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01" r:id="rId4"/>
    <p:sldMasterId id="2147483648" r:id="rId5"/>
  </p:sldMasterIdLst>
  <p:notesMasterIdLst>
    <p:notesMasterId r:id="rId24"/>
  </p:notesMasterIdLst>
  <p:handoutMasterIdLst>
    <p:handoutMasterId r:id="rId25"/>
  </p:handoutMasterIdLst>
  <p:sldIdLst>
    <p:sldId id="383" r:id="rId6"/>
    <p:sldId id="392" r:id="rId7"/>
    <p:sldId id="334" r:id="rId8"/>
    <p:sldId id="354" r:id="rId9"/>
    <p:sldId id="353" r:id="rId10"/>
    <p:sldId id="366" r:id="rId11"/>
    <p:sldId id="365" r:id="rId12"/>
    <p:sldId id="382" r:id="rId13"/>
    <p:sldId id="369" r:id="rId14"/>
    <p:sldId id="374" r:id="rId15"/>
    <p:sldId id="390" r:id="rId16"/>
    <p:sldId id="373" r:id="rId17"/>
    <p:sldId id="378" r:id="rId18"/>
    <p:sldId id="361" r:id="rId19"/>
    <p:sldId id="372" r:id="rId20"/>
    <p:sldId id="379" r:id="rId21"/>
    <p:sldId id="389" r:id="rId22"/>
    <p:sldId id="3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07E65-15BF-457E-840F-BBEE55DADB0C}" v="237" dt="2023-04-15T23:16:36.841"/>
    <p1510:client id="{0767F9B3-757A-60B3-3307-CBAE8AFC5908}" v="226" dt="2023-04-21T19:23:13.879"/>
    <p1510:client id="{129EA2DC-BE5B-610A-9D9C-8D4CFE95869E}" v="176" dt="2023-04-24T21:43:53.012"/>
    <p1510:client id="{1495DCBA-BFCA-8ACB-0D60-0D56D72ED323}" v="4" dt="2023-06-19T18:19:00.354"/>
    <p1510:client id="{16E4985C-16E3-EBAB-719F-45888FF6068D}" v="1067" dt="2023-05-28T17:48:45.155"/>
    <p1510:client id="{25C765F7-0940-494E-EEE8-AF7E5FA9B821}" v="87" dt="2023-04-25T15:06:31.154"/>
    <p1510:client id="{4CC9B16E-1E27-C9C5-0197-4714962BF3D1}" v="1208" dt="2023-05-29T15:16:31.064"/>
    <p1510:client id="{5BCE2913-FC94-CDA7-CB0B-75DF255F785B}" v="886" dt="2023-05-28T16:36:56.195"/>
    <p1510:client id="{61316547-7BBC-6297-AF32-A95DF54C3D7D}" v="3" dt="2023-05-10T18:07:00.949"/>
    <p1510:client id="{65625043-3DFB-9E73-8BB1-C89277F020B9}" v="350" dt="2023-05-09T22:09:03.371"/>
    <p1510:client id="{DDC39FC9-AD9B-8135-094D-70B1E7AADE1E}" v="242" dt="2023-04-19T01:54:43.527"/>
    <p1510:client id="{E157BBB1-A1D3-F106-6BDF-3A3BCFCC5DDA}" v="44" dt="2023-05-11T21:33:41.267"/>
    <p1510:client id="{E7D68E01-91B5-6F55-EA77-9AB03D931F83}" v="879" dt="2023-05-09T21:14:22.413"/>
    <p1510:client id="{EC73080E-4675-3567-2E25-E0EDB07FA729}" v="63" dt="2023-05-10T16:59:19.892"/>
    <p1510:client id="{ECAFF5B4-7A0E-19B2-ECB3-12BBF40C6400}" v="529" dt="2023-05-02T19:02:28.154"/>
    <p1510:client id="{EF90A321-6F6A-A59C-7744-7998D34A5823}" v="440" dt="2023-04-24T17:02:19.867"/>
    <p1510:client id="{F8CE71C4-11C2-5355-53FA-6B3DB99BA110}" v="144" dt="2023-05-29T21:54:34.664"/>
    <p1510:client id="{FA58A693-50B3-437E-AD52-B88D40E35526}" v="3" dt="2020-10-14T20:04:43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shpal" userId="S::rashpal@uisa.ca::9721a633-af21-4d9f-8e2d-9281c5882481" providerId="AD" clId="Web-{EC73080E-4675-3567-2E25-E0EDB07FA729}"/>
    <pc:docChg chg="addSld modSld addMainMaster delMainMaster">
      <pc:chgData name="Rashpal" userId="S::rashpal@uisa.ca::9721a633-af21-4d9f-8e2d-9281c5882481" providerId="AD" clId="Web-{EC73080E-4675-3567-2E25-E0EDB07FA729}" dt="2023-05-10T16:59:19.892" v="62" actId="20577"/>
      <pc:docMkLst>
        <pc:docMk/>
      </pc:docMkLst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105465797" sldId="334"/>
            <ac:spMk id="2" creationId="{A8704A28-E62C-2E4A-A2A4-AD85CB6126A2}"/>
          </ac:spMkLst>
        </pc:sp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2105465797" sldId="334"/>
            <ac:picMk id="20" creationId="{12F007AF-B3B3-4BBC-9990-D46E31738B7C}"/>
          </ac:picMkLst>
        </pc:pic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2336677316" sldId="343"/>
            <ac:picMk id="13" creationId="{EC944911-7CDD-41CC-A7F0-5B0CF85D545C}"/>
          </ac:picMkLst>
        </pc:pic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960950710" sldId="350"/>
            <ac:spMk id="2" creationId="{293E168C-8042-5B4E-A5A4-A5BF693AE2D6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21537536" sldId="353"/>
            <ac:spMk id="39" creationId="{4AB9797B-00B4-7491-DD69-1D4D006F1540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556310685" sldId="354"/>
            <ac:spMk id="6" creationId="{7CD59D5C-769B-454A-A6E2-A988BC5DEF34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2" creationId="{70695B8F-A3CD-4845-8150-758480179C28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3" creationId="{F9AE6972-E6CC-8D60-51CC-E5DFC54C346F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5" creationId="{77CC5B03-46A2-F850-4A2E-BF26D555E07E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17" creationId="{32DA2B67-BDBB-C945-988B-6C0D86F697CE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20" creationId="{A32511F3-D2F5-53BA-32A5-7BA61005E1DB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8845726" sldId="356"/>
            <ac:spMk id="23" creationId="{90154E36-D87B-7209-6AF8-3EF8E9250705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509101887" sldId="357"/>
            <ac:spMk id="13" creationId="{B2B0E625-26CC-9744-9B92-56905E797B65}"/>
          </ac:spMkLst>
        </pc:spChg>
      </pc:sldChg>
      <pc:sldChg chg="delSp modSp mod modClrScheme delDesignElem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1246093" sldId="361"/>
            <ac:spMk id="2" creationId="{62CE9DD7-24A3-DEE9-F6F3-8C917DD3772B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1246093" sldId="361"/>
            <ac:spMk id="6" creationId="{66F3960A-D260-8445-A153-0B674474CEBD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391246093" sldId="361"/>
            <ac:spMk id="77" creationId="{79BB35BC-D5C2-4C8B-A22A-A71E6191913B}"/>
          </ac:spMkLst>
        </pc:sp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95483412" sldId="363"/>
            <ac:spMk id="11" creationId="{8B50C3FA-D20D-3049-9C7F-6F37D4E022C5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95483412" sldId="363"/>
            <ac:spMk id="17" creationId="{57073D82-2CD0-07F1-385D-6920AFEFC789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452138717" sldId="365"/>
            <ac:spMk id="5" creationId="{EF2A44B3-2B4D-5F8F-F2BC-86FFE820F014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878034561" sldId="366"/>
            <ac:spMk id="6" creationId="{B87DDA59-81EA-24A5-5CBF-175BC8AF02AD}"/>
          </ac:spMkLst>
        </pc:spChg>
      </pc:sldChg>
      <pc:sldChg chg="modSp mod setBg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1237319133" sldId="368"/>
            <ac:spMk id="2" creationId="{997874EA-2F67-60CD-631F-5A787057F8CE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3" creationId="{C4EC1EB3-455E-4B94-A71A-19ED101E49BC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5" creationId="{35CDEF04-2E13-B897-9804-5ACDCBBBE359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7" creationId="{9F2000A3-84C0-1714-7573-783EC05731B3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27" creationId="{B29E910F-5CD4-AA2F-2CD0-1944D869467D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622941904" sldId="369"/>
            <ac:spMk id="28" creationId="{CFC3A49A-3ED2-70EC-AA34-1F3867342AA2}"/>
          </ac:spMkLst>
        </pc:sp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2622941904" sldId="369"/>
            <ac:picMk id="8" creationId="{3B0E6EAE-44C6-94D9-871E-B2C7BB89C8CD}"/>
          </ac:picMkLst>
        </pc:pic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2622941904" sldId="369"/>
            <ac:picMk id="9" creationId="{D98E3904-7B51-E3A4-898E-2F5C5BB5E0DC}"/>
          </ac:picMkLst>
        </pc:picChg>
        <pc:picChg chg="mod ord">
          <ac:chgData name="Rashpal" userId="S::rashpal@uisa.ca::9721a633-af21-4d9f-8e2d-9281c5882481" providerId="AD" clId="Web-{EC73080E-4675-3567-2E25-E0EDB07FA729}" dt="2023-05-10T16:50:30.133" v="20"/>
          <ac:picMkLst>
            <pc:docMk/>
            <pc:sldMk cId="2622941904" sldId="369"/>
            <ac:picMk id="13" creationId="{3E1A87AF-03D6-2A3D-F3A0-25F58685A02F}"/>
          </ac:picMkLst>
        </pc:pic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4109898608" sldId="370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109898608" sldId="370"/>
            <ac:spMk id="2" creationId="{A4B09D15-C475-D783-95D7-9392C3BC847F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109898608" sldId="370"/>
            <ac:spMk id="3" creationId="{53E57517-CE10-1B75-F625-DB28C50F0B5C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109898608" sldId="370"/>
            <ac:spMk id="4" creationId="{3AE90B57-A91D-C759-BF7A-509D288F1211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4109898608" sldId="370"/>
            <ac:spMk id="5" creationId="{BF1921CA-86BC-AF2F-93CA-7E159BEC7027}"/>
          </ac:spMkLst>
        </pc:spChg>
      </pc:sldChg>
      <pc:sldChg chg="delSp modSp mod modClrScheme delDesignElem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668554668" sldId="372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668554668" sldId="372"/>
            <ac:spMk id="4" creationId="{441184DC-649F-FB82-3029-2E70F29A0656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668554668" sldId="372"/>
            <ac:spMk id="5" creationId="{16B8E9B2-5B49-8CA9-0CCC-C9CF452ECA75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668554668" sldId="372"/>
            <ac:spMk id="15" creationId="{9228552E-C8B1-4A80-8448-0787CE0FC704}"/>
          </ac:spMkLst>
        </pc:spChg>
      </pc:sldChg>
      <pc:sldChg chg="modSp mod modClrScheme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820837222" sldId="373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820837222" sldId="373"/>
            <ac:spMk id="3" creationId="{EE81DE37-D8CE-695F-A412-E3F046B24980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820837222" sldId="373"/>
            <ac:spMk id="4" creationId="{8E0A3633-B741-D418-8D37-E3E0E6E3730B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820837222" sldId="373"/>
            <ac:spMk id="5" creationId="{189A5B2F-F6FD-B8E1-987A-5FC747A9F2A1}"/>
          </ac:spMkLst>
        </pc:spChg>
      </pc:sldChg>
      <pc:sldChg chg="delSp modSp mod modClrScheme delDesignElem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935841978" sldId="374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935841978" sldId="374"/>
            <ac:spMk id="9" creationId="{B3EDEA20-7960-970C-9341-439266B64422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935841978" sldId="374"/>
            <ac:spMk id="10" creationId="{DC0C0CF5-1649-2B6E-5D50-70E8266D00FD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935841978" sldId="374"/>
            <ac:spMk id="18" creationId="{AB8C311F-7253-4AED-9701-7FC0708C41C7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935841978" sldId="374"/>
            <ac:spMk id="20" creationId="{E2384209-CB15-4CDF-9D31-C44FD9A3F20D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935841978" sldId="374"/>
            <ac:spMk id="22" creationId="{2633B3B5-CC90-43F0-8714-D31D1F3F0209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935841978" sldId="374"/>
            <ac:spMk id="24" creationId="{A8D57A06-A426-446D-B02C-A2DC6B62E45E}"/>
          </ac:spMkLst>
        </pc:spChg>
      </pc:sldChg>
      <pc:sldChg chg="delSp modSp mod modClrScheme delDesignElem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3968193281" sldId="377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68193281" sldId="377"/>
            <ac:spMk id="3" creationId="{90FACFF0-6633-1FE2-5ECB-E4CC6E4C1EDC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3968193281" sldId="377"/>
            <ac:spMk id="4" creationId="{431901B2-777C-5F9A-900E-E28A64D500FF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3968193281" sldId="377"/>
            <ac:spMk id="21" creationId="{0671A8AE-40A1-4631-A6B8-581AFF065482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3968193281" sldId="377"/>
            <ac:spMk id="22" creationId="{AB58EF07-17C2-48CF-ABB0-EEF1F17CB8F0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3968193281" sldId="377"/>
            <ac:spMk id="23" creationId="{AF2F604E-43BE-4DC3-B983-E071523364F8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3968193281" sldId="377"/>
            <ac:spMk id="24" creationId="{08C9B587-E65E-4B52-B37C-ABEBB6E87928}"/>
          </ac:spMkLst>
        </pc:spChg>
      </pc:sldChg>
      <pc:sldChg chg="delSp modSp mod modClrScheme delDesignElem chgLayout">
        <pc:chgData name="Rashpal" userId="S::rashpal@uisa.ca::9721a633-af21-4d9f-8e2d-9281c5882481" providerId="AD" clId="Web-{EC73080E-4675-3567-2E25-E0EDB07FA729}" dt="2023-05-10T16:50:30.133" v="20"/>
        <pc:sldMkLst>
          <pc:docMk/>
          <pc:sldMk cId="2016360892" sldId="378"/>
        </pc:sldMkLst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016360892" sldId="378"/>
            <ac:spMk id="2" creationId="{81937236-CCD4-617A-CE99-EAC14EDABBD4}"/>
          </ac:spMkLst>
        </pc:spChg>
        <pc:spChg chg="mod ord">
          <ac:chgData name="Rashpal" userId="S::rashpal@uisa.ca::9721a633-af21-4d9f-8e2d-9281c5882481" providerId="AD" clId="Web-{EC73080E-4675-3567-2E25-E0EDB07FA729}" dt="2023-05-10T16:50:30.133" v="20"/>
          <ac:spMkLst>
            <pc:docMk/>
            <pc:sldMk cId="2016360892" sldId="378"/>
            <ac:spMk id="3" creationId="{500CD888-0781-D53D-596F-A9600FA0FEA2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016360892" sldId="378"/>
            <ac:spMk id="16" creationId="{56688E73-49B9-4052-A836-D248C825D70D}"/>
          </ac:spMkLst>
        </pc:spChg>
        <pc:spChg chg="del">
          <ac:chgData name="Rashpal" userId="S::rashpal@uisa.ca::9721a633-af21-4d9f-8e2d-9281c5882481" providerId="AD" clId="Web-{EC73080E-4675-3567-2E25-E0EDB07FA729}" dt="2023-05-10T16:50:07.383" v="19"/>
          <ac:spMkLst>
            <pc:docMk/>
            <pc:sldMk cId="2016360892" sldId="378"/>
            <ac:spMk id="18" creationId="{5B6AEE0C-07FE-4154-BC7C-2F20530BC556}"/>
          </ac:spMkLst>
        </pc:spChg>
      </pc:sldChg>
      <pc:sldChg chg="addSp delSp modSp new mod setBg">
        <pc:chgData name="Rashpal" userId="S::rashpal@uisa.ca::9721a633-af21-4d9f-8e2d-9281c5882481" providerId="AD" clId="Web-{EC73080E-4675-3567-2E25-E0EDB07FA729}" dt="2023-05-10T16:59:19.892" v="62" actId="20577"/>
        <pc:sldMkLst>
          <pc:docMk/>
          <pc:sldMk cId="2619254712" sldId="379"/>
        </pc:sldMkLst>
        <pc:spChg chg="mod">
          <ac:chgData name="Rashpal" userId="S::rashpal@uisa.ca::9721a633-af21-4d9f-8e2d-9281c5882481" providerId="AD" clId="Web-{EC73080E-4675-3567-2E25-E0EDB07FA729}" dt="2023-05-10T16:59:19.892" v="62" actId="20577"/>
          <ac:spMkLst>
            <pc:docMk/>
            <pc:sldMk cId="2619254712" sldId="379"/>
            <ac:spMk id="2" creationId="{8430A137-27F1-F8B8-68FD-7B28432A1E5B}"/>
          </ac:spMkLst>
        </pc:spChg>
        <pc:spChg chg="mod">
          <ac:chgData name="Rashpal" userId="S::rashpal@uisa.ca::9721a633-af21-4d9f-8e2d-9281c5882481" providerId="AD" clId="Web-{EC73080E-4675-3567-2E25-E0EDB07FA729}" dt="2023-05-10T16:55:12.075" v="36"/>
          <ac:spMkLst>
            <pc:docMk/>
            <pc:sldMk cId="2619254712" sldId="379"/>
            <ac:spMk id="3" creationId="{FE7205FD-2AE1-3599-A6F3-FC54915037B1}"/>
          </ac:spMkLst>
        </pc:spChg>
        <pc:spChg chg="add del">
          <ac:chgData name="Rashpal" userId="S::rashpal@uisa.ca::9721a633-af21-4d9f-8e2d-9281c5882481" providerId="AD" clId="Web-{EC73080E-4675-3567-2E25-E0EDB07FA729}" dt="2023-05-10T16:55:12.060" v="35"/>
          <ac:spMkLst>
            <pc:docMk/>
            <pc:sldMk cId="2619254712" sldId="379"/>
            <ac:spMk id="9" creationId="{79BB35BC-D5C2-4C8B-A22A-A71E6191913B}"/>
          </ac:spMkLst>
        </pc:spChg>
        <pc:spChg chg="add">
          <ac:chgData name="Rashpal" userId="S::rashpal@uisa.ca::9721a633-af21-4d9f-8e2d-9281c5882481" providerId="AD" clId="Web-{EC73080E-4675-3567-2E25-E0EDB07FA729}" dt="2023-05-10T16:55:12.075" v="36"/>
          <ac:spMkLst>
            <pc:docMk/>
            <pc:sldMk cId="2619254712" sldId="379"/>
            <ac:spMk id="11" creationId="{D1EA859B-E555-4109-94F3-6700E046E008}"/>
          </ac:spMkLst>
        </pc:spChg>
        <pc:spChg chg="add">
          <ac:chgData name="Rashpal" userId="S::rashpal@uisa.ca::9721a633-af21-4d9f-8e2d-9281c5882481" providerId="AD" clId="Web-{EC73080E-4675-3567-2E25-E0EDB07FA729}" dt="2023-05-10T16:55:12.075" v="36"/>
          <ac:spMkLst>
            <pc:docMk/>
            <pc:sldMk cId="2619254712" sldId="379"/>
            <ac:spMk id="12" creationId="{04812C46-200A-4DEB-A05E-3ED6C68C2387}"/>
          </ac:spMkLst>
        </pc:spChg>
        <pc:picChg chg="add del">
          <ac:chgData name="Rashpal" userId="S::rashpal@uisa.ca::9721a633-af21-4d9f-8e2d-9281c5882481" providerId="AD" clId="Web-{EC73080E-4675-3567-2E25-E0EDB07FA729}" dt="2023-05-10T16:55:12.060" v="35"/>
          <ac:picMkLst>
            <pc:docMk/>
            <pc:sldMk cId="2619254712" sldId="379"/>
            <ac:picMk id="5" creationId="{BD51916A-D45B-9C85-0DEE-527E13717E0D}"/>
          </ac:picMkLst>
        </pc:picChg>
        <pc:picChg chg="add del">
          <ac:chgData name="Rashpal" userId="S::rashpal@uisa.ca::9721a633-af21-4d9f-8e2d-9281c5882481" providerId="AD" clId="Web-{EC73080E-4675-3567-2E25-E0EDB07FA729}" dt="2023-05-10T16:57:10.515" v="54"/>
          <ac:picMkLst>
            <pc:docMk/>
            <pc:sldMk cId="2619254712" sldId="379"/>
            <ac:picMk id="13" creationId="{BE55E044-0A90-D593-DCFA-B59EF03994E6}"/>
          </ac:picMkLst>
        </pc:picChg>
      </pc:sldChg>
      <pc:sldMasterChg chg="del delSldLayout">
        <pc:chgData name="Rashpal" userId="S::rashpal@uisa.ca::9721a633-af21-4d9f-8e2d-9281c5882481" providerId="AD" clId="Web-{EC73080E-4675-3567-2E25-E0EDB07FA729}" dt="2023-05-10T16:50:07.383" v="19"/>
        <pc:sldMasterMkLst>
          <pc:docMk/>
          <pc:sldMasterMk cId="3995923725" sldId="2147484068"/>
        </pc:sldMasterMkLst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240923460" sldId="2147484069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4270349800" sldId="2147484070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3843197085" sldId="2147484071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4050436243" sldId="2147484072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779982239" sldId="2147484073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590136612" sldId="2147484074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3382921108" sldId="2147484075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244904263" sldId="2147484076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682907244" sldId="2147484077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2100955773" sldId="2147484078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755264638" sldId="2147484079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707976648" sldId="2147484080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2836291071" sldId="2147484081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3769404207" sldId="2147484082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2842289324" sldId="2147484083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326037807" sldId="2147484084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3585416598" sldId="2147484085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849275707" sldId="2147484086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437520619" sldId="2147484087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239160426" sldId="2147484088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409965668" sldId="2147484089"/>
          </pc:sldLayoutMkLst>
        </pc:sldLayoutChg>
        <pc:sldLayoutChg chg="del">
          <pc:chgData name="Rashpal" userId="S::rashpal@uisa.ca::9721a633-af21-4d9f-8e2d-9281c5882481" providerId="AD" clId="Web-{EC73080E-4675-3567-2E25-E0EDB07FA729}" dt="2023-05-10T16:50:07.383" v="19"/>
          <pc:sldLayoutMkLst>
            <pc:docMk/>
            <pc:sldMasterMk cId="3995923725" sldId="2147484068"/>
            <pc:sldLayoutMk cId="136264445" sldId="2147484090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C73080E-4675-3567-2E25-E0EDB07FA729}" dt="2023-05-10T16:50:30.133" v="20"/>
        <pc:sldMasterMkLst>
          <pc:docMk/>
          <pc:sldMasterMk cId="4046115093" sldId="2147484091"/>
        </pc:sldMasterMkLst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4214914654" sldId="2147484092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461161051" sldId="2147484093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619145084" sldId="2147484094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4174917993" sldId="2147484095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736217009" sldId="2147484096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882194895" sldId="2147484097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939979409" sldId="2147484098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691023042" sldId="2147484099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99157603" sldId="2147484100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4225042564" sldId="2147484101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368342408" sldId="2147484102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4255702731" sldId="2147484103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443829333" sldId="2147484104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228906417" sldId="2147484105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680453284" sldId="2147484106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3318199853" sldId="2147484107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230428123" sldId="2147484108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843153952" sldId="2147484109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853029427" sldId="2147484110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773268754" sldId="2147484111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4271826428" sldId="2147484112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645265658" sldId="2147484113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449434201" sldId="2147484114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05665160" sldId="2147484115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485241225" sldId="2147484116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2066758340" sldId="2147484117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035731801" sldId="2147484118"/>
          </pc:sldLayoutMkLst>
        </pc:sldLayoutChg>
        <pc:sldLayoutChg chg="add del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046115093" sldId="2147484091"/>
            <pc:sldLayoutMk cId="1832437960" sldId="2147484119"/>
          </pc:sldLayoutMkLst>
        </pc:sldLayoutChg>
      </pc:sldMasterChg>
      <pc:sldMasterChg chg="add addSldLayout modSldLayout">
        <pc:chgData name="Rashpal" userId="S::rashpal@uisa.ca::9721a633-af21-4d9f-8e2d-9281c5882481" providerId="AD" clId="Web-{EC73080E-4675-3567-2E25-E0EDB07FA729}" dt="2023-05-10T16:50:30.133" v="20"/>
        <pc:sldMasterMkLst>
          <pc:docMk/>
          <pc:sldMasterMk cId="449687064" sldId="2147484120"/>
        </pc:sldMasterMkLst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463854445" sldId="2147484121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247138561" sldId="2147484122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474076586" sldId="2147484123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703067115" sldId="2147484124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688350724" sldId="2147484125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372788801" sldId="2147484126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857295857" sldId="2147484127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683040400" sldId="2147484128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238459855" sldId="2147484129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622640526" sldId="2147484130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979619626" sldId="2147484131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620825191" sldId="2147484132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380163547" sldId="2147484133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3934301883" sldId="2147484134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809439355" sldId="2147484135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2555252124" sldId="2147484136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800917422" sldId="2147484137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3664331483" sldId="2147484138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914191367" sldId="2147484139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1093624577" sldId="2147484140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480829913" sldId="2147484141"/>
          </pc:sldLayoutMkLst>
        </pc:sldLayoutChg>
        <pc:sldLayoutChg chg="add mod replId">
          <pc:chgData name="Rashpal" userId="S::rashpal@uisa.ca::9721a633-af21-4d9f-8e2d-9281c5882481" providerId="AD" clId="Web-{EC73080E-4675-3567-2E25-E0EDB07FA729}" dt="2023-05-10T16:50:30.133" v="20"/>
          <pc:sldLayoutMkLst>
            <pc:docMk/>
            <pc:sldMasterMk cId="449687064" sldId="2147484120"/>
            <pc:sldLayoutMk cId="3837285593" sldId="2147484142"/>
          </pc:sldLayoutMkLst>
        </pc:sldLayoutChg>
      </pc:sldMasterChg>
    </pc:docChg>
  </pc:docChgLst>
  <pc:docChgLst>
    <pc:chgData name="Rashpal" userId="S::rashpal@uisa.ca::9721a633-af21-4d9f-8e2d-9281c5882481" providerId="AD" clId="Web-{DDC39FC9-AD9B-8135-094D-70B1E7AADE1E}"/>
    <pc:docChg chg="addSld modSld">
      <pc:chgData name="Rashpal" userId="S::rashpal@uisa.ca::9721a633-af21-4d9f-8e2d-9281c5882481" providerId="AD" clId="Web-{DDC39FC9-AD9B-8135-094D-70B1E7AADE1E}" dt="2023-04-19T01:54:43.527" v="250"/>
      <pc:docMkLst>
        <pc:docMk/>
      </pc:docMkLst>
      <pc:sldChg chg="addSp delSp modSp">
        <pc:chgData name="Rashpal" userId="S::rashpal@uisa.ca::9721a633-af21-4d9f-8e2d-9281c5882481" providerId="AD" clId="Web-{DDC39FC9-AD9B-8135-094D-70B1E7AADE1E}" dt="2023-04-19T01:43:25.315" v="176" actId="20577"/>
        <pc:sldMkLst>
          <pc:docMk/>
          <pc:sldMk cId="2521537536" sldId="353"/>
        </pc:sldMkLst>
        <pc:spChg chg="mod">
          <ac:chgData name="Rashpal" userId="S::rashpal@uisa.ca::9721a633-af21-4d9f-8e2d-9281c5882481" providerId="AD" clId="Web-{DDC39FC9-AD9B-8135-094D-70B1E7AADE1E}" dt="2023-04-19T01:43:25.315" v="176" actId="20577"/>
          <ac:spMkLst>
            <pc:docMk/>
            <pc:sldMk cId="2521537536" sldId="353"/>
            <ac:spMk id="7" creationId="{560FFC6F-2BF3-42FE-80C1-0A76D4B6C7CE}"/>
          </ac:spMkLst>
        </pc:spChg>
        <pc:spChg chg="mod">
          <ac:chgData name="Rashpal" userId="S::rashpal@uisa.ca::9721a633-af21-4d9f-8e2d-9281c5882481" providerId="AD" clId="Web-{DDC39FC9-AD9B-8135-094D-70B1E7AADE1E}" dt="2023-04-19T01:36:41.059" v="20" actId="14100"/>
          <ac:spMkLst>
            <pc:docMk/>
            <pc:sldMk cId="2521537536" sldId="353"/>
            <ac:spMk id="39" creationId="{4AB9797B-00B4-7491-DD69-1D4D006F1540}"/>
          </ac:spMkLst>
        </pc:spChg>
        <pc:graphicFrameChg chg="add mod">
          <ac:chgData name="Rashpal" userId="S::rashpal@uisa.ca::9721a633-af21-4d9f-8e2d-9281c5882481" providerId="AD" clId="Web-{DDC39FC9-AD9B-8135-094D-70B1E7AADE1E}" dt="2023-04-19T01:39:14.718" v="156" actId="14100"/>
          <ac:graphicFrameMkLst>
            <pc:docMk/>
            <pc:sldMk cId="2521537536" sldId="353"/>
            <ac:graphicFrameMk id="2" creationId="{25D430F3-B08A-4761-BE5D-FD5918163DAC}"/>
          </ac:graphicFrameMkLst>
        </pc:graphicFrameChg>
        <pc:graphicFrameChg chg="add del">
          <ac:chgData name="Rashpal" userId="S::rashpal@uisa.ca::9721a633-af21-4d9f-8e2d-9281c5882481" providerId="AD" clId="Web-{DDC39FC9-AD9B-8135-094D-70B1E7AADE1E}" dt="2023-04-19T01:39:49.343" v="158"/>
          <ac:graphicFrameMkLst>
            <pc:docMk/>
            <pc:sldMk cId="2521537536" sldId="353"/>
            <ac:graphicFrameMk id="3" creationId="{25D430F3-B08A-4761-BE5D-FD5918163DAC}"/>
          </ac:graphicFrameMkLst>
        </pc:graphicFrameChg>
      </pc:sldChg>
      <pc:sldChg chg="modSp">
        <pc:chgData name="Rashpal" userId="S::rashpal@uisa.ca::9721a633-af21-4d9f-8e2d-9281c5882481" providerId="AD" clId="Web-{DDC39FC9-AD9B-8135-094D-70B1E7AADE1E}" dt="2023-04-19T01:39:05.170" v="154" actId="20577"/>
        <pc:sldMkLst>
          <pc:docMk/>
          <pc:sldMk cId="391246093" sldId="361"/>
        </pc:sldMkLst>
        <pc:spChg chg="mod">
          <ac:chgData name="Rashpal" userId="S::rashpal@uisa.ca::9721a633-af21-4d9f-8e2d-9281c5882481" providerId="AD" clId="Web-{DDC39FC9-AD9B-8135-094D-70B1E7AADE1E}" dt="2023-04-19T01:39:05.170" v="154" actId="20577"/>
          <ac:spMkLst>
            <pc:docMk/>
            <pc:sldMk cId="391246093" sldId="361"/>
            <ac:spMk id="4" creationId="{A17F80A9-6337-524E-AC61-32C5AFEE8E6D}"/>
          </ac:spMkLst>
        </pc:spChg>
      </pc:sldChg>
      <pc:sldChg chg="addSp delSp modSp new">
        <pc:chgData name="Rashpal" userId="S::rashpal@uisa.ca::9721a633-af21-4d9f-8e2d-9281c5882481" providerId="AD" clId="Web-{DDC39FC9-AD9B-8135-094D-70B1E7AADE1E}" dt="2023-04-19T01:54:43.527" v="250"/>
        <pc:sldMkLst>
          <pc:docMk/>
          <pc:sldMk cId="1878034561" sldId="366"/>
        </pc:sldMkLst>
        <pc:spChg chg="mod">
          <ac:chgData name="Rashpal" userId="S::rashpal@uisa.ca::9721a633-af21-4d9f-8e2d-9281c5882481" providerId="AD" clId="Web-{DDC39FC9-AD9B-8135-094D-70B1E7AADE1E}" dt="2023-04-19T01:44:06.159" v="219" actId="20577"/>
          <ac:spMkLst>
            <pc:docMk/>
            <pc:sldMk cId="1878034561" sldId="366"/>
            <ac:spMk id="3" creationId="{C380186F-DBE9-BBF6-FFC8-98732A8FD958}"/>
          </ac:spMkLst>
        </pc:spChg>
        <pc:spChg chg="mod">
          <ac:chgData name="Rashpal" userId="S::rashpal@uisa.ca::9721a633-af21-4d9f-8e2d-9281c5882481" providerId="AD" clId="Web-{DDC39FC9-AD9B-8135-094D-70B1E7AADE1E}" dt="2023-04-19T01:50:37.242" v="246" actId="20577"/>
          <ac:spMkLst>
            <pc:docMk/>
            <pc:sldMk cId="1878034561" sldId="366"/>
            <ac:spMk id="4" creationId="{C92FCA0F-B188-CFD5-705D-E00A7F7E8D56}"/>
          </ac:spMkLst>
        </pc:spChg>
        <pc:graphicFrameChg chg="add del mod">
          <ac:chgData name="Rashpal" userId="S::rashpal@uisa.ca::9721a633-af21-4d9f-8e2d-9281c5882481" providerId="AD" clId="Web-{DDC39FC9-AD9B-8135-094D-70B1E7AADE1E}" dt="2023-04-19T01:54:31.198" v="248"/>
          <ac:graphicFrameMkLst>
            <pc:docMk/>
            <pc:sldMk cId="1878034561" sldId="366"/>
            <ac:graphicFrameMk id="7" creationId="{3EE2E98F-F430-EE12-B32C-AA17EC55C95A}"/>
          </ac:graphicFrameMkLst>
        </pc:graphicFrameChg>
        <pc:graphicFrameChg chg="add del mod">
          <ac:chgData name="Rashpal" userId="S::rashpal@uisa.ca::9721a633-af21-4d9f-8e2d-9281c5882481" providerId="AD" clId="Web-{DDC39FC9-AD9B-8135-094D-70B1E7AADE1E}" dt="2023-04-19T01:54:43.527" v="250"/>
          <ac:graphicFrameMkLst>
            <pc:docMk/>
            <pc:sldMk cId="1878034561" sldId="366"/>
            <ac:graphicFrameMk id="8" creationId="{3EE2E98F-F430-EE12-B32C-AA17EC55C95A}"/>
          </ac:graphicFrameMkLst>
        </pc:graphicFrameChg>
      </pc:sldChg>
    </pc:docChg>
  </pc:docChgLst>
  <pc:docChgLst>
    <pc:chgData name="Rashpal" userId="S::rashpal@uisa.ca::9721a633-af21-4d9f-8e2d-9281c5882481" providerId="AD" clId="Web-{ECAFF5B4-7A0E-19B2-ECB3-12BBF40C6400}"/>
    <pc:docChg chg="addSld delSld modSld sldOrd addMainMaster delMainMaster modMainMaster">
      <pc:chgData name="Rashpal" userId="S::rashpal@uisa.ca::9721a633-af21-4d9f-8e2d-9281c5882481" providerId="AD" clId="Web-{ECAFF5B4-7A0E-19B2-ECB3-12BBF40C6400}" dt="2023-05-02T19:02:28.154" v="509"/>
      <pc:docMkLst>
        <pc:docMk/>
      </pc:docMkLst>
      <pc:sldChg chg="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105465797" sldId="334"/>
            <ac:spMk id="2" creationId="{A8704A28-E62C-2E4A-A2A4-AD85CB6126A2}"/>
          </ac:spMkLst>
        </pc:sp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2105465797" sldId="334"/>
            <ac:picMk id="20" creationId="{12F007AF-B3B3-4BBC-9990-D46E31738B7C}"/>
          </ac:picMkLst>
        </pc:picChg>
      </pc:sldChg>
      <pc:sldChg chg="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2336677316" sldId="343"/>
            <ac:picMk id="13" creationId="{EC944911-7CDD-41CC-A7F0-5B0CF85D545C}"/>
          </ac:picMkLst>
        </pc:picChg>
      </pc:sldChg>
      <pc:sldChg chg="addSp delSp modSp mod setBg modClrScheme setClrOvrMap delDesignElem chgLayout">
        <pc:chgData name="Rashpal" userId="S::rashpal@uisa.ca::9721a633-af21-4d9f-8e2d-9281c5882481" providerId="AD" clId="Web-{ECAFF5B4-7A0E-19B2-ECB3-12BBF40C6400}" dt="2023-05-02T16:11:33.220" v="364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ECAFF5B4-7A0E-19B2-ECB3-12BBF40C6400}" dt="2023-05-02T16:11:33.220" v="364"/>
          <ac:spMkLst>
            <pc:docMk/>
            <pc:sldMk cId="2960950710" sldId="350"/>
            <ac:spMk id="2" creationId="{293E168C-8042-5B4E-A5A4-A5BF693AE2D6}"/>
          </ac:spMkLst>
        </pc:spChg>
        <pc:spChg chg="del">
          <ac:chgData name="Rashpal" userId="S::rashpal@uisa.ca::9721a633-af21-4d9f-8e2d-9281c5882481" providerId="AD" clId="Web-{ECAFF5B4-7A0E-19B2-ECB3-12BBF40C6400}" dt="2023-05-02T16:10:36.767" v="362"/>
          <ac:spMkLst>
            <pc:docMk/>
            <pc:sldMk cId="2960950710" sldId="350"/>
            <ac:spMk id="40" creationId="{71B2258F-86CA-4D4D-8270-BC05FCDEBFB3}"/>
          </ac:spMkLst>
        </pc:spChg>
        <pc:spChg chg="add">
          <ac:chgData name="Rashpal" userId="S::rashpal@uisa.ca::9721a633-af21-4d9f-8e2d-9281c5882481" providerId="AD" clId="Web-{ECAFF5B4-7A0E-19B2-ECB3-12BBF40C6400}" dt="2023-05-02T16:11:33.220" v="364"/>
          <ac:spMkLst>
            <pc:docMk/>
            <pc:sldMk cId="2960950710" sldId="350"/>
            <ac:spMk id="46" creationId="{C1DD1A8A-57D5-4A81-AD04-532B043C5611}"/>
          </ac:spMkLst>
        </pc:spChg>
        <pc:spChg chg="add">
          <ac:chgData name="Rashpal" userId="S::rashpal@uisa.ca::9721a633-af21-4d9f-8e2d-9281c5882481" providerId="AD" clId="Web-{ECAFF5B4-7A0E-19B2-ECB3-12BBF40C6400}" dt="2023-05-02T16:11:33.220" v="364"/>
          <ac:spMkLst>
            <pc:docMk/>
            <pc:sldMk cId="2960950710" sldId="350"/>
            <ac:spMk id="48" creationId="{007891EC-4501-44ED-A8C8-B11B6DB767AB}"/>
          </ac:spMkLst>
        </pc:spChg>
        <pc:picChg chg="mod">
          <ac:chgData name="Rashpal" userId="S::rashpal@uisa.ca::9721a633-af21-4d9f-8e2d-9281c5882481" providerId="AD" clId="Web-{ECAFF5B4-7A0E-19B2-ECB3-12BBF40C6400}" dt="2023-05-02T16:11:33.220" v="364"/>
          <ac:picMkLst>
            <pc:docMk/>
            <pc:sldMk cId="2960950710" sldId="350"/>
            <ac:picMk id="41" creationId="{08D7F9AF-683B-2E7A-29DC-CF0B1EBDF7C0}"/>
          </ac:picMkLst>
        </pc:picChg>
      </pc:sldChg>
      <pc:sldChg chg="addSp modSp mod setBg modClrScheme chgLayout">
        <pc:chgData name="Rashpal" userId="S::rashpal@uisa.ca::9721a633-af21-4d9f-8e2d-9281c5882481" providerId="AD" clId="Web-{ECAFF5B4-7A0E-19B2-ECB3-12BBF40C6400}" dt="2023-05-02T18:46:21.123" v="454" actId="20577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ECAFF5B4-7A0E-19B2-ECB3-12BBF40C6400}" dt="2023-05-02T16:11:53.735" v="365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ECAFF5B4-7A0E-19B2-ECB3-12BBF40C6400}" dt="2023-05-02T16:11:53.735" v="365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ECAFF5B4-7A0E-19B2-ECB3-12BBF40C6400}" dt="2023-05-02T18:46:21.123" v="454" actId="20577"/>
          <ac:spMkLst>
            <pc:docMk/>
            <pc:sldMk cId="2521537536" sldId="353"/>
            <ac:spMk id="7" creationId="{560FFC6F-2BF3-42FE-80C1-0A76D4B6C7CE}"/>
          </ac:spMkLst>
        </pc:spChg>
        <pc:spChg chg="mod ord">
          <ac:chgData name="Rashpal" userId="S::rashpal@uisa.ca::9721a633-af21-4d9f-8e2d-9281c5882481" providerId="AD" clId="Web-{ECAFF5B4-7A0E-19B2-ECB3-12BBF40C6400}" dt="2023-05-02T16:11:53.735" v="365"/>
          <ac:spMkLst>
            <pc:docMk/>
            <pc:sldMk cId="2521537536" sldId="353"/>
            <ac:spMk id="39" creationId="{4AB9797B-00B4-7491-DD69-1D4D006F1540}"/>
          </ac:spMkLst>
        </pc:spChg>
        <pc:spChg chg="add">
          <ac:chgData name="Rashpal" userId="S::rashpal@uisa.ca::9721a633-af21-4d9f-8e2d-9281c5882481" providerId="AD" clId="Web-{ECAFF5B4-7A0E-19B2-ECB3-12BBF40C6400}" dt="2023-05-02T16:11:53.735" v="365"/>
          <ac:spMkLst>
            <pc:docMk/>
            <pc:sldMk cId="2521537536" sldId="353"/>
            <ac:spMk id="41" creationId="{22587ECF-85E9-4393-9D87-8EB6F3F6C208}"/>
          </ac:spMkLst>
        </pc:spChg>
        <pc:graphicFrameChg chg="mod">
          <ac:chgData name="Rashpal" userId="S::rashpal@uisa.ca::9721a633-af21-4d9f-8e2d-9281c5882481" providerId="AD" clId="Web-{ECAFF5B4-7A0E-19B2-ECB3-12BBF40C6400}" dt="2023-05-02T16:11:53.735" v="365"/>
          <ac:graphicFrameMkLst>
            <pc:docMk/>
            <pc:sldMk cId="2521537536" sldId="353"/>
            <ac:graphicFrameMk id="2" creationId="{25D430F3-B08A-4761-BE5D-FD5918163DAC}"/>
          </ac:graphicFrameMkLst>
        </pc:graphicFrameChg>
      </pc:sldChg>
      <pc:sldChg chg="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556310685" sldId="354"/>
            <ac:spMk id="6" creationId="{7CD59D5C-769B-454A-A6E2-A988BC5DEF34}"/>
          </ac:spMkLst>
        </pc:spChg>
      </pc:sldChg>
      <pc:sldChg chg="delSp 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12" creationId="{70695B8F-A3CD-4845-8150-758480179C2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88845726" sldId="356"/>
            <ac:spMk id="17" creationId="{32DA2B67-BDBB-C945-988B-6C0D86F697CE}"/>
          </ac:spMkLst>
        </pc:spChg>
        <pc:spChg chg="del">
          <ac:chgData name="Rashpal" userId="S::rashpal@uisa.ca::9721a633-af21-4d9f-8e2d-9281c5882481" providerId="AD" clId="Web-{ECAFF5B4-7A0E-19B2-ECB3-12BBF40C6400}" dt="2023-04-27T21:46:24.368" v="303"/>
          <ac:spMkLst>
            <pc:docMk/>
            <pc:sldMk cId="188845726" sldId="356"/>
            <ac:spMk id="50" creationId="{7D353309-7E97-48EA-8ACC-B2751769E2D4}"/>
          </ac:spMkLst>
        </pc:sp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188845726" sldId="356"/>
            <ac:picMk id="19" creationId="{EF9CA003-7E17-ED41-92AE-D8D98C0825A7}"/>
          </ac:picMkLst>
        </pc:pic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188845726" sldId="356"/>
            <ac:picMk id="21" creationId="{17C96991-59CF-8142-BA51-B8B56EE23D65}"/>
          </ac:picMkLst>
        </pc:pic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188845726" sldId="356"/>
            <ac:picMk id="37" creationId="{A6DA57CA-945B-4A0F-8110-3C4D57993698}"/>
          </ac:picMkLst>
        </pc:picChg>
        <pc:picChg chg="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188845726" sldId="356"/>
            <ac:picMk id="41" creationId="{74EB486D-4A8D-4B29-8FD0-B96906E3E283}"/>
          </ac:picMkLst>
        </pc:picChg>
      </pc:sldChg>
      <pc:sldChg chg="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509101887" sldId="357"/>
            <ac:spMk id="13" creationId="{B2B0E625-26CC-9744-9B92-56905E797B65}"/>
          </ac:spMkLst>
        </pc:spChg>
      </pc:sldChg>
      <pc:sldChg chg="addSp delSp modSp mod ord modClrScheme setClrOvrMap delDesignElem chgLayout">
        <pc:chgData name="Rashpal" userId="S::rashpal@uisa.ca::9721a633-af21-4d9f-8e2d-9281c5882481" providerId="AD" clId="Web-{ECAFF5B4-7A0E-19B2-ECB3-12BBF40C6400}" dt="2023-05-02T16:20:07.841" v="374"/>
        <pc:sldMkLst>
          <pc:docMk/>
          <pc:sldMk cId="391246093" sldId="361"/>
        </pc:sldMkLst>
        <pc:spChg chg="add mod ord">
          <ac:chgData name="Rashpal" userId="S::rashpal@uisa.ca::9721a633-af21-4d9f-8e2d-9281c5882481" providerId="AD" clId="Web-{ECAFF5B4-7A0E-19B2-ECB3-12BBF40C6400}" dt="2023-05-02T16:20:07.841" v="374"/>
          <ac:spMkLst>
            <pc:docMk/>
            <pc:sldMk cId="391246093" sldId="361"/>
            <ac:spMk id="2" creationId="{62CE9DD7-24A3-DEE9-F6F3-8C917DD3772B}"/>
          </ac:spMkLst>
        </pc:spChg>
        <pc:spChg chg="mod ord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6" creationId="{66F3960A-D260-8445-A153-0B674474CEBD}"/>
          </ac:spMkLst>
        </pc:spChg>
        <pc:spChg chg="add del">
          <ac:chgData name="Rashpal" userId="S::rashpal@uisa.ca::9721a633-af21-4d9f-8e2d-9281c5882481" providerId="AD" clId="Web-{ECAFF5B4-7A0E-19B2-ECB3-12BBF40C6400}" dt="2023-04-27T16:49:49.876" v="158"/>
          <ac:spMkLst>
            <pc:docMk/>
            <pc:sldMk cId="391246093" sldId="361"/>
            <ac:spMk id="59" creationId="{D009D6D5-DAC2-4A8B-A17A-E206B9012D09}"/>
          </ac:spMkLst>
        </pc:spChg>
        <pc:spChg chg="add del">
          <ac:chgData name="Rashpal" userId="S::rashpal@uisa.ca::9721a633-af21-4d9f-8e2d-9281c5882481" providerId="AD" clId="Web-{ECAFF5B4-7A0E-19B2-ECB3-12BBF40C6400}" dt="2023-04-27T16:49:53.735" v="160"/>
          <ac:spMkLst>
            <pc:docMk/>
            <pc:sldMk cId="391246093" sldId="361"/>
            <ac:spMk id="61" creationId="{04812C46-200A-4DEB-A05E-3ED6C68C2387}"/>
          </ac:spMkLst>
        </pc:spChg>
        <pc:spChg chg="add del">
          <ac:chgData name="Rashpal" userId="S::rashpal@uisa.ca::9721a633-af21-4d9f-8e2d-9281c5882481" providerId="AD" clId="Web-{ECAFF5B4-7A0E-19B2-ECB3-12BBF40C6400}" dt="2023-04-27T16:49:53.735" v="160"/>
          <ac:spMkLst>
            <pc:docMk/>
            <pc:sldMk cId="391246093" sldId="361"/>
            <ac:spMk id="63" creationId="{D1EA859B-E555-4109-94F3-6700E046E008}"/>
          </ac:spMkLst>
        </pc:spChg>
        <pc:spChg chg="add del">
          <ac:chgData name="Rashpal" userId="S::rashpal@uisa.ca::9721a633-af21-4d9f-8e2d-9281c5882481" providerId="AD" clId="Web-{ECAFF5B4-7A0E-19B2-ECB3-12BBF40C6400}" dt="2023-05-02T16:10:36.767" v="362"/>
          <ac:spMkLst>
            <pc:docMk/>
            <pc:sldMk cId="391246093" sldId="361"/>
            <ac:spMk id="65" creationId="{D009D6D5-DAC2-4A8B-A17A-E206B9012D09}"/>
          </ac:spMkLst>
        </pc:spChg>
        <pc:spChg chg="add del">
          <ac:chgData name="Rashpal" userId="S::rashpal@uisa.ca::9721a633-af21-4d9f-8e2d-9281c5882481" providerId="AD" clId="Web-{ECAFF5B4-7A0E-19B2-ECB3-12BBF40C6400}" dt="2023-05-02T16:19:57.029" v="369"/>
          <ac:spMkLst>
            <pc:docMk/>
            <pc:sldMk cId="391246093" sldId="361"/>
            <ac:spMk id="67" creationId="{79BB35BC-D5C2-4C8B-A22A-A71E6191913B}"/>
          </ac:spMkLst>
        </pc:spChg>
        <pc:spChg chg="add del">
          <ac:chgData name="Rashpal" userId="S::rashpal@uisa.ca::9721a633-af21-4d9f-8e2d-9281c5882481" providerId="AD" clId="Web-{ECAFF5B4-7A0E-19B2-ECB3-12BBF40C6400}" dt="2023-05-02T16:20:00.435" v="371"/>
          <ac:spMkLst>
            <pc:docMk/>
            <pc:sldMk cId="391246093" sldId="361"/>
            <ac:spMk id="69" creationId="{04812C46-200A-4DEB-A05E-3ED6C68C2387}"/>
          </ac:spMkLst>
        </pc:spChg>
        <pc:spChg chg="add del">
          <ac:chgData name="Rashpal" userId="S::rashpal@uisa.ca::9721a633-af21-4d9f-8e2d-9281c5882481" providerId="AD" clId="Web-{ECAFF5B4-7A0E-19B2-ECB3-12BBF40C6400}" dt="2023-05-02T16:20:00.435" v="371"/>
          <ac:spMkLst>
            <pc:docMk/>
            <pc:sldMk cId="391246093" sldId="361"/>
            <ac:spMk id="71" creationId="{D1EA859B-E555-4109-94F3-6700E046E008}"/>
          </ac:spMkLst>
        </pc:spChg>
        <pc:spChg chg="add del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73" creationId="{F94AA2BD-2E3F-4B1D-8127-5744B8115311}"/>
          </ac:spMkLst>
        </pc:spChg>
        <pc:spChg chg="add del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75" creationId="{4BD02261-2DC8-4AA8-9E16-7751AE892445}"/>
          </ac:spMkLst>
        </pc:spChg>
        <pc:spChg chg="add del">
          <ac:chgData name="Rashpal" userId="S::rashpal@uisa.ca::9721a633-af21-4d9f-8e2d-9281c5882481" providerId="AD" clId="Web-{ECAFF5B4-7A0E-19B2-ECB3-12BBF40C6400}" dt="2023-05-02T16:20:07.825" v="373"/>
          <ac:spMkLst>
            <pc:docMk/>
            <pc:sldMk cId="391246093" sldId="361"/>
            <ac:spMk id="76" creationId="{3D752CF2-2291-40B5-B462-C17B174C10BC}"/>
          </ac:spMkLst>
        </pc:spChg>
        <pc:spChg chg="add">
          <ac:chgData name="Rashpal" userId="S::rashpal@uisa.ca::9721a633-af21-4d9f-8e2d-9281c5882481" providerId="AD" clId="Web-{ECAFF5B4-7A0E-19B2-ECB3-12BBF40C6400}" dt="2023-05-02T16:20:07.841" v="374"/>
          <ac:spMkLst>
            <pc:docMk/>
            <pc:sldMk cId="391246093" sldId="361"/>
            <ac:spMk id="78" creationId="{D009D6D5-DAC2-4A8B-A17A-E206B9012D09}"/>
          </ac:spMkLst>
        </pc:spChg>
        <pc:picChg chg="mod ord">
          <ac:chgData name="Rashpal" userId="S::rashpal@uisa.ca::9721a633-af21-4d9f-8e2d-9281c5882481" providerId="AD" clId="Web-{ECAFF5B4-7A0E-19B2-ECB3-12BBF40C6400}" dt="2023-05-02T16:20:07.841" v="374"/>
          <ac:picMkLst>
            <pc:docMk/>
            <pc:sldMk cId="391246093" sldId="361"/>
            <ac:picMk id="53" creationId="{CAC9EF15-08A3-406D-9236-76A5454D5F8A}"/>
          </ac:picMkLst>
        </pc:picChg>
      </pc:sldChg>
      <pc:sldChg chg="addSp delSp modSp del mod modClrScheme chgLayout">
        <pc:chgData name="Rashpal" userId="S::rashpal@uisa.ca::9721a633-af21-4d9f-8e2d-9281c5882481" providerId="AD" clId="Web-{ECAFF5B4-7A0E-19B2-ECB3-12BBF40C6400}" dt="2023-05-02T16:13:07.891" v="367"/>
        <pc:sldMkLst>
          <pc:docMk/>
          <pc:sldMk cId="767675903" sldId="362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2" creationId="{68F0FA04-6227-9040-92A6-9514A59B8E7B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3" creationId="{9CD657E5-4675-E84E-840E-4F6D4868C5A9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4" creationId="{6AF03CC0-7DA0-ED4F-B612-580E138D588A}"/>
          </ac:spMkLst>
        </pc:spChg>
        <pc:spChg chg="del mod ord">
          <ac:chgData name="Rashpal" userId="S::rashpal@uisa.ca::9721a633-af21-4d9f-8e2d-9281c5882481" providerId="AD" clId="Web-{ECAFF5B4-7A0E-19B2-ECB3-12BBF40C6400}" dt="2023-04-25T17:23:39.141" v="35"/>
          <ac:spMkLst>
            <pc:docMk/>
            <pc:sldMk cId="767675903" sldId="362"/>
            <ac:spMk id="5" creationId="{0B4B9306-DDC0-AD4F-A9C2-739C6AEB0172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6" creationId="{B7D8EEE0-6E1C-9F47-936F-25FCC2FC368C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8" creationId="{2A659727-BBB9-9B49-BCA1-694F74F717C4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767675903" sldId="362"/>
            <ac:spMk id="9" creationId="{9A5802D8-6C81-6C4F-97CF-C1F2344EE894}"/>
          </ac:spMkLst>
        </pc:spChg>
        <pc:spChg chg="add del mod ord">
          <ac:chgData name="Rashpal" userId="S::rashpal@uisa.ca::9721a633-af21-4d9f-8e2d-9281c5882481" providerId="AD" clId="Web-{ECAFF5B4-7A0E-19B2-ECB3-12BBF40C6400}" dt="2023-04-27T16:30:50.191" v="49"/>
          <ac:spMkLst>
            <pc:docMk/>
            <pc:sldMk cId="767675903" sldId="362"/>
            <ac:spMk id="58" creationId="{2BEEBDEF-A731-7929-8998-9E7CF27FDC65}"/>
          </ac:spMkLst>
        </pc:spChg>
        <pc:spChg chg="add del mod ord">
          <ac:chgData name="Rashpal" userId="S::rashpal@uisa.ca::9721a633-af21-4d9f-8e2d-9281c5882481" providerId="AD" clId="Web-{ECAFF5B4-7A0E-19B2-ECB3-12BBF40C6400}" dt="2023-04-27T16:30:50.191" v="49"/>
          <ac:spMkLst>
            <pc:docMk/>
            <pc:sldMk cId="767675903" sldId="362"/>
            <ac:spMk id="59" creationId="{4BC4DABA-B077-ECAB-E8C2-F87C6BD302B7}"/>
          </ac:spMkLst>
        </pc:spChg>
        <pc:graphicFrameChg chg="add mod ord modGraphic">
          <ac:chgData name="Rashpal" userId="S::rashpal@uisa.ca::9721a633-af21-4d9f-8e2d-9281c5882481" providerId="AD" clId="Web-{ECAFF5B4-7A0E-19B2-ECB3-12BBF40C6400}" dt="2023-05-02T16:11:23.829" v="363"/>
          <ac:graphicFrameMkLst>
            <pc:docMk/>
            <pc:sldMk cId="767675903" sldId="362"/>
            <ac:graphicFrameMk id="20" creationId="{509538D5-C189-95AA-6D23-CD7A300F0631}"/>
          </ac:graphicFrameMkLst>
        </pc:graphicFrameChg>
      </pc:sldChg>
      <pc:sldChg chg="addSp delSp 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495483412" sldId="363"/>
        </pc:sldMkLst>
        <pc:spChg chg="del mod ord">
          <ac:chgData name="Rashpal" userId="S::rashpal@uisa.ca::9721a633-af21-4d9f-8e2d-9281c5882481" providerId="AD" clId="Web-{ECAFF5B4-7A0E-19B2-ECB3-12BBF40C6400}" dt="2023-04-27T21:44:10.307" v="292"/>
          <ac:spMkLst>
            <pc:docMk/>
            <pc:sldMk cId="495483412" sldId="363"/>
            <ac:spMk id="2" creationId="{C18026B5-2F88-BA48-A996-4A13FDFAA43A}"/>
          </ac:spMkLst>
        </pc:spChg>
        <pc:spChg chg="del mod ord">
          <ac:chgData name="Rashpal" userId="S::rashpal@uisa.ca::9721a633-af21-4d9f-8e2d-9281c5882481" providerId="AD" clId="Web-{ECAFF5B4-7A0E-19B2-ECB3-12BBF40C6400}" dt="2023-04-27T21:45:47.369" v="300"/>
          <ac:spMkLst>
            <pc:docMk/>
            <pc:sldMk cId="495483412" sldId="363"/>
            <ac:spMk id="3" creationId="{A5ABDF8F-0AD5-5C43-9EF3-8679B9897E01}"/>
          </ac:spMkLst>
        </pc:spChg>
        <pc:spChg chg="del mod ord">
          <ac:chgData name="Rashpal" userId="S::rashpal@uisa.ca::9721a633-af21-4d9f-8e2d-9281c5882481" providerId="AD" clId="Web-{ECAFF5B4-7A0E-19B2-ECB3-12BBF40C6400}" dt="2023-04-27T21:44:31.307" v="299"/>
          <ac:spMkLst>
            <pc:docMk/>
            <pc:sldMk cId="495483412" sldId="363"/>
            <ac:spMk id="4" creationId="{7782A119-28D1-B54D-A879-A0DDEC296674}"/>
          </ac:spMkLst>
        </pc:spChg>
        <pc:spChg chg="del mod ord">
          <ac:chgData name="Rashpal" userId="S::rashpal@uisa.ca::9721a633-af21-4d9f-8e2d-9281c5882481" providerId="AD" clId="Web-{ECAFF5B4-7A0E-19B2-ECB3-12BBF40C6400}" dt="2023-04-27T21:44:16.026" v="293"/>
          <ac:spMkLst>
            <pc:docMk/>
            <pc:sldMk cId="495483412" sldId="363"/>
            <ac:spMk id="5" creationId="{B55E5840-ED0D-0349-88F3-4E90A0094985}"/>
          </ac:spMkLst>
        </pc:spChg>
        <pc:spChg chg="del mod ord">
          <ac:chgData name="Rashpal" userId="S::rashpal@uisa.ca::9721a633-af21-4d9f-8e2d-9281c5882481" providerId="AD" clId="Web-{ECAFF5B4-7A0E-19B2-ECB3-12BBF40C6400}" dt="2023-04-27T21:44:22.244" v="296"/>
          <ac:spMkLst>
            <pc:docMk/>
            <pc:sldMk cId="495483412" sldId="363"/>
            <ac:spMk id="6" creationId="{34801285-85FB-FD43-9631-322998389AF0}"/>
          </ac:spMkLst>
        </pc:spChg>
        <pc:spChg chg="del mod ord">
          <ac:chgData name="Rashpal" userId="S::rashpal@uisa.ca::9721a633-af21-4d9f-8e2d-9281c5882481" providerId="AD" clId="Web-{ECAFF5B4-7A0E-19B2-ECB3-12BBF40C6400}" dt="2023-04-27T21:45:53.103" v="302"/>
          <ac:spMkLst>
            <pc:docMk/>
            <pc:sldMk cId="495483412" sldId="363"/>
            <ac:spMk id="7" creationId="{8820E658-15B8-6C4B-A736-3D894774670E}"/>
          </ac:spMkLst>
        </pc:spChg>
        <pc:spChg chg="del mod ord">
          <ac:chgData name="Rashpal" userId="S::rashpal@uisa.ca::9721a633-af21-4d9f-8e2d-9281c5882481" providerId="AD" clId="Web-{ECAFF5B4-7A0E-19B2-ECB3-12BBF40C6400}" dt="2023-04-27T21:45:49.947" v="301"/>
          <ac:spMkLst>
            <pc:docMk/>
            <pc:sldMk cId="495483412" sldId="363"/>
            <ac:spMk id="8" creationId="{7F52F621-1B1F-5E49-939F-12BD1A0FD522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95483412" sldId="363"/>
            <ac:spMk id="11" creationId="{8B50C3FA-D20D-3049-9C7F-6F37D4E022C5}"/>
          </ac:spMkLst>
        </pc:spChg>
        <pc:spChg chg="add del mod">
          <ac:chgData name="Rashpal" userId="S::rashpal@uisa.ca::9721a633-af21-4d9f-8e2d-9281c5882481" providerId="AD" clId="Web-{ECAFF5B4-7A0E-19B2-ECB3-12BBF40C6400}" dt="2023-04-27T21:44:28.010" v="298"/>
          <ac:spMkLst>
            <pc:docMk/>
            <pc:sldMk cId="495483412" sldId="363"/>
            <ac:spMk id="13" creationId="{18741555-2821-E738-B0B9-83E3E44859B4}"/>
          </ac:spMkLst>
        </pc:spChg>
        <pc:spChg chg="add del mod">
          <ac:chgData name="Rashpal" userId="S::rashpal@uisa.ca::9721a633-af21-4d9f-8e2d-9281c5882481" providerId="AD" clId="Web-{ECAFF5B4-7A0E-19B2-ECB3-12BBF40C6400}" dt="2023-04-27T21:44:25.729" v="297"/>
          <ac:spMkLst>
            <pc:docMk/>
            <pc:sldMk cId="495483412" sldId="363"/>
            <ac:spMk id="15" creationId="{7E0761C1-310F-7CC8-CD2F-94A46E448CF9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95483412" sldId="363"/>
            <ac:spMk id="17" creationId="{57073D82-2CD0-07F1-385D-6920AFEFC789}"/>
          </ac:spMkLst>
        </pc:spChg>
      </pc:sldChg>
      <pc:sldChg chg="modSp del mod modClrScheme chgLayout">
        <pc:chgData name="Rashpal" userId="S::rashpal@uisa.ca::9721a633-af21-4d9f-8e2d-9281c5882481" providerId="AD" clId="Web-{ECAFF5B4-7A0E-19B2-ECB3-12BBF40C6400}" dt="2023-05-02T18:47:02.139" v="456"/>
        <pc:sldMkLst>
          <pc:docMk/>
          <pc:sldMk cId="643842168" sldId="364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2" creationId="{8C122DF8-59D4-D94D-8ED9-F2F319899DBF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" creationId="{529E91F3-E1A0-DB4A-8CD8-D9D1AB0FFB40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5" creationId="{AB744071-0CE2-7746-9315-22EC28A0F462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4" creationId="{906E4DF9-127F-4650-8BAA-2521A37885B0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5" creationId="{803A1E73-C790-447A-974F-B3ADB50149F7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6" creationId="{A09D80D2-95FB-43C6-96F8-7EF7737C28B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7" creationId="{DDA232CE-EB44-41DD-920C-AEDD5C33D2A5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8" creationId="{CEBFC0C0-C506-47F0-AE21-8A46DB86644A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49" creationId="{ED796758-F31D-4250-A439-D6DE9523C88B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50" creationId="{C60A09F8-DA84-487F-81AC-337BE4A9F35B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51" creationId="{D582AC9C-B267-4C04-9E50-051DE433538C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52" creationId="{1E84004F-53E7-47E5-A493-1980475C42D4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643842168" sldId="364"/>
            <ac:spMk id="53" creationId="{A1B673DD-4FEC-4191-8446-77B89805FF2B}"/>
          </ac:spMkLst>
        </pc:spChg>
      </pc:sldChg>
      <pc:sldChg chg="modSp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452138717" sldId="365"/>
            <ac:spMk id="5" creationId="{EF2A44B3-2B4D-5F8F-F2BC-86FFE820F014}"/>
          </ac:spMkLst>
        </pc:spChg>
      </pc:sldChg>
      <pc:sldChg chg="addSp modSp mod modClrScheme setClrOvrMap chgLayout">
        <pc:chgData name="Rashpal" userId="S::rashpal@uisa.ca::9721a633-af21-4d9f-8e2d-9281c5882481" providerId="AD" clId="Web-{ECAFF5B4-7A0E-19B2-ECB3-12BBF40C6400}" dt="2023-05-02T16:12:30.407" v="366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ECAFF5B4-7A0E-19B2-ECB3-12BBF40C6400}" dt="2023-05-02T16:12:30.407" v="366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ECAFF5B4-7A0E-19B2-ECB3-12BBF40C6400}" dt="2023-05-02T16:12:30.407" v="366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ECAFF5B4-7A0E-19B2-ECB3-12BBF40C6400}" dt="2023-05-02T16:12:30.407" v="366"/>
          <ac:spMkLst>
            <pc:docMk/>
            <pc:sldMk cId="1878034561" sldId="366"/>
            <ac:spMk id="6" creationId="{B87DDA59-81EA-24A5-5CBF-175BC8AF02AD}"/>
          </ac:spMkLst>
        </pc:spChg>
        <pc:spChg chg="add">
          <ac:chgData name="Rashpal" userId="S::rashpal@uisa.ca::9721a633-af21-4d9f-8e2d-9281c5882481" providerId="AD" clId="Web-{ECAFF5B4-7A0E-19B2-ECB3-12BBF40C6400}" dt="2023-05-02T16:12:30.407" v="366"/>
          <ac:spMkLst>
            <pc:docMk/>
            <pc:sldMk cId="1878034561" sldId="366"/>
            <ac:spMk id="11" creationId="{6C4028FD-8BAA-4A19-BFDE-594D991B7552}"/>
          </ac:spMkLst>
        </pc:spChg>
        <pc:graphicFrameChg chg="mod modGraphic">
          <ac:chgData name="Rashpal" userId="S::rashpal@uisa.ca::9721a633-af21-4d9f-8e2d-9281c5882481" providerId="AD" clId="Web-{ECAFF5B4-7A0E-19B2-ECB3-12BBF40C6400}" dt="2023-05-02T16:12:30.407" v="366"/>
          <ac:graphicFrameMkLst>
            <pc:docMk/>
            <pc:sldMk cId="1878034561" sldId="366"/>
            <ac:graphicFrameMk id="9" creationId="{3FCCDFFA-8CA5-2831-C86F-3AE489E15D83}"/>
          </ac:graphicFrameMkLst>
        </pc:graphicFrameChg>
      </pc:sldChg>
      <pc:sldChg chg="addSp delSp modSp mod setBg modClrScheme setClrOvrMap modShow chgLayout">
        <pc:chgData name="Rashpal" userId="S::rashpal@uisa.ca::9721a633-af21-4d9f-8e2d-9281c5882481" providerId="AD" clId="Web-{ECAFF5B4-7A0E-19B2-ECB3-12BBF40C6400}" dt="2023-05-02T19:02:28.154" v="509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ECAFF5B4-7A0E-19B2-ECB3-12BBF40C6400}" dt="2023-05-02T18:59:44.339" v="502" actId="1076"/>
          <ac:spMkLst>
            <pc:docMk/>
            <pc:sldMk cId="1237319133" sldId="368"/>
            <ac:spMk id="2" creationId="{997874EA-2F67-60CD-631F-5A787057F8CE}"/>
          </ac:spMkLst>
        </pc:spChg>
        <pc:spChg chg="del">
          <ac:chgData name="Rashpal" userId="S::rashpal@uisa.ca::9721a633-af21-4d9f-8e2d-9281c5882481" providerId="AD" clId="Web-{ECAFF5B4-7A0E-19B2-ECB3-12BBF40C6400}" dt="2023-04-27T21:46:58.727" v="321"/>
          <ac:spMkLst>
            <pc:docMk/>
            <pc:sldMk cId="1237319133" sldId="368"/>
            <ac:spMk id="3" creationId="{B8DDCA66-AFF2-6563-D886-02501959F735}"/>
          </ac:spMkLst>
        </pc:spChg>
        <pc:spChg chg="del">
          <ac:chgData name="Rashpal" userId="S::rashpal@uisa.ca::9721a633-af21-4d9f-8e2d-9281c5882481" providerId="AD" clId="Web-{ECAFF5B4-7A0E-19B2-ECB3-12BBF40C6400}" dt="2023-04-27T21:48:11.805" v="325"/>
          <ac:spMkLst>
            <pc:docMk/>
            <pc:sldMk cId="1237319133" sldId="368"/>
            <ac:spMk id="4" creationId="{2981AB9E-AF0F-CAD0-2DD2-D640FB871E66}"/>
          </ac:spMkLst>
        </pc:spChg>
        <pc:spChg chg="mod">
          <ac:chgData name="Rashpal" userId="S::rashpal@uisa.ca::9721a633-af21-4d9f-8e2d-9281c5882481" providerId="AD" clId="Web-{ECAFF5B4-7A0E-19B2-ECB3-12BBF40C6400}" dt="2023-05-02T19:02:17.826" v="508" actId="1076"/>
          <ac:spMkLst>
            <pc:docMk/>
            <pc:sldMk cId="1237319133" sldId="368"/>
            <ac:spMk id="5" creationId="{8F9E97CA-2CD7-EEF8-C02A-9536BE9F2E74}"/>
          </ac:spMkLst>
        </pc:spChg>
        <pc:spChg chg="add del">
          <ac:chgData name="Rashpal" userId="S::rashpal@uisa.ca::9721a633-af21-4d9f-8e2d-9281c5882481" providerId="AD" clId="Web-{ECAFF5B4-7A0E-19B2-ECB3-12BBF40C6400}" dt="2023-05-02T18:48:47.781" v="458"/>
          <ac:spMkLst>
            <pc:docMk/>
            <pc:sldMk cId="1237319133" sldId="368"/>
            <ac:spMk id="10" creationId="{0D7B6173-1D58-48E2-83CF-37350F315F75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11" creationId="{09CFCDAF-46CE-4056-866C-5EE9122FDCAB}"/>
          </ac:spMkLst>
        </pc:spChg>
        <pc:spChg chg="add del">
          <ac:chgData name="Rashpal" userId="S::rashpal@uisa.ca::9721a633-af21-4d9f-8e2d-9281c5882481" providerId="AD" clId="Web-{ECAFF5B4-7A0E-19B2-ECB3-12BBF40C6400}" dt="2023-05-02T18:48:47.781" v="458"/>
          <ac:spMkLst>
            <pc:docMk/>
            <pc:sldMk cId="1237319133" sldId="368"/>
            <ac:spMk id="12" creationId="{3E4CBDBB-4FBD-4B9E-BD01-054A81D431CC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13" creationId="{9F587EB1-1674-4B8B-88AD-2A81FFFB5F36}"/>
          </ac:spMkLst>
        </pc:spChg>
        <pc:spChg chg="add del">
          <ac:chgData name="Rashpal" userId="S::rashpal@uisa.ca::9721a633-af21-4d9f-8e2d-9281c5882481" providerId="AD" clId="Web-{ECAFF5B4-7A0E-19B2-ECB3-12BBF40C6400}" dt="2023-05-02T18:48:47.781" v="458"/>
          <ac:spMkLst>
            <pc:docMk/>
            <pc:sldMk cId="1237319133" sldId="368"/>
            <ac:spMk id="16" creationId="{72C4834C-B602-4125-8264-BD0D55A5885F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17" creationId="{6CB927A4-E432-4310-9CD5-E89FF5063179}"/>
          </ac:spMkLst>
        </pc:spChg>
        <pc:spChg chg="add del">
          <ac:chgData name="Rashpal" userId="S::rashpal@uisa.ca::9721a633-af21-4d9f-8e2d-9281c5882481" providerId="AD" clId="Web-{ECAFF5B4-7A0E-19B2-ECB3-12BBF40C6400}" dt="2023-05-02T18:48:47.781" v="458"/>
          <ac:spMkLst>
            <pc:docMk/>
            <pc:sldMk cId="1237319133" sldId="368"/>
            <ac:spMk id="18" creationId="{53172EE5-132F-4DD4-8855-4DBBD9C3465E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19" creationId="{E3020543-B24B-4EC4-8FFC-8DD88EEA91A8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21" creationId="{1453BF6C-B012-48B7-B4E8-6D7AC7C27D02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23" creationId="{9AA72BD9-2C5A-4EDC-931F-5AA08EACA0F3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25" creationId="{DD3981AC-7B61-4947-BCF3-F7AA7FA385B9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26" creationId="{55D4142C-5077-457F-A6AD-3FECFDB39685}"/>
          </ac:spMkLst>
        </pc:spChg>
        <pc:spChg chg="add del">
          <ac:chgData name="Rashpal" userId="S::rashpal@uisa.ca::9721a633-af21-4d9f-8e2d-9281c5882481" providerId="AD" clId="Web-{ECAFF5B4-7A0E-19B2-ECB3-12BBF40C6400}" dt="2023-05-02T18:52:32.988" v="464"/>
          <ac:spMkLst>
            <pc:docMk/>
            <pc:sldMk cId="1237319133" sldId="368"/>
            <ac:spMk id="27" creationId="{7A5F0580-5EE9-419F-96EE-B6529EF6E7D0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5"/>
          <ac:spMkLst>
            <pc:docMk/>
            <pc:sldMk cId="1237319133" sldId="368"/>
            <ac:spMk id="32" creationId="{0D7B6173-1D58-48E2-83CF-37350F315F75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5"/>
          <ac:spMkLst>
            <pc:docMk/>
            <pc:sldMk cId="1237319133" sldId="368"/>
            <ac:spMk id="34" creationId="{6121B454-D9CC-4D9A-BB90-D0243B527306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5"/>
          <ac:spMkLst>
            <pc:docMk/>
            <pc:sldMk cId="1237319133" sldId="368"/>
            <ac:spMk id="38" creationId="{1A8FFABF-F1A6-4C80-A0A6-29F3162FEFFE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5"/>
          <ac:spMkLst>
            <pc:docMk/>
            <pc:sldMk cId="1237319133" sldId="368"/>
            <ac:spMk id="40" creationId="{D156AB4D-50E1-494A-A1FF-2E40CFD54D50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4"/>
          <ac:spMkLst>
            <pc:docMk/>
            <pc:sldMk cId="1237319133" sldId="368"/>
            <ac:spMk id="45" creationId="{701D2E3F-81BB-4FEF-924D-7E57343C8FB6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4"/>
          <ac:spMkLst>
            <pc:docMk/>
            <pc:sldMk cId="1237319133" sldId="368"/>
            <ac:spMk id="47" creationId="{6473A7B8-5A06-45DE-A329-A121FF4D2B16}"/>
          </ac:spMkLst>
        </pc:spChg>
        <pc:spChg chg="add del">
          <ac:chgData name="Rashpal" userId="S::rashpal@uisa.ca::9721a633-af21-4d9f-8e2d-9281c5882481" providerId="AD" clId="Web-{ECAFF5B4-7A0E-19B2-ECB3-12BBF40C6400}" dt="2023-05-02T18:54:13.865" v="474"/>
          <ac:spMkLst>
            <pc:docMk/>
            <pc:sldMk cId="1237319133" sldId="368"/>
            <ac:spMk id="49" creationId="{70A17682-D054-4EDF-91DA-DDB15904E990}"/>
          </ac:spMkLst>
        </pc:spChg>
        <pc:spChg chg="add del">
          <ac:chgData name="Rashpal" userId="S::rashpal@uisa.ca::9721a633-af21-4d9f-8e2d-9281c5882481" providerId="AD" clId="Web-{ECAFF5B4-7A0E-19B2-ECB3-12BBF40C6400}" dt="2023-05-02T18:56:18.148" v="478"/>
          <ac:spMkLst>
            <pc:docMk/>
            <pc:sldMk cId="1237319133" sldId="368"/>
            <ac:spMk id="55" creationId="{777A147A-9ED8-46B4-8660-1B3C2AA880B5}"/>
          </ac:spMkLst>
        </pc:spChg>
        <pc:spChg chg="add del">
          <ac:chgData name="Rashpal" userId="S::rashpal@uisa.ca::9721a633-af21-4d9f-8e2d-9281c5882481" providerId="AD" clId="Web-{ECAFF5B4-7A0E-19B2-ECB3-12BBF40C6400}" dt="2023-05-02T18:56:18.148" v="478"/>
          <ac:spMkLst>
            <pc:docMk/>
            <pc:sldMk cId="1237319133" sldId="368"/>
            <ac:spMk id="56" creationId="{5D6C15A0-C087-4593-8414-2B4EC1CDC3DE}"/>
          </ac:spMkLst>
        </pc:spChg>
        <pc:spChg chg="add ord">
          <ac:chgData name="Rashpal" userId="S::rashpal@uisa.ca::9721a633-af21-4d9f-8e2d-9281c5882481" providerId="AD" clId="Web-{ECAFF5B4-7A0E-19B2-ECB3-12BBF40C6400}" dt="2023-05-02T18:57:06.915" v="487"/>
          <ac:spMkLst>
            <pc:docMk/>
            <pc:sldMk cId="1237319133" sldId="368"/>
            <ac:spMk id="62" creationId="{80DF40B2-80F7-4E71-B46C-284163F3654A}"/>
          </ac:spMkLst>
        </pc:spChg>
        <pc:picChg chg="add del mod">
          <ac:chgData name="Rashpal" userId="S::rashpal@uisa.ca::9721a633-af21-4d9f-8e2d-9281c5882481" providerId="AD" clId="Web-{ECAFF5B4-7A0E-19B2-ECB3-12BBF40C6400}" dt="2023-05-02T18:52:40.113" v="466"/>
          <ac:picMkLst>
            <pc:docMk/>
            <pc:sldMk cId="1237319133" sldId="368"/>
            <ac:picMk id="7" creationId="{2E3E536F-A462-79B7-4086-5E494B14A21B}"/>
          </ac:picMkLst>
        </pc:picChg>
        <pc:picChg chg="add del">
          <ac:chgData name="Rashpal" userId="S::rashpal@uisa.ca::9721a633-af21-4d9f-8e2d-9281c5882481" providerId="AD" clId="Web-{ECAFF5B4-7A0E-19B2-ECB3-12BBF40C6400}" dt="2023-05-02T18:48:47.781" v="458"/>
          <ac:picMkLst>
            <pc:docMk/>
            <pc:sldMk cId="1237319133" sldId="368"/>
            <ac:picMk id="14" creationId="{B01A6F03-171F-40B2-8B2C-A061B89241F6}"/>
          </ac:picMkLst>
        </pc:picChg>
        <pc:picChg chg="add del mod">
          <ac:chgData name="Rashpal" userId="S::rashpal@uisa.ca::9721a633-af21-4d9f-8e2d-9281c5882481" providerId="AD" clId="Web-{ECAFF5B4-7A0E-19B2-ECB3-12BBF40C6400}" dt="2023-05-02T18:52:37.488" v="465"/>
          <ac:picMkLst>
            <pc:docMk/>
            <pc:sldMk cId="1237319133" sldId="368"/>
            <ac:picMk id="24" creationId="{3EBBEE4E-6A9D-B303-1D29-93FAC54A760F}"/>
          </ac:picMkLst>
        </pc:picChg>
        <pc:picChg chg="add del">
          <ac:chgData name="Rashpal" userId="S::rashpal@uisa.ca::9721a633-af21-4d9f-8e2d-9281c5882481" providerId="AD" clId="Web-{ECAFF5B4-7A0E-19B2-ECB3-12BBF40C6400}" dt="2023-05-02T18:54:13.865" v="475"/>
          <ac:picMkLst>
            <pc:docMk/>
            <pc:sldMk cId="1237319133" sldId="368"/>
            <ac:picMk id="36" creationId="{BF79C704-FD27-4BBA-A751-4A80EDB173B8}"/>
          </ac:picMkLst>
        </pc:picChg>
        <pc:picChg chg="add mod ord">
          <ac:chgData name="Rashpal" userId="S::rashpal@uisa.ca::9721a633-af21-4d9f-8e2d-9281c5882481" providerId="AD" clId="Web-{ECAFF5B4-7A0E-19B2-ECB3-12BBF40C6400}" dt="2023-05-02T19:00:05.464" v="503"/>
          <ac:picMkLst>
            <pc:docMk/>
            <pc:sldMk cId="1237319133" sldId="368"/>
            <ac:picMk id="58" creationId="{1762A4BC-4E10-EA2C-8952-1C3802948593}"/>
          </ac:picMkLst>
        </pc:picChg>
        <pc:cxnChg chg="add del">
          <ac:chgData name="Rashpal" userId="S::rashpal@uisa.ca::9721a633-af21-4d9f-8e2d-9281c5882481" providerId="AD" clId="Web-{ECAFF5B4-7A0E-19B2-ECB3-12BBF40C6400}" dt="2023-05-02T18:52:32.988" v="464"/>
          <ac:cxnSpMkLst>
            <pc:docMk/>
            <pc:sldMk cId="1237319133" sldId="368"/>
            <ac:cxnSpMk id="15" creationId="{C49DA8F6-BCC1-4447-B54C-57856834B94B}"/>
          </ac:cxnSpMkLst>
        </pc:cxnChg>
        <pc:cxnChg chg="add del">
          <ac:chgData name="Rashpal" userId="S::rashpal@uisa.ca::9721a633-af21-4d9f-8e2d-9281c5882481" providerId="AD" clId="Web-{ECAFF5B4-7A0E-19B2-ECB3-12BBF40C6400}" dt="2023-05-02T18:54:13.865" v="474"/>
          <ac:cxnSpMkLst>
            <pc:docMk/>
            <pc:sldMk cId="1237319133" sldId="368"/>
            <ac:cxnSpMk id="51" creationId="{7D125888-2338-43CB-A5D9-A506829D1F3D}"/>
          </ac:cxnSpMkLst>
        </pc:cxnChg>
        <pc:cxnChg chg="add del">
          <ac:chgData name="Rashpal" userId="S::rashpal@uisa.ca::9721a633-af21-4d9f-8e2d-9281c5882481" providerId="AD" clId="Web-{ECAFF5B4-7A0E-19B2-ECB3-12BBF40C6400}" dt="2023-05-02T18:54:13.865" v="474"/>
          <ac:cxnSpMkLst>
            <pc:docMk/>
            <pc:sldMk cId="1237319133" sldId="368"/>
            <ac:cxnSpMk id="53" creationId="{DB0E7D3E-7034-4A26-A1D5-986E43CE5F67}"/>
          </ac:cxnSpMkLst>
        </pc:cxnChg>
      </pc:sldChg>
      <pc:sldChg chg="addSp delSp modSp new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3" creationId="{C4EC1EB3-455E-4B94-A71A-19ED101E49BC}"/>
          </ac:spMkLst>
        </pc:spChg>
        <pc:spChg chg="del mod ord">
          <ac:chgData name="Rashpal" userId="S::rashpal@uisa.ca::9721a633-af21-4d9f-8e2d-9281c5882481" providerId="AD" clId="Web-{ECAFF5B4-7A0E-19B2-ECB3-12BBF40C6400}" dt="2023-04-27T16:33:47.099" v="73"/>
          <ac:spMkLst>
            <pc:docMk/>
            <pc:sldMk cId="2622941904" sldId="369"/>
            <ac:spMk id="4" creationId="{B791BE92-31B2-F11E-DE57-1F1CE9524F7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5" creationId="{35CDEF04-2E13-B897-9804-5ACDCBBBE359}"/>
          </ac:spMkLst>
        </pc:spChg>
        <pc:spChg chg="del mod ord">
          <ac:chgData name="Rashpal" userId="S::rashpal@uisa.ca::9721a633-af21-4d9f-8e2d-9281c5882481" providerId="AD" clId="Web-{ECAFF5B4-7A0E-19B2-ECB3-12BBF40C6400}" dt="2023-04-27T16:35:29.553" v="85"/>
          <ac:spMkLst>
            <pc:docMk/>
            <pc:sldMk cId="2622941904" sldId="369"/>
            <ac:spMk id="6" creationId="{C10D8FE8-D963-DA6F-4DF1-685C25F505E4}"/>
          </ac:spMkLst>
        </pc:spChg>
        <pc:spChg chg="add del mod">
          <ac:chgData name="Rashpal" userId="S::rashpal@uisa.ca::9721a633-af21-4d9f-8e2d-9281c5882481" providerId="AD" clId="Web-{ECAFF5B4-7A0E-19B2-ECB3-12BBF40C6400}" dt="2023-04-27T21:38:49.545" v="266"/>
          <ac:spMkLst>
            <pc:docMk/>
            <pc:sldMk cId="2622941904" sldId="369"/>
            <ac:spMk id="6" creationId="{F15FFE7C-59AF-E96E-6667-B4A151BBFBF0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7" creationId="{9F2000A3-84C0-1714-7573-783EC05731B3}"/>
          </ac:spMkLst>
        </pc:spChg>
        <pc:spChg chg="add del mod ord">
          <ac:chgData name="Rashpal" userId="S::rashpal@uisa.ca::9721a633-af21-4d9f-8e2d-9281c5882481" providerId="AD" clId="Web-{ECAFF5B4-7A0E-19B2-ECB3-12BBF40C6400}" dt="2023-04-27T16:36:18.444" v="92"/>
          <ac:spMkLst>
            <pc:docMk/>
            <pc:sldMk cId="2622941904" sldId="369"/>
            <ac:spMk id="8" creationId="{38EC0E2C-EE68-4088-18AE-72E3604226FC}"/>
          </ac:spMkLst>
        </pc:spChg>
        <pc:spChg chg="add mod">
          <ac:chgData name="Rashpal" userId="S::rashpal@uisa.ca::9721a633-af21-4d9f-8e2d-9281c5882481" providerId="AD" clId="Web-{ECAFF5B4-7A0E-19B2-ECB3-12BBF40C6400}" dt="2023-04-27T16:39:49.525" v="139" actId="20577"/>
          <ac:spMkLst>
            <pc:docMk/>
            <pc:sldMk cId="2622941904" sldId="369"/>
            <ac:spMk id="10" creationId="{3A06D99F-9880-00AA-D96A-DA6954CB6189}"/>
          </ac:spMkLst>
        </pc:spChg>
        <pc:spChg chg="add mod">
          <ac:chgData name="Rashpal" userId="S::rashpal@uisa.ca::9721a633-af21-4d9f-8e2d-9281c5882481" providerId="AD" clId="Web-{ECAFF5B4-7A0E-19B2-ECB3-12BBF40C6400}" dt="2023-04-27T21:40:11.169" v="275" actId="14100"/>
          <ac:spMkLst>
            <pc:docMk/>
            <pc:sldMk cId="2622941904" sldId="369"/>
            <ac:spMk id="12" creationId="{EAF798D6-DBAB-D5B4-99C0-0155EA463B94}"/>
          </ac:spMkLst>
        </pc:spChg>
        <pc:spChg chg="add mod">
          <ac:chgData name="Rashpal" userId="S::rashpal@uisa.ca::9721a633-af21-4d9f-8e2d-9281c5882481" providerId="AD" clId="Web-{ECAFF5B4-7A0E-19B2-ECB3-12BBF40C6400}" dt="2023-04-27T16:40:13.416" v="145" actId="20577"/>
          <ac:spMkLst>
            <pc:docMk/>
            <pc:sldMk cId="2622941904" sldId="369"/>
            <ac:spMk id="14" creationId="{B90B1BE7-EFEB-2BD8-E871-77D124A4F629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27" creationId="{B29E910F-5CD4-AA2F-2CD0-1944D869467D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2622941904" sldId="369"/>
            <ac:spMk id="28" creationId="{CFC3A49A-3ED2-70EC-AA34-1F3867342AA2}"/>
          </ac:spMkLst>
        </pc:spChg>
        <pc:picChg chg="add 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2622941904" sldId="369"/>
            <ac:picMk id="8" creationId="{3B0E6EAE-44C6-94D9-871E-B2C7BB89C8CD}"/>
          </ac:picMkLst>
        </pc:picChg>
        <pc:picChg chg="add 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2622941904" sldId="369"/>
            <ac:picMk id="9" creationId="{D98E3904-7B51-E3A4-898E-2F5C5BB5E0DC}"/>
          </ac:picMkLst>
        </pc:picChg>
        <pc:picChg chg="add del mod ord">
          <ac:chgData name="Rashpal" userId="S::rashpal@uisa.ca::9721a633-af21-4d9f-8e2d-9281c5882481" providerId="AD" clId="Web-{ECAFF5B4-7A0E-19B2-ECB3-12BBF40C6400}" dt="2023-04-27T21:38:07.889" v="265"/>
          <ac:picMkLst>
            <pc:docMk/>
            <pc:sldMk cId="2622941904" sldId="369"/>
            <ac:picMk id="11" creationId="{AEC936C6-765B-3080-A181-4350DDA1F2C6}"/>
          </ac:picMkLst>
        </pc:picChg>
        <pc:picChg chg="add 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2622941904" sldId="369"/>
            <ac:picMk id="13" creationId="{3E1A87AF-03D6-2A3D-F3A0-25F58685A02F}"/>
          </ac:picMkLst>
        </pc:picChg>
        <pc:picChg chg="add del mod">
          <ac:chgData name="Rashpal" userId="S::rashpal@uisa.ca::9721a633-af21-4d9f-8e2d-9281c5882481" providerId="AD" clId="Web-{ECAFF5B4-7A0E-19B2-ECB3-12BBF40C6400}" dt="2023-04-27T21:39:03.560" v="270"/>
          <ac:picMkLst>
            <pc:docMk/>
            <pc:sldMk cId="2622941904" sldId="369"/>
            <ac:picMk id="16" creationId="{7424B2EE-FBC9-0718-F45E-71E739D750BB}"/>
          </ac:picMkLst>
        </pc:picChg>
        <pc:picChg chg="add del mod">
          <ac:chgData name="Rashpal" userId="S::rashpal@uisa.ca::9721a633-af21-4d9f-8e2d-9281c5882481" providerId="AD" clId="Web-{ECAFF5B4-7A0E-19B2-ECB3-12BBF40C6400}" dt="2023-04-27T21:38:57.170" v="268"/>
          <ac:picMkLst>
            <pc:docMk/>
            <pc:sldMk cId="2622941904" sldId="369"/>
            <ac:picMk id="17" creationId="{05C85CC9-1E0C-95E7-EC2C-FAEE541F9B24}"/>
          </ac:picMkLst>
        </pc:picChg>
        <pc:picChg chg="add del mod">
          <ac:chgData name="Rashpal" userId="S::rashpal@uisa.ca::9721a633-af21-4d9f-8e2d-9281c5882481" providerId="AD" clId="Web-{ECAFF5B4-7A0E-19B2-ECB3-12BBF40C6400}" dt="2023-04-27T21:40:41.466" v="282"/>
          <ac:picMkLst>
            <pc:docMk/>
            <pc:sldMk cId="2622941904" sldId="369"/>
            <ac:picMk id="18" creationId="{55790227-F799-5D72-FE78-52CCC74F588F}"/>
          </ac:picMkLst>
        </pc:picChg>
        <pc:picChg chg="add mod">
          <ac:chgData name="Rashpal" userId="S::rashpal@uisa.ca::9721a633-af21-4d9f-8e2d-9281c5882481" providerId="AD" clId="Web-{ECAFF5B4-7A0E-19B2-ECB3-12BBF40C6400}" dt="2023-04-27T16:37:13.304" v="104" actId="1076"/>
          <ac:picMkLst>
            <pc:docMk/>
            <pc:sldMk cId="2622941904" sldId="369"/>
            <ac:picMk id="19" creationId="{69C67034-1D4C-A9D7-35BB-22CD70DB8C32}"/>
          </ac:picMkLst>
        </pc:picChg>
        <pc:picChg chg="add del mod">
          <ac:chgData name="Rashpal" userId="S::rashpal@uisa.ca::9721a633-af21-4d9f-8e2d-9281c5882481" providerId="AD" clId="Web-{ECAFF5B4-7A0E-19B2-ECB3-12BBF40C6400}" dt="2023-04-27T21:39:00.295" v="269"/>
          <ac:picMkLst>
            <pc:docMk/>
            <pc:sldMk cId="2622941904" sldId="369"/>
            <ac:picMk id="20" creationId="{3AE655FB-6A3F-510E-E84B-CC8CAB56FF84}"/>
          </ac:picMkLst>
        </pc:picChg>
        <pc:picChg chg="add del mod">
          <ac:chgData name="Rashpal" userId="S::rashpal@uisa.ca::9721a633-af21-4d9f-8e2d-9281c5882481" providerId="AD" clId="Web-{ECAFF5B4-7A0E-19B2-ECB3-12BBF40C6400}" dt="2023-04-27T21:39:06.967" v="271"/>
          <ac:picMkLst>
            <pc:docMk/>
            <pc:sldMk cId="2622941904" sldId="369"/>
            <ac:picMk id="21" creationId="{5065AA4C-95A6-1F15-A138-706AD9C98B9E}"/>
          </ac:picMkLst>
        </pc:picChg>
        <pc:picChg chg="add mod">
          <ac:chgData name="Rashpal" userId="S::rashpal@uisa.ca::9721a633-af21-4d9f-8e2d-9281c5882481" providerId="AD" clId="Web-{ECAFF5B4-7A0E-19B2-ECB3-12BBF40C6400}" dt="2023-04-27T16:39:16.806" v="134" actId="1076"/>
          <ac:picMkLst>
            <pc:docMk/>
            <pc:sldMk cId="2622941904" sldId="369"/>
            <ac:picMk id="22" creationId="{CC988BB9-5821-B889-2F30-68CF1C0BC83F}"/>
          </ac:picMkLst>
        </pc:picChg>
        <pc:picChg chg="add del mod">
          <ac:chgData name="Rashpal" userId="S::rashpal@uisa.ca::9721a633-af21-4d9f-8e2d-9281c5882481" providerId="AD" clId="Web-{ECAFF5B4-7A0E-19B2-ECB3-12BBF40C6400}" dt="2023-04-27T21:40:43.184" v="283"/>
          <ac:picMkLst>
            <pc:docMk/>
            <pc:sldMk cId="2622941904" sldId="369"/>
            <ac:picMk id="24" creationId="{FA3545F2-E4C6-32C7-665E-4A26996B2305}"/>
          </ac:picMkLst>
        </pc:picChg>
        <pc:picChg chg="add mod">
          <ac:chgData name="Rashpal" userId="S::rashpal@uisa.ca::9721a633-af21-4d9f-8e2d-9281c5882481" providerId="AD" clId="Web-{ECAFF5B4-7A0E-19B2-ECB3-12BBF40C6400}" dt="2023-04-27T21:40:26.310" v="279" actId="1076"/>
          <ac:picMkLst>
            <pc:docMk/>
            <pc:sldMk cId="2622941904" sldId="369"/>
            <ac:picMk id="26" creationId="{307A874B-8F54-0758-9C46-66312E9AB44D}"/>
          </ac:picMkLst>
        </pc:picChg>
      </pc:sldChg>
      <pc:sldChg chg="addSp modSp new mod modClrScheme chgLayout">
        <pc:chgData name="Rashpal" userId="S::rashpal@uisa.ca::9721a633-af21-4d9f-8e2d-9281c5882481" providerId="AD" clId="Web-{ECAFF5B4-7A0E-19B2-ECB3-12BBF40C6400}" dt="2023-05-02T16:11:23.829" v="363"/>
        <pc:sldMkLst>
          <pc:docMk/>
          <pc:sldMk cId="4109898608" sldId="370"/>
        </pc:sldMkLst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109898608" sldId="370"/>
            <ac:spMk id="2" creationId="{A4B09D15-C475-D783-95D7-9392C3BC847F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109898608" sldId="370"/>
            <ac:spMk id="3" creationId="{53E57517-CE10-1B75-F625-DB28C50F0B5C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109898608" sldId="370"/>
            <ac:spMk id="4" creationId="{3AE90B57-A91D-C759-BF7A-509D288F1211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4109898608" sldId="370"/>
            <ac:spMk id="5" creationId="{BF1921CA-86BC-AF2F-93CA-7E159BEC7027}"/>
          </ac:spMkLst>
        </pc:spChg>
      </pc:sldChg>
      <pc:sldChg chg="addSp delSp modSp new del mod modClrScheme chgLayout">
        <pc:chgData name="Rashpal" userId="S::rashpal@uisa.ca::9721a633-af21-4d9f-8e2d-9281c5882481" providerId="AD" clId="Web-{ECAFF5B4-7A0E-19B2-ECB3-12BBF40C6400}" dt="2023-05-02T18:46:49.811" v="455"/>
        <pc:sldMkLst>
          <pc:docMk/>
          <pc:sldMk cId="1686376980" sldId="371"/>
        </pc:sldMkLst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2" creationId="{928FFDB8-61BC-D4BB-09DE-ECF9DAEAD2DC}"/>
          </ac:spMkLst>
        </pc:spChg>
        <pc:spChg chg="del">
          <ac:chgData name="Rashpal" userId="S::rashpal@uisa.ca::9721a633-af21-4d9f-8e2d-9281c5882481" providerId="AD" clId="Web-{ECAFF5B4-7A0E-19B2-ECB3-12BBF40C6400}" dt="2023-04-27T16:53:06.440" v="164"/>
          <ac:spMkLst>
            <pc:docMk/>
            <pc:sldMk cId="1686376980" sldId="371"/>
            <ac:spMk id="2" creationId="{DCB265D0-3CF6-A777-73FD-112EB6177F6D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3" creationId="{91EA1CDE-7FFA-EBF2-CD89-7A63BF4F2842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4" creationId="{7B573684-865D-B1D5-4698-CA6B704BA365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5" creationId="{BB5C6FAD-3D5A-963A-C17F-40F61175E794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6" creationId="{1B55C3FF-92B5-DBC1-6F65-9EF7D3627A04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7" creationId="{1562D5FC-0A2E-3800-C773-A65DEAED6503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8" creationId="{1A85B8AC-0A42-9C9B-9C03-EEA0C3F72FE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9" creationId="{EA6AF39E-8973-F376-446F-7DE4634CDB93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0" creationId="{F4F72466-4738-6602-3B4E-83F1CF89FFF8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1" creationId="{784E7EEB-278E-877B-4799-BD54A0D56660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2" creationId="{0610317E-F44F-F357-C93D-6CAC341BC7A0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3" creationId="{D1DD756E-C361-1BB1-30E5-D47D722303DC}"/>
          </ac:spMkLst>
        </pc:spChg>
        <pc:spChg chg="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4" creationId="{69D12197-FBB2-723B-5DCF-0DD7B9A25F42}"/>
          </ac:spMkLst>
        </pc:spChg>
        <pc:spChg chg="add mod ord">
          <ac:chgData name="Rashpal" userId="S::rashpal@uisa.ca::9721a633-af21-4d9f-8e2d-9281c5882481" providerId="AD" clId="Web-{ECAFF5B4-7A0E-19B2-ECB3-12BBF40C6400}" dt="2023-05-02T16:11:23.829" v="363"/>
          <ac:spMkLst>
            <pc:docMk/>
            <pc:sldMk cId="1686376980" sldId="371"/>
            <ac:spMk id="16" creationId="{DDB5CA97-0CE1-DD22-5262-45513B17F67F}"/>
          </ac:spMkLst>
        </pc:spChg>
        <pc:picChg chg="add mod ord">
          <ac:chgData name="Rashpal" userId="S::rashpal@uisa.ca::9721a633-af21-4d9f-8e2d-9281c5882481" providerId="AD" clId="Web-{ECAFF5B4-7A0E-19B2-ECB3-12BBF40C6400}" dt="2023-05-02T16:11:23.829" v="363"/>
          <ac:picMkLst>
            <pc:docMk/>
            <pc:sldMk cId="1686376980" sldId="371"/>
            <ac:picMk id="15" creationId="{66C59007-C6FB-882C-A450-E01F63F8798F}"/>
          </ac:picMkLst>
        </pc:picChg>
      </pc:sldChg>
      <pc:sldChg chg="addSp delSp modSp new mod setBg modClrScheme setClrOvrMap delDesignElem modShow chgLayout">
        <pc:chgData name="Rashpal" userId="S::rashpal@uisa.ca::9721a633-af21-4d9f-8e2d-9281c5882481" providerId="AD" clId="Web-{ECAFF5B4-7A0E-19B2-ECB3-12BBF40C6400}" dt="2023-05-02T18:24:25.271" v="409" actId="1076"/>
        <pc:sldMkLst>
          <pc:docMk/>
          <pc:sldMk cId="668554668" sldId="372"/>
        </pc:sldMkLst>
        <pc:spChg chg="add mod">
          <ac:chgData name="Rashpal" userId="S::rashpal@uisa.ca::9721a633-af21-4d9f-8e2d-9281c5882481" providerId="AD" clId="Web-{ECAFF5B4-7A0E-19B2-ECB3-12BBF40C6400}" dt="2023-05-02T18:24:25.271" v="409" actId="1076"/>
          <ac:spMkLst>
            <pc:docMk/>
            <pc:sldMk cId="668554668" sldId="372"/>
            <ac:spMk id="3" creationId="{3FF11946-EC8B-472F-029F-D13DBF2C0ECF}"/>
          </ac:spMkLst>
        </pc:spChg>
        <pc:spChg chg="add mod or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4" creationId="{441184DC-649F-FB82-3029-2E70F29A0656}"/>
          </ac:spMkLst>
        </pc:spChg>
        <pc:spChg chg="add mod or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5" creationId="{16B8E9B2-5B49-8CA9-0CCC-C9CF452ECA75}"/>
          </ac:spMkLst>
        </pc:spChg>
        <pc:spChg chg="add del mod">
          <ac:chgData name="Rashpal" userId="S::rashpal@uisa.ca::9721a633-af21-4d9f-8e2d-9281c5882481" providerId="AD" clId="Web-{ECAFF5B4-7A0E-19B2-ECB3-12BBF40C6400}" dt="2023-05-02T16:36:11.662" v="395"/>
          <ac:spMkLst>
            <pc:docMk/>
            <pc:sldMk cId="668554668" sldId="372"/>
            <ac:spMk id="6" creationId="{6109123D-1906-AECD-C324-F34EEAE5064B}"/>
          </ac:spMkLst>
        </pc:spChg>
        <pc:spChg chg="add del">
          <ac:chgData name="Rashpal" userId="S::rashpal@uisa.ca::9721a633-af21-4d9f-8e2d-9281c5882481" providerId="AD" clId="Web-{ECAFF5B4-7A0E-19B2-ECB3-12BBF40C6400}" dt="2023-04-27T16:56:02.630" v="190"/>
          <ac:spMkLst>
            <pc:docMk/>
            <pc:sldMk cId="668554668" sldId="372"/>
            <ac:spMk id="7" creationId="{42A4FC2C-047E-45A5-965D-8E1E3BF09BC6}"/>
          </ac:spMkLst>
        </pc:spChg>
        <pc:spChg chg="add del mod">
          <ac:chgData name="Rashpal" userId="S::rashpal@uisa.ca::9721a633-af21-4d9f-8e2d-9281c5882481" providerId="AD" clId="Web-{ECAFF5B4-7A0E-19B2-ECB3-12BBF40C6400}" dt="2023-05-02T16:36:14.896" v="396"/>
          <ac:spMkLst>
            <pc:docMk/>
            <pc:sldMk cId="668554668" sldId="372"/>
            <ac:spMk id="7" creationId="{C7A626BF-C167-63E5-7FB5-BB932F5427C1}"/>
          </ac:spMkLst>
        </pc:spChg>
        <pc:spChg chg="add del mod">
          <ac:chgData name="Rashpal" userId="S::rashpal@uisa.ca::9721a633-af21-4d9f-8e2d-9281c5882481" providerId="AD" clId="Web-{ECAFF5B4-7A0E-19B2-ECB3-12BBF40C6400}" dt="2023-05-02T16:36:20.849" v="398"/>
          <ac:spMkLst>
            <pc:docMk/>
            <pc:sldMk cId="668554668" sldId="372"/>
            <ac:spMk id="8" creationId="{189A3DCF-4AB6-35A2-88CE-8B544637BEC4}"/>
          </ac:spMkLst>
        </pc:spChg>
        <pc:spChg chg="add del mod">
          <ac:chgData name="Rashpal" userId="S::rashpal@uisa.ca::9721a633-af21-4d9f-8e2d-9281c5882481" providerId="AD" clId="Web-{ECAFF5B4-7A0E-19B2-ECB3-12BBF40C6400}" dt="2023-05-02T16:36:17.380" v="397"/>
          <ac:spMkLst>
            <pc:docMk/>
            <pc:sldMk cId="668554668" sldId="372"/>
            <ac:spMk id="9" creationId="{E9AA7301-E159-29CF-B4D8-31B42FAA764B}"/>
          </ac:spMkLst>
        </pc:spChg>
        <pc:spChg chg="add del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10" creationId="{5A59F003-E00A-43F9-91DC-CC54E3B87466}"/>
          </ac:spMkLst>
        </pc:spChg>
        <pc:spChg chg="add del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11" creationId="{D74A4382-E3AD-430A-9A1F-DFA3E0E77A7D}"/>
          </ac:spMkLst>
        </pc:spChg>
        <pc:spChg chg="add del">
          <ac:chgData name="Rashpal" userId="S::rashpal@uisa.ca::9721a633-af21-4d9f-8e2d-9281c5882481" providerId="AD" clId="Web-{ECAFF5B4-7A0E-19B2-ECB3-12BBF40C6400}" dt="2023-05-02T16:10:36.767" v="362"/>
          <ac:spMkLst>
            <pc:docMk/>
            <pc:sldMk cId="668554668" sldId="372"/>
            <ac:spMk id="12" creationId="{5A59F003-E00A-43F9-91DC-CC54E3B87466}"/>
          </ac:spMkLst>
        </pc:spChg>
        <pc:spChg chg="add del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13" creationId="{79F40191-0F44-4FD1-82CC-ACB507C14BE6}"/>
          </ac:spMkLst>
        </pc:spChg>
        <pc:spChg chg="add del">
          <ac:chgData name="Rashpal" userId="S::rashpal@uisa.ca::9721a633-af21-4d9f-8e2d-9281c5882481" providerId="AD" clId="Web-{ECAFF5B4-7A0E-19B2-ECB3-12BBF40C6400}" dt="2023-05-02T16:10:36.767" v="362"/>
          <ac:spMkLst>
            <pc:docMk/>
            <pc:sldMk cId="668554668" sldId="372"/>
            <ac:spMk id="14" creationId="{D74A4382-E3AD-430A-9A1F-DFA3E0E77A7D}"/>
          </ac:spMkLst>
        </pc:spChg>
        <pc:spChg chg="add del">
          <ac:chgData name="Rashpal" userId="S::rashpal@uisa.ca::9721a633-af21-4d9f-8e2d-9281c5882481" providerId="AD" clId="Web-{ECAFF5B4-7A0E-19B2-ECB3-12BBF40C6400}" dt="2023-05-02T16:10:36.767" v="362"/>
          <ac:spMkLst>
            <pc:docMk/>
            <pc:sldMk cId="668554668" sldId="372"/>
            <ac:spMk id="16" creationId="{79F40191-0F44-4FD1-82CC-ACB507C14BE6}"/>
          </ac:spMkLst>
        </pc:spChg>
        <pc:spChg chg="ad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18" creationId="{0671A8AE-40A1-4631-A6B8-581AFF065482}"/>
          </ac:spMkLst>
        </pc:spChg>
        <pc:spChg chg="ad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20" creationId="{AB58EF07-17C2-48CF-ABB0-EEF1F17CB8F0}"/>
          </ac:spMkLst>
        </pc:spChg>
        <pc:spChg chg="ad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22" creationId="{AF2F604E-43BE-4DC3-B983-E071523364F8}"/>
          </ac:spMkLst>
        </pc:spChg>
        <pc:spChg chg="add">
          <ac:chgData name="Rashpal" userId="S::rashpal@uisa.ca::9721a633-af21-4d9f-8e2d-9281c5882481" providerId="AD" clId="Web-{ECAFF5B4-7A0E-19B2-ECB3-12BBF40C6400}" dt="2023-05-02T16:38:13.286" v="405"/>
          <ac:spMkLst>
            <pc:docMk/>
            <pc:sldMk cId="668554668" sldId="372"/>
            <ac:spMk id="24" creationId="{08C9B587-E65E-4B52-B37C-ABEBB6E87928}"/>
          </ac:spMkLst>
        </pc:spChg>
        <pc:picChg chg="add mod">
          <ac:chgData name="Rashpal" userId="S::rashpal@uisa.ca::9721a633-af21-4d9f-8e2d-9281c5882481" providerId="AD" clId="Web-{ECAFF5B4-7A0E-19B2-ECB3-12BBF40C6400}" dt="2023-05-02T16:38:13.286" v="405"/>
          <ac:picMkLst>
            <pc:docMk/>
            <pc:sldMk cId="668554668" sldId="372"/>
            <ac:picMk id="2" creationId="{FBCB6AB7-C59B-AE26-5BFF-8A49AC09489B}"/>
          </ac:picMkLst>
        </pc:picChg>
      </pc:sldChg>
      <pc:sldMasterChg chg="modSp del mod delSldLayout modSldLayout">
        <pc:chgData name="Rashpal" userId="S::rashpal@uisa.ca::9721a633-af21-4d9f-8e2d-9281c5882481" providerId="AD" clId="Web-{ECAFF5B4-7A0E-19B2-ECB3-12BBF40C6400}" dt="2023-05-02T16:10:36.767" v="362"/>
        <pc:sldMasterMkLst>
          <pc:docMk/>
          <pc:sldMasterMk cId="2536790205" sldId="2147483969"/>
        </pc:sldMasterMkLst>
        <pc:spChg chg="mod">
          <ac:chgData name="Rashpal" userId="S::rashpal@uisa.ca::9721a633-af21-4d9f-8e2d-9281c5882481" providerId="AD" clId="Web-{ECAFF5B4-7A0E-19B2-ECB3-12BBF40C6400}" dt="2023-04-27T21:46:40.868" v="320"/>
          <ac:spMkLst>
            <pc:docMk/>
            <pc:sldMasterMk cId="2536790205" sldId="2147483969"/>
            <ac:spMk id="5" creationId="{00000000-0000-0000-0000-000000000000}"/>
          </ac:spMkLst>
        </pc:sp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554015634" sldId="2147483970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554015634" sldId="2147483970"/>
              <ac:spMk id="5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44111011" sldId="2147483971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44111011" sldId="2147483971"/>
              <ac:spMk id="5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004669715" sldId="2147483972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004669715" sldId="2147483972"/>
              <ac:spMk id="5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30191813" sldId="2147483973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30191813" sldId="2147483973"/>
              <ac:spMk id="6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77182136" sldId="2147483974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77182136" sldId="2147483974"/>
              <ac:spMk id="8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909782696" sldId="2147483975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909782696" sldId="2147483975"/>
              <ac:spMk id="4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311863416" sldId="2147483976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311863416" sldId="2147483976"/>
              <ac:spMk id="3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345435550" sldId="2147483977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345435550" sldId="2147483977"/>
              <ac:spMk id="6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386449468" sldId="2147483978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386449468" sldId="2147483978"/>
              <ac:spMk id="6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275412802" sldId="2147483979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275412802" sldId="2147483979"/>
              <ac:spMk id="5" creationId="{00000000-0000-0000-0000-000000000000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4025356972" sldId="2147483980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4025356972" sldId="2147483980"/>
              <ac:spMk id="5" creationId="{00000000-0000-0000-0000-000000000000}"/>
            </ac:spMkLst>
          </pc:spChg>
        </pc:sldLayoutChg>
        <pc:sldLayoutChg chg="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903563404" sldId="2147483981"/>
          </pc:sldLayoutMkLst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3559935391" sldId="2147483982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3559935391" sldId="2147483982"/>
              <ac:spMk id="5" creationId="{FDE10C66-2FF2-41F8-98FA-BE4983369645}"/>
            </ac:spMkLst>
          </pc:spChg>
        </pc:sldLayoutChg>
        <pc:sldLayoutChg chg="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92245293" sldId="2147483983"/>
          </pc:sldLayoutMkLst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999455160" sldId="2147483984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999455160" sldId="2147483984"/>
              <ac:spMk id="17" creationId="{CB971EAC-E57B-EF86-ED6F-AE35987CDF0C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376364533" sldId="2147483985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376364533" sldId="2147483985"/>
              <ac:spMk id="22" creationId="{2E394DBB-1E16-C49F-3143-1C827302DEE2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452883724" sldId="2147483986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452883724" sldId="2147483986"/>
              <ac:spMk id="4" creationId="{DB285929-1018-4370-A170-074C414B2281}"/>
            </ac:spMkLst>
          </pc:spChg>
        </pc:sldLayoutChg>
        <pc:sldLayoutChg chg="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109179275" sldId="2147483987"/>
          </pc:sldLayoutMkLst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22040322" sldId="2147483988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22040322" sldId="2147483988"/>
              <ac:spMk id="4" creationId="{DB42D896-6ACC-40D7-8D8B-F9AF3E7DE1A1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3449281700" sldId="2147483989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3449281700" sldId="2147483989"/>
              <ac:spMk id="4" creationId="{D1578EA5-216B-41F7-80D1-9ED07FFDB66F}"/>
            </ac:spMkLst>
          </pc:spChg>
        </pc:sldLayoutChg>
        <pc:sldLayoutChg chg="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263050672" sldId="2147483990"/>
          </pc:sldLayoutMkLst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975816072" sldId="2147483991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975816072" sldId="2147483991"/>
              <ac:spMk id="4" creationId="{7DE0184F-2619-4333-B49F-C7ACE8B2C3A6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2878257958" sldId="2147483992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2878257958" sldId="2147483992"/>
              <ac:spMk id="4" creationId="{FF46DFD4-BF8C-4939-874D-85B7DF956768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3131169779" sldId="2147483993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3131169779" sldId="2147483993"/>
              <ac:spMk id="4" creationId="{D2060DA6-6E6F-47BF-9680-1B030F525DD2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307345258" sldId="2147483994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1307345258" sldId="2147483994"/>
              <ac:spMk id="4" creationId="{9A79B87D-E8CF-49AE-9326-2FEED2392F09}"/>
            </ac:spMkLst>
          </pc:spChg>
        </pc:sldLayoutChg>
        <pc:sldLayoutChg chg="modSp 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3009116286" sldId="2147483995"/>
          </pc:sldLayoutMkLst>
          <pc:spChg chg="mod">
            <ac:chgData name="Rashpal" userId="S::rashpal@uisa.ca::9721a633-af21-4d9f-8e2d-9281c5882481" providerId="AD" clId="Web-{ECAFF5B4-7A0E-19B2-ECB3-12BBF40C6400}" dt="2023-04-27T21:46:40.868" v="320"/>
            <ac:spMkLst>
              <pc:docMk/>
              <pc:sldMasterMk cId="2536790205" sldId="2147483969"/>
              <pc:sldLayoutMk cId="3009116286" sldId="2147483995"/>
              <ac:spMk id="6" creationId="{2DBF2453-9E16-47FE-A8ED-4661246DE597}"/>
            </ac:spMkLst>
          </pc:spChg>
        </pc:sldLayoutChg>
        <pc:sldLayoutChg chg="del mod">
          <pc:chgData name="Rashpal" userId="S::rashpal@uisa.ca::9721a633-af21-4d9f-8e2d-9281c5882481" providerId="AD" clId="Web-{ECAFF5B4-7A0E-19B2-ECB3-12BBF40C6400}" dt="2023-05-02T16:10:36.767" v="362"/>
          <pc:sldLayoutMkLst>
            <pc:docMk/>
            <pc:sldMasterMk cId="2536790205" sldId="2147483969"/>
            <pc:sldLayoutMk cId="1643783850" sldId="2147483996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CAFF5B4-7A0E-19B2-ECB3-12BBF40C6400}" dt="2023-05-02T16:11:23.829" v="363"/>
        <pc:sldMasterMkLst>
          <pc:docMk/>
          <pc:sldMasterMk cId="2694810773" sldId="2147483997"/>
        </pc:sldMasterMkLst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257170583" sldId="2147483998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370926625" sldId="2147483999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684511036" sldId="2147484000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507543187" sldId="2147484001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375171304" sldId="2147484002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661961891" sldId="2147484003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4067182077" sldId="2147484004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97616044" sldId="2147484005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414482284" sldId="2147484006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366991453" sldId="2147484007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182067030" sldId="2147484008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014439344" sldId="2147484009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132314379" sldId="2147484010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148994142" sldId="2147484011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572964024" sldId="2147484012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97934071" sldId="2147484013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870301510" sldId="2147484014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572137511" sldId="2147484015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846747360" sldId="2147484016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334308804" sldId="2147484017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2061718977" sldId="2147484018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1283295569" sldId="2147484019"/>
          </pc:sldLayoutMkLst>
        </pc:sldLayoutChg>
        <pc:sldLayoutChg chg="add del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694810773" sldId="2147483997"/>
            <pc:sldLayoutMk cId="422427056" sldId="2147484020"/>
          </pc:sldLayoutMkLst>
        </pc:sldLayoutChg>
      </pc:sldMasterChg>
      <pc:sldMasterChg chg="add addSldLayout modSldLayout">
        <pc:chgData name="Rashpal" userId="S::rashpal@uisa.ca::9721a633-af21-4d9f-8e2d-9281c5882481" providerId="AD" clId="Web-{ECAFF5B4-7A0E-19B2-ECB3-12BBF40C6400}" dt="2023-05-02T16:11:23.829" v="363"/>
        <pc:sldMasterMkLst>
          <pc:docMk/>
          <pc:sldMasterMk cId="2564818263" sldId="2147484021"/>
        </pc:sldMasterMkLst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491774820" sldId="2147484022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753939289" sldId="2147484023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696634300" sldId="2147484024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34569097" sldId="2147484025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199705840" sldId="2147484026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074661148" sldId="2147484027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364378785" sldId="2147484028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58986128" sldId="2147484029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994004857" sldId="2147484030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751748404" sldId="2147484031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544755654" sldId="2147484032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4003152563" sldId="2147484033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788373704" sldId="2147484034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990088909" sldId="2147484035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147555625" sldId="2147484036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04562350" sldId="2147484037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211173484" sldId="2147484038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457726377" sldId="2147484039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238455191" sldId="2147484040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485997757" sldId="2147484041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1649482358" sldId="2147484042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3999384456" sldId="2147484043"/>
          </pc:sldLayoutMkLst>
        </pc:sldLayoutChg>
        <pc:sldLayoutChg chg="add mod replId">
          <pc:chgData name="Rashpal" userId="S::rashpal@uisa.ca::9721a633-af21-4d9f-8e2d-9281c5882481" providerId="AD" clId="Web-{ECAFF5B4-7A0E-19B2-ECB3-12BBF40C6400}" dt="2023-05-02T16:11:23.829" v="363"/>
          <pc:sldLayoutMkLst>
            <pc:docMk/>
            <pc:sldMasterMk cId="2564818263" sldId="2147484021"/>
            <pc:sldLayoutMk cId="2452758092" sldId="2147484044"/>
          </pc:sldLayoutMkLst>
        </pc:sldLayoutChg>
      </pc:sldMasterChg>
    </pc:docChg>
  </pc:docChgLst>
  <pc:docChgLst>
    <pc:chgData name="Rashpal" userId="S::rashpal@uisa.ca::9721a633-af21-4d9f-8e2d-9281c5882481" providerId="AD" clId="Web-{0767F9B3-757A-60B3-3307-CBAE8AFC5908}"/>
    <pc:docChg chg="modSld sldOrd addMainMaster delMainMaster">
      <pc:chgData name="Rashpal" userId="S::rashpal@uisa.ca::9721a633-af21-4d9f-8e2d-9281c5882481" providerId="AD" clId="Web-{0767F9B3-757A-60B3-3307-CBAE8AFC5908}" dt="2023-04-21T19:23:13.879" v="230"/>
      <pc:docMkLst>
        <pc:docMk/>
      </pc:docMkLst>
      <pc:sldChg chg="addSp delSp modSp mod setBg modClrScheme setClrOvrMap chgLayout">
        <pc:chgData name="Rashpal" userId="S::rashpal@uisa.ca::9721a633-af21-4d9f-8e2d-9281c5882481" providerId="AD" clId="Web-{0767F9B3-757A-60B3-3307-CBAE8AFC5908}" dt="2023-04-21T19:16:56.108" v="48" actId="1076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0767F9B3-757A-60B3-3307-CBAE8AFC5908}" dt="2023-04-21T19:16:56.108" v="48" actId="1076"/>
          <ac:spMkLst>
            <pc:docMk/>
            <pc:sldMk cId="2105465797" sldId="334"/>
            <ac:spMk id="2" creationId="{A8704A28-E62C-2E4A-A2A4-AD85CB6126A2}"/>
          </ac:spMkLst>
        </pc:spChg>
        <pc:spChg chg="add del">
          <ac:chgData name="Rashpal" userId="S::rashpal@uisa.ca::9721a633-af21-4d9f-8e2d-9281c5882481" providerId="AD" clId="Web-{0767F9B3-757A-60B3-3307-CBAE8AFC5908}" dt="2023-04-21T18:54:42.012" v="20"/>
          <ac:spMkLst>
            <pc:docMk/>
            <pc:sldMk cId="2105465797" sldId="334"/>
            <ac:spMk id="33" creationId="{F04D6E81-9266-46DD-8C06-EE8BF90ACB2B}"/>
          </ac:spMkLst>
        </pc:spChg>
        <pc:spChg chg="add del">
          <ac:chgData name="Rashpal" userId="S::rashpal@uisa.ca::9721a633-af21-4d9f-8e2d-9281c5882481" providerId="AD" clId="Web-{0767F9B3-757A-60B3-3307-CBAE8AFC5908}" dt="2023-04-21T18:54:42.012" v="20"/>
          <ac:spMkLst>
            <pc:docMk/>
            <pc:sldMk cId="2105465797" sldId="334"/>
            <ac:spMk id="46" creationId="{C2A2366C-96BE-4587-BABC-529047265AC1}"/>
          </ac:spMkLst>
        </pc:spChg>
        <pc:grpChg chg="add del">
          <ac:chgData name="Rashpal" userId="S::rashpal@uisa.ca::9721a633-af21-4d9f-8e2d-9281c5882481" providerId="AD" clId="Web-{0767F9B3-757A-60B3-3307-CBAE8AFC5908}" dt="2023-04-21T18:54:42.012" v="20"/>
          <ac:grpSpMkLst>
            <pc:docMk/>
            <pc:sldMk cId="2105465797" sldId="334"/>
            <ac:grpSpMk id="25" creationId="{089D35B1-0ED5-4358-8CAE-A9E49412AAA1}"/>
          </ac:grpSpMkLst>
        </pc:grpChg>
        <pc:grpChg chg="add del">
          <ac:chgData name="Rashpal" userId="S::rashpal@uisa.ca::9721a633-af21-4d9f-8e2d-9281c5882481" providerId="AD" clId="Web-{0767F9B3-757A-60B3-3307-CBAE8AFC5908}" dt="2023-04-21T18:54:42.012" v="20"/>
          <ac:grpSpMkLst>
            <pc:docMk/>
            <pc:sldMk cId="2105465797" sldId="334"/>
            <ac:grpSpMk id="38" creationId="{08F94D66-27EC-4CB8-8226-D7F41C161863}"/>
          </ac:grpSpMkLst>
        </pc:grpChg>
        <pc:picChg chg="mod ord">
          <ac:chgData name="Rashpal" userId="S::rashpal@uisa.ca::9721a633-af21-4d9f-8e2d-9281c5882481" providerId="AD" clId="Web-{0767F9B3-757A-60B3-3307-CBAE8AFC5908}" dt="2023-04-21T19:16:42.671" v="45" actId="1076"/>
          <ac:picMkLst>
            <pc:docMk/>
            <pc:sldMk cId="2105465797" sldId="334"/>
            <ac:picMk id="20" creationId="{12F007AF-B3B3-4BBC-9990-D46E31738B7C}"/>
          </ac:picMkLst>
        </pc:picChg>
        <pc:cxnChg chg="del mod">
          <ac:chgData name="Rashpal" userId="S::rashpal@uisa.ca::9721a633-af21-4d9f-8e2d-9281c5882481" providerId="AD" clId="Web-{0767F9B3-757A-60B3-3307-CBAE8AFC5908}" dt="2023-04-21T18:51:47.478" v="18"/>
          <ac:cxnSpMkLst>
            <pc:docMk/>
            <pc:sldMk cId="2105465797" sldId="334"/>
            <ac:cxnSpMk id="6" creationId="{4D6EE753-BEBB-4348-896E-73627FDDCF64}"/>
          </ac:cxnSpMkLst>
        </pc:cxn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0767F9B3-757A-60B3-3307-CBAE8AFC5908}" dt="2023-04-21T18:42:28.344" v="0"/>
          <ac:picMkLst>
            <pc:docMk/>
            <pc:sldMk cId="2336677316" sldId="343"/>
            <ac:picMk id="13" creationId="{EC944911-7CDD-41CC-A7F0-5B0CF85D545C}"/>
          </ac:picMkLst>
        </pc:picChg>
      </pc:sldChg>
      <pc:sldChg chg="addSp delSp modSp mod setBg modClrScheme chgLayout">
        <pc:chgData name="Rashpal" userId="S::rashpal@uisa.ca::9721a633-af21-4d9f-8e2d-9281c5882481" providerId="AD" clId="Web-{0767F9B3-757A-60B3-3307-CBAE8AFC5908}" dt="2023-04-21T18:45:43.691" v="4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0767F9B3-757A-60B3-3307-CBAE8AFC5908}" dt="2023-04-21T18:45:43.691" v="4"/>
          <ac:spMkLst>
            <pc:docMk/>
            <pc:sldMk cId="2960950710" sldId="350"/>
            <ac:spMk id="2" creationId="{293E168C-8042-5B4E-A5A4-A5BF693AE2D6}"/>
          </ac:spMkLst>
        </pc:spChg>
        <pc:spChg chg="del mod ord">
          <ac:chgData name="Rashpal" userId="S::rashpal@uisa.ca::9721a633-af21-4d9f-8e2d-9281c5882481" providerId="AD" clId="Web-{0767F9B3-757A-60B3-3307-CBAE8AFC5908}" dt="2023-04-21T18:45:43.691" v="4"/>
          <ac:spMkLst>
            <pc:docMk/>
            <pc:sldMk cId="2960950710" sldId="350"/>
            <ac:spMk id="3" creationId="{F18E61D8-31A3-2D45-8E25-CBE846E26E1C}"/>
          </ac:spMkLst>
        </pc:spChg>
        <pc:spChg chg="add">
          <ac:chgData name="Rashpal" userId="S::rashpal@uisa.ca::9721a633-af21-4d9f-8e2d-9281c5882481" providerId="AD" clId="Web-{0767F9B3-757A-60B3-3307-CBAE8AFC5908}" dt="2023-04-21T18:45:43.691" v="4"/>
          <ac:spMkLst>
            <pc:docMk/>
            <pc:sldMk cId="2960950710" sldId="350"/>
            <ac:spMk id="17" creationId="{94C52C56-BEF2-4E22-8C8E-A7AC96B03A72}"/>
          </ac:spMkLst>
        </pc:spChg>
        <pc:spChg chg="add">
          <ac:chgData name="Rashpal" userId="S::rashpal@uisa.ca::9721a633-af21-4d9f-8e2d-9281c5882481" providerId="AD" clId="Web-{0767F9B3-757A-60B3-3307-CBAE8AFC5908}" dt="2023-04-21T18:45:43.691" v="4"/>
          <ac:spMkLst>
            <pc:docMk/>
            <pc:sldMk cId="2960950710" sldId="350"/>
            <ac:spMk id="19" creationId="{42285737-90EE-47DC-AC80-8AE156B11969}"/>
          </ac:spMkLst>
        </pc:spChg>
        <pc:grpChg chg="add">
          <ac:chgData name="Rashpal" userId="S::rashpal@uisa.ca::9721a633-af21-4d9f-8e2d-9281c5882481" providerId="AD" clId="Web-{0767F9B3-757A-60B3-3307-CBAE8AFC5908}" dt="2023-04-21T18:45:43.691" v="4"/>
          <ac:grpSpMkLst>
            <pc:docMk/>
            <pc:sldMk cId="2960950710" sldId="350"/>
            <ac:grpSpMk id="9" creationId="{71092D16-14DA-4606-831F-0DB3EEECB91C}"/>
          </ac:grpSpMkLst>
        </pc:grpChg>
        <pc:grpChg chg="add">
          <ac:chgData name="Rashpal" userId="S::rashpal@uisa.ca::9721a633-af21-4d9f-8e2d-9281c5882481" providerId="AD" clId="Web-{0767F9B3-757A-60B3-3307-CBAE8AFC5908}" dt="2023-04-21T18:45:43.691" v="4"/>
          <ac:grpSpMkLst>
            <pc:docMk/>
            <pc:sldMk cId="2960950710" sldId="350"/>
            <ac:grpSpMk id="21" creationId="{B57BDC17-F1B3-455F-BBF1-680AA1F25C06}"/>
          </ac:grpSpMkLst>
        </pc:grpChg>
        <pc:graphicFrameChg chg="add">
          <ac:chgData name="Rashpal" userId="S::rashpal@uisa.ca::9721a633-af21-4d9f-8e2d-9281c5882481" providerId="AD" clId="Web-{0767F9B3-757A-60B3-3307-CBAE8AFC5908}" dt="2023-04-21T18:45:43.691" v="4"/>
          <ac:graphicFrameMkLst>
            <pc:docMk/>
            <pc:sldMk cId="2960950710" sldId="350"/>
            <ac:graphicFrameMk id="5" creationId="{02459CF7-2672-CADE-2D3A-228BAD288ABC}"/>
          </ac:graphicFrameMkLst>
        </pc:graphicFrame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289860937" sldId="352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2" creationId="{2DD54756-A790-C845-A85F-35391529E59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3" creationId="{91AA5D8C-0134-F046-A548-3465F817747C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4" creationId="{C7EC6698-132B-1143-A2A9-00A97D9572D8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5" creationId="{6979C7D4-91CF-6443-91D5-65DC860B407D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6" creationId="{C0015C52-08ED-464E-B7E8-24892D9C1319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7" creationId="{3E1C152D-1AA6-9242-B5C9-B06EEE4F966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8" creationId="{B32B0C1D-C221-7C47-B7D6-77E7BDB41749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9" creationId="{38FB4732-AB07-C54D-AF44-F8ADB6D2B8B6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10" creationId="{69BD3932-D1D0-1045-BD96-8B26F11B8515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11" creationId="{7F247A08-A350-EF44-9F10-FC72B5466602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12" creationId="{B115086E-2AC3-4F4D-8F85-104CFA64FECF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14" creationId="{C0BAE34D-BF83-084B-A10C-EB85694B9ACF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89860937" sldId="352"/>
            <ac:spMk id="15" creationId="{329469AE-B59A-AA41-9085-106D011808F5}"/>
          </ac:spMkLst>
        </pc:spChg>
      </pc:sldChg>
      <pc:sldChg chg="addSp delSp modSp mod setBg modClrScheme chgLayout">
        <pc:chgData name="Rashpal" userId="S::rashpal@uisa.ca::9721a633-af21-4d9f-8e2d-9281c5882481" providerId="AD" clId="Web-{0767F9B3-757A-60B3-3307-CBAE8AFC5908}" dt="2023-04-21T18:42:50.845" v="1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7" creationId="{560FFC6F-2BF3-42FE-80C1-0A76D4B6C7CE}"/>
          </ac:spMkLst>
        </pc:spChg>
        <pc:spChg chg="del mod or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38" creationId="{DE26B327-D5FE-6697-F95D-FBCB1EFF8FAD}"/>
          </ac:spMkLst>
        </pc:spChg>
        <pc:spChg chg="mod or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39" creationId="{4AB9797B-00B4-7491-DD69-1D4D006F1540}"/>
          </ac:spMkLst>
        </pc:spChg>
        <pc:spChg chg="add">
          <ac:chgData name="Rashpal" userId="S::rashpal@uisa.ca::9721a633-af21-4d9f-8e2d-9281c5882481" providerId="AD" clId="Web-{0767F9B3-757A-60B3-3307-CBAE8AFC5908}" dt="2023-04-21T18:42:50.845" v="1"/>
          <ac:spMkLst>
            <pc:docMk/>
            <pc:sldMk cId="2521537536" sldId="353"/>
            <ac:spMk id="60" creationId="{63A60C88-7443-4827-9241-5019758CB4F0}"/>
          </ac:spMkLst>
        </pc:spChg>
        <pc:grpChg chg="add">
          <ac:chgData name="Rashpal" userId="S::rashpal@uisa.ca::9721a633-af21-4d9f-8e2d-9281c5882481" providerId="AD" clId="Web-{0767F9B3-757A-60B3-3307-CBAE8AFC5908}" dt="2023-04-21T18:42:50.845" v="1"/>
          <ac:grpSpMkLst>
            <pc:docMk/>
            <pc:sldMk cId="2521537536" sldId="353"/>
            <ac:grpSpMk id="44" creationId="{15FF890B-3CE7-403A-AECE-2DE04FC7AF80}"/>
          </ac:grpSpMkLst>
        </pc:grpChg>
        <pc:grpChg chg="add">
          <ac:chgData name="Rashpal" userId="S::rashpal@uisa.ca::9721a633-af21-4d9f-8e2d-9281c5882481" providerId="AD" clId="Web-{0767F9B3-757A-60B3-3307-CBAE8AFC5908}" dt="2023-04-21T18:42:50.845" v="1"/>
          <ac:grpSpMkLst>
            <pc:docMk/>
            <pc:sldMk cId="2521537536" sldId="353"/>
            <ac:grpSpMk id="52" creationId="{DF8D5C46-63E5-40C5-A208-4B2189FA1032}"/>
          </ac:grpSpMkLst>
        </pc:grpChg>
        <pc:graphicFrameChg chg="mod">
          <ac:chgData name="Rashpal" userId="S::rashpal@uisa.ca::9721a633-af21-4d9f-8e2d-9281c5882481" providerId="AD" clId="Web-{0767F9B3-757A-60B3-3307-CBAE8AFC5908}" dt="2023-04-21T18:42:50.845" v="1"/>
          <ac:graphicFrameMkLst>
            <pc:docMk/>
            <pc:sldMk cId="2521537536" sldId="353"/>
            <ac:graphicFrameMk id="2" creationId="{25D430F3-B08A-4761-BE5D-FD5918163DAC}"/>
          </ac:graphicFrameMkLst>
        </pc:graphicFrame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556310685" sldId="354"/>
            <ac:spMk id="6" creationId="{7CD59D5C-769B-454A-A6E2-A988BC5DEF34}"/>
          </ac:spMkLst>
        </pc:sp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4206035864" sldId="355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206035864" sldId="355"/>
            <ac:spMk id="2" creationId="{737728DC-195E-4A4E-AEBA-5E0D1DB03B76}"/>
          </ac:spMkLst>
        </pc:sp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12" creationId="{70695B8F-A3CD-4845-8150-758480179C28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88845726" sldId="356"/>
            <ac:spMk id="17" creationId="{32DA2B67-BDBB-C945-988B-6C0D86F697CE}"/>
          </ac:spMkLst>
        </pc:spChg>
        <pc:picChg chg="mod ord">
          <ac:chgData name="Rashpal" userId="S::rashpal@uisa.ca::9721a633-af21-4d9f-8e2d-9281c5882481" providerId="AD" clId="Web-{0767F9B3-757A-60B3-3307-CBAE8AFC5908}" dt="2023-04-21T18:42:28.344" v="0"/>
          <ac:picMkLst>
            <pc:docMk/>
            <pc:sldMk cId="188845726" sldId="356"/>
            <ac:picMk id="19" creationId="{EF9CA003-7E17-ED41-92AE-D8D98C0825A7}"/>
          </ac:picMkLst>
        </pc:picChg>
        <pc:picChg chg="mod ord">
          <ac:chgData name="Rashpal" userId="S::rashpal@uisa.ca::9721a633-af21-4d9f-8e2d-9281c5882481" providerId="AD" clId="Web-{0767F9B3-757A-60B3-3307-CBAE8AFC5908}" dt="2023-04-21T18:42:28.344" v="0"/>
          <ac:picMkLst>
            <pc:docMk/>
            <pc:sldMk cId="188845726" sldId="356"/>
            <ac:picMk id="21" creationId="{17C96991-59CF-8142-BA51-B8B56EE23D65}"/>
          </ac:picMkLst>
        </pc:picChg>
        <pc:picChg chg="mod ord">
          <ac:chgData name="Rashpal" userId="S::rashpal@uisa.ca::9721a633-af21-4d9f-8e2d-9281c5882481" providerId="AD" clId="Web-{0767F9B3-757A-60B3-3307-CBAE8AFC5908}" dt="2023-04-21T18:42:28.344" v="0"/>
          <ac:picMkLst>
            <pc:docMk/>
            <pc:sldMk cId="188845726" sldId="356"/>
            <ac:picMk id="37" creationId="{A6DA57CA-945B-4A0F-8110-3C4D57993698}"/>
          </ac:picMkLst>
        </pc:picChg>
        <pc:picChg chg="mod ord">
          <ac:chgData name="Rashpal" userId="S::rashpal@uisa.ca::9721a633-af21-4d9f-8e2d-9281c5882481" providerId="AD" clId="Web-{0767F9B3-757A-60B3-3307-CBAE8AFC5908}" dt="2023-04-21T18:42:28.344" v="0"/>
          <ac:picMkLst>
            <pc:docMk/>
            <pc:sldMk cId="188845726" sldId="356"/>
            <ac:picMk id="41" creationId="{74EB486D-4A8D-4B29-8FD0-B96906E3E283}"/>
          </ac:picMkLst>
        </pc:pic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2509101887" sldId="357"/>
            <ac:spMk id="13" creationId="{B2B0E625-26CC-9744-9B92-56905E797B65}"/>
          </ac:spMkLst>
        </pc:spChg>
      </pc:sldChg>
      <pc:sldChg chg="addSp modSp mod ord setBg modClrScheme setClrOvrMap chgLayout">
        <pc:chgData name="Rashpal" userId="S::rashpal@uisa.ca::9721a633-af21-4d9f-8e2d-9281c5882481" providerId="AD" clId="Web-{0767F9B3-757A-60B3-3307-CBAE8AFC5908}" dt="2023-04-21T19:23:13.879" v="230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0767F9B3-757A-60B3-3307-CBAE8AFC5908}" dt="2023-04-21T19:20:58.065" v="64" actId="20577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0767F9B3-757A-60B3-3307-CBAE8AFC5908}" dt="2023-04-21T19:23:00.926" v="229" actId="20577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0767F9B3-757A-60B3-3307-CBAE8AFC5908}" dt="2023-04-21T19:19:00.719" v="59"/>
          <ac:spMkLst>
            <pc:docMk/>
            <pc:sldMk cId="391246093" sldId="361"/>
            <ac:spMk id="6" creationId="{66F3960A-D260-8445-A153-0B674474CEBD}"/>
          </ac:spMkLst>
        </pc:spChg>
        <pc:spChg chg="mod ord">
          <ac:chgData name="Rashpal" userId="S::rashpal@uisa.ca::9721a633-af21-4d9f-8e2d-9281c5882481" providerId="AD" clId="Web-{0767F9B3-757A-60B3-3307-CBAE8AFC5908}" dt="2023-04-21T19:19:00.719" v="59"/>
          <ac:spMkLst>
            <pc:docMk/>
            <pc:sldMk cId="391246093" sldId="361"/>
            <ac:spMk id="7" creationId="{F37669F0-EA6D-6B46-AF0E-A9C2D1F223DB}"/>
          </ac:spMkLst>
        </pc:spChg>
        <pc:spChg chg="mod">
          <ac:chgData name="Rashpal" userId="S::rashpal@uisa.ca::9721a633-af21-4d9f-8e2d-9281c5882481" providerId="AD" clId="Web-{0767F9B3-757A-60B3-3307-CBAE8AFC5908}" dt="2023-04-21T19:19:00.719" v="59"/>
          <ac:spMkLst>
            <pc:docMk/>
            <pc:sldMk cId="391246093" sldId="361"/>
            <ac:spMk id="8" creationId="{2DAD51F7-3210-479B-ADF0-963FBC7E32BD}"/>
          </ac:spMkLst>
        </pc:spChg>
        <pc:spChg chg="add">
          <ac:chgData name="Rashpal" userId="S::rashpal@uisa.ca::9721a633-af21-4d9f-8e2d-9281c5882481" providerId="AD" clId="Web-{0767F9B3-757A-60B3-3307-CBAE8AFC5908}" dt="2023-04-21T19:19:00.719" v="59"/>
          <ac:spMkLst>
            <pc:docMk/>
            <pc:sldMk cId="391246093" sldId="361"/>
            <ac:spMk id="66" creationId="{2FCD9B94-D70B-4446-85E5-ACD3904289CB}"/>
          </ac:spMkLst>
        </pc:spChg>
        <pc:grpChg chg="add">
          <ac:chgData name="Rashpal" userId="S::rashpal@uisa.ca::9721a633-af21-4d9f-8e2d-9281c5882481" providerId="AD" clId="Web-{0767F9B3-757A-60B3-3307-CBAE8AFC5908}" dt="2023-04-21T19:19:00.719" v="59"/>
          <ac:grpSpMkLst>
            <pc:docMk/>
            <pc:sldMk cId="391246093" sldId="361"/>
            <ac:grpSpMk id="58" creationId="{260ACC13-B825-49F3-93DE-C8B8F2FA37A1}"/>
          </ac:grpSpMkLst>
        </pc:grpChg>
        <pc:picChg chg="mod ord">
          <ac:chgData name="Rashpal" userId="S::rashpal@uisa.ca::9721a633-af21-4d9f-8e2d-9281c5882481" providerId="AD" clId="Web-{0767F9B3-757A-60B3-3307-CBAE8AFC5908}" dt="2023-04-21T19:19:00.719" v="59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767675903" sldId="362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2" creationId="{68F0FA04-6227-9040-92A6-9514A59B8E7B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3" creationId="{9CD657E5-4675-E84E-840E-4F6D4868C5A9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4" creationId="{6AF03CC0-7DA0-ED4F-B612-580E138D588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5" creationId="{0B4B9306-DDC0-AD4F-A9C2-739C6AEB0172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6" creationId="{B7D8EEE0-6E1C-9F47-936F-25FCC2FC368C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8" creationId="{2A659727-BBB9-9B49-BCA1-694F74F717C4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767675903" sldId="362"/>
            <ac:spMk id="9" creationId="{9A5802D8-6C81-6C4F-97CF-C1F2344EE894}"/>
          </ac:spMkLst>
        </pc:sp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2" creationId="{C18026B5-2F88-BA48-A996-4A13FDFAA43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3" creationId="{A5ABDF8F-0AD5-5C43-9EF3-8679B9897E0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4" creationId="{7782A119-28D1-B54D-A879-A0DDEC296674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5" creationId="{B55E5840-ED0D-0349-88F3-4E90A0094985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6" creationId="{34801285-85FB-FD43-9631-322998389AF0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7" creationId="{8820E658-15B8-6C4B-A736-3D894774670E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8" creationId="{7F52F621-1B1F-5E49-939F-12BD1A0FD522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495483412" sldId="363"/>
            <ac:spMk id="11" creationId="{8B50C3FA-D20D-3049-9C7F-6F37D4E022C5}"/>
          </ac:spMkLst>
        </pc:sp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643842168" sldId="364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2" creationId="{8C122DF8-59D4-D94D-8ED9-F2F319899DBF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" creationId="{529E91F3-E1A0-DB4A-8CD8-D9D1AB0FFB40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5" creationId="{AB744071-0CE2-7746-9315-22EC28A0F462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4" creationId="{906E4DF9-127F-4650-8BAA-2521A37885B0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5" creationId="{803A1E73-C790-447A-974F-B3ADB50149F7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6" creationId="{A09D80D2-95FB-43C6-96F8-7EF7737C28B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7" creationId="{DDA232CE-EB44-41DD-920C-AEDD5C33D2A5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8" creationId="{CEBFC0C0-C506-47F0-AE21-8A46DB86644A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49" creationId="{ED796758-F31D-4250-A439-D6DE9523C88B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50" creationId="{C60A09F8-DA84-487F-81AC-337BE4A9F35B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51" creationId="{D582AC9C-B267-4C04-9E50-051DE433538C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52" creationId="{1E84004F-53E7-47E5-A493-1980475C42D4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643842168" sldId="364"/>
            <ac:spMk id="53" creationId="{A1B673DD-4FEC-4191-8446-77B89805FF2B}"/>
          </ac:spMkLst>
        </pc:spChg>
      </pc:sldChg>
      <pc:sldChg chg="modSp mod modClrScheme chgLayout">
        <pc:chgData name="Rashpal" userId="S::rashpal@uisa.ca::9721a633-af21-4d9f-8e2d-9281c5882481" providerId="AD" clId="Web-{0767F9B3-757A-60B3-3307-CBAE8AFC5908}" dt="2023-04-21T18:42:28.344" v="0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0767F9B3-757A-60B3-3307-CBAE8AFC5908}" dt="2023-04-21T18:42:28.344" v="0"/>
          <ac:spMkLst>
            <pc:docMk/>
            <pc:sldMk cId="1452138717" sldId="365"/>
            <ac:spMk id="5" creationId="{EF2A44B3-2B4D-5F8F-F2BC-86FFE820F014}"/>
          </ac:spMkLst>
        </pc:spChg>
      </pc:sldChg>
      <pc:sldChg chg="addSp delSp modSp mod setBg modClrScheme chgLayout">
        <pc:chgData name="Rashpal" userId="S::rashpal@uisa.ca::9721a633-af21-4d9f-8e2d-9281c5882481" providerId="AD" clId="Web-{0767F9B3-757A-60B3-3307-CBAE8AFC5908}" dt="2023-04-21T18:44:48.565" v="3"/>
        <pc:sldMkLst>
          <pc:docMk/>
          <pc:sldMk cId="1878034561" sldId="366"/>
        </pc:sldMkLst>
        <pc:spChg chg="del mod ord">
          <ac:chgData name="Rashpal" userId="S::rashpal@uisa.ca::9721a633-af21-4d9f-8e2d-9281c5882481" providerId="AD" clId="Web-{0767F9B3-757A-60B3-3307-CBAE8AFC5908}" dt="2023-04-21T18:43:26.611" v="2"/>
          <ac:spMkLst>
            <pc:docMk/>
            <pc:sldMk cId="1878034561" sldId="366"/>
            <ac:spMk id="2" creationId="{DB9275A6-425C-0F70-17FA-2C0FD2DA5B2C}"/>
          </ac:spMkLst>
        </pc:spChg>
        <pc:spChg chg="mod ord">
          <ac:chgData name="Rashpal" userId="S::rashpal@uisa.ca::9721a633-af21-4d9f-8e2d-9281c5882481" providerId="AD" clId="Web-{0767F9B3-757A-60B3-3307-CBAE8AFC5908}" dt="2023-04-21T18:43:26.611" v="2"/>
          <ac:spMkLst>
            <pc:docMk/>
            <pc:sldMk cId="1878034561" sldId="366"/>
            <ac:spMk id="3" creationId="{C380186F-DBE9-BBF6-FFC8-98732A8FD958}"/>
          </ac:spMkLst>
        </pc:spChg>
        <pc:spChg chg="del mod ord">
          <ac:chgData name="Rashpal" userId="S::rashpal@uisa.ca::9721a633-af21-4d9f-8e2d-9281c5882481" providerId="AD" clId="Web-{0767F9B3-757A-60B3-3307-CBAE8AFC5908}" dt="2023-04-21T18:43:26.611" v="2"/>
          <ac:spMkLst>
            <pc:docMk/>
            <pc:sldMk cId="1878034561" sldId="366"/>
            <ac:spMk id="4" creationId="{C92FCA0F-B188-CFD5-705D-E00A7F7E8D56}"/>
          </ac:spMkLst>
        </pc:spChg>
        <pc:spChg chg="mod ord">
          <ac:chgData name="Rashpal" userId="S::rashpal@uisa.ca::9721a633-af21-4d9f-8e2d-9281c5882481" providerId="AD" clId="Web-{0767F9B3-757A-60B3-3307-CBAE8AFC5908}" dt="2023-04-21T18:43:26.611" v="2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0767F9B3-757A-60B3-3307-CBAE8AFC5908}" dt="2023-04-21T18:43:26.611" v="2"/>
          <ac:spMkLst>
            <pc:docMk/>
            <pc:sldMk cId="1878034561" sldId="366"/>
            <ac:spMk id="6" creationId="{B87DDA59-81EA-24A5-5CBF-175BC8AF02AD}"/>
          </ac:spMkLst>
        </pc:spChg>
        <pc:grpChg chg="add">
          <ac:chgData name="Rashpal" userId="S::rashpal@uisa.ca::9721a633-af21-4d9f-8e2d-9281c5882481" providerId="AD" clId="Web-{0767F9B3-757A-60B3-3307-CBAE8AFC5908}" dt="2023-04-21T18:43:26.611" v="2"/>
          <ac:grpSpMkLst>
            <pc:docMk/>
            <pc:sldMk cId="1878034561" sldId="366"/>
            <ac:grpSpMk id="12" creationId="{71092D16-14DA-4606-831F-0DB3EEECB91C}"/>
          </ac:grpSpMkLst>
        </pc:grpChg>
        <pc:graphicFrameChg chg="add modGraphic">
          <ac:chgData name="Rashpal" userId="S::rashpal@uisa.ca::9721a633-af21-4d9f-8e2d-9281c5882481" providerId="AD" clId="Web-{0767F9B3-757A-60B3-3307-CBAE8AFC5908}" dt="2023-04-21T18:44:48.565" v="3"/>
          <ac:graphicFrameMkLst>
            <pc:docMk/>
            <pc:sldMk cId="1878034561" sldId="366"/>
            <ac:graphicFrameMk id="9" creationId="{3FCCDFFA-8CA5-2831-C86F-3AE489E15D83}"/>
          </ac:graphicFrameMkLst>
        </pc:graphicFrameChg>
      </pc:sldChg>
      <pc:sldMasterChg chg="del delSldLayout">
        <pc:chgData name="Rashpal" userId="S::rashpal@uisa.ca::9721a633-af21-4d9f-8e2d-9281c5882481" providerId="AD" clId="Web-{0767F9B3-757A-60B3-3307-CBAE8AFC5908}" dt="2023-04-21T18:42:28.344" v="0"/>
        <pc:sldMasterMkLst>
          <pc:docMk/>
          <pc:sldMasterMk cId="3515892240" sldId="2147483658"/>
        </pc:sldMasterMkLst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2027108532" sldId="2147483659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3073769527" sldId="2147483671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2357889184" sldId="2147483672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2065862895" sldId="2147483673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1447829211" sldId="2147483675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996362460" sldId="2147483676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2986155231" sldId="2147483677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999130720" sldId="2147483682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3401310734" sldId="2147483684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2550425395" sldId="2147483685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4227948718" sldId="2147483688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306013587" sldId="2147483692"/>
          </pc:sldLayoutMkLst>
        </pc:sldLayoutChg>
        <pc:sldLayoutChg chg="del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3515892240" sldId="2147483658"/>
            <pc:sldLayoutMk cId="4093066419" sldId="2147483693"/>
          </pc:sldLayoutMkLst>
        </pc:sldLayoutChg>
      </pc:sldMasterChg>
      <pc:sldMasterChg chg="add addSldLayout modSldLayout">
        <pc:chgData name="Rashpal" userId="S::rashpal@uisa.ca::9721a633-af21-4d9f-8e2d-9281c5882481" providerId="AD" clId="Web-{0767F9B3-757A-60B3-3307-CBAE8AFC5908}" dt="2023-04-21T18:42:28.344" v="0"/>
        <pc:sldMasterMkLst>
          <pc:docMk/>
          <pc:sldMasterMk cId="1696381698" sldId="2147483694"/>
        </pc:sldMasterMkLst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706802719" sldId="2147483695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057840684" sldId="2147483696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03003742" sldId="2147483697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4287979566" sldId="2147483698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016166496" sldId="2147483699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755889284" sldId="2147483700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622496384" sldId="2147483701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66177809" sldId="2147483702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221481817" sldId="2147483703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115009132" sldId="2147483704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473182303" sldId="2147483705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209949352" sldId="2147483706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311451701" sldId="2147483707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195664318" sldId="2147483708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629484566" sldId="2147483709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481360004" sldId="2147483710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1781220971" sldId="2147483711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445856540" sldId="2147483712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724872057" sldId="2147483713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010221729" sldId="2147483714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599895032" sldId="2147483715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969967867" sldId="2147483716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465172706" sldId="2147483717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082346408" sldId="2147483718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921626688" sldId="2147483719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1555990737" sldId="2147483720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59471075" sldId="2147483721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2940776643" sldId="2147483722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1778491043" sldId="2147483723"/>
          </pc:sldLayoutMkLst>
        </pc:sldLayoutChg>
        <pc:sldLayoutChg chg="add mod replId">
          <pc:chgData name="Rashpal" userId="S::rashpal@uisa.ca::9721a633-af21-4d9f-8e2d-9281c5882481" providerId="AD" clId="Web-{0767F9B3-757A-60B3-3307-CBAE8AFC5908}" dt="2023-04-21T18:42:28.344" v="0"/>
          <pc:sldLayoutMkLst>
            <pc:docMk/>
            <pc:sldMasterMk cId="1696381698" sldId="2147483694"/>
            <pc:sldLayoutMk cId="3477412261" sldId="2147483724"/>
          </pc:sldLayoutMkLst>
        </pc:sldLayoutChg>
      </pc:sldMasterChg>
    </pc:docChg>
  </pc:docChgLst>
  <pc:docChgLst>
    <pc:chgData name="Rashpal" userId="S::rashpal@uisa.ca::9721a633-af21-4d9f-8e2d-9281c5882481" providerId="AD" clId="Web-{E7D68E01-91B5-6F55-EA77-9AB03D931F83}"/>
    <pc:docChg chg="addSld modSld">
      <pc:chgData name="Rashpal" userId="S::rashpal@uisa.ca::9721a633-af21-4d9f-8e2d-9281c5882481" providerId="AD" clId="Web-{E7D68E01-91B5-6F55-EA77-9AB03D931F83}" dt="2023-05-09T21:14:21.038" v="1741" actId="20577"/>
      <pc:docMkLst>
        <pc:docMk/>
      </pc:docMkLst>
      <pc:sldChg chg="modSp">
        <pc:chgData name="Rashpal" userId="S::rashpal@uisa.ca::9721a633-af21-4d9f-8e2d-9281c5882481" providerId="AD" clId="Web-{E7D68E01-91B5-6F55-EA77-9AB03D931F83}" dt="2023-05-09T17:36:17.181" v="12" actId="20577"/>
        <pc:sldMkLst>
          <pc:docMk/>
          <pc:sldMk cId="2105465797" sldId="334"/>
        </pc:sldMkLst>
        <pc:spChg chg="mod">
          <ac:chgData name="Rashpal" userId="S::rashpal@uisa.ca::9721a633-af21-4d9f-8e2d-9281c5882481" providerId="AD" clId="Web-{E7D68E01-91B5-6F55-EA77-9AB03D931F83}" dt="2023-05-09T17:36:17.181" v="12" actId="20577"/>
          <ac:spMkLst>
            <pc:docMk/>
            <pc:sldMk cId="2105465797" sldId="334"/>
            <ac:spMk id="2" creationId="{A8704A28-E62C-2E4A-A2A4-AD85CB6126A2}"/>
          </ac:spMkLst>
        </pc:spChg>
      </pc:sldChg>
      <pc:sldChg chg="modSp">
        <pc:chgData name="Rashpal" userId="S::rashpal@uisa.ca::9721a633-af21-4d9f-8e2d-9281c5882481" providerId="AD" clId="Web-{E7D68E01-91B5-6F55-EA77-9AB03D931F83}" dt="2023-05-09T17:34:55.242" v="10" actId="20577"/>
        <pc:sldMkLst>
          <pc:docMk/>
          <pc:sldMk cId="2960950710" sldId="350"/>
        </pc:sldMkLst>
        <pc:spChg chg="mod">
          <ac:chgData name="Rashpal" userId="S::rashpal@uisa.ca::9721a633-af21-4d9f-8e2d-9281c5882481" providerId="AD" clId="Web-{E7D68E01-91B5-6F55-EA77-9AB03D931F83}" dt="2023-05-09T17:34:55.242" v="10" actId="20577"/>
          <ac:spMkLst>
            <pc:docMk/>
            <pc:sldMk cId="2960950710" sldId="350"/>
            <ac:spMk id="2" creationId="{293E168C-8042-5B4E-A5A4-A5BF693AE2D6}"/>
          </ac:spMkLst>
        </pc:spChg>
      </pc:sldChg>
      <pc:sldChg chg="addSp delSp modSp mod modShow">
        <pc:chgData name="Rashpal" userId="S::rashpal@uisa.ca::9721a633-af21-4d9f-8e2d-9281c5882481" providerId="AD" clId="Web-{E7D68E01-91B5-6F55-EA77-9AB03D931F83}" dt="2023-05-09T21:14:21.038" v="1741" actId="20577"/>
        <pc:sldMkLst>
          <pc:docMk/>
          <pc:sldMk cId="1237319133" sldId="368"/>
        </pc:sldMkLst>
        <pc:spChg chg="mod">
          <ac:chgData name="Rashpal" userId="S::rashpal@uisa.ca::9721a633-af21-4d9f-8e2d-9281c5882481" providerId="AD" clId="Web-{E7D68E01-91B5-6F55-EA77-9AB03D931F83}" dt="2023-05-09T21:13:06.101" v="1676"/>
          <ac:spMkLst>
            <pc:docMk/>
            <pc:sldMk cId="1237319133" sldId="368"/>
            <ac:spMk id="2" creationId="{997874EA-2F67-60CD-631F-5A787057F8CE}"/>
          </ac:spMkLst>
        </pc:spChg>
        <pc:spChg chg="mod">
          <ac:chgData name="Rashpal" userId="S::rashpal@uisa.ca::9721a633-af21-4d9f-8e2d-9281c5882481" providerId="AD" clId="Web-{E7D68E01-91B5-6F55-EA77-9AB03D931F83}" dt="2023-05-09T21:14:21.038" v="1741" actId="20577"/>
          <ac:spMkLst>
            <pc:docMk/>
            <pc:sldMk cId="1237319133" sldId="368"/>
            <ac:spMk id="5" creationId="{8F9E97CA-2CD7-EEF8-C02A-9536BE9F2E74}"/>
          </ac:spMkLst>
        </pc:spChg>
        <pc:spChg chg="del">
          <ac:chgData name="Rashpal" userId="S::rashpal@uisa.ca::9721a633-af21-4d9f-8e2d-9281c5882481" providerId="AD" clId="Web-{E7D68E01-91B5-6F55-EA77-9AB03D931F83}" dt="2023-05-09T21:13:06.101" v="1676"/>
          <ac:spMkLst>
            <pc:docMk/>
            <pc:sldMk cId="1237319133" sldId="368"/>
            <ac:spMk id="62" creationId="{80DF40B2-80F7-4E71-B46C-284163F3654A}"/>
          </ac:spMkLst>
        </pc:spChg>
        <pc:spChg chg="add">
          <ac:chgData name="Rashpal" userId="S::rashpal@uisa.ca::9721a633-af21-4d9f-8e2d-9281c5882481" providerId="AD" clId="Web-{E7D68E01-91B5-6F55-EA77-9AB03D931F83}" dt="2023-05-09T21:13:06.101" v="1676"/>
          <ac:spMkLst>
            <pc:docMk/>
            <pc:sldMk cId="1237319133" sldId="368"/>
            <ac:spMk id="67" creationId="{6CC7D015-0DD8-420F-A568-AC4FEDC41251}"/>
          </ac:spMkLst>
        </pc:spChg>
        <pc:spChg chg="add">
          <ac:chgData name="Rashpal" userId="S::rashpal@uisa.ca::9721a633-af21-4d9f-8e2d-9281c5882481" providerId="AD" clId="Web-{E7D68E01-91B5-6F55-EA77-9AB03D931F83}" dt="2023-05-09T21:13:06.101" v="1676"/>
          <ac:spMkLst>
            <pc:docMk/>
            <pc:sldMk cId="1237319133" sldId="368"/>
            <ac:spMk id="69" creationId="{DC595556-C814-4F1F-B0E5-71812F38A8CD}"/>
          </ac:spMkLst>
        </pc:spChg>
        <pc:picChg chg="mod">
          <ac:chgData name="Rashpal" userId="S::rashpal@uisa.ca::9721a633-af21-4d9f-8e2d-9281c5882481" providerId="AD" clId="Web-{E7D68E01-91B5-6F55-EA77-9AB03D931F83}" dt="2023-05-09T21:13:06.101" v="1676"/>
          <ac:picMkLst>
            <pc:docMk/>
            <pc:sldMk cId="1237319133" sldId="368"/>
            <ac:picMk id="58" creationId="{1762A4BC-4E10-EA2C-8952-1C3802948593}"/>
          </ac:picMkLst>
        </pc:picChg>
      </pc:sldChg>
      <pc:sldChg chg="addSp modSp modNotes">
        <pc:chgData name="Rashpal" userId="S::rashpal@uisa.ca::9721a633-af21-4d9f-8e2d-9281c5882481" providerId="AD" clId="Web-{E7D68E01-91B5-6F55-EA77-9AB03D931F83}" dt="2023-05-09T21:09:48.819" v="1635" actId="20577"/>
        <pc:sldMkLst>
          <pc:docMk/>
          <pc:sldMk cId="2622941904" sldId="369"/>
        </pc:sldMkLst>
        <pc:spChg chg="add mod">
          <ac:chgData name="Rashpal" userId="S::rashpal@uisa.ca::9721a633-af21-4d9f-8e2d-9281c5882481" providerId="AD" clId="Web-{E7D68E01-91B5-6F55-EA77-9AB03D931F83}" dt="2023-05-09T21:07:21.553" v="1566" actId="20577"/>
          <ac:spMkLst>
            <pc:docMk/>
            <pc:sldMk cId="2622941904" sldId="369"/>
            <ac:spMk id="4" creationId="{6AB2E5DC-F76C-AA1C-06AB-50936173F843}"/>
          </ac:spMkLst>
        </pc:spChg>
        <pc:spChg chg="add mod">
          <ac:chgData name="Rashpal" userId="S::rashpal@uisa.ca::9721a633-af21-4d9f-8e2d-9281c5882481" providerId="AD" clId="Web-{E7D68E01-91B5-6F55-EA77-9AB03D931F83}" dt="2023-05-09T21:08:48.740" v="1625" actId="20577"/>
          <ac:spMkLst>
            <pc:docMk/>
            <pc:sldMk cId="2622941904" sldId="369"/>
            <ac:spMk id="6" creationId="{B116AC72-915C-9D9E-6768-CA8AEF742F85}"/>
          </ac:spMkLst>
        </pc:spChg>
        <pc:spChg chg="mod">
          <ac:chgData name="Rashpal" userId="S::rashpal@uisa.ca::9721a633-af21-4d9f-8e2d-9281c5882481" providerId="AD" clId="Web-{E7D68E01-91B5-6F55-EA77-9AB03D931F83}" dt="2023-05-09T21:09:48.819" v="1635" actId="20577"/>
          <ac:spMkLst>
            <pc:docMk/>
            <pc:sldMk cId="2622941904" sldId="369"/>
            <ac:spMk id="12" creationId="{EAF798D6-DBAB-D5B4-99C0-0155EA463B94}"/>
          </ac:spMkLst>
        </pc:spChg>
      </pc:sldChg>
      <pc:sldChg chg="addSp modSp new mod setBg modClrScheme chgLayout modNotes">
        <pc:chgData name="Rashpal" userId="S::rashpal@uisa.ca::9721a633-af21-4d9f-8e2d-9281c5882481" providerId="AD" clId="Web-{E7D68E01-91B5-6F55-EA77-9AB03D931F83}" dt="2023-05-09T18:37:46.536" v="938"/>
        <pc:sldMkLst>
          <pc:docMk/>
          <pc:sldMk cId="2820837222" sldId="373"/>
        </pc:sldMkLst>
        <pc:spChg chg="mod ord">
          <ac:chgData name="Rashpal" userId="S::rashpal@uisa.ca::9721a633-af21-4d9f-8e2d-9281c5882481" providerId="AD" clId="Web-{E7D68E01-91B5-6F55-EA77-9AB03D931F83}" dt="2023-05-09T18:18:21.502" v="506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E7D68E01-91B5-6F55-EA77-9AB03D931F83}" dt="2023-05-09T18:34:22.767" v="765" actId="20577"/>
          <ac:spMkLst>
            <pc:docMk/>
            <pc:sldMk cId="2820837222" sldId="373"/>
            <ac:spMk id="3" creationId="{EE81DE37-D8CE-695F-A412-E3F046B24980}"/>
          </ac:spMkLst>
        </pc:spChg>
        <pc:spChg chg="mod ord">
          <ac:chgData name="Rashpal" userId="S::rashpal@uisa.ca::9721a633-af21-4d9f-8e2d-9281c5882481" providerId="AD" clId="Web-{E7D68E01-91B5-6F55-EA77-9AB03D931F83}" dt="2023-05-09T18:18:21.502" v="506"/>
          <ac:spMkLst>
            <pc:docMk/>
            <pc:sldMk cId="2820837222" sldId="373"/>
            <ac:spMk id="4" creationId="{8E0A3633-B741-D418-8D37-E3E0E6E3730B}"/>
          </ac:spMkLst>
        </pc:spChg>
        <pc:spChg chg="mod ord">
          <ac:chgData name="Rashpal" userId="S::rashpal@uisa.ca::9721a633-af21-4d9f-8e2d-9281c5882481" providerId="AD" clId="Web-{E7D68E01-91B5-6F55-EA77-9AB03D931F83}" dt="2023-05-09T18:18:21.502" v="506"/>
          <ac:spMkLst>
            <pc:docMk/>
            <pc:sldMk cId="2820837222" sldId="373"/>
            <ac:spMk id="5" creationId="{189A5B2F-F6FD-B8E1-987A-5FC747A9F2A1}"/>
          </ac:spMkLst>
        </pc:spChg>
        <pc:spChg chg="add">
          <ac:chgData name="Rashpal" userId="S::rashpal@uisa.ca::9721a633-af21-4d9f-8e2d-9281c5882481" providerId="AD" clId="Web-{E7D68E01-91B5-6F55-EA77-9AB03D931F83}" dt="2023-05-09T18:18:21.502" v="506"/>
          <ac:spMkLst>
            <pc:docMk/>
            <pc:sldMk cId="2820837222" sldId="373"/>
            <ac:spMk id="11" creationId="{2C61293E-6EBE-43EF-A52C-9BEBFD7679D4}"/>
          </ac:spMkLst>
        </pc:spChg>
        <pc:spChg chg="add">
          <ac:chgData name="Rashpal" userId="S::rashpal@uisa.ca::9721a633-af21-4d9f-8e2d-9281c5882481" providerId="AD" clId="Web-{E7D68E01-91B5-6F55-EA77-9AB03D931F83}" dt="2023-05-09T18:18:21.502" v="506"/>
          <ac:spMkLst>
            <pc:docMk/>
            <pc:sldMk cId="2820837222" sldId="373"/>
            <ac:spMk id="13" creationId="{21540236-BFD5-4A9D-8840-4703E7F76825}"/>
          </ac:spMkLst>
        </pc:spChg>
        <pc:picChg chg="add">
          <ac:chgData name="Rashpal" userId="S::rashpal@uisa.ca::9721a633-af21-4d9f-8e2d-9281c5882481" providerId="AD" clId="Web-{E7D68E01-91B5-6F55-EA77-9AB03D931F83}" dt="2023-05-09T18:18:21.502" v="506"/>
          <ac:picMkLst>
            <pc:docMk/>
            <pc:sldMk cId="2820837222" sldId="373"/>
            <ac:picMk id="7" creationId="{D7E438F5-45CE-88D0-FAF8-34A9635FBACE}"/>
          </ac:picMkLst>
        </pc:picChg>
      </pc:sldChg>
      <pc:sldChg chg="addSp delSp modSp new mod setBg chgLayout modNotes">
        <pc:chgData name="Rashpal" userId="S::rashpal@uisa.ca::9721a633-af21-4d9f-8e2d-9281c5882481" providerId="AD" clId="Web-{E7D68E01-91B5-6F55-EA77-9AB03D931F83}" dt="2023-05-09T21:12:45.694" v="1675"/>
        <pc:sldMkLst>
          <pc:docMk/>
          <pc:sldMk cId="2935841978" sldId="374"/>
        </pc:sldMkLst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2" creationId="{43D3672A-E6FD-BACB-12DC-CDBDF2F361B2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3" creationId="{C0C3D0E2-7D71-0D29-FDC4-03E58DC24135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4" creationId="{A6E8C138-C6F2-B404-442B-AC5F6FFFFEC9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5" creationId="{9BB9BC81-C958-76E7-F9BE-2559E1364DFC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6" creationId="{15E105B2-63FB-213C-9F40-5F3815EDF9C3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7" creationId="{CB076014-D2AA-D7DD-C891-32F1ED18F5F7}"/>
          </ac:spMkLst>
        </pc:spChg>
        <pc:spChg chg="del">
          <ac:chgData name="Rashpal" userId="S::rashpal@uisa.ca::9721a633-af21-4d9f-8e2d-9281c5882481" providerId="AD" clId="Web-{E7D68E01-91B5-6F55-EA77-9AB03D931F83}" dt="2023-05-09T21:03:30.614" v="1480"/>
          <ac:spMkLst>
            <pc:docMk/>
            <pc:sldMk cId="2935841978" sldId="374"/>
            <ac:spMk id="8" creationId="{8BFC1494-B7F1-9876-1281-8F4EC8675164}"/>
          </ac:spMkLst>
        </pc:spChg>
        <pc:spChg chg="mod ord">
          <ac:chgData name="Rashpal" userId="S::rashpal@uisa.ca::9721a633-af21-4d9f-8e2d-9281c5882481" providerId="AD" clId="Web-{E7D68E01-91B5-6F55-EA77-9AB03D931F83}" dt="2023-05-09T21:11:00.225" v="1639"/>
          <ac:spMkLst>
            <pc:docMk/>
            <pc:sldMk cId="2935841978" sldId="374"/>
            <ac:spMk id="9" creationId="{B3EDEA20-7960-970C-9341-439266B64422}"/>
          </ac:spMkLst>
        </pc:spChg>
        <pc:spChg chg="mod ord">
          <ac:chgData name="Rashpal" userId="S::rashpal@uisa.ca::9721a633-af21-4d9f-8e2d-9281c5882481" providerId="AD" clId="Web-{E7D68E01-91B5-6F55-EA77-9AB03D931F83}" dt="2023-05-09T21:11:00.225" v="1639"/>
          <ac:spMkLst>
            <pc:docMk/>
            <pc:sldMk cId="2935841978" sldId="374"/>
            <ac:spMk id="10" creationId="{DC0C0CF5-1649-2B6E-5D50-70E8266D00FD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17" creationId="{F3060C83-F051-4F0E-ABAD-AA0DFC48B218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19" creationId="{83C98ABE-055B-441F-B07E-44F97F083C39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21" creationId="{29FDB030-9B49-4CED-8CCD-4D99382388AC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23" creationId="{3783CA14-24A1-485C-8B30-D6A5D87987AD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25" creationId="{9A97C86A-04D6-40F7-AE84-31AB43E6A846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27" creationId="{FF9F2414-84E8-453E-B1F3-389FDE8192D9}"/>
          </ac:spMkLst>
        </pc:spChg>
        <pc:spChg chg="add del">
          <ac:chgData name="Rashpal" userId="S::rashpal@uisa.ca::9721a633-af21-4d9f-8e2d-9281c5882481" providerId="AD" clId="Web-{E7D68E01-91B5-6F55-EA77-9AB03D931F83}" dt="2023-05-09T21:11:00.194" v="1638"/>
          <ac:spMkLst>
            <pc:docMk/>
            <pc:sldMk cId="2935841978" sldId="374"/>
            <ac:spMk id="29" creationId="{3ECA69A1-7536-43AC-85EF-C7106179F5ED}"/>
          </ac:spMkLst>
        </pc:spChg>
        <pc:graphicFrameChg chg="add mod modGraphic">
          <ac:chgData name="Rashpal" userId="S::rashpal@uisa.ca::9721a633-af21-4d9f-8e2d-9281c5882481" providerId="AD" clId="Web-{E7D68E01-91B5-6F55-EA77-9AB03D931F83}" dt="2023-05-09T21:11:00.225" v="1639"/>
          <ac:graphicFrameMkLst>
            <pc:docMk/>
            <pc:sldMk cId="2935841978" sldId="374"/>
            <ac:graphicFrameMk id="12" creationId="{9D17D10D-36B7-9442-2942-5715C1F7DE2D}"/>
          </ac:graphicFrameMkLst>
        </pc:graphicFrameChg>
      </pc:sldChg>
    </pc:docChg>
  </pc:docChgLst>
  <pc:docChgLst>
    <pc:chgData name="Rashpal" userId="S::rashpal@uisa.ca::9721a633-af21-4d9f-8e2d-9281c5882481" providerId="AD" clId="Web-{5BCE2913-FC94-CDA7-CB0B-75DF255F785B}"/>
    <pc:docChg chg="mod addSld delSld modSld sldOrd addMainMaster delMainMaster modMainMaster setSldSz">
      <pc:chgData name="Rashpal" userId="S::rashpal@uisa.ca::9721a633-af21-4d9f-8e2d-9281c5882481" providerId="AD" clId="Web-{5BCE2913-FC94-CDA7-CB0B-75DF255F785B}" dt="2023-05-28T16:37:01.914" v="1289"/>
      <pc:docMkLst>
        <pc:docMk/>
      </pc:docMkLst>
      <pc:sldChg chg="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105465797" sldId="334"/>
            <ac:spMk id="2" creationId="{A8704A28-E62C-2E4A-A2A4-AD85CB6126A2}"/>
          </ac:spMkLst>
        </pc:spChg>
        <pc:picChg chg="mod ord">
          <ac:chgData name="Rashpal" userId="S::rashpal@uisa.ca::9721a633-af21-4d9f-8e2d-9281c5882481" providerId="AD" clId="Web-{5BCE2913-FC94-CDA7-CB0B-75DF255F785B}" dt="2023-05-27T13:30:20.631" v="868"/>
          <ac:picMkLst>
            <pc:docMk/>
            <pc:sldMk cId="2105465797" sldId="334"/>
            <ac:picMk id="20" creationId="{12F007AF-B3B3-4BBC-9990-D46E31738B7C}"/>
          </ac:picMkLst>
        </pc:picChg>
      </pc:sldChg>
      <pc:sldChg chg="addSp delSp modSp mod setBg modClrScheme chgLayout">
        <pc:chgData name="Rashpal" userId="S::rashpal@uisa.ca::9721a633-af21-4d9f-8e2d-9281c5882481" providerId="AD" clId="Web-{5BCE2913-FC94-CDA7-CB0B-75DF255F785B}" dt="2023-05-28T02:48:52.231" v="1210"/>
        <pc:sldMkLst>
          <pc:docMk/>
          <pc:sldMk cId="2336677316" sldId="343"/>
        </pc:sldMkLst>
        <pc:spChg chg="del mod ord">
          <ac:chgData name="Rashpal" userId="S::rashpal@uisa.ca::9721a633-af21-4d9f-8e2d-9281c5882481" providerId="AD" clId="Web-{5BCE2913-FC94-CDA7-CB0B-75DF255F785B}" dt="2023-05-28T02:48:39.731" v="1208"/>
          <ac:spMkLst>
            <pc:docMk/>
            <pc:sldMk cId="2336677316" sldId="343"/>
            <ac:spMk id="2" creationId="{51DF3D98-3C30-4CFC-8643-C81E829C8C25}"/>
          </ac:spMkLst>
        </pc:spChg>
        <pc:spChg chg="add mod">
          <ac:chgData name="Rashpal" userId="S::rashpal@uisa.ca::9721a633-af21-4d9f-8e2d-9281c5882481" providerId="AD" clId="Web-{5BCE2913-FC94-CDA7-CB0B-75DF255F785B}" dt="2023-05-28T02:48:01.840" v="1201"/>
          <ac:spMkLst>
            <pc:docMk/>
            <pc:sldMk cId="2336677316" sldId="343"/>
            <ac:spMk id="4" creationId="{5E262972-6FAD-48AB-D818-7BD2032EA163}"/>
          </ac:spMkLst>
        </pc:spChg>
        <pc:spChg chg="add mod">
          <ac:chgData name="Rashpal" userId="S::rashpal@uisa.ca::9721a633-af21-4d9f-8e2d-9281c5882481" providerId="AD" clId="Web-{5BCE2913-FC94-CDA7-CB0B-75DF255F785B}" dt="2023-05-28T02:48:39.731" v="1208"/>
          <ac:spMkLst>
            <pc:docMk/>
            <pc:sldMk cId="2336677316" sldId="343"/>
            <ac:spMk id="6" creationId="{C0C5F865-DBCD-8AB2-215C-7663EC2731DA}"/>
          </ac:spMkLst>
        </pc:spChg>
        <pc:spChg chg="add mod">
          <ac:chgData name="Rashpal" userId="S::rashpal@uisa.ca::9721a633-af21-4d9f-8e2d-9281c5882481" providerId="AD" clId="Web-{5BCE2913-FC94-CDA7-CB0B-75DF255F785B}" dt="2023-05-28T02:48:52.231" v="1210"/>
          <ac:spMkLst>
            <pc:docMk/>
            <pc:sldMk cId="2336677316" sldId="343"/>
            <ac:spMk id="8" creationId="{ED1F2EA5-6020-1006-58C6-EF7A15C3F59A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336677316" sldId="343"/>
            <ac:spMk id="9" creationId="{76767661-63CB-A645-82F2-3B860E338B67}"/>
          </ac:spMkLst>
        </pc:spChg>
        <pc:spChg chg="del mod ord">
          <ac:chgData name="Rashpal" userId="S::rashpal@uisa.ca::9721a633-af21-4d9f-8e2d-9281c5882481" providerId="AD" clId="Web-{5BCE2913-FC94-CDA7-CB0B-75DF255F785B}" dt="2023-05-28T02:48:52.231" v="1210"/>
          <ac:spMkLst>
            <pc:docMk/>
            <pc:sldMk cId="2336677316" sldId="343"/>
            <ac:spMk id="11" creationId="{F0F25866-5DB1-334A-8037-692579FBDE39}"/>
          </ac:spMkLst>
        </pc:spChg>
        <pc:picChg chg="del mod ord">
          <ac:chgData name="Rashpal" userId="S::rashpal@uisa.ca::9721a633-af21-4d9f-8e2d-9281c5882481" providerId="AD" clId="Web-{5BCE2913-FC94-CDA7-CB0B-75DF255F785B}" dt="2023-05-28T02:48:01.840" v="1201"/>
          <ac:picMkLst>
            <pc:docMk/>
            <pc:sldMk cId="2336677316" sldId="343"/>
            <ac:picMk id="13" creationId="{EC944911-7CDD-41CC-A7F0-5B0CF85D545C}"/>
          </ac:picMkLst>
        </pc:picChg>
      </pc:sldChg>
      <pc:sldChg chg="addSp delSp modSp mod setBg modClrScheme setClrOvrMap modShow chgLayout">
        <pc:chgData name="Rashpal" userId="S::rashpal@uisa.ca::9721a633-af21-4d9f-8e2d-9281c5882481" providerId="AD" clId="Web-{5BCE2913-FC94-CDA7-CB0B-75DF255F785B}" dt="2023-05-28T01:17:41.336" v="1189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960950710" sldId="350"/>
            <ac:spMk id="2" creationId="{293E168C-8042-5B4E-A5A4-A5BF693AE2D6}"/>
          </ac:spMkLst>
        </pc:spChg>
        <pc:spChg chg="add del">
          <ac:chgData name="Rashpal" userId="S::rashpal@uisa.ca::9721a633-af21-4d9f-8e2d-9281c5882481" providerId="AD" clId="Web-{5BCE2913-FC94-CDA7-CB0B-75DF255F785B}" dt="2023-05-26T21:39:30.257" v="32"/>
          <ac:spMkLst>
            <pc:docMk/>
            <pc:sldMk cId="2960950710" sldId="350"/>
            <ac:spMk id="43" creationId="{71B2258F-86CA-4D4D-8270-BC05FCDEBFB3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960950710" sldId="350"/>
            <ac:spMk id="45" creationId="{C1DD1A8A-57D5-4A81-AD04-532B043C5611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960950710" sldId="350"/>
            <ac:spMk id="50" creationId="{007891EC-4501-44ED-A8C8-B11B6DB767AB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960950710" sldId="350"/>
            <ac:picMk id="41" creationId="{08D7F9AF-683B-2E7A-29DC-CF0B1EBDF7C0}"/>
          </ac:picMkLst>
        </pc:picChg>
      </pc:sldChg>
      <pc:sldChg chg="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6" creationId="{54AEFD4E-3C68-714D-803E-EF85A323B95F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7" creationId="{560FFC6F-2BF3-42FE-80C1-0A76D4B6C7C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39" creationId="{4AB9797B-00B4-7491-DD69-1D4D006F154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55" creationId="{9A002C20-86F6-46B0-8392-A37CAC548C7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21537536" sldId="353"/>
            <ac:spMk id="56" creationId="{C2972F54-37E5-4215-8174-927CD8DD41A7}"/>
          </ac:spMkLst>
        </pc:spChg>
        <pc:graphicFrameChg chg="mod">
          <ac:chgData name="Rashpal" userId="S::rashpal@uisa.ca::9721a633-af21-4d9f-8e2d-9281c5882481" providerId="AD" clId="Web-{5BCE2913-FC94-CDA7-CB0B-75DF255F785B}" dt="2023-05-27T13:30:35.100" v="871"/>
          <ac:graphicFrameMkLst>
            <pc:docMk/>
            <pc:sldMk cId="2521537536" sldId="353"/>
            <ac:graphicFrameMk id="2" creationId="{25D430F3-B08A-4761-BE5D-FD5918163DAC}"/>
          </ac:graphicFrameMkLst>
        </pc:graphicFrameChg>
      </pc:sldChg>
      <pc:sldChg chg="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556310685" sldId="354"/>
            <ac:spMk id="6" creationId="{7CD59D5C-769B-454A-A6E2-A988BC5DEF3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556310685" sldId="354"/>
            <ac:spMk id="8" creationId="{EC096D19-BD94-4908-B61E-1F9AFA53F122}"/>
          </ac:spMkLst>
        </pc:spChg>
        <pc:graphicFrameChg chg="mod">
          <ac:chgData name="Rashpal" userId="S::rashpal@uisa.ca::9721a633-af21-4d9f-8e2d-9281c5882481" providerId="AD" clId="Web-{5BCE2913-FC94-CDA7-CB0B-75DF255F785B}" dt="2023-05-27T13:30:35.100" v="871"/>
          <ac:graphicFrameMkLst>
            <pc:docMk/>
            <pc:sldMk cId="1556310685" sldId="354"/>
            <ac:graphicFrameMk id="3" creationId="{D8081049-5BA8-D834-3A0C-4E35C6A68DF3}"/>
          </ac:graphicFrameMkLst>
        </pc:graphicFrameChg>
      </pc:sldChg>
      <pc:sldChg chg="del">
        <pc:chgData name="Rashpal" userId="S::rashpal@uisa.ca::9721a633-af21-4d9f-8e2d-9281c5882481" providerId="AD" clId="Web-{5BCE2913-FC94-CDA7-CB0B-75DF255F785B}" dt="2023-05-27T13:15:12.120" v="790"/>
        <pc:sldMkLst>
          <pc:docMk/>
          <pc:sldMk cId="188845726" sldId="356"/>
        </pc:sldMkLst>
      </pc:sldChg>
      <pc:sldChg chg="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509101887" sldId="357"/>
            <ac:spMk id="13" creationId="{B2B0E625-26CC-9744-9B92-56905E797B6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509101887" sldId="357"/>
            <ac:spMk id="26" creationId="{C0D329C2-CF39-40AB-883B-A1173005F10D}"/>
          </ac:spMkLst>
        </pc:spChg>
      </pc:sldChg>
      <pc:sldChg chg="addSp delSp modSp mod modClrScheme chgLayout">
        <pc:chgData name="Rashpal" userId="S::rashpal@uisa.ca::9721a633-af21-4d9f-8e2d-9281c5882481" providerId="AD" clId="Web-{5BCE2913-FC94-CDA7-CB0B-75DF255F785B}" dt="2023-05-28T02:44:02.023" v="1195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5BCE2913-FC94-CDA7-CB0B-75DF255F785B}" dt="2023-05-28T02:44:01.992" v="1194"/>
          <ac:spMkLst>
            <pc:docMk/>
            <pc:sldMk cId="391246093" sldId="361"/>
            <ac:spMk id="2" creationId="{62CE9DD7-24A3-DEE9-F6F3-8C917DD3772B}"/>
          </ac:spMkLst>
        </pc:spChg>
        <pc:spChg chg="mod or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6" creationId="{66F3960A-D260-8445-A153-0B674474CEB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391246093" sldId="361"/>
            <ac:spMk id="8" creationId="{2DAD51F7-3210-479B-ADF0-963FBC7E32BD}"/>
          </ac:spMkLst>
        </pc:spChg>
        <pc:spChg chg="add del mo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79" creationId="{D009D6D5-DAC2-4A8B-A17A-E206B9012D09}"/>
          </ac:spMkLst>
        </pc:spChg>
        <pc:spChg chg="add del">
          <ac:chgData name="Rashpal" userId="S::rashpal@uisa.ca::9721a633-af21-4d9f-8e2d-9281c5882481" providerId="AD" clId="Web-{5BCE2913-FC94-CDA7-CB0B-75DF255F785B}" dt="2023-05-28T02:44:01.992" v="1194"/>
          <ac:spMkLst>
            <pc:docMk/>
            <pc:sldMk cId="391246093" sldId="361"/>
            <ac:spMk id="84" creationId="{B250C39F-3F6C-4D53-86D2-7BC6B2FF609C}"/>
          </ac:spMkLst>
        </pc:spChg>
        <pc:spChg chg="add del">
          <ac:chgData name="Rashpal" userId="S::rashpal@uisa.ca::9721a633-af21-4d9f-8e2d-9281c5882481" providerId="AD" clId="Web-{5BCE2913-FC94-CDA7-CB0B-75DF255F785B}" dt="2023-05-28T02:44:01.992" v="1194"/>
          <ac:spMkLst>
            <pc:docMk/>
            <pc:sldMk cId="391246093" sldId="361"/>
            <ac:spMk id="86" creationId="{70A48D59-8581-41F7-B529-F4617FE07A9A}"/>
          </ac:spMkLst>
        </pc:spChg>
        <pc:spChg chg="add del">
          <ac:chgData name="Rashpal" userId="S::rashpal@uisa.ca::9721a633-af21-4d9f-8e2d-9281c5882481" providerId="AD" clId="Web-{5BCE2913-FC94-CDA7-CB0B-75DF255F785B}" dt="2023-05-28T02:44:01.992" v="1194"/>
          <ac:spMkLst>
            <pc:docMk/>
            <pc:sldMk cId="391246093" sldId="361"/>
            <ac:spMk id="88" creationId="{9DD005C1-8C51-42D6-9BEE-B9B83849743D}"/>
          </ac:spMkLst>
        </pc:spChg>
        <pc:spChg chg="ad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90" creationId="{56688E73-49B9-4052-A836-D248C825D70D}"/>
          </ac:spMkLst>
        </pc:spChg>
        <pc:spChg chg="add">
          <ac:chgData name="Rashpal" userId="S::rashpal@uisa.ca::9721a633-af21-4d9f-8e2d-9281c5882481" providerId="AD" clId="Web-{5BCE2913-FC94-CDA7-CB0B-75DF255F785B}" dt="2023-05-28T02:44:02.023" v="1195"/>
          <ac:spMkLst>
            <pc:docMk/>
            <pc:sldMk cId="391246093" sldId="361"/>
            <ac:spMk id="91" creationId="{5B6AEE0C-07FE-4154-BC7C-2F20530BC556}"/>
          </ac:spMkLst>
        </pc:spChg>
        <pc:picChg chg="mod ord">
          <ac:chgData name="Rashpal" userId="S::rashpal@uisa.ca::9721a633-af21-4d9f-8e2d-9281c5882481" providerId="AD" clId="Web-{5BCE2913-FC94-CDA7-CB0B-75DF255F785B}" dt="2023-05-28T02:44:02.023" v="1195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495483412" sldId="363"/>
            <ac:spMk id="11" creationId="{8B50C3FA-D20D-3049-9C7F-6F37D4E022C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495483412" sldId="363"/>
            <ac:spMk id="12" creationId="{4DD34D67-E258-443E-8B33-EE16DD144A3A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495483412" sldId="363"/>
            <ac:spMk id="17" creationId="{57073D82-2CD0-07F1-385D-6920AFEFC789}"/>
          </ac:spMkLst>
        </pc:spChg>
      </pc:sldChg>
      <pc:sldChg chg="modSp mod modClrScheme chgLayout modNotes">
        <pc:chgData name="Rashpal" userId="S::rashpal@uisa.ca::9721a633-af21-4d9f-8e2d-9281c5882481" providerId="AD" clId="Web-{5BCE2913-FC94-CDA7-CB0B-75DF255F785B}" dt="2023-05-27T13:30:35.100" v="871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452138717" sldId="365"/>
            <ac:spMk id="5" creationId="{EF2A44B3-2B4D-5F8F-F2BC-86FFE820F014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452138717" sldId="365"/>
            <ac:picMk id="8" creationId="{608CC68B-FCD6-66CE-0FF1-383C8CDA1054}"/>
          </ac:picMkLst>
        </pc:picChg>
      </pc:sldChg>
      <pc:sldChg chg="modSp mod modClrScheme chgLayout modNotes">
        <pc:chgData name="Rashpal" userId="S::rashpal@uisa.ca::9721a633-af21-4d9f-8e2d-9281c5882481" providerId="AD" clId="Web-{5BCE2913-FC94-CDA7-CB0B-75DF255F785B}" dt="2023-05-27T13:30:35.100" v="871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878034561" sldId="366"/>
            <ac:spMk id="6" creationId="{B87DDA59-81EA-24A5-5CBF-175BC8AF02A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878034561" sldId="366"/>
            <ac:spMk id="13" creationId="{6C4028FD-8BAA-4A19-BFDE-594D991B7552}"/>
          </ac:spMkLst>
        </pc:spChg>
        <pc:graphicFrameChg chg="mod">
          <ac:chgData name="Rashpal" userId="S::rashpal@uisa.ca::9721a633-af21-4d9f-8e2d-9281c5882481" providerId="AD" clId="Web-{5BCE2913-FC94-CDA7-CB0B-75DF255F785B}" dt="2023-05-27T13:30:35.100" v="871"/>
          <ac:graphicFrameMkLst>
            <pc:docMk/>
            <pc:sldMk cId="1878034561" sldId="366"/>
            <ac:graphicFrameMk id="9" creationId="{3FCCDFFA-8CA5-2831-C86F-3AE489E15D83}"/>
          </ac:graphicFrameMkLst>
        </pc:graphicFrameChg>
      </pc:sldChg>
      <pc:sldChg chg="modSp mod modClrScheme modShow chgLayout">
        <pc:chgData name="Rashpal" userId="S::rashpal@uisa.ca::9721a633-af21-4d9f-8e2d-9281c5882481" providerId="AD" clId="Web-{5BCE2913-FC94-CDA7-CB0B-75DF255F785B}" dt="2023-05-28T01:17:45.601" v="1190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237319133" sldId="368"/>
            <ac:spMk id="2" creationId="{997874EA-2F67-60CD-631F-5A787057F8CE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237319133" sldId="368"/>
            <ac:spMk id="5" creationId="{8F9E97CA-2CD7-EEF8-C02A-9536BE9F2E74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237319133" sldId="368"/>
            <ac:picMk id="58" creationId="{1762A4BC-4E10-EA2C-8952-1C3802948593}"/>
          </ac:picMkLst>
        </pc:picChg>
      </pc:sldChg>
      <pc:sldChg chg="delSp modSp mod ord setBg modClrScheme chgLayout modNotes">
        <pc:chgData name="Rashpal" userId="S::rashpal@uisa.ca::9721a633-af21-4d9f-8e2d-9281c5882481" providerId="AD" clId="Web-{5BCE2913-FC94-CDA7-CB0B-75DF255F785B}" dt="2023-05-28T01:16:19.789" v="1187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3" creationId="{C4EC1EB3-455E-4B94-A71A-19ED101E49B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4" creationId="{6AB2E5DC-F76C-AA1C-06AB-50936173F843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5" creationId="{35CDEF04-2E13-B897-9804-5ACDCBBBE359}"/>
          </ac:spMkLst>
        </pc:spChg>
        <pc:spChg chg="del mod">
          <ac:chgData name="Rashpal" userId="S::rashpal@uisa.ca::9721a633-af21-4d9f-8e2d-9281c5882481" providerId="AD" clId="Web-{5BCE2913-FC94-CDA7-CB0B-75DF255F785B}" dt="2023-05-26T21:31:40.651" v="21"/>
          <ac:spMkLst>
            <pc:docMk/>
            <pc:sldMk cId="2622941904" sldId="369"/>
            <ac:spMk id="6" creationId="{B116AC72-915C-9D9E-6768-CA8AEF742F85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7" creationId="{9F2000A3-84C0-1714-7573-783EC05731B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10" creationId="{3A06D99F-9880-00AA-D96A-DA6954CB618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12" creationId="{EAF798D6-DBAB-D5B4-99C0-0155EA463B9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22941904" sldId="369"/>
            <ac:spMk id="14" creationId="{B90B1BE7-EFEB-2BD8-E871-77D124A4F629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622941904" sldId="369"/>
            <ac:spMk id="27" creationId="{B29E910F-5CD4-AA2F-2CD0-1944D869467D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2622941904" sldId="369"/>
            <ac:spMk id="28" creationId="{CFC3A49A-3ED2-70EC-AA34-1F3867342AA2}"/>
          </ac:spMkLst>
        </pc:spChg>
        <pc:picChg chg="mod or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8" creationId="{3B0E6EAE-44C6-94D9-871E-B2C7BB89C8CD}"/>
          </ac:picMkLst>
        </pc:picChg>
        <pc:picChg chg="mod or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9" creationId="{D98E3904-7B51-E3A4-898E-2F5C5BB5E0DC}"/>
          </ac:picMkLst>
        </pc:picChg>
        <pc:picChg chg="mod or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13" creationId="{3E1A87AF-03D6-2A3D-F3A0-25F58685A02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19" creationId="{69C67034-1D4C-A9D7-35BB-22CD70DB8C32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22" creationId="{CC988BB9-5821-B889-2F30-68CF1C0BC83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22941904" sldId="369"/>
            <ac:picMk id="26" creationId="{307A874B-8F54-0758-9C46-66312E9AB44D}"/>
          </ac:picMkLst>
        </pc:picChg>
      </pc:sldChg>
      <pc:sldChg chg="del">
        <pc:chgData name="Rashpal" userId="S::rashpal@uisa.ca::9721a633-af21-4d9f-8e2d-9281c5882481" providerId="AD" clId="Web-{5BCE2913-FC94-CDA7-CB0B-75DF255F785B}" dt="2023-05-26T21:30:58.432" v="15"/>
        <pc:sldMkLst>
          <pc:docMk/>
          <pc:sldMk cId="4109898608" sldId="370"/>
        </pc:sldMkLst>
      </pc:sldChg>
      <pc:sldChg chg="modSp mod chgLayout">
        <pc:chgData name="Rashpal" userId="S::rashpal@uisa.ca::9721a633-af21-4d9f-8e2d-9281c5882481" providerId="AD" clId="Web-{5BCE2913-FC94-CDA7-CB0B-75DF255F785B}" dt="2023-05-28T03:05:05.279" v="1286" actId="20577"/>
        <pc:sldMkLst>
          <pc:docMk/>
          <pc:sldMk cId="668554668" sldId="372"/>
        </pc:sldMkLst>
        <pc:spChg chg="mod">
          <ac:chgData name="Rashpal" userId="S::rashpal@uisa.ca::9721a633-af21-4d9f-8e2d-9281c5882481" providerId="AD" clId="Web-{5BCE2913-FC94-CDA7-CB0B-75DF255F785B}" dt="2023-05-28T03:05:05.279" v="1286" actId="20577"/>
          <ac:spMkLst>
            <pc:docMk/>
            <pc:sldMk cId="668554668" sldId="372"/>
            <ac:spMk id="3" creationId="{3FF11946-EC8B-472F-029F-D13DBF2C0EC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668554668" sldId="372"/>
            <ac:spMk id="4" creationId="{441184DC-649F-FB82-3029-2E70F29A0656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668554668" sldId="372"/>
            <ac:spMk id="5" creationId="{16B8E9B2-5B49-8CA9-0CCC-C9CF452ECA75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668554668" sldId="372"/>
            <ac:picMk id="2" creationId="{FBCB6AB7-C59B-AE26-5BFF-8A49AC09489B}"/>
          </ac:picMkLst>
        </pc:picChg>
      </pc:sldChg>
      <pc:sldChg chg="addSp modSp mod modClrScheme setClrOvrMap chgLayout modNotes">
        <pc:chgData name="Rashpal" userId="S::rashpal@uisa.ca::9721a633-af21-4d9f-8e2d-9281c5882481" providerId="AD" clId="Web-{5BCE2913-FC94-CDA7-CB0B-75DF255F785B}" dt="2023-05-28T02:42:08.443" v="1191"/>
        <pc:sldMkLst>
          <pc:docMk/>
          <pc:sldMk cId="2820837222" sldId="373"/>
        </pc:sldMkLst>
        <pc:spChg chg="mod ord">
          <ac:chgData name="Rashpal" userId="S::rashpal@uisa.ca::9721a633-af21-4d9f-8e2d-9281c5882481" providerId="AD" clId="Web-{5BCE2913-FC94-CDA7-CB0B-75DF255F785B}" dt="2023-05-28T02:42:08.443" v="1191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5BCE2913-FC94-CDA7-CB0B-75DF255F785B}" dt="2023-05-28T02:42:08.443" v="1191"/>
          <ac:spMkLst>
            <pc:docMk/>
            <pc:sldMk cId="2820837222" sldId="373"/>
            <ac:spMk id="3" creationId="{EE81DE37-D8CE-695F-A412-E3F046B24980}"/>
          </ac:spMkLst>
        </pc:spChg>
        <pc:spChg chg="mod ord">
          <ac:chgData name="Rashpal" userId="S::rashpal@uisa.ca::9721a633-af21-4d9f-8e2d-9281c5882481" providerId="AD" clId="Web-{5BCE2913-FC94-CDA7-CB0B-75DF255F785B}" dt="2023-05-28T02:42:08.443" v="1191"/>
          <ac:spMkLst>
            <pc:docMk/>
            <pc:sldMk cId="2820837222" sldId="373"/>
            <ac:spMk id="4" creationId="{8E0A3633-B741-D418-8D37-E3E0E6E3730B}"/>
          </ac:spMkLst>
        </pc:spChg>
        <pc:spChg chg="mod ord">
          <ac:chgData name="Rashpal" userId="S::rashpal@uisa.ca::9721a633-af21-4d9f-8e2d-9281c5882481" providerId="AD" clId="Web-{5BCE2913-FC94-CDA7-CB0B-75DF255F785B}" dt="2023-05-28T02:42:08.443" v="1191"/>
          <ac:spMkLst>
            <pc:docMk/>
            <pc:sldMk cId="2820837222" sldId="373"/>
            <ac:spMk id="5" creationId="{189A5B2F-F6FD-B8E1-987A-5FC747A9F2A1}"/>
          </ac:spMkLst>
        </pc:spChg>
        <pc:spChg chg="add">
          <ac:chgData name="Rashpal" userId="S::rashpal@uisa.ca::9721a633-af21-4d9f-8e2d-9281c5882481" providerId="AD" clId="Web-{5BCE2913-FC94-CDA7-CB0B-75DF255F785B}" dt="2023-05-28T02:42:08.443" v="1191"/>
          <ac:spMkLst>
            <pc:docMk/>
            <pc:sldMk cId="2820837222" sldId="373"/>
            <ac:spMk id="12" creationId="{9228552E-C8B1-4A80-8448-0787CE0FC704}"/>
          </ac:spMkLst>
        </pc:spChg>
        <pc:picChg chg="mod ord">
          <ac:chgData name="Rashpal" userId="S::rashpal@uisa.ca::9721a633-af21-4d9f-8e2d-9281c5882481" providerId="AD" clId="Web-{5BCE2913-FC94-CDA7-CB0B-75DF255F785B}" dt="2023-05-28T02:42:08.443" v="1191"/>
          <ac:picMkLst>
            <pc:docMk/>
            <pc:sldMk cId="2820837222" sldId="373"/>
            <ac:picMk id="7" creationId="{D7E438F5-45CE-88D0-FAF8-34A9635FBACE}"/>
          </ac:picMkLst>
        </pc:picChg>
      </pc:sldChg>
      <pc:sldChg chg="modSp mod ord setBg modClrScheme modShow chgLayout">
        <pc:chgData name="Rashpal" userId="S::rashpal@uisa.ca::9721a633-af21-4d9f-8e2d-9281c5882481" providerId="AD" clId="Web-{5BCE2913-FC94-CDA7-CB0B-75DF255F785B}" dt="2023-05-28T01:16:28.352" v="1188"/>
        <pc:sldMkLst>
          <pc:docMk/>
          <pc:sldMk cId="2935841978" sldId="374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935841978" sldId="374"/>
            <ac:spMk id="9" creationId="{B3EDEA20-7960-970C-9341-439266B6442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935841978" sldId="374"/>
            <ac:spMk id="10" creationId="{DC0C0CF5-1649-2B6E-5D50-70E8266D00FD}"/>
          </ac:spMkLst>
        </pc:spChg>
        <pc:graphicFrameChg chg="mod modGraphic">
          <ac:chgData name="Rashpal" userId="S::rashpal@uisa.ca::9721a633-af21-4d9f-8e2d-9281c5882481" providerId="AD" clId="Web-{5BCE2913-FC94-CDA7-CB0B-75DF255F785B}" dt="2023-05-27T13:30:35.100" v="871"/>
          <ac:graphicFrameMkLst>
            <pc:docMk/>
            <pc:sldMk cId="2935841978" sldId="374"/>
            <ac:graphicFrameMk id="12" creationId="{9D17D10D-36B7-9442-2942-5715C1F7DE2D}"/>
          </ac:graphicFrameMkLst>
        </pc:graphicFrameChg>
      </pc:sldChg>
      <pc:sldChg chg="addSp delSp modSp mod modClrScheme setClrOvrMap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3968193281" sldId="377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3968193281" sldId="377"/>
            <ac:spMk id="3" creationId="{90FACFF0-6633-1FE2-5ECB-E4CC6E4C1ED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3968193281" sldId="377"/>
            <ac:spMk id="4" creationId="{431901B2-777C-5F9A-900E-E28A64D500FF}"/>
          </ac:spMkLst>
        </pc:spChg>
        <pc:spChg chg="add del">
          <ac:chgData name="Rashpal" userId="S::rashpal@uisa.ca::9721a633-af21-4d9f-8e2d-9281c5882481" providerId="AD" clId="Web-{5BCE2913-FC94-CDA7-CB0B-75DF255F785B}" dt="2023-05-27T13:16:42.074" v="794"/>
          <ac:spMkLst>
            <pc:docMk/>
            <pc:sldMk cId="3968193281" sldId="377"/>
            <ac:spMk id="6" creationId="{0671A8AE-40A1-4631-A6B8-581AFF065482}"/>
          </ac:spMkLst>
        </pc:spChg>
        <pc:spChg chg="add del">
          <ac:chgData name="Rashpal" userId="S::rashpal@uisa.ca::9721a633-af21-4d9f-8e2d-9281c5882481" providerId="AD" clId="Web-{5BCE2913-FC94-CDA7-CB0B-75DF255F785B}" dt="2023-05-27T13:16:42.074" v="794"/>
          <ac:spMkLst>
            <pc:docMk/>
            <pc:sldMk cId="3968193281" sldId="377"/>
            <ac:spMk id="7" creationId="{AB58EF07-17C2-48CF-ABB0-EEF1F17CB8F0}"/>
          </ac:spMkLst>
        </pc:spChg>
        <pc:spChg chg="add del">
          <ac:chgData name="Rashpal" userId="S::rashpal@uisa.ca::9721a633-af21-4d9f-8e2d-9281c5882481" providerId="AD" clId="Web-{5BCE2913-FC94-CDA7-CB0B-75DF255F785B}" dt="2023-05-27T13:16:42.074" v="794"/>
          <ac:spMkLst>
            <pc:docMk/>
            <pc:sldMk cId="3968193281" sldId="377"/>
            <ac:spMk id="8" creationId="{AF2F604E-43BE-4DC3-B983-E071523364F8}"/>
          </ac:spMkLst>
        </pc:spChg>
        <pc:spChg chg="add del">
          <ac:chgData name="Rashpal" userId="S::rashpal@uisa.ca::9721a633-af21-4d9f-8e2d-9281c5882481" providerId="AD" clId="Web-{5BCE2913-FC94-CDA7-CB0B-75DF255F785B}" dt="2023-05-27T13:16:42.074" v="794"/>
          <ac:spMkLst>
            <pc:docMk/>
            <pc:sldMk cId="3968193281" sldId="377"/>
            <ac:spMk id="10" creationId="{08C9B587-E65E-4B52-B37C-ABEBB6E87928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3968193281" sldId="377"/>
            <ac:spMk id="12" creationId="{22A397E7-BF60-45B2-84C7-B074B76C37A7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3968193281" sldId="377"/>
            <ac:spMk id="14" creationId="{890DEF05-784E-4B61-89E4-04C4ECF4E5A0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3968193281" sldId="377"/>
            <ac:picMk id="2" creationId="{CD48DFFB-692B-AA8B-A00E-D0F49D3E074C}"/>
          </ac:picMkLst>
        </pc:picChg>
        <pc:cxnChg chg="add 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3968193281" sldId="377"/>
            <ac:cxnSpMk id="16" creationId="{C41BAEC7-F7B0-4224-8B18-8F74B7D87F0B}"/>
          </ac:cxnSpMkLst>
        </pc:cxnChg>
      </pc:sldChg>
      <pc:sldChg chg="modSp mod setBg modClrScheme setClrOvrMap chgLayout">
        <pc:chgData name="Rashpal" userId="S::rashpal@uisa.ca::9721a633-af21-4d9f-8e2d-9281c5882481" providerId="AD" clId="Web-{5BCE2913-FC94-CDA7-CB0B-75DF255F785B}" dt="2023-05-28T02:43:15.882" v="1192"/>
        <pc:sldMkLst>
          <pc:docMk/>
          <pc:sldMk cId="2016360892" sldId="378"/>
        </pc:sldMkLst>
        <pc:spChg chg="mod ord">
          <ac:chgData name="Rashpal" userId="S::rashpal@uisa.ca::9721a633-af21-4d9f-8e2d-9281c5882481" providerId="AD" clId="Web-{5BCE2913-FC94-CDA7-CB0B-75DF255F785B}" dt="2023-05-28T02:43:15.882" v="1192"/>
          <ac:spMkLst>
            <pc:docMk/>
            <pc:sldMk cId="2016360892" sldId="378"/>
            <ac:spMk id="2" creationId="{81937236-CCD4-617A-CE99-EAC14EDABBD4}"/>
          </ac:spMkLst>
        </pc:spChg>
        <pc:spChg chg="mod ord">
          <ac:chgData name="Rashpal" userId="S::rashpal@uisa.ca::9721a633-af21-4d9f-8e2d-9281c5882481" providerId="AD" clId="Web-{5BCE2913-FC94-CDA7-CB0B-75DF255F785B}" dt="2023-05-28T02:43:15.882" v="1192"/>
          <ac:spMkLst>
            <pc:docMk/>
            <pc:sldMk cId="2016360892" sldId="378"/>
            <ac:spMk id="3" creationId="{500CD888-0781-D53D-596F-A9600FA0FEA2}"/>
          </ac:spMkLst>
        </pc:spChg>
        <pc:picChg chg="mod ord">
          <ac:chgData name="Rashpal" userId="S::rashpal@uisa.ca::9721a633-af21-4d9f-8e2d-9281c5882481" providerId="AD" clId="Web-{5BCE2913-FC94-CDA7-CB0B-75DF255F785B}" dt="2023-05-28T02:43:15.882" v="1192"/>
          <ac:picMkLst>
            <pc:docMk/>
            <pc:sldMk cId="2016360892" sldId="378"/>
            <ac:picMk id="7" creationId="{43A7E59E-C703-A19B-3D48-6B7C7563C3E1}"/>
          </ac:picMkLst>
        </pc:picChg>
      </pc:sldChg>
      <pc:sldChg chg="addSp modSp mod modClrScheme chgLayout">
        <pc:chgData name="Rashpal" userId="S::rashpal@uisa.ca::9721a633-af21-4d9f-8e2d-9281c5882481" providerId="AD" clId="Web-{5BCE2913-FC94-CDA7-CB0B-75DF255F785B}" dt="2023-05-27T13:30:35.100" v="871"/>
        <pc:sldMkLst>
          <pc:docMk/>
          <pc:sldMk cId="2619254712" sldId="379"/>
        </pc:sldMkLst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19254712" sldId="379"/>
            <ac:spMk id="2" creationId="{8430A137-27F1-F8B8-68FD-7B28432A1E5B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19254712" sldId="379"/>
            <ac:spMk id="3" creationId="{FE7205FD-2AE1-3599-A6F3-FC54915037B1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19254712" sldId="379"/>
            <ac:spMk id="19" creationId="{362810D9-2C5A-477D-949C-C191895477F3}"/>
          </ac:spMkLst>
        </pc:spChg>
        <pc:spChg chg="add 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619254712" sldId="379"/>
            <ac:spMk id="21" creationId="{081E4A58-353D-44AE-B2FC-2A74E2E400F7}"/>
          </ac:spMkLst>
        </pc:s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19254712" sldId="379"/>
            <ac:picMk id="14" creationId="{04D0F95F-0BD1-BC8A-CA73-9C9A51CE1962}"/>
          </ac:picMkLst>
        </pc:picChg>
      </pc:sldChg>
      <pc:sldChg chg="modSp new del">
        <pc:chgData name="Rashpal" userId="S::rashpal@uisa.ca::9721a633-af21-4d9f-8e2d-9281c5882481" providerId="AD" clId="Web-{5BCE2913-FC94-CDA7-CB0B-75DF255F785B}" dt="2023-05-26T21:21:23.093" v="10"/>
        <pc:sldMkLst>
          <pc:docMk/>
          <pc:sldMk cId="3273463724" sldId="380"/>
        </pc:sldMkLst>
        <pc:spChg chg="mod">
          <ac:chgData name="Rashpal" userId="S::rashpal@uisa.ca::9721a633-af21-4d9f-8e2d-9281c5882481" providerId="AD" clId="Web-{5BCE2913-FC94-CDA7-CB0B-75DF255F785B}" dt="2023-05-26T21:21:03.421" v="8" actId="20577"/>
          <ac:spMkLst>
            <pc:docMk/>
            <pc:sldMk cId="3273463724" sldId="380"/>
            <ac:spMk id="3" creationId="{C2AB7E25-3D77-038F-7D1B-FB4148144D46}"/>
          </ac:spMkLst>
        </pc:spChg>
      </pc:sldChg>
      <pc:sldChg chg="modSp new mod modClrScheme chgLayout">
        <pc:chgData name="Rashpal" userId="S::rashpal@uisa.ca::9721a633-af21-4d9f-8e2d-9281c5882481" providerId="AD" clId="Web-{5BCE2913-FC94-CDA7-CB0B-75DF255F785B}" dt="2023-05-27T13:30:20.631" v="868"/>
        <pc:sldMkLst>
          <pc:docMk/>
          <pc:sldMk cId="1922155818" sldId="381"/>
        </pc:sldMkLst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922155818" sldId="381"/>
            <ac:spMk id="2" creationId="{50B90A3E-0199-48CC-6B61-9702C47DDF21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922155818" sldId="381"/>
            <ac:spMk id="3" creationId="{5C0A2640-0A36-9773-6FA3-5CB196DC1934}"/>
          </ac:spMkLst>
        </pc:spChg>
        <pc:spChg chg="mod ord">
          <ac:chgData name="Rashpal" userId="S::rashpal@uisa.ca::9721a633-af21-4d9f-8e2d-9281c5882481" providerId="AD" clId="Web-{5BCE2913-FC94-CDA7-CB0B-75DF255F785B}" dt="2023-05-27T13:30:20.631" v="868"/>
          <ac:spMkLst>
            <pc:docMk/>
            <pc:sldMk cId="1922155818" sldId="381"/>
            <ac:spMk id="4" creationId="{7C2A33AC-4F0E-934B-2242-D09962A28DE5}"/>
          </ac:spMkLst>
        </pc:spChg>
      </pc:sldChg>
      <pc:sldChg chg="addSp modSp new mod ord modClrScheme chgLayout">
        <pc:chgData name="Rashpal" userId="S::rashpal@uisa.ca::9721a633-af21-4d9f-8e2d-9281c5882481" providerId="AD" clId="Web-{5BCE2913-FC94-CDA7-CB0B-75DF255F785B}" dt="2023-05-28T01:16:12.383" v="1186"/>
        <pc:sldMkLst>
          <pc:docMk/>
          <pc:sldMk cId="2667017454" sldId="382"/>
        </pc:sldMkLst>
        <pc:picChg chg="add 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667017454" sldId="382"/>
            <ac:picMk id="2" creationId="{4A48F2ED-A400-5747-7A7E-457870E3F109}"/>
          </ac:picMkLst>
        </pc:picChg>
      </pc:sldChg>
      <pc:sldChg chg="addSp delSp modSp new mod setBg addAnim setClrOvrMap chgLayout">
        <pc:chgData name="Rashpal" userId="S::rashpal@uisa.ca::9721a633-af21-4d9f-8e2d-9281c5882481" providerId="AD" clId="Web-{5BCE2913-FC94-CDA7-CB0B-75DF255F785B}" dt="2023-05-28T16:37:01.914" v="1289"/>
        <pc:sldMkLst>
          <pc:docMk/>
          <pc:sldMk cId="1286121056" sldId="383"/>
        </pc:sldMkLst>
        <pc:spChg chg="mod or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2" creationId="{1AB8419B-3B47-0E4C-B102-3D48D282F6BC}"/>
          </ac:spMkLst>
        </pc:spChg>
        <pc:spChg chg="mod or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3" creationId="{E2BBDEAA-5079-736F-4585-FC1444116857}"/>
          </ac:spMkLst>
        </pc:spChg>
        <pc:spChg chg="add del">
          <ac:chgData name="Rashpal" userId="S::rashpal@uisa.ca::9721a633-af21-4d9f-8e2d-9281c5882481" providerId="AD" clId="Web-{5BCE2913-FC94-CDA7-CB0B-75DF255F785B}" dt="2023-05-26T21:42:49.271" v="56"/>
          <ac:spMkLst>
            <pc:docMk/>
            <pc:sldMk cId="1286121056" sldId="383"/>
            <ac:spMk id="9" creationId="{C8320351-9FA2-4A26-885B-BB8F3E4902D2}"/>
          </ac:spMkLst>
        </pc:spChg>
        <pc:spChg chg="add del">
          <ac:chgData name="Rashpal" userId="S::rashpal@uisa.ca::9721a633-af21-4d9f-8e2d-9281c5882481" providerId="AD" clId="Web-{5BCE2913-FC94-CDA7-CB0B-75DF255F785B}" dt="2023-05-26T21:42:49.271" v="56"/>
          <ac:spMkLst>
            <pc:docMk/>
            <pc:sldMk cId="1286121056" sldId="383"/>
            <ac:spMk id="11" creationId="{68CD2EFB-78C2-4C6E-A6B9-4ED12FAD5B99}"/>
          </ac:spMkLst>
        </pc:spChg>
        <pc:spChg chg="add del mo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16" creationId="{8A95209C-5275-4E15-8EA7-7F42980ABF2D}"/>
          </ac:spMkLst>
        </pc:spChg>
        <pc:spChg chg="add del mo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18" creationId="{DEF0EFD6-A3C2-4C94-A80A-BA9709D99013}"/>
          </ac:spMkLst>
        </pc:spChg>
        <pc:spChg chg="add del mo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20" creationId="{4F2ED431-E304-4FF0-9F4E-032783C9D612}"/>
          </ac:spMkLst>
        </pc:spChg>
        <pc:spChg chg="add">
          <ac:chgData name="Rashpal" userId="S::rashpal@uisa.ca::9721a633-af21-4d9f-8e2d-9281c5882481" providerId="AD" clId="Web-{5BCE2913-FC94-CDA7-CB0B-75DF255F785B}" dt="2023-05-28T16:37:01.914" v="1289"/>
          <ac:spMkLst>
            <pc:docMk/>
            <pc:sldMk cId="1286121056" sldId="383"/>
            <ac:spMk id="25" creationId="{7D9D36D6-2AC5-46A1-A849-4C82D5264A3A}"/>
          </ac:spMkLst>
        </pc:spChg>
        <pc:picChg chg="add mod">
          <ac:chgData name="Rashpal" userId="S::rashpal@uisa.ca::9721a633-af21-4d9f-8e2d-9281c5882481" providerId="AD" clId="Web-{5BCE2913-FC94-CDA7-CB0B-75DF255F785B}" dt="2023-05-28T16:37:01.914" v="1289"/>
          <ac:picMkLst>
            <pc:docMk/>
            <pc:sldMk cId="1286121056" sldId="383"/>
            <ac:picMk id="4" creationId="{D4AC5D5F-EA5C-A85C-7DE1-ADCCC3A8AE19}"/>
          </ac:picMkLst>
        </pc:picChg>
        <pc:picChg chg="add del mod">
          <ac:chgData name="Rashpal" userId="S::rashpal@uisa.ca::9721a633-af21-4d9f-8e2d-9281c5882481" providerId="AD" clId="Web-{5BCE2913-FC94-CDA7-CB0B-75DF255F785B}" dt="2023-05-28T16:36:31.741" v="1287"/>
          <ac:picMkLst>
            <pc:docMk/>
            <pc:sldMk cId="1286121056" sldId="383"/>
            <ac:picMk id="5" creationId="{FCA0721B-BF5C-6E79-6305-B890E1247CF6}"/>
          </ac:picMkLst>
        </pc:picChg>
      </pc:sldChg>
      <pc:sldChg chg="addSp delSp modSp new mod setBg modClrScheme setClrOvrMap chgLayout">
        <pc:chgData name="Rashpal" userId="S::rashpal@uisa.ca::9721a633-af21-4d9f-8e2d-9281c5882481" providerId="AD" clId="Web-{5BCE2913-FC94-CDA7-CB0B-75DF255F785B}" dt="2023-05-28T02:46:24.307" v="1197"/>
        <pc:sldMkLst>
          <pc:docMk/>
          <pc:sldMk cId="3832374567" sldId="384"/>
        </pc:sldMkLst>
        <pc:spChg chg="add mod">
          <ac:chgData name="Rashpal" userId="S::rashpal@uisa.ca::9721a633-af21-4d9f-8e2d-9281c5882481" providerId="AD" clId="Web-{5BCE2913-FC94-CDA7-CB0B-75DF255F785B}" dt="2023-05-28T02:46:24.307" v="1197"/>
          <ac:spMkLst>
            <pc:docMk/>
            <pc:sldMk cId="3832374567" sldId="384"/>
            <ac:spMk id="3" creationId="{1551463B-EB44-2324-FACD-2712C9EEA5EB}"/>
          </ac:spMkLst>
        </pc:spChg>
        <pc:spChg chg="add del mod">
          <ac:chgData name="Rashpal" userId="S::rashpal@uisa.ca::9721a633-af21-4d9f-8e2d-9281c5882481" providerId="AD" clId="Web-{5BCE2913-FC94-CDA7-CB0B-75DF255F785B}" dt="2023-05-28T02:45:29.572" v="1196"/>
          <ac:spMkLst>
            <pc:docMk/>
            <pc:sldMk cId="3832374567" sldId="384"/>
            <ac:spMk id="7" creationId="{42A4FC2C-047E-45A5-965D-8E1E3BF09BC6}"/>
          </ac:spMkLst>
        </pc:spChg>
        <pc:spChg chg="add del">
          <ac:chgData name="Rashpal" userId="S::rashpal@uisa.ca::9721a633-af21-4d9f-8e2d-9281c5882481" providerId="AD" clId="Web-{5BCE2913-FC94-CDA7-CB0B-75DF255F785B}" dt="2023-05-28T02:46:24.307" v="1197"/>
          <ac:spMkLst>
            <pc:docMk/>
            <pc:sldMk cId="3832374567" sldId="384"/>
            <ac:spMk id="12" creationId="{657F69E0-C4B0-4BEC-A689-4F8D877F05D4}"/>
          </ac:spMkLst>
        </pc:spChg>
        <pc:spChg chg="add del">
          <ac:chgData name="Rashpal" userId="S::rashpal@uisa.ca::9721a633-af21-4d9f-8e2d-9281c5882481" providerId="AD" clId="Web-{5BCE2913-FC94-CDA7-CB0B-75DF255F785B}" dt="2023-05-28T02:46:24.307" v="1197"/>
          <ac:spMkLst>
            <pc:docMk/>
            <pc:sldMk cId="3832374567" sldId="384"/>
            <ac:spMk id="14" creationId="{9F6380B4-6A1C-481E-8408-B4E6C75B9B81}"/>
          </ac:spMkLst>
        </pc:spChg>
        <pc:spChg chg="add">
          <ac:chgData name="Rashpal" userId="S::rashpal@uisa.ca::9721a633-af21-4d9f-8e2d-9281c5882481" providerId="AD" clId="Web-{5BCE2913-FC94-CDA7-CB0B-75DF255F785B}" dt="2023-05-28T02:46:24.307" v="1197"/>
          <ac:spMkLst>
            <pc:docMk/>
            <pc:sldMk cId="3832374567" sldId="384"/>
            <ac:spMk id="19" creationId="{71B2258F-86CA-4D4D-8270-BC05FCDEBFB3}"/>
          </ac:spMkLst>
        </pc:spChg>
        <pc:picChg chg="add mod">
          <ac:chgData name="Rashpal" userId="S::rashpal@uisa.ca::9721a633-af21-4d9f-8e2d-9281c5882481" providerId="AD" clId="Web-{5BCE2913-FC94-CDA7-CB0B-75DF255F785B}" dt="2023-05-28T02:46:24.307" v="1197"/>
          <ac:picMkLst>
            <pc:docMk/>
            <pc:sldMk cId="3832374567" sldId="384"/>
            <ac:picMk id="2" creationId="{FA238003-92B4-69B0-FA33-3545800ECC86}"/>
          </ac:picMkLst>
        </pc:picChg>
      </pc:sldChg>
      <pc:sldChg chg="modSp add del mod modClrScheme chgLayout">
        <pc:chgData name="Rashpal" userId="S::rashpal@uisa.ca::9721a633-af21-4d9f-8e2d-9281c5882481" providerId="AD" clId="Web-{5BCE2913-FC94-CDA7-CB0B-75DF255F785B}" dt="2023-05-27T13:31:02.537" v="873"/>
        <pc:sldMkLst>
          <pc:docMk/>
          <pc:sldMk cId="2268784495" sldId="385"/>
        </pc:sldMkLst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6" creationId="{3CC0E1D6-97CF-DD80-EC04-5FDF2DEF0D2F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7" creationId="{E4825D3E-416B-71BB-CB66-6302B37FD71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2" creationId="{CB944D5A-BAB1-4957-5CC1-DB83B1830806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3" creationId="{06EA2DB9-1F4F-8087-AE90-A3CDE6FA294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4" creationId="{C3584068-F9E4-6829-228B-D296BD7A9BBD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6" creationId="{E85EAC9E-0E16-4106-862E-FE9518DD9E7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7" creationId="{695D43AE-397D-498B-A716-7FE46469176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19" creationId="{B9FB6D96-BA4D-44F0-80D7-D4BDEF88ED1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5" creationId="{BB7BF083-EEC4-E946-CED9-B39550486CE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6" creationId="{38C52F5B-B4C4-EA8F-3D18-FBA832DE6083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72" creationId="{A2E7424A-BABA-4D4C-BE59-3CA86A1590E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3" creationId="{30C96108-6683-4BD1-B2C5-0B810647191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4" creationId="{31041891-ECAE-4D9D-A68A-E84C662F771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5" creationId="{D3A8EEEF-8924-45FD-84B0-21E2E20E8F7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6" creationId="{726ADDE2-B98E-426F-A361-BF6222F169F6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7" creationId="{ED17537D-A3B5-437C-8CBD-9F7B06D04D9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78" creationId="{E28A17DD-C444-4A1C-8C62-D2A095027770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79" creationId="{2355B6B0-CD37-441A-850A-37D0CE25F60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80" creationId="{1C9C5622-3934-4754-89F2-A55ADAD1352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81" creationId="{B63A688A-5C03-469C-9065-2D8F05A495B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86" creationId="{46ED484E-6A87-4BBC-ADF9-2162878D6E14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87" creationId="{6791F8B0-4194-4D99-B2AA-0D8764F64BB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88" creationId="{CD40D940-16A1-4A75-A635-155A4B5AB214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90" creationId="{419E7084-A01A-45C7-9D44-B2D38191800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91" creationId="{6EB23CD6-5304-4EF0-9465-3D1EB6DC12DB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292" creationId="{2E2824AC-5F1E-4CBA-B51A-88708086CD6D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95" creationId="{520302F2-1579-460A-8B86-27567B08957F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96" creationId="{F664C713-F589-4B7A-AC1A-6D597E44B701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97" creationId="{14BCC41B-70D1-4570-96BA-754EA7EB2C4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98" creationId="{F18C77C8-D80E-4C4D-9C8A-AC1CE40AF61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299" creationId="{FCC16DE4-084C-42CC-AABB-36D2DDF39269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00" creationId="{7113EE21-E62E-4A37-BF8D-89DB2ADF25E9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01" creationId="{0BADFAA7-1DF4-4C05-B287-481C739E56B0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02" creationId="{2F047CDD-1EFE-44AD-AA28-CBFAA8C18A50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03" creationId="{D478E4AD-5C37-40DC-8C97-1D091E475F79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04" creationId="{5D0E4F81-2C6D-40AF-8794-E6B46A64E74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06" creationId="{551B4C0E-1E6F-4829-9E9F-60D2E750737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08" creationId="{E57CC176-D426-4F0D-90F7-1F613E2FEC7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10" creationId="{16FC99BB-7F63-43D0-B247-628D41F5C0B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14" creationId="{2DE4404D-749B-49DD-BBC4-36FDC2958CD5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16" creationId="{80D4C4BD-D958-4ACB-87BC-A58776AF2A6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17" creationId="{13EB8B04-1051-4B45-83BA-03124C33EFA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19" creationId="{35BABFC2-4A18-4F93-8CFE-DEBB7EAD5BE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1" creationId="{E5427A6A-EEE3-4912-BDAE-52AC53E7C5C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5" creationId="{364F0AC9-FB9F-414E-B6B7-172A3DB70FE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6" creationId="{E349EFDF-26F3-4B93-A1A8-626F62A764D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7" creationId="{C7F4F643-D70D-4688-8604-05C02765BFF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8" creationId="{236D1BE8-E78E-4B90-AC79-E5C43580EBFB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29" creationId="{28471828-DFE2-4A1C-9AA3-5EC45C36DB9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30" creationId="{77AA6B23-F3C5-4D9A-AB3A-4C10501BCF56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31" creationId="{8D6FB36B-C8BF-42E1-BDD5-FB9AE6859B81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32" creationId="{779D7631-AB05-426A-9E57-39730691272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33" creationId="{0BF5B090-3F27-499D-AE5E-6D9D2BA11C36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34" creationId="{CAE74102-8E8B-4EDE-ABED-F469EFAB389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35" creationId="{0B953CA9-B503-4185-8DE6-C40047F256E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36" creationId="{B373FBC6-E2CE-4788-A8AD-F6720CB71F5A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37" creationId="{6D75EF85-8839-4DA8-B7E8-D52F51551135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38" creationId="{BF51872B-4A86-45EF-B613-832D0828DB8A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40" creationId="{8C6358F8-7C12-4C62-B490-4FC7F80CAF0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41" creationId="{95565110-4E97-49FF-BAA4-B7FD933E754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46" creationId="{1606E19F-904E-41CC-8BEA-656D2F4BD6E9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47" creationId="{C60A38CE-3BD8-4C7B-8E50-F0534BD5BB1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48" creationId="{6AF42D39-5BC3-41E4-89F3-738AF3194B85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49" creationId="{E9556DBF-15C6-464D-A4F2-CD0FAA90979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50" creationId="{AACB2BCD-B366-44E8-AD17-95303CCEB97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2268784495" sldId="385"/>
            <ac:spMk id="351" creationId="{8A652CC6-75A3-4B7B-A84B-9A341A9B630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54" creationId="{A2E534EA-79AB-4B44-A2C9-3D574D8A8AA6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56" creationId="{1637F08E-06AB-4B0D-9250-951D8B069D0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58" creationId="{42B380E1-8998-4073-A4DD-6B2E2ABB6B2E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59" creationId="{315AB487-A7FD-464B-8A69-51EBDEA1177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1" creationId="{9D272A54-A3E5-430F-A4D2-82C1C953C19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2" creationId="{F0828C26-6A12-4168-98C4-FFD83BB367B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3" creationId="{CCA4EC35-455B-435B-AA82-7CCD150BE3D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4" creationId="{7CB50DDC-0209-4811-8E24-E7D477C9659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5" creationId="{97F48CA8-C776-4FC2-9DFF-1A6FFD06588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6" creationId="{A25C3943-5577-4A84-BCD3-3F3567FC127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7" creationId="{519E664D-57BA-4BCE-BB27-DBF3F2910FA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8" creationId="{4B553252-13A3-48FF-8C75-065E1D6294A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69" creationId="{6A40DC52-F058-4C07-BB90-A35980C528E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0" creationId="{BBF9392F-BC85-4F1B-8636-E67512832F9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2" creationId="{2E1BC56C-8C52-45A9-946D-A3F62A04703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3" creationId="{0B613269-795D-47C5-9B21-2161D45376D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4" creationId="{81C60AD1-1FCC-4389-AD2F-FE7CC40285F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5" creationId="{5FB29545-8C3D-41F8-ABF5-635FD6A5BD4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6" creationId="{8F051E32-A289-4D28-AF80-991F6C00663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7" creationId="{105BF631-21B9-4FE7-B6EC-234CD0EC0F9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8" creationId="{59827F43-61BF-4AC4-9165-7573EADFB31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79" creationId="{2514BF14-BC9B-4723-8723-4C7129D18EC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0" creationId="{88C8F79A-C0CF-4443-8679-0DFD26C9BFD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1" creationId="{D8EF7FD7-8181-4715-9251-50D36DD10AC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3" creationId="{E2450CAD-DEDC-4B7B-87A3-E9CA9904CDE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4" creationId="{37755EB1-FD8E-4B9D-9D70-9F1153A404A6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5" creationId="{BD8ADA0A-B73E-4B86-A46F-29B286C16AB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6" creationId="{9624A194-344E-479C-ABB9-0B94EDE2FB3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7" creationId="{21F7F4F0-FE8D-4076-9B58-35678AC2FBF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8" creationId="{8DDBEA2E-2624-4E47-AC13-F1849D9EB55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89" creationId="{1385BAF9-9F71-4EB2-941B-FF84EA71D89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0" creationId="{F612FB01-E6EA-4393-ABE6-368C7C0427BF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1" creationId="{10812D57-B4DF-468F-B313-946FF2A31BA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2" creationId="{68F640C0-7CCD-4EA4-86CF-F46B8103E80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4" creationId="{8320DE88-6A12-40F8-8269-6BF521B074B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5" creationId="{4134461B-7D92-4DC8-95A8-1CF8B34F5B9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6" creationId="{895E8FBD-5312-4C6B-AE0C-C1B1B369629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7" creationId="{E08B7849-D67D-40A3-B6D9-FB4371C9C25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8" creationId="{1D817F32-5D49-48C1-A745-8FB1ED5DBD3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399" creationId="{8A933A9C-B378-476A-942C-AA9DB0AB16C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0" creationId="{6389FBE3-C003-4156-8ECF-3F9725D8779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1" creationId="{C2B7EF1E-E658-4426-B3D9-0DF9742AA21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2" creationId="{06005F36-76FA-4BCC-A5D3-371E628C49E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3" creationId="{351FD30C-1665-4C50-AC16-1BE375B2BEB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5" creationId="{D4F0FB7B-A17C-4082-9B72-29892B8D9DA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6" creationId="{C9EABEE8-D9FF-422F-9601-F0C653E39F2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7" creationId="{35B382A4-4E4F-4CBF-B05B-D978ACA0F73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8" creationId="{A36623EE-A4E8-423B-A434-71D70E6782A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09" creationId="{FC7BF22D-5BD9-499F-9096-279DF8E7D7D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10" creationId="{15B5FC60-1157-4A93-826B-384708CECE8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11" creationId="{70612B63-32D7-4C2B-B748-CE50BE74960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12" creationId="{E06EEC14-ABA6-4BBB-BFF0-8773BDD6FC2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13" creationId="{157E024F-FD4A-4205-BABD-0143C513198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14" creationId="{4F8BDD00-A80C-4789-80C9-26053F7CAB1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2" creationId="{F162A0A5-A648-4660-B0BB-A363DFAB522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3" creationId="{5BA792DE-CAFF-4E1B-B9EE-F8A8F16FCBA2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5" creationId="{E3901148-098C-4991-9FF6-D700013EC2C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6" creationId="{E0A55CCA-CB9E-4D01-B9CD-018CCDEAB37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7" creationId="{649258D8-16E5-42DF-8F24-F85332A8572F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8" creationId="{822BED2B-385D-45D9-BFD9-52A10BBCD4F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79" creationId="{C22FDB23-5756-47B5-BEC0-A117F81D557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80" creationId="{DD6413B2-70A1-40A5-A408-8D591B050EDE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2268784495" sldId="385"/>
            <ac:spMk id="489" creationId="{EE520458-D50C-424E-9F43-6280ECAC4AE3}"/>
          </ac:spMkLst>
        </pc:s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360" creationId="{66ADE5CA-3180-4AB7-81BB-E9FC04A1EED1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371" creationId="{03063BAB-5042-4052-BBA1-463F9298E368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382" creationId="{511E9039-C6F4-4A76-9ED4-03BBAB6E5EDA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393" creationId="{8A75199B-0F83-46A6-9D3E-EB48D58C6C80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404" creationId="{118644F3-10A0-4CEF-A0C0-1F9438D5394C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482" creationId="{AA780019-4351-4699-A720-6AC124CFDF88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2268784495" sldId="385"/>
            <ac:grpSpMk id="490" creationId="{B3F6117A-70E2-47B6-AC17-46244DDDD2E8}"/>
          </ac:grpSpMkLst>
        </pc:gr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2" creationId="{464289C4-DDE0-8E89-CBA6-01E3EEEEE939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5" creationId="{0F39DC6B-9E51-00B5-907C-FB3E595B9A5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8" creationId="{A586D452-60EE-CA38-D240-4C883AEB3E9A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9" creationId="{288C5FA1-3AC1-4977-2BBE-ED72C548FE8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0" creationId="{71C656D5-E3C0-48FE-0F93-C5B5A8634EC9}"/>
          </ac:picMkLst>
        </pc:picChg>
        <pc:picChg chg="mod or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353" creationId="{2E45D6BE-BAFE-4F16-8394-7DFB3BC9AECB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81" creationId="{C4F53124-987E-468C-A8ED-1F482721813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85" creationId="{01B451BF-1055-4DBD-B482-04F859E39ECD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86" creationId="{80F5A396-F807-4E18-8F76-5524E7BBDA4B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87" creationId="{177CDD3D-4E60-47C3-A6CE-9D5E1C0B56E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88" creationId="{6661D065-65E3-48B0-88F2-B4D61A37A8F2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93" creationId="{698D096B-C698-4AF8-9D82-C23C71FC1890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94" creationId="{1249BB72-5758-4788-867B-B106F9D00D1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95" creationId="{0172C8C3-E8EE-4230-BA68-88C5EE89950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96" creationId="{5B2F5FF4-6617-4C2D-A69F-242D9BDCB4B5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499" creationId="{B7E2D5C0-0C8B-41C4-B389-9414784BB49E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503" creationId="{41733A58-B4C7-4934-824F-E67644B96CF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504" creationId="{FCADC58F-56D9-4595-BC75-A54B610D275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2268784495" sldId="385"/>
            <ac:picMk id="505" creationId="{10339A51-8F29-4E8F-A5F0-952265CAFD14}"/>
          </ac:picMkLst>
        </pc:pic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2" creationId="{6253077B-CC99-38B1-3116-54754FD9CB4A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70" creationId="{4092DABB-F8DD-43AC-9366-32F01C3E4EA1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71" creationId="{E7C09CBB-8F4B-4E7C-A94F-0D2639635E3D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74" creationId="{35119FA5-DC04-48DB-8FB7-D247F3E4E6B5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97" creationId="{14948BB1-976F-433C-9FBF-F3D5C562266C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498" creationId="{CAF9EC41-FBF2-42D5-8225-3D49BDA377E4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500" creationId="{55424469-87F5-4C78-B47E-3816112EFD3F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2268784495" sldId="385"/>
            <ac:cxnSpMk id="501" creationId="{A65794A3-B6FB-4320-A420-9A277B953643}"/>
          </ac:cxnSpMkLst>
        </pc:cxnChg>
      </pc:sldChg>
      <pc:sldChg chg="addSp modSp add del replId">
        <pc:chgData name="Rashpal" userId="S::rashpal@uisa.ca::9721a633-af21-4d9f-8e2d-9281c5882481" providerId="AD" clId="Web-{5BCE2913-FC94-CDA7-CB0B-75DF255F785B}" dt="2023-05-28T02:59:45.242" v="1234"/>
        <pc:sldMkLst>
          <pc:docMk/>
          <pc:sldMk cId="3025885383" sldId="385"/>
        </pc:sldMkLst>
        <pc:spChg chg="mod">
          <ac:chgData name="Rashpal" userId="S::rashpal@uisa.ca::9721a633-af21-4d9f-8e2d-9281c5882481" providerId="AD" clId="Web-{5BCE2913-FC94-CDA7-CB0B-75DF255F785B}" dt="2023-05-28T01:00:49.101" v="978" actId="20577"/>
          <ac:spMkLst>
            <pc:docMk/>
            <pc:sldMk cId="3025885383" sldId="385"/>
            <ac:spMk id="3" creationId="{1551463B-EB44-2324-FACD-2712C9EEA5EB}"/>
          </ac:spMkLst>
        </pc:spChg>
        <pc:spChg chg="add mod">
          <ac:chgData name="Rashpal" userId="S::rashpal@uisa.ca::9721a633-af21-4d9f-8e2d-9281c5882481" providerId="AD" clId="Web-{5BCE2913-FC94-CDA7-CB0B-75DF255F785B}" dt="2023-05-28T01:10:15.678" v="1181" actId="20577"/>
          <ac:spMkLst>
            <pc:docMk/>
            <pc:sldMk cId="3025885383" sldId="385"/>
            <ac:spMk id="4" creationId="{9D457151-4EF0-8F22-3541-1528D2535F59}"/>
          </ac:spMkLst>
        </pc:spChg>
      </pc:sldChg>
      <pc:sldChg chg="add del replId">
        <pc:chgData name="Rashpal" userId="S::rashpal@uisa.ca::9721a633-af21-4d9f-8e2d-9281c5882481" providerId="AD" clId="Web-{5BCE2913-FC94-CDA7-CB0B-75DF255F785B}" dt="2023-05-28T02:59:47.976" v="1235"/>
        <pc:sldMkLst>
          <pc:docMk/>
          <pc:sldMk cId="1190182319" sldId="386"/>
        </pc:sldMkLst>
      </pc:sldChg>
      <pc:sldChg chg="modSp add del mod modClrScheme chgLayout">
        <pc:chgData name="Rashpal" userId="S::rashpal@uisa.ca::9721a633-af21-4d9f-8e2d-9281c5882481" providerId="AD" clId="Web-{5BCE2913-FC94-CDA7-CB0B-75DF255F785B}" dt="2023-05-27T13:30:49.584" v="872"/>
        <pc:sldMkLst>
          <pc:docMk/>
          <pc:sldMk cId="1798289073" sldId="386"/>
        </pc:sldMkLst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6" creationId="{3CC0E1D6-97CF-DD80-EC04-5FDF2DEF0D2F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7" creationId="{E4825D3E-416B-71BB-CB66-6302B37FD71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2" creationId="{CB944D5A-BAB1-4957-5CC1-DB83B1830806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3" creationId="{06EA2DB9-1F4F-8087-AE90-A3CDE6FA294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4" creationId="{C3584068-F9E4-6829-228B-D296BD7A9BBD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6" creationId="{E85EAC9E-0E16-4106-862E-FE9518DD9E7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7" creationId="{695D43AE-397D-498B-A716-7FE46469176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19" creationId="{B9FB6D96-BA4D-44F0-80D7-D4BDEF88ED1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5" creationId="{BB7BF083-EEC4-E946-CED9-B39550486CE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6" creationId="{38C52F5B-B4C4-EA8F-3D18-FBA832DE6083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72" creationId="{A2E7424A-BABA-4D4C-BE59-3CA86A1590E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3" creationId="{30C96108-6683-4BD1-B2C5-0B810647191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4" creationId="{31041891-ECAE-4D9D-A68A-E84C662F771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5" creationId="{D3A8EEEF-8924-45FD-84B0-21E2E20E8F7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6" creationId="{726ADDE2-B98E-426F-A361-BF6222F169F6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7" creationId="{ED17537D-A3B5-437C-8CBD-9F7B06D04D9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78" creationId="{E28A17DD-C444-4A1C-8C62-D2A095027770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79" creationId="{2355B6B0-CD37-441A-850A-37D0CE25F60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80" creationId="{1C9C5622-3934-4754-89F2-A55ADAD1352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81" creationId="{B63A688A-5C03-469C-9065-2D8F05A495B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86" creationId="{46ED484E-6A87-4BBC-ADF9-2162878D6E14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87" creationId="{6791F8B0-4194-4D99-B2AA-0D8764F64BB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88" creationId="{CD40D940-16A1-4A75-A635-155A4B5AB214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90" creationId="{419E7084-A01A-45C7-9D44-B2D38191800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91" creationId="{6EB23CD6-5304-4EF0-9465-3D1EB6DC12DB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292" creationId="{2E2824AC-5F1E-4CBA-B51A-88708086CD6D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95" creationId="{520302F2-1579-460A-8B86-27567B08957F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96" creationId="{F664C713-F589-4B7A-AC1A-6D597E44B701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97" creationId="{14BCC41B-70D1-4570-96BA-754EA7EB2C4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98" creationId="{F18C77C8-D80E-4C4D-9C8A-AC1CE40AF61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299" creationId="{FCC16DE4-084C-42CC-AABB-36D2DDF39269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00" creationId="{7113EE21-E62E-4A37-BF8D-89DB2ADF25E9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01" creationId="{0BADFAA7-1DF4-4C05-B287-481C739E56B0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02" creationId="{2F047CDD-1EFE-44AD-AA28-CBFAA8C18A50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03" creationId="{D478E4AD-5C37-40DC-8C97-1D091E475F79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04" creationId="{5D0E4F81-2C6D-40AF-8794-E6B46A64E74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06" creationId="{551B4C0E-1E6F-4829-9E9F-60D2E750737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08" creationId="{E57CC176-D426-4F0D-90F7-1F613E2FEC7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10" creationId="{16FC99BB-7F63-43D0-B247-628D41F5C0B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14" creationId="{2DE4404D-749B-49DD-BBC4-36FDC2958CD5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16" creationId="{80D4C4BD-D958-4ACB-87BC-A58776AF2A6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17" creationId="{13EB8B04-1051-4B45-83BA-03124C33EFAE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19" creationId="{35BABFC2-4A18-4F93-8CFE-DEBB7EAD5BE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21" creationId="{E5427A6A-EEE3-4912-BDAE-52AC53E7C5C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25" creationId="{364F0AC9-FB9F-414E-B6B7-172A3DB70FE1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26" creationId="{E349EFDF-26F3-4B93-A1A8-626F62A764D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27" creationId="{C7F4F643-D70D-4688-8604-05C02765BFF2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28" creationId="{236D1BE8-E78E-4B90-AC79-E5C43580EBFB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29" creationId="{28471828-DFE2-4A1C-9AA3-5EC45C36DB9E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0" creationId="{77AA6B23-F3C5-4D9A-AB3A-4C10501BCF56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1" creationId="{8D6FB36B-C8BF-42E1-BDD5-FB9AE6859B81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2" creationId="{779D7631-AB05-426A-9E57-39730691272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3" creationId="{0BF5B090-3F27-499D-AE5E-6D9D2BA11C36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4" creationId="{CAE74102-8E8B-4EDE-ABED-F469EFAB389F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35" creationId="{0B953CA9-B503-4185-8DE6-C40047F256E8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36" creationId="{B373FBC6-E2CE-4788-A8AD-F6720CB71F5A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37" creationId="{6D75EF85-8839-4DA8-B7E8-D52F51551135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38" creationId="{BF51872B-4A86-45EF-B613-832D0828DB8A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40" creationId="{8C6358F8-7C12-4C62-B490-4FC7F80CAF07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41" creationId="{95565110-4E97-49FF-BAA4-B7FD933E754A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46" creationId="{1606E19F-904E-41CC-8BEA-656D2F4BD6E9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47" creationId="{C60A38CE-3BD8-4C7B-8E50-F0534BD5BB1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48" creationId="{6AF42D39-5BC3-41E4-89F3-738AF3194B85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49" creationId="{E9556DBF-15C6-464D-A4F2-CD0FAA90979C}"/>
          </ac:spMkLst>
        </pc:spChg>
        <pc:spChg chg="mod or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50" creationId="{AACB2BCD-B366-44E8-AD17-95303CCEB974}"/>
          </ac:spMkLst>
        </pc:spChg>
        <pc:spChg chg="mod ord">
          <ac:chgData name="Rashpal" userId="S::rashpal@uisa.ca::9721a633-af21-4d9f-8e2d-9281c5882481" providerId="AD" clId="Web-{5BCE2913-FC94-CDA7-CB0B-75DF255F785B}" dt="2023-05-27T13:30:35.053" v="870"/>
          <ac:spMkLst>
            <pc:docMk/>
            <pc:sldMk cId="1798289073" sldId="386"/>
            <ac:spMk id="351" creationId="{8A652CC6-75A3-4B7B-A84B-9A341A9B630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54" creationId="{A2E534EA-79AB-4B44-A2C9-3D574D8A8AA6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56" creationId="{1637F08E-06AB-4B0D-9250-951D8B069D0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58" creationId="{42B380E1-8998-4073-A4DD-6B2E2ABB6B2E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59" creationId="{315AB487-A7FD-464B-8A69-51EBDEA1177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1" creationId="{9D272A54-A3E5-430F-A4D2-82C1C953C19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2" creationId="{F0828C26-6A12-4168-98C4-FFD83BB367B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3" creationId="{CCA4EC35-455B-435B-AA82-7CCD150BE3D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4" creationId="{7CB50DDC-0209-4811-8E24-E7D477C9659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5" creationId="{97F48CA8-C776-4FC2-9DFF-1A6FFD06588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6" creationId="{A25C3943-5577-4A84-BCD3-3F3567FC127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7" creationId="{519E664D-57BA-4BCE-BB27-DBF3F2910FA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8" creationId="{4B553252-13A3-48FF-8C75-065E1D6294A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69" creationId="{6A40DC52-F058-4C07-BB90-A35980C528E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0" creationId="{BBF9392F-BC85-4F1B-8636-E67512832F9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2" creationId="{2E1BC56C-8C52-45A9-946D-A3F62A04703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3" creationId="{0B613269-795D-47C5-9B21-2161D45376D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4" creationId="{81C60AD1-1FCC-4389-AD2F-FE7CC40285F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5" creationId="{5FB29545-8C3D-41F8-ABF5-635FD6A5BD4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6" creationId="{8F051E32-A289-4D28-AF80-991F6C00663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7" creationId="{105BF631-21B9-4FE7-B6EC-234CD0EC0F9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8" creationId="{59827F43-61BF-4AC4-9165-7573EADFB31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79" creationId="{2514BF14-BC9B-4723-8723-4C7129D18EC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0" creationId="{88C8F79A-C0CF-4443-8679-0DFD26C9BFD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1" creationId="{D8EF7FD7-8181-4715-9251-50D36DD10AC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3" creationId="{E2450CAD-DEDC-4B7B-87A3-E9CA9904CDE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4" creationId="{37755EB1-FD8E-4B9D-9D70-9F1153A404A6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5" creationId="{BD8ADA0A-B73E-4B86-A46F-29B286C16AB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6" creationId="{9624A194-344E-479C-ABB9-0B94EDE2FB3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7" creationId="{21F7F4F0-FE8D-4076-9B58-35678AC2FBF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8" creationId="{8DDBEA2E-2624-4E47-AC13-F1849D9EB55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89" creationId="{1385BAF9-9F71-4EB2-941B-FF84EA71D89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0" creationId="{F612FB01-E6EA-4393-ABE6-368C7C0427BF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1" creationId="{10812D57-B4DF-468F-B313-946FF2A31BA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2" creationId="{68F640C0-7CCD-4EA4-86CF-F46B8103E80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4" creationId="{8320DE88-6A12-40F8-8269-6BF521B074B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5" creationId="{4134461B-7D92-4DC8-95A8-1CF8B34F5B9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6" creationId="{895E8FBD-5312-4C6B-AE0C-C1B1B369629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7" creationId="{E08B7849-D67D-40A3-B6D9-FB4371C9C25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8" creationId="{1D817F32-5D49-48C1-A745-8FB1ED5DBD3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399" creationId="{8A933A9C-B378-476A-942C-AA9DB0AB16C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0" creationId="{6389FBE3-C003-4156-8ECF-3F9725D8779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1" creationId="{C2B7EF1E-E658-4426-B3D9-0DF9742AA21D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2" creationId="{06005F36-76FA-4BCC-A5D3-371E628C49E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3" creationId="{351FD30C-1665-4C50-AC16-1BE375B2BEB1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5" creationId="{D4F0FB7B-A17C-4082-9B72-29892B8D9DA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6" creationId="{C9EABEE8-D9FF-422F-9601-F0C653E39F29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7" creationId="{35B382A4-4E4F-4CBF-B05B-D978ACA0F73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8" creationId="{A36623EE-A4E8-423B-A434-71D70E6782A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09" creationId="{FC7BF22D-5BD9-499F-9096-279DF8E7D7D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10" creationId="{15B5FC60-1157-4A93-826B-384708CECE8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11" creationId="{70612B63-32D7-4C2B-B748-CE50BE74960B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12" creationId="{E06EEC14-ABA6-4BBB-BFF0-8773BDD6FC2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13" creationId="{157E024F-FD4A-4205-BABD-0143C513198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14" creationId="{4F8BDD00-A80C-4789-80C9-26053F7CAB17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2" creationId="{F162A0A5-A648-4660-B0BB-A363DFAB5225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3" creationId="{5BA792DE-CAFF-4E1B-B9EE-F8A8F16FCBA2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5" creationId="{E3901148-098C-4991-9FF6-D700013EC2C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6" creationId="{E0A55CCA-CB9E-4D01-B9CD-018CCDEAB37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7" creationId="{649258D8-16E5-42DF-8F24-F85332A8572F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8" creationId="{822BED2B-385D-45D9-BFD9-52A10BBCD4FC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79" creationId="{C22FDB23-5756-47B5-BEC0-A117F81D5574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80" creationId="{DD6413B2-70A1-40A5-A408-8D591B050EDE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k cId="1798289073" sldId="386"/>
            <ac:spMk id="489" creationId="{EE520458-D50C-424E-9F43-6280ECAC4AE3}"/>
          </ac:spMkLst>
        </pc:s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360" creationId="{66ADE5CA-3180-4AB7-81BB-E9FC04A1EED1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371" creationId="{03063BAB-5042-4052-BBA1-463F9298E368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382" creationId="{511E9039-C6F4-4A76-9ED4-03BBAB6E5EDA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393" creationId="{8A75199B-0F83-46A6-9D3E-EB48D58C6C80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404" creationId="{118644F3-10A0-4CEF-A0C0-1F9438D5394C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482" creationId="{AA780019-4351-4699-A720-6AC124CFDF88}"/>
          </ac:grpSpMkLst>
        </pc:grpChg>
        <pc:grpChg chg="mod">
          <ac:chgData name="Rashpal" userId="S::rashpal@uisa.ca::9721a633-af21-4d9f-8e2d-9281c5882481" providerId="AD" clId="Web-{5BCE2913-FC94-CDA7-CB0B-75DF255F785B}" dt="2023-05-27T13:30:35.100" v="871"/>
          <ac:grpSpMkLst>
            <pc:docMk/>
            <pc:sldMk cId="1798289073" sldId="386"/>
            <ac:grpSpMk id="490" creationId="{B3F6117A-70E2-47B6-AC17-46244DDDD2E8}"/>
          </ac:grpSpMkLst>
        </pc:grp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2" creationId="{464289C4-DDE0-8E89-CBA6-01E3EEEEE939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5" creationId="{0F39DC6B-9E51-00B5-907C-FB3E595B9A5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8" creationId="{A586D452-60EE-CA38-D240-4C883AEB3E9A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9" creationId="{288C5FA1-3AC1-4977-2BBE-ED72C548FE8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0" creationId="{71C656D5-E3C0-48FE-0F93-C5B5A8634EC9}"/>
          </ac:picMkLst>
        </pc:picChg>
        <pc:picChg chg="mod or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353" creationId="{2E45D6BE-BAFE-4F16-8394-7DFB3BC9AECB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81" creationId="{C4F53124-987E-468C-A8ED-1F482721813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85" creationId="{01B451BF-1055-4DBD-B482-04F859E39ECD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86" creationId="{80F5A396-F807-4E18-8F76-5524E7BBDA4B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87" creationId="{177CDD3D-4E60-47C3-A6CE-9D5E1C0B56E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88" creationId="{6661D065-65E3-48B0-88F2-B4D61A37A8F2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93" creationId="{698D096B-C698-4AF8-9D82-C23C71FC1890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94" creationId="{1249BB72-5758-4788-867B-B106F9D00D1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95" creationId="{0172C8C3-E8EE-4230-BA68-88C5EE899508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96" creationId="{5B2F5FF4-6617-4C2D-A69F-242D9BDCB4B5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499" creationId="{B7E2D5C0-0C8B-41C4-B389-9414784BB49E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503" creationId="{41733A58-B4C7-4934-824F-E67644B96CF7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504" creationId="{FCADC58F-56D9-4595-BC75-A54B610D275F}"/>
          </ac:picMkLst>
        </pc:picChg>
        <pc:picChg chg="mod">
          <ac:chgData name="Rashpal" userId="S::rashpal@uisa.ca::9721a633-af21-4d9f-8e2d-9281c5882481" providerId="AD" clId="Web-{5BCE2913-FC94-CDA7-CB0B-75DF255F785B}" dt="2023-05-27T13:30:35.100" v="871"/>
          <ac:picMkLst>
            <pc:docMk/>
            <pc:sldMk cId="1798289073" sldId="386"/>
            <ac:picMk id="505" creationId="{10339A51-8F29-4E8F-A5F0-952265CAFD14}"/>
          </ac:picMkLst>
        </pc:pic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2" creationId="{6253077B-CC99-38B1-3116-54754FD9CB4A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70" creationId="{4092DABB-F8DD-43AC-9366-32F01C3E4EA1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71" creationId="{E7C09CBB-8F4B-4E7C-A94F-0D2639635E3D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74" creationId="{35119FA5-DC04-48DB-8FB7-D247F3E4E6B5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97" creationId="{14948BB1-976F-433C-9FBF-F3D5C562266C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498" creationId="{CAF9EC41-FBF2-42D5-8225-3D49BDA377E4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500" creationId="{55424469-87F5-4C78-B47E-3816112EFD3F}"/>
          </ac:cxnSpMkLst>
        </pc:cxnChg>
        <pc:cxnChg chg="mod">
          <ac:chgData name="Rashpal" userId="S::rashpal@uisa.ca::9721a633-af21-4d9f-8e2d-9281c5882481" providerId="AD" clId="Web-{5BCE2913-FC94-CDA7-CB0B-75DF255F785B}" dt="2023-05-27T13:30:35.100" v="871"/>
          <ac:cxnSpMkLst>
            <pc:docMk/>
            <pc:sldMk cId="1798289073" sldId="386"/>
            <ac:cxnSpMk id="501" creationId="{A65794A3-B6FB-4320-A420-9A277B953643}"/>
          </ac:cxnSpMkLst>
        </pc:cxnChg>
      </pc:sldChg>
      <pc:sldChg chg="modSp add del replId">
        <pc:chgData name="Rashpal" userId="S::rashpal@uisa.ca::9721a633-af21-4d9f-8e2d-9281c5882481" providerId="AD" clId="Web-{5BCE2913-FC94-CDA7-CB0B-75DF255F785B}" dt="2023-05-28T03:01:36.666" v="1249"/>
        <pc:sldMkLst>
          <pc:docMk/>
          <pc:sldMk cId="2454070237" sldId="387"/>
        </pc:sldMkLst>
        <pc:spChg chg="mod">
          <ac:chgData name="Rashpal" userId="S::rashpal@uisa.ca::9721a633-af21-4d9f-8e2d-9281c5882481" providerId="AD" clId="Web-{5BCE2913-FC94-CDA7-CB0B-75DF255F785B}" dt="2023-05-28T01:08:40.788" v="1143" actId="20577"/>
          <ac:spMkLst>
            <pc:docMk/>
            <pc:sldMk cId="2454070237" sldId="387"/>
            <ac:spMk id="4" creationId="{9D457151-4EF0-8F22-3541-1528D2535F59}"/>
          </ac:spMkLst>
        </pc:spChg>
      </pc:sldChg>
      <pc:sldChg chg="modSp add del replId">
        <pc:chgData name="Rashpal" userId="S::rashpal@uisa.ca::9721a633-af21-4d9f-8e2d-9281c5882481" providerId="AD" clId="Web-{5BCE2913-FC94-CDA7-CB0B-75DF255F785B}" dt="2023-05-28T03:01:39.978" v="1250"/>
        <pc:sldMkLst>
          <pc:docMk/>
          <pc:sldMk cId="1802277044" sldId="388"/>
        </pc:sldMkLst>
        <pc:spChg chg="mod">
          <ac:chgData name="Rashpal" userId="S::rashpal@uisa.ca::9721a633-af21-4d9f-8e2d-9281c5882481" providerId="AD" clId="Web-{5BCE2913-FC94-CDA7-CB0B-75DF255F785B}" dt="2023-05-28T01:07:03.882" v="1082" actId="20577"/>
          <ac:spMkLst>
            <pc:docMk/>
            <pc:sldMk cId="1802277044" sldId="388"/>
            <ac:spMk id="4" creationId="{9D457151-4EF0-8F22-3541-1528D2535F59}"/>
          </ac:spMkLst>
        </pc:spChg>
      </pc:sldChg>
      <pc:sldChg chg="addSp modSp new mod setBg">
        <pc:chgData name="Rashpal" userId="S::rashpal@uisa.ca::9721a633-af21-4d9f-8e2d-9281c5882481" providerId="AD" clId="Web-{5BCE2913-FC94-CDA7-CB0B-75DF255F785B}" dt="2023-05-28T02:49:08.982" v="1212"/>
        <pc:sldMkLst>
          <pc:docMk/>
          <pc:sldMk cId="1258093968" sldId="389"/>
        </pc:sldMkLst>
        <pc:spChg chg="add mod">
          <ac:chgData name="Rashpal" userId="S::rashpal@uisa.ca::9721a633-af21-4d9f-8e2d-9281c5882481" providerId="AD" clId="Web-{5BCE2913-FC94-CDA7-CB0B-75DF255F785B}" dt="2023-05-28T02:49:08.982" v="1212"/>
          <ac:spMkLst>
            <pc:docMk/>
            <pc:sldMk cId="1258093968" sldId="389"/>
            <ac:spMk id="3" creationId="{BB88D72A-0238-B28D-FD3C-6ED1EEE2FAF4}"/>
          </ac:spMkLst>
        </pc:spChg>
        <pc:spChg chg="add mod">
          <ac:chgData name="Rashpal" userId="S::rashpal@uisa.ca::9721a633-af21-4d9f-8e2d-9281c5882481" providerId="AD" clId="Web-{5BCE2913-FC94-CDA7-CB0B-75DF255F785B}" dt="2023-05-28T02:49:08.982" v="1212"/>
          <ac:spMkLst>
            <pc:docMk/>
            <pc:sldMk cId="1258093968" sldId="389"/>
            <ac:spMk id="4" creationId="{BDAC1111-87D1-88E0-8B45-CFBDC9ABA351}"/>
          </ac:spMkLst>
        </pc:spChg>
        <pc:spChg chg="add">
          <ac:chgData name="Rashpal" userId="S::rashpal@uisa.ca::9721a633-af21-4d9f-8e2d-9281c5882481" providerId="AD" clId="Web-{5BCE2913-FC94-CDA7-CB0B-75DF255F785B}" dt="2023-05-28T02:49:08.982" v="1212"/>
          <ac:spMkLst>
            <pc:docMk/>
            <pc:sldMk cId="1258093968" sldId="389"/>
            <ac:spMk id="9" creationId="{96CF2A2B-0745-440C-9224-C5C6A0A4286F}"/>
          </ac:spMkLst>
        </pc:spChg>
        <pc:spChg chg="add">
          <ac:chgData name="Rashpal" userId="S::rashpal@uisa.ca::9721a633-af21-4d9f-8e2d-9281c5882481" providerId="AD" clId="Web-{5BCE2913-FC94-CDA7-CB0B-75DF255F785B}" dt="2023-05-28T02:49:08.982" v="1212"/>
          <ac:spMkLst>
            <pc:docMk/>
            <pc:sldMk cId="1258093968" sldId="389"/>
            <ac:spMk id="11" creationId="{75BE6D6B-84C9-4D2B-97EB-773B7369EF82}"/>
          </ac:spMkLst>
        </pc:spChg>
        <pc:picChg chg="add mod">
          <ac:chgData name="Rashpal" userId="S::rashpal@uisa.ca::9721a633-af21-4d9f-8e2d-9281c5882481" providerId="AD" clId="Web-{5BCE2913-FC94-CDA7-CB0B-75DF255F785B}" dt="2023-05-28T02:49:08.982" v="1212"/>
          <ac:picMkLst>
            <pc:docMk/>
            <pc:sldMk cId="1258093968" sldId="389"/>
            <ac:picMk id="2" creationId="{0594544D-BF19-0ABB-C95D-EFA352D18A71}"/>
          </ac:picMkLst>
        </pc:picChg>
      </pc:sldChg>
      <pc:sldChg chg="addSp modSp add replId">
        <pc:chgData name="Rashpal" userId="S::rashpal@uisa.ca::9721a633-af21-4d9f-8e2d-9281c5882481" providerId="AD" clId="Web-{5BCE2913-FC94-CDA7-CB0B-75DF255F785B}" dt="2023-05-28T02:58:39.788" v="1225" actId="14100"/>
        <pc:sldMkLst>
          <pc:docMk/>
          <pc:sldMk cId="395313600" sldId="390"/>
        </pc:sldMkLst>
        <pc:spChg chg="add mod">
          <ac:chgData name="Rashpal" userId="S::rashpal@uisa.ca::9721a633-af21-4d9f-8e2d-9281c5882481" providerId="AD" clId="Web-{5BCE2913-FC94-CDA7-CB0B-75DF255F785B}" dt="2023-05-28T02:58:39.788" v="1225" actId="14100"/>
          <ac:spMkLst>
            <pc:docMk/>
            <pc:sldMk cId="395313600" sldId="390"/>
            <ac:spMk id="5" creationId="{25E0F61E-AF25-435A-1625-DD0EDA87A609}"/>
          </ac:spMkLst>
        </pc:spChg>
      </pc:sldChg>
      <pc:sldChg chg="modSp add replId">
        <pc:chgData name="Rashpal" userId="S::rashpal@uisa.ca::9721a633-af21-4d9f-8e2d-9281c5882481" providerId="AD" clId="Web-{5BCE2913-FC94-CDA7-CB0B-75DF255F785B}" dt="2023-05-28T02:59:22.507" v="1232" actId="20577"/>
        <pc:sldMkLst>
          <pc:docMk/>
          <pc:sldMk cId="1102587385" sldId="391"/>
        </pc:sldMkLst>
        <pc:spChg chg="mod">
          <ac:chgData name="Rashpal" userId="S::rashpal@uisa.ca::9721a633-af21-4d9f-8e2d-9281c5882481" providerId="AD" clId="Web-{5BCE2913-FC94-CDA7-CB0B-75DF255F785B}" dt="2023-05-28T02:59:22.507" v="1232" actId="20577"/>
          <ac:spMkLst>
            <pc:docMk/>
            <pc:sldMk cId="1102587385" sldId="391"/>
            <ac:spMk id="5" creationId="{25E0F61E-AF25-435A-1625-DD0EDA87A609}"/>
          </ac:spMkLst>
        </pc:spChg>
      </pc:sldChg>
      <pc:sldChg chg="add replId">
        <pc:chgData name="Rashpal" userId="S::rashpal@uisa.ca::9721a633-af21-4d9f-8e2d-9281c5882481" providerId="AD" clId="Web-{5BCE2913-FC94-CDA7-CB0B-75DF255F785B}" dt="2023-05-28T02:59:32.164" v="1233"/>
        <pc:sldMkLst>
          <pc:docMk/>
          <pc:sldMk cId="3139542486" sldId="392"/>
        </pc:sldMkLst>
      </pc:sldChg>
      <pc:sldChg chg="modSp add replId">
        <pc:chgData name="Rashpal" userId="S::rashpal@uisa.ca::9721a633-af21-4d9f-8e2d-9281c5882481" providerId="AD" clId="Web-{5BCE2913-FC94-CDA7-CB0B-75DF255F785B}" dt="2023-05-28T03:00:21.821" v="1241" actId="20577"/>
        <pc:sldMkLst>
          <pc:docMk/>
          <pc:sldMk cId="3397051881" sldId="393"/>
        </pc:sldMkLst>
        <pc:spChg chg="mod">
          <ac:chgData name="Rashpal" userId="S::rashpal@uisa.ca::9721a633-af21-4d9f-8e2d-9281c5882481" providerId="AD" clId="Web-{5BCE2913-FC94-CDA7-CB0B-75DF255F785B}" dt="2023-05-28T03:00:21.821" v="1241" actId="20577"/>
          <ac:spMkLst>
            <pc:docMk/>
            <pc:sldMk cId="3397051881" sldId="393"/>
            <ac:spMk id="5" creationId="{25E0F61E-AF25-435A-1625-DD0EDA87A609}"/>
          </ac:spMkLst>
        </pc:spChg>
      </pc:sldChg>
      <pc:sldChg chg="modSp add del replId">
        <pc:chgData name="Rashpal" userId="S::rashpal@uisa.ca::9721a633-af21-4d9f-8e2d-9281c5882481" providerId="AD" clId="Web-{5BCE2913-FC94-CDA7-CB0B-75DF255F785B}" dt="2023-05-28T03:01:34.400" v="1248"/>
        <pc:sldMkLst>
          <pc:docMk/>
          <pc:sldMk cId="3931258636" sldId="394"/>
        </pc:sldMkLst>
        <pc:spChg chg="mod">
          <ac:chgData name="Rashpal" userId="S::rashpal@uisa.ca::9721a633-af21-4d9f-8e2d-9281c5882481" providerId="AD" clId="Web-{5BCE2913-FC94-CDA7-CB0B-75DF255F785B}" dt="2023-05-28T03:01:00.446" v="1247" actId="20577"/>
          <ac:spMkLst>
            <pc:docMk/>
            <pc:sldMk cId="3931258636" sldId="394"/>
            <ac:spMk id="5" creationId="{25E0F61E-AF25-435A-1625-DD0EDA87A609}"/>
          </ac:spMkLst>
        </pc:spChg>
      </pc:sldChg>
      <pc:sldMasterChg chg="modSp add addSldLayout modSldLayout">
        <pc:chgData name="Rashpal" userId="S::rashpal@uisa.ca::9721a633-af21-4d9f-8e2d-9281c5882481" providerId="AD" clId="Web-{5BCE2913-FC94-CDA7-CB0B-75DF255F785B}" dt="2023-05-27T13:30:35.100" v="871"/>
        <pc:sldMasterMkLst>
          <pc:docMk/>
          <pc:sldMasterMk cId="768617191" sldId="2147483648"/>
        </pc:sldMasterMkLst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768617191" sldId="2147483648"/>
            <ac:spMk id="2" creationId="{48E49AC2-54E3-4607-8D5D-23B3B2EDFDF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768617191" sldId="2147483648"/>
            <ac:spMk id="3" creationId="{937F57C1-05F3-4189-8FD2-935BB34D1C53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768617191" sldId="2147483648"/>
            <ac:spMk id="4" creationId="{10D3EC80-8D38-43E2-92B6-451817541ECA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768617191" sldId="2147483648"/>
            <ac:spMk id="5" creationId="{636E806D-70B9-456E-A58D-37D97E328EE8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768617191" sldId="2147483648"/>
            <ac:spMk id="6" creationId="{37B4D4D1-68FB-4DD7-B491-AC7FBD5B40BC}"/>
          </ac:spMkLst>
        </pc:spChg>
        <pc:sldLayoutChg chg="modSp add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768617191" sldId="2147483648"/>
            <pc:sldLayoutMk cId="3316345499" sldId="2147483649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" creationId="{1C8CD27A-B7F3-4461-997E-F5B5DD857C1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" creationId="{FA84A0A0-C190-444E-9CFC-CDE6C8211F4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" creationId="{6FC15E1F-BDB1-4518-BEB3-21BE6385A68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" creationId="{F2853919-AF17-4412-9D86-099D826A9AF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" creationId="{77D99E98-76BB-4ED5-B28D-5A0E4E893E6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1" creationId="{F026E129-56E2-4548-908C-B4BB28C4272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4" creationId="{3A9CCCCE-93E2-4268-A008-9F325EC1824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6" creationId="{7ABDE617-9574-4A14-811F-5400A992352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8" creationId="{1D008292-7770-4DAF-819C-B39ABABBEE2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29" creationId="{501B265C-5EB2-472B-91B5-BD4157F5783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0" creationId="{18CB412F-2342-43EA-9244-391F5036821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2" creationId="{878165D7-579C-442D-AF8F-C27C40BAC07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4" creationId="{F5CD190C-8CC4-49AF-BA8D-F8B879E9CF0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5" creationId="{E9219B4B-AEF7-4506-9ACF-CFAF003F313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6" creationId="{8974CE11-E247-44F8-8AC4-B2AC2C113B0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7" creationId="{D29EC1A9-D87F-4AAC-B42B-5640A131052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8" creationId="{D0441C06-AEE9-4E5A-84BB-CD1241AEE5E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39" creationId="{3612D99C-52B4-4AFB-A4BF-B016920536B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0" creationId="{4D431E77-818F-46FB-87EE-6EFD306D1A2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1" creationId="{39C50F4E-A724-4674-AFB4-0F78A45F865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4" creationId="{915F3F3A-D617-478B-B4A2-C0F71EEAA70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5" creationId="{1734F95E-743F-4147-A98F-612A3354935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6" creationId="{98A83A02-12A8-4C69-A2FA-F25F498B67B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7" creationId="{FDD42C35-82F9-4853-AB66-D1BF0AE26D3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8" creationId="{615B0561-816F-426F-878B-2F2086184F9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49" creationId="{55730FB0-2145-43C2-BBD1-3A76631F074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0" creationId="{1B42AB60-0F84-4AF4-B1B1-6B9F76491CE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1" creationId="{A5695B7F-A80F-48FE-B9F5-15AC2768F3D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2" creationId="{CC109F11-3D14-4CE2-BACB-D0EDE761FBD1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3" creationId="{0DDB7B77-77C1-456C-A2D1-9361065655A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4" creationId="{2EB589B3-44F7-4DE3-8DC0-6D53E25DDB8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5" creationId="{A4DC1AD5-3DD4-4A42-9761-E824F9709EB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6" creationId="{F65630D5-67D7-4424-9BB9-489E014B078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57" creationId="{43B3249D-F314-4009-831E-966B51FBE38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3" creationId="{8CFC1D89-9F83-4658-BB38-02FE203C4B01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4" creationId="{A1BF6BCD-A186-4C12-9C6F-AE11ADEFC72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5" creationId="{005F86D8-5AE9-4428-91A0-363D2DDB6C0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6" creationId="{B7983041-DC78-4200-B013-06A5D720289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7" creationId="{B044D427-E5B6-46D5-97CB-C60736118A2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8" creationId="{6C9F0D7C-743D-4AB6-A130-310230F16AC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69" creationId="{6904D482-B04D-40E5-8B18-A86C79139CD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0" creationId="{7DD3AAE4-69DB-499F-9BE6-3722CB1FAAB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1" creationId="{86F56851-D102-46F6-B887-3E9A083FF31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2" creationId="{004683E0-AB52-4C24-868A-6C99BD8DCF1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3" creationId="{E3D72CED-27BF-48EA-9B68-C5DC94BA962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4" creationId="{24B69AA7-AE1B-4D21-98EF-D18A9E2FBE3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5" creationId="{495D87FE-67F2-4FDB-8D30-1C1FC0C2C73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76" creationId="{79CFA96C-6F3D-4123-86DA-D0C0DD69B0C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1" creationId="{141F99AC-7389-4A2C-B79E-9BFF2AED355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2" creationId="{86CB9E80-8DA2-4268-A0C6-8845CA80AF4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3" creationId="{3E374CDB-29FF-4F94-B210-0F837AF414C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4" creationId="{F6211C56-CF63-4DC3-BB3C-3D17AF93898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89" creationId="{65A7A14A-70C6-42E2-88A7-374F8210CE2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0" creationId="{779C1012-5E9A-445A-A070-2996C917FE7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1" creationId="{CCC7FF24-BEF0-4499-A96B-4F5CFADC2E3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2" creationId="{BAF68B8B-4C12-49E1-95AF-0A838D8521E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4" creationId="{2BC8869F-5EAC-4954-9A64-16C540FA234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6" creationId="{F6C6ABB3-8BA9-459B-BC04-42C3AE3FBB2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99" creationId="{69BAC6DF-B0A8-492F-B73B-A48F8005E7F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0" creationId="{0443213D-D641-4623-815C-9256CBB290B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1" creationId="{D74385A3-066B-4A7B-87EB-468D974A5AC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2" creationId="{097F26C6-916D-4971-AE86-0DDAD60BBC2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3" creationId="{251610FA-124B-403C-8C78-B4DD0317392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4" creationId="{036342B6-CC7F-45B3-95EC-B568F959959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5" creationId="{5B0BBE2E-DF4A-496D-B036-C3F2E9B53401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6" creationId="{D52AF755-3E25-4383-85B6-FAC563D6944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7" creationId="{00CA7A65-7EFD-4165-B424-200AB561AE3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8" creationId="{1586D3C2-C8E7-413A-8B5F-0383B36CFC1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09" creationId="{104C9C09-6BBE-4C3C-AC11-4F1E453BC81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0" creationId="{88B6B475-5F6A-410A-8E2E-0F6809A2D23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4" creationId="{826C2B3C-7588-4693-99FC-8F46E7C4A75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5" creationId="{AFB41D06-9BD3-4C5C-9088-BAF214F6FC9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6" creationId="{0CC085CE-3F7E-4219-9B5C-B9D51DBCEEB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7" creationId="{2FE57C0F-EDF8-4234-8050-8BDB90B717A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18" creationId="{3418E616-A8E9-4324-830C-1735BF1F2A5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3" creationId="{F4247F58-BD1E-46AF-B903-CAE49A7BD5B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4" creationId="{5D9FFB6E-78FB-4EC0-AA64-5307CC4968E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5" creationId="{035D20BD-EFD1-4613-8124-9F1C84AC9E8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6" creationId="{5C2A85FC-7450-464F-964C-B9F81DB550E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7" creationId="{9AE8E62D-6DD6-46DE-8573-F464845F1C2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8" creationId="{D4CBE8D9-EE4C-42D2-B3A5-2658625FE02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29" creationId="{8E993CEE-A24D-493F-B83A-E72FCC938AD1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2" creationId="{02743E3C-D84A-4927-97B5-ED320A5A36C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3" creationId="{89DA76F6-FC8D-48DE-90FF-6C80C71F4C3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4" creationId="{6C7A1BDF-1C8D-4EED-9FD4-69EB4918C16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5" creationId="{1DBE2654-DB75-4AE0-A4B4-2F10363DB56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6" creationId="{7C7C6B44-6FF8-4C7C-A472-6745CA7D10A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37" creationId="{369DE2E5-0521-4B5C-ACFC-5CB5FFC2856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2" creationId="{B5578DF7-86B8-4C84-9FFF-C066EC3BECB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3" creationId="{EE6AC66A-3B0B-4D94-B23C-16AE67236B6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4" creationId="{1595FCF3-BDE7-4071-83E3-B0C8EB365A6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6" creationId="{3D3AB92B-A069-4C0C-A616-81E4D5C7CDF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8" creationId="{A688E982-23DF-4811-B361-93160DDE806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49" creationId="{7593BC5E-E0B2-4C3A-A222-6E7609C4438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50" creationId="{A65DDB49-F65C-46EF-A777-563D8C81F13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768617191" sldId="2147483648"/>
              <pc:sldLayoutMk cId="3316345499" sldId="2147483649"/>
              <ac:spMk id="151" creationId="{681317C5-5892-4BC2-8102-C28563E87E5C}"/>
            </ac:spMkLst>
          </pc:spChg>
        </pc:sldLayoutChg>
      </pc:sldMasterChg>
      <pc:sldMasterChg chg="modSp add del addSldLayout delSldLayout modSldLayout">
        <pc:chgData name="Rashpal" userId="S::rashpal@uisa.ca::9721a633-af21-4d9f-8e2d-9281c5882481" providerId="AD" clId="Web-{5BCE2913-FC94-CDA7-CB0B-75DF255F785B}" dt="2023-05-27T13:30:35.100" v="871"/>
        <pc:sldMasterMkLst>
          <pc:docMk/>
          <pc:sldMasterMk cId="2310101046" sldId="2147484201"/>
        </pc:sldMasterMkLst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2310101046" sldId="2147484201"/>
            <ac:spMk id="2" creationId="{00000000-0000-0000-0000-00000000000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2310101046" sldId="2147484201"/>
            <ac:spMk id="3" creationId="{00000000-0000-0000-0000-00000000000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2310101046" sldId="2147484201"/>
            <ac:spMk id="4" creationId="{00000000-0000-0000-0000-00000000000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2310101046" sldId="2147484201"/>
            <ac:spMk id="5" creationId="{00000000-0000-0000-0000-000000000000}"/>
          </ac:spMkLst>
        </pc:spChg>
        <pc:spChg chg="mod">
          <ac:chgData name="Rashpal" userId="S::rashpal@uisa.ca::9721a633-af21-4d9f-8e2d-9281c5882481" providerId="AD" clId="Web-{5BCE2913-FC94-CDA7-CB0B-75DF255F785B}" dt="2023-05-27T13:30:35.100" v="871"/>
          <ac:spMkLst>
            <pc:docMk/>
            <pc:sldMasterMk cId="2310101046" sldId="2147484201"/>
            <ac:spMk id="6" creationId="{00000000-0000-0000-0000-000000000000}"/>
          </ac:spMkLst>
        </pc:sp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4149673846" sldId="2147484202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4149673846" sldId="2147484202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4149673846" sldId="2147484202"/>
              <ac:spMk id="3" creationId="{00000000-0000-0000-0000-000000000000}"/>
            </ac:spMkLst>
          </pc:spChg>
        </pc:sldLayoutChg>
        <pc:sldLayoutChg chg="add del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2310101046" sldId="2147484201"/>
            <pc:sldLayoutMk cId="1845372920" sldId="2147484203"/>
          </pc:sldLayoutMkLst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645102858" sldId="2147484204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645102858" sldId="2147484204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645102858" sldId="2147484204"/>
              <ac:spMk id="3" creationId="{00000000-0000-0000-0000-000000000000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1799454024" sldId="2147484205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1799454024" sldId="2147484205"/>
              <ac:spMk id="3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1799454024" sldId="2147484205"/>
              <ac:spMk id="4" creationId="{00000000-0000-0000-0000-000000000000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580692531" sldId="2147484206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580692531" sldId="2147484206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580692531" sldId="2147484206"/>
              <ac:spMk id="3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580692531" sldId="2147484206"/>
              <ac:spMk id="4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580692531" sldId="2147484206"/>
              <ac:spMk id="5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580692531" sldId="2147484206"/>
              <ac:spMk id="6" creationId="{00000000-0000-0000-0000-000000000000}"/>
            </ac:spMkLst>
          </pc:spChg>
        </pc:sldLayoutChg>
        <pc:sldLayoutChg chg="add del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2310101046" sldId="2147484201"/>
            <pc:sldLayoutMk cId="245529416" sldId="2147484207"/>
          </pc:sldLayoutMkLst>
        </pc:sldLayoutChg>
        <pc:sldLayoutChg chg="add del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2310101046" sldId="2147484201"/>
            <pc:sldLayoutMk cId="1568016541" sldId="2147484208"/>
          </pc:sldLayoutMkLst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126584068" sldId="2147484209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26584068" sldId="2147484209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26584068" sldId="2147484209"/>
              <ac:spMk id="3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26584068" sldId="2147484209"/>
              <ac:spMk id="4" creationId="{00000000-0000-0000-0000-000000000000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497529200" sldId="2147484210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497529200" sldId="2147484210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497529200" sldId="2147484210"/>
              <ac:spMk id="3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497529200" sldId="2147484210"/>
              <ac:spMk id="4" creationId="{00000000-0000-0000-0000-000000000000}"/>
            </ac:spMkLst>
          </pc:spChg>
        </pc:sldLayoutChg>
        <pc:sldLayoutChg chg="add del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2310101046" sldId="2147484201"/>
            <pc:sldLayoutMk cId="1649464542" sldId="2147484211"/>
          </pc:sldLayoutMkLst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128255968" sldId="2147484212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128255968" sldId="2147484212"/>
              <ac:spMk id="2" creationId="{00000000-0000-0000-0000-00000000000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128255968" sldId="2147484212"/>
              <ac:spMk id="3" creationId="{00000000-0000-0000-0000-000000000000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662563463" sldId="2147484213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662563463" sldId="2147484213"/>
              <ac:spMk id="2" creationId="{E3B6987D-0137-DE42-B76B-FF621E808D9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662563463" sldId="2147484213"/>
              <ac:spMk id="10" creationId="{C07CC263-2515-F147-8CC5-F8E9FF9FA8E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662563463" sldId="2147484213"/>
              <ac:spMk id="11" creationId="{43B40037-7481-524B-8685-404D965690F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662563463" sldId="2147484213"/>
              <ac:spMk id="12" creationId="{7B759713-8408-EE47-9394-3DA6F5E4B62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662563463" sldId="2147484213"/>
              <ac:spMk id="18" creationId="{276A9CD7-E675-3048-86D3-3546A2F6B456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2662563463" sldId="2147484213"/>
              <ac:grpSpMk id="9" creationId="{C26C18C3-ED25-DD4B-BA72-24932D54DE37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2662563463" sldId="2147484213"/>
              <ac:cxnSpMk id="13" creationId="{A69706A2-3726-FE4E-B923-E75D48597816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765468449" sldId="2147484214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765468449" sldId="2147484214"/>
              <ac:spMk id="2" creationId="{3A462FF1-D97D-8505-FE7F-8B2DB411A8B1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765468449" sldId="2147484214"/>
              <ac:spMk id="8" creationId="{07BA9FA4-8138-9E88-1DA3-FE01F56721B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765468449" sldId="2147484214"/>
              <ac:spMk id="12" creationId="{58B9CAE2-F3DD-D6D3-96C8-D947A4117752}"/>
            </ac:spMkLst>
          </pc:spChg>
          <pc:picChg chg="mod">
            <ac:chgData name="Rashpal" userId="S::rashpal@uisa.ca::9721a633-af21-4d9f-8e2d-9281c5882481" providerId="AD" clId="Web-{5BCE2913-FC94-CDA7-CB0B-75DF255F785B}" dt="2023-05-27T13:30:35.100" v="871"/>
            <ac:picMkLst>
              <pc:docMk/>
              <pc:sldMasterMk cId="2310101046" sldId="2147484201"/>
              <pc:sldLayoutMk cId="765468449" sldId="2147484214"/>
              <ac:picMk id="9" creationId="{7FFF1F47-49A0-3608-5C50-3C57415465BC}"/>
            </ac:picMkLst>
          </pc:picChg>
          <pc:picChg chg="mod">
            <ac:chgData name="Rashpal" userId="S::rashpal@uisa.ca::9721a633-af21-4d9f-8e2d-9281c5882481" providerId="AD" clId="Web-{5BCE2913-FC94-CDA7-CB0B-75DF255F785B}" dt="2023-05-27T13:30:35.100" v="871"/>
            <ac:picMkLst>
              <pc:docMk/>
              <pc:sldMasterMk cId="2310101046" sldId="2147484201"/>
              <pc:sldLayoutMk cId="765468449" sldId="2147484214"/>
              <ac:picMk id="10" creationId="{F6856948-14CB-159E-5A7C-80A011564123}"/>
            </ac:picMkLst>
          </pc:pic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30369294" sldId="2147484215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0369294" sldId="2147484215"/>
              <ac:spMk id="18" creationId="{8D492973-78E3-D34E-835E-CF2D4517016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0369294" sldId="2147484215"/>
              <ac:spMk id="21" creationId="{50E2385F-F6FA-D345-AF77-A9EE8E49310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0369294" sldId="2147484215"/>
              <ac:spMk id="23" creationId="{F0257420-2EA0-6348-8B9E-1414F529726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0369294" sldId="2147484215"/>
              <ac:spMk id="24" creationId="{7FE65C23-C0EF-BB41-884A-01C2A735615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0369294" sldId="2147484215"/>
              <ac:spMk id="25" creationId="{F73F5EB6-53C7-D44C-9003-FB5A81F9890D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330369294" sldId="2147484215"/>
              <ac:grpSpMk id="22" creationId="{F4CB38BE-0FF2-694C-AA3C-D73DBF7C332C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0369294" sldId="2147484215"/>
              <ac:cxnSpMk id="20" creationId="{4BE3A3D6-A0AD-C84D-8B2A-743F5F95432E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500625968" sldId="2147484216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500625968" sldId="2147484216"/>
              <ac:spMk id="9" creationId="{1506B022-475A-6647-98FF-D5C319A0C7C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500625968" sldId="2147484216"/>
              <ac:spMk id="16" creationId="{109B023A-F28F-184D-BA48-3F1C0502AE0A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759055176" sldId="2147484217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9" creationId="{A5C37098-CEB2-1E45-989B-3DD92F3B1A3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14" creationId="{F0C4E8C2-3240-594A-9D5E-1BCD1AF44C5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15" creationId="{A5BBD7C7-99D1-E841-A081-6912D1F2B85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16" creationId="{227A14EE-CB79-754A-8B19-EB9874B3158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18" creationId="{E66F2BC9-2F8A-1543-9AFD-9BAB0E75B31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759055176" sldId="2147484217"/>
              <ac:spMk id="19" creationId="{35B38B80-C3D3-4C47-B468-C41A8FF36F2A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3759055176" sldId="2147484217"/>
              <ac:grpSpMk id="13" creationId="{C82066DD-D313-D148-89C7-338EB873A730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759055176" sldId="2147484217"/>
              <ac:cxnSpMk id="17" creationId="{1D23F761-57FC-3649-AE84-0C3EF95EF561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51506165" sldId="2147484218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1506165" sldId="2147484218"/>
              <ac:spMk id="6" creationId="{75992517-0394-6B43-B15D-2A86A34512F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1506165" sldId="2147484218"/>
              <ac:spMk id="16" creationId="{109B023A-F28F-184D-BA48-3F1C0502AE0A}"/>
            </ac:spMkLst>
          </pc:sp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342444692" sldId="2147484219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27" creationId="{22F8F982-870E-AE44-B0D3-B3313BC48DB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29" creationId="{C549A137-DB5E-9C40-8C0A-ED607212022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30" creationId="{46EEE005-F78A-9D4F-B159-964376C387D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44" creationId="{4923D7D1-A9CC-C34C-86FF-43B5C897871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47" creationId="{6119FF13-13AB-3448-B24E-58E18B3CE2B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96" creationId="{FC61536F-8EA7-5A48-AF76-8B0E251BD8C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97" creationId="{64FFD994-BD97-ED49-8607-286ECBB1CDA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2" creationId="{D1ADE805-BFBC-ED47-B9CB-6CB2FF02E86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3" creationId="{334A3589-641F-F547-891B-149579153B7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6" creationId="{A63F8454-D12E-A641-ABD0-8977D3F5EC0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7" creationId="{F35AA15D-DBAD-9840-8764-A5B6D486A23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8" creationId="{8357CA0F-1A55-B145-8305-562F0DF2254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342444692" sldId="2147484219"/>
              <ac:spMk id="109" creationId="{D6C49F6F-AF28-8942-8442-8F54A1DC388B}"/>
            </ac:spMkLst>
          </pc:s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42444692" sldId="2147484219"/>
              <ac:cxnSpMk id="8" creationId="{4CE2724A-BCA1-604F-9D18-BF05746408C2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42444692" sldId="2147484219"/>
              <ac:cxnSpMk id="21" creationId="{040046AF-E5BF-854D-9986-7C3019770FE7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42444692" sldId="2147484219"/>
              <ac:cxnSpMk id="24" creationId="{77C43222-5868-0247-838F-58F4F6C8EE75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42444692" sldId="2147484219"/>
              <ac:cxnSpMk id="26" creationId="{76CA14A6-0144-BC49-A8D4-C979D13258C0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342444692" sldId="2147484219"/>
              <ac:cxnSpMk id="28" creationId="{FA582FC2-A135-5743-B9C0-6AC7225B42E1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53838128" sldId="2147484220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0" creationId="{057DFE0A-61D9-1B48-8196-EA94D04685D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1" creationId="{C946754A-F105-644E-99A4-DC80B994424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2" creationId="{368648FC-FC9A-5645-8F0C-390FFFAE180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3" creationId="{A6147D10-E7D7-8F40-AF69-72639872933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4" creationId="{BBB849DC-B114-D145-9879-4FE0688BF57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27" creationId="{E81957B7-CEA6-A446-A203-471CF9A57FF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32" creationId="{467E05B6-B7CB-1E4F-96BA-4B8CFE8B63D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38" creationId="{F3E300C0-0B72-9048-9E16-2166E1A88FE2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39" creationId="{E4AA520D-9D51-3A42-B9B1-DF72169BC8D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53838128" sldId="2147484220"/>
              <ac:spMk id="40" creationId="{D5F2735E-137C-DB47-AEF0-EFC871A32373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53838128" sldId="2147484220"/>
              <ac:grpSpMk id="37" creationId="{868B08E5-2F7C-7749-8BDF-386EAF974BB0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53838128" sldId="2147484220"/>
              <ac:cxnSpMk id="26" creationId="{9F0C4CE5-5F02-B143-8FD1-1B235D270DAC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53838128" sldId="2147484220"/>
              <ac:cxnSpMk id="28" creationId="{289A8C14-DB28-F34E-8098-168D4C75AF23}"/>
            </ac:cxnSpMkLst>
          </pc:cxn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53838128" sldId="2147484220"/>
              <ac:cxnSpMk id="33" creationId="{51DEB652-BD6A-BD41-B85E-704D2C41A1C4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167580399" sldId="2147484221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26" creationId="{AEA7E377-BB07-FA43-B532-10A92EE030B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27" creationId="{F18DE645-B3D5-2F4E-AAD6-002FEF13A31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28" creationId="{A7FD25A4-760F-814C-915F-DD6E89CA3A4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29" creationId="{A0CC8369-E81F-D447-87D8-1AF0C58EAC0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30" creationId="{C41CA81E-EF54-D048-8775-CD4AB37A7DF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31" creationId="{D95A4B85-923E-B641-B239-2A1999AB294B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32" creationId="{501386DC-76EB-F34E-AD0E-22957D3B38D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36" creationId="{B90F6499-BA50-2340-A026-32C79B6BFAF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38" creationId="{2274C164-503B-E746-A155-849A9BC2406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61" creationId="{E2F20AFE-B282-5146-B0D6-F2FC1B6D303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63" creationId="{AF1B5ED8-33F6-FB44-AA92-F0D227BB310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66" creationId="{2D21D633-C51E-E94E-BAE3-96F52F76E496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69" creationId="{639EFA5A-9C69-DF4D-81B7-FA1F8CCCF93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2" creationId="{0D824BDD-2D23-C943-8FE9-60B7B23B5EC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3" creationId="{2F3D441E-DFB1-084B-8192-C6CBECCA40B9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4" creationId="{25797825-E7AE-2C41-A965-E6F0D70D9747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5" creationId="{63C1927C-E23B-204E-9F3A-2A67D2BF702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6" creationId="{EC81F0F5-C204-7248-A336-A655814A8A3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7" creationId="{C9FEF82E-4E9C-8343-9D36-C4A00D7137C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8" creationId="{F8AF6664-A005-7A42-9AEF-C5AA5603E49D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167580399" sldId="2147484221"/>
              <ac:spMk id="79" creationId="{5F6C1E52-E2B6-5F45-A863-5BB35ABAFCD6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2167580399" sldId="2147484221"/>
              <ac:grpSpMk id="23" creationId="{EFD0B2D5-B3C2-D847-A220-86CB6A37E418}"/>
            </ac:grpSpMkLst>
          </pc:gr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2167580399" sldId="2147484221"/>
              <ac:grpSpMk id="25" creationId="{A7D9F21A-75CF-6045-8FA1-C4F4E21B699C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2167580399" sldId="2147484221"/>
              <ac:cxnSpMk id="62" creationId="{F777D2F0-DE3F-8343-B97A-E7FA440532FD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237888909" sldId="2147484222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2" creationId="{51E83F98-B388-2594-BACB-E3DB652C97D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7" creationId="{F5F19E97-D266-0158-DB58-8B80C6AE8445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3" creationId="{FAEE2076-2104-00E8-4FC5-D2D1939662A8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4" creationId="{529EA78E-CF91-A313-1EA3-1B737189BE6A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6" creationId="{44BC0460-E5E3-23E3-6335-36CF4BEB87F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7" creationId="{CB971EAC-E57B-EF86-ED6F-AE35987CDF0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8" creationId="{7512376E-E81C-EEBC-A5F9-53785637088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19" creationId="{8A0ED8DF-4F9C-BDFE-68ED-49B03A5441CE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237888909" sldId="2147484222"/>
              <ac:spMk id="21" creationId="{BC4BAB7B-AB4F-FB57-387C-7A8618043E21}"/>
            </ac:spMkLst>
          </pc:spChg>
          <pc:picChg chg="mod">
            <ac:chgData name="Rashpal" userId="S::rashpal@uisa.ca::9721a633-af21-4d9f-8e2d-9281c5882481" providerId="AD" clId="Web-{5BCE2913-FC94-CDA7-CB0B-75DF255F785B}" dt="2023-05-27T13:30:35.100" v="871"/>
            <ac:picMkLst>
              <pc:docMk/>
              <pc:sldMasterMk cId="2310101046" sldId="2147484201"/>
              <pc:sldLayoutMk cId="237888909" sldId="2147484222"/>
              <ac:picMk id="6" creationId="{14AC0A97-7D79-3DBE-FB53-A9EBFD806E06}"/>
            </ac:picMkLst>
          </pc:picChg>
          <pc:picChg chg="mod">
            <ac:chgData name="Rashpal" userId="S::rashpal@uisa.ca::9721a633-af21-4d9f-8e2d-9281c5882481" providerId="AD" clId="Web-{5BCE2913-FC94-CDA7-CB0B-75DF255F785B}" dt="2023-05-27T13:30:35.100" v="871"/>
            <ac:picMkLst>
              <pc:docMk/>
              <pc:sldMasterMk cId="2310101046" sldId="2147484201"/>
              <pc:sldLayoutMk cId="237888909" sldId="2147484222"/>
              <ac:picMk id="24" creationId="{BD0D7128-6130-EE47-90ED-D45A35B4385D}"/>
            </ac:picMkLst>
          </pc:pic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237888909" sldId="2147484222"/>
              <ac:cxnSpMk id="15" creationId="{A67E9B3C-3EC9-30D0-6EEC-FFD2F1067447}"/>
            </ac:cxnSpMkLst>
          </pc:cxnChg>
        </pc:sldLayoutChg>
        <pc:sldLayoutChg chg="modSp add del">
          <pc:chgData name="Rashpal" userId="S::rashpal@uisa.ca::9721a633-af21-4d9f-8e2d-9281c5882481" providerId="AD" clId="Web-{5BCE2913-FC94-CDA7-CB0B-75DF255F785B}" dt="2023-05-27T13:30:35.100" v="871"/>
          <pc:sldLayoutMkLst>
            <pc:docMk/>
            <pc:sldMasterMk cId="2310101046" sldId="2147484201"/>
            <pc:sldLayoutMk cId="3109041809" sldId="2147484223"/>
          </pc:sldLayoutMkLst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11" creationId="{F8C225AD-C009-894E-8AFA-C94EAA06509C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16" creationId="{BB778BC5-5409-574B-96E2-B45CDD940DF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17" creationId="{32916F3A-28FA-9A4B-A780-0D687D932893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26" creationId="{E29321F6-59C5-6E4C-A846-6AD00848A444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31" creationId="{4B6857A0-601C-9C40-ADB4-7927C7A4ECA0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32" creationId="{31562ACC-ECB3-4841-A52C-00DAFF438EBF}"/>
            </ac:spMkLst>
          </pc:spChg>
          <pc:spChg chg="mod">
            <ac:chgData name="Rashpal" userId="S::rashpal@uisa.ca::9721a633-af21-4d9f-8e2d-9281c5882481" providerId="AD" clId="Web-{5BCE2913-FC94-CDA7-CB0B-75DF255F785B}" dt="2023-05-27T13:30:35.100" v="871"/>
            <ac:spMkLst>
              <pc:docMk/>
              <pc:sldMasterMk cId="2310101046" sldId="2147484201"/>
              <pc:sldLayoutMk cId="3109041809" sldId="2147484223"/>
              <ac:spMk id="33" creationId="{77C317B8-91B4-7040-AB8C-CE822CA28AAD}"/>
            </ac:spMkLst>
          </pc:spChg>
          <pc:grpChg chg="mod">
            <ac:chgData name="Rashpal" userId="S::rashpal@uisa.ca::9721a633-af21-4d9f-8e2d-9281c5882481" providerId="AD" clId="Web-{5BCE2913-FC94-CDA7-CB0B-75DF255F785B}" dt="2023-05-27T13:30:35.100" v="871"/>
            <ac:grpSpMkLst>
              <pc:docMk/>
              <pc:sldMasterMk cId="2310101046" sldId="2147484201"/>
              <pc:sldLayoutMk cId="3109041809" sldId="2147484223"/>
              <ac:grpSpMk id="30" creationId="{FFEF81ED-50DF-3946-87D9-407C13C3CE9F}"/>
            </ac:grpSpMkLst>
          </pc:grpChg>
          <pc:cxnChg chg="mod">
            <ac:chgData name="Rashpal" userId="S::rashpal@uisa.ca::9721a633-af21-4d9f-8e2d-9281c5882481" providerId="AD" clId="Web-{5BCE2913-FC94-CDA7-CB0B-75DF255F785B}" dt="2023-05-27T13:30:35.100" v="871"/>
            <ac:cxnSpMkLst>
              <pc:docMk/>
              <pc:sldMasterMk cId="2310101046" sldId="2147484201"/>
              <pc:sldLayoutMk cId="3109041809" sldId="2147484223"/>
              <ac:cxnSpMk id="27" creationId="{AB5C3BF3-A164-DD48-BD02-4587489DA105}"/>
            </ac:cxnSpMkLst>
          </pc:cxnChg>
        </pc:sldLayoutChg>
        <pc:sldLayoutChg chg="modSp add del mod">
          <pc:chgData name="Rashpal" userId="S::rashpal@uisa.ca::9721a633-af21-4d9f-8e2d-9281c5882481" providerId="AD" clId="Web-{5BCE2913-FC94-CDA7-CB0B-75DF255F785B}" dt="2023-05-27T13:30:35.053" v="870"/>
          <pc:sldLayoutMkLst>
            <pc:docMk/>
            <pc:sldMasterMk cId="2310101046" sldId="2147484201"/>
            <pc:sldLayoutMk cId="1053025250" sldId="2147484224"/>
          </pc:sldLayoutMkLst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" creationId="{1C8CD27A-B7F3-4461-997E-F5B5DD857C1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" creationId="{FA84A0A0-C190-444E-9CFC-CDE6C8211F4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" creationId="{6FC15E1F-BDB1-4518-BEB3-21BE6385A68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" creationId="{F2853919-AF17-4412-9D86-099D826A9AF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" creationId="{77D99E98-76BB-4ED5-B28D-5A0E4E893E6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1" creationId="{F026E129-56E2-4548-908C-B4BB28C4272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4" creationId="{3A9CCCCE-93E2-4268-A008-9F325EC18243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6" creationId="{7ABDE617-9574-4A14-811F-5400A9923520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8" creationId="{1D008292-7770-4DAF-819C-B39ABABBEE24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29" creationId="{501B265C-5EB2-472B-91B5-BD4157F57830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0" creationId="{18CB412F-2342-43EA-9244-391F5036821B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2" creationId="{878165D7-579C-442D-AF8F-C27C40BAC074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4" creationId="{F5CD190C-8CC4-49AF-BA8D-F8B879E9CF0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5" creationId="{E9219B4B-AEF7-4506-9ACF-CFAF003F313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6" creationId="{8974CE11-E247-44F8-8AC4-B2AC2C113B0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7" creationId="{D29EC1A9-D87F-4AAC-B42B-5640A131052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8" creationId="{D0441C06-AEE9-4E5A-84BB-CD1241AEE5E8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39" creationId="{3612D99C-52B4-4AFB-A4BF-B016920536BB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0" creationId="{4D431E77-818F-46FB-87EE-6EFD306D1A2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1" creationId="{39C50F4E-A724-4674-AFB4-0F78A45F865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4" creationId="{915F3F3A-D617-478B-B4A2-C0F71EEAA703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5" creationId="{1734F95E-743F-4147-A98F-612A33549353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6" creationId="{98A83A02-12A8-4C69-A2FA-F25F498B67BB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7" creationId="{FDD42C35-82F9-4853-AB66-D1BF0AE26D35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8" creationId="{615B0561-816F-426F-878B-2F2086184F9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49" creationId="{55730FB0-2145-43C2-BBD1-3A76631F074B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0" creationId="{1B42AB60-0F84-4AF4-B1B1-6B9F76491CE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1" creationId="{A5695B7F-A80F-48FE-B9F5-15AC2768F3D8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2" creationId="{CC109F11-3D14-4CE2-BACB-D0EDE761FBD1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3" creationId="{0DDB7B77-77C1-456C-A2D1-9361065655A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4" creationId="{2EB589B3-44F7-4DE3-8DC0-6D53E25DDB80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5" creationId="{A4DC1AD5-3DD4-4A42-9761-E824F9709EB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6" creationId="{F65630D5-67D7-4424-9BB9-489E014B078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57" creationId="{43B3249D-F314-4009-831E-966B51FBE388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3" creationId="{8CFC1D89-9F83-4658-BB38-02FE203C4B01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4" creationId="{A1BF6BCD-A186-4C12-9C6F-AE11ADEFC72E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5" creationId="{005F86D8-5AE9-4428-91A0-363D2DDB6C0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6" creationId="{B7983041-DC78-4200-B013-06A5D7202895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7" creationId="{B044D427-E5B6-46D5-97CB-C60736118A29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8" creationId="{6C9F0D7C-743D-4AB6-A130-310230F16AC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69" creationId="{6904D482-B04D-40E5-8B18-A86C79139CD4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0" creationId="{7DD3AAE4-69DB-499F-9BE6-3722CB1FAAB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1" creationId="{86F56851-D102-46F6-B887-3E9A083FF31B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2" creationId="{004683E0-AB52-4C24-868A-6C99BD8DCF1F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3" creationId="{E3D72CED-27BF-48EA-9B68-C5DC94BA962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4" creationId="{24B69AA7-AE1B-4D21-98EF-D18A9E2FBE3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5" creationId="{495D87FE-67F2-4FDB-8D30-1C1FC0C2C73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76" creationId="{79CFA96C-6F3D-4123-86DA-D0C0DD69B0C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1" creationId="{141F99AC-7389-4A2C-B79E-9BFF2AED355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2" creationId="{86CB9E80-8DA2-4268-A0C6-8845CA80AF45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3" creationId="{3E374CDB-29FF-4F94-B210-0F837AF414C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4" creationId="{F6211C56-CF63-4DC3-BB3C-3D17AF93898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89" creationId="{65A7A14A-70C6-42E2-88A7-374F8210CE2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0" creationId="{779C1012-5E9A-445A-A070-2996C917FE7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1" creationId="{CCC7FF24-BEF0-4499-A96B-4F5CFADC2E3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2" creationId="{BAF68B8B-4C12-49E1-95AF-0A838D8521E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4" creationId="{2BC8869F-5EAC-4954-9A64-16C540FA2349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6" creationId="{F6C6ABB3-8BA9-459B-BC04-42C3AE3FBB28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99" creationId="{69BAC6DF-B0A8-492F-B73B-A48F8005E7F9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0" creationId="{0443213D-D641-4623-815C-9256CBB290B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1" creationId="{D74385A3-066B-4A7B-87EB-468D974A5AC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2" creationId="{097F26C6-916D-4971-AE86-0DDAD60BBC25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3" creationId="{251610FA-124B-403C-8C78-B4DD0317392E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4" creationId="{036342B6-CC7F-45B3-95EC-B568F959959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5" creationId="{5B0BBE2E-DF4A-496D-B036-C3F2E9B53401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6" creationId="{D52AF755-3E25-4383-85B6-FAC563D6944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7" creationId="{00CA7A65-7EFD-4165-B424-200AB561AE3E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8" creationId="{1586D3C2-C8E7-413A-8B5F-0383B36CFC1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09" creationId="{104C9C09-6BBE-4C3C-AC11-4F1E453BC81E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0" creationId="{88B6B475-5F6A-410A-8E2E-0F6809A2D235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4" creationId="{826C2B3C-7588-4693-99FC-8F46E7C4A75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5" creationId="{AFB41D06-9BD3-4C5C-9088-BAF214F6FC9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6" creationId="{0CC085CE-3F7E-4219-9B5C-B9D51DBCEEB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7" creationId="{2FE57C0F-EDF8-4234-8050-8BDB90B717A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18" creationId="{3418E616-A8E9-4324-830C-1735BF1F2A5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3" creationId="{F4247F58-BD1E-46AF-B903-CAE49A7BD5B4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4" creationId="{5D9FFB6E-78FB-4EC0-AA64-5307CC4968E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5" creationId="{035D20BD-EFD1-4613-8124-9F1C84AC9E8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6" creationId="{5C2A85FC-7450-464F-964C-B9F81DB550E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7" creationId="{9AE8E62D-6DD6-46DE-8573-F464845F1C2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8" creationId="{D4CBE8D9-EE4C-42D2-B3A5-2658625FE024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29" creationId="{8E993CEE-A24D-493F-B83A-E72FCC938AD1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2" creationId="{02743E3C-D84A-4927-97B5-ED320A5A36C2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3" creationId="{89DA76F6-FC8D-48DE-90FF-6C80C71F4C3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4" creationId="{6C7A1BDF-1C8D-4EED-9FD4-69EB4918C16E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5" creationId="{1DBE2654-DB75-4AE0-A4B4-2F10363DB563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6" creationId="{7C7C6B44-6FF8-4C7C-A472-6745CA7D10AC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37" creationId="{369DE2E5-0521-4B5C-ACFC-5CB5FFC28560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2" creationId="{B5578DF7-86B8-4C84-9FFF-C066EC3BECB6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3" creationId="{EE6AC66A-3B0B-4D94-B23C-16AE67236B6D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4" creationId="{1595FCF3-BDE7-4071-83E3-B0C8EB365A69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6" creationId="{3D3AB92B-A069-4C0C-A616-81E4D5C7CDFA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8" creationId="{A688E982-23DF-4811-B361-93160DDE8063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49" creationId="{7593BC5E-E0B2-4C3A-A222-6E7609C44387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50" creationId="{A65DDB49-F65C-46EF-A777-563D8C81F139}"/>
            </ac:spMkLst>
          </pc:spChg>
          <pc:spChg chg="mod">
            <ac:chgData name="Rashpal" userId="S::rashpal@uisa.ca::9721a633-af21-4d9f-8e2d-9281c5882481" providerId="AD" clId="Web-{5BCE2913-FC94-CDA7-CB0B-75DF255F785B}" dt="2023-05-27T13:30:23.381" v="869"/>
            <ac:spMkLst>
              <pc:docMk/>
              <pc:sldMasterMk cId="2310101046" sldId="2147484201"/>
              <pc:sldLayoutMk cId="1053025250" sldId="2147484224"/>
              <ac:spMk id="151" creationId="{681317C5-5892-4BC2-8102-C28563E87E5C}"/>
            </ac:spMkLst>
          </pc:spChg>
        </pc:sldLayoutChg>
      </pc:sldMasterChg>
      <pc:sldMasterChg chg="add del addSldLayout delSldLayout modSldLayout">
        <pc:chgData name="Rashpal" userId="S::rashpal@uisa.ca::9721a633-af21-4d9f-8e2d-9281c5882481" providerId="AD" clId="Web-{5BCE2913-FC94-CDA7-CB0B-75DF255F785B}" dt="2023-05-27T13:30:20.631" v="868"/>
        <pc:sldMasterMkLst>
          <pc:docMk/>
          <pc:sldMasterMk cId="1706518317" sldId="2147484225"/>
        </pc:sldMasterMkLst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568018929" sldId="2147484226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606466032" sldId="2147484227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726257820" sldId="2147484228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4024121391" sldId="2147484229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08310825" sldId="2147484230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921620085" sldId="2147484231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806790956" sldId="2147484232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162481059" sldId="2147484233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812300698" sldId="2147484234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4002335326" sldId="2147484235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882876067" sldId="2147484236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461037601" sldId="2147484237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2141374692" sldId="2147484238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4174150125" sldId="2147484239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967227750" sldId="2147484240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473679424" sldId="2147484241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4149805979" sldId="2147484242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916489200" sldId="2147484243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2243466503" sldId="2147484244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445400880" sldId="2147484245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1851065659" sldId="2147484246"/>
          </pc:sldLayoutMkLst>
        </pc:sldLayoutChg>
        <pc:sldLayoutChg chg="add del mod replId">
          <pc:chgData name="Rashpal" userId="S::rashpal@uisa.ca::9721a633-af21-4d9f-8e2d-9281c5882481" providerId="AD" clId="Web-{5BCE2913-FC94-CDA7-CB0B-75DF255F785B}" dt="2023-05-27T13:30:20.631" v="868"/>
          <pc:sldLayoutMkLst>
            <pc:docMk/>
            <pc:sldMasterMk cId="1706518317" sldId="2147484225"/>
            <pc:sldLayoutMk cId="3835922432" sldId="2147484247"/>
          </pc:sldLayoutMkLst>
        </pc:sldLayoutChg>
      </pc:sldMasterChg>
    </pc:docChg>
  </pc:docChgLst>
  <pc:docChgLst>
    <pc:chgData name="Rashpal" userId="S::rashpal@uisa.ca::9721a633-af21-4d9f-8e2d-9281c5882481" providerId="AD" clId="Web-{25C765F7-0940-494E-EEE8-AF7E5FA9B821}"/>
    <pc:docChg chg="modSld">
      <pc:chgData name="Rashpal" userId="S::rashpal@uisa.ca::9721a633-af21-4d9f-8e2d-9281c5882481" providerId="AD" clId="Web-{25C765F7-0940-494E-EEE8-AF7E5FA9B821}" dt="2023-04-25T15:06:31.154" v="90"/>
      <pc:docMkLst>
        <pc:docMk/>
      </pc:docMkLst>
      <pc:sldChg chg="modSp">
        <pc:chgData name="Rashpal" userId="S::rashpal@uisa.ca::9721a633-af21-4d9f-8e2d-9281c5882481" providerId="AD" clId="Web-{25C765F7-0940-494E-EEE8-AF7E5FA9B821}" dt="2023-04-24T21:51:01.652" v="88" actId="20577"/>
        <pc:sldMkLst>
          <pc:docMk/>
          <pc:sldMk cId="2336677316" sldId="343"/>
        </pc:sldMkLst>
        <pc:spChg chg="mod">
          <ac:chgData name="Rashpal" userId="S::rashpal@uisa.ca::9721a633-af21-4d9f-8e2d-9281c5882481" providerId="AD" clId="Web-{25C765F7-0940-494E-EEE8-AF7E5FA9B821}" dt="2023-04-24T21:51:01.652" v="88" actId="20577"/>
          <ac:spMkLst>
            <pc:docMk/>
            <pc:sldMk cId="2336677316" sldId="343"/>
            <ac:spMk id="2" creationId="{51DF3D98-3C30-4CFC-8643-C81E829C8C25}"/>
          </ac:spMkLst>
        </pc:spChg>
        <pc:spChg chg="mod">
          <ac:chgData name="Rashpal" userId="S::rashpal@uisa.ca::9721a633-af21-4d9f-8e2d-9281c5882481" providerId="AD" clId="Web-{25C765F7-0940-494E-EEE8-AF7E5FA9B821}" dt="2023-04-24T21:46:19.032" v="53" actId="20577"/>
          <ac:spMkLst>
            <pc:docMk/>
            <pc:sldMk cId="2336677316" sldId="343"/>
            <ac:spMk id="9" creationId="{76767661-63CB-A645-82F2-3B860E338B67}"/>
          </ac:spMkLst>
        </pc:spChg>
        <pc:spChg chg="mod">
          <ac:chgData name="Rashpal" userId="S::rashpal@uisa.ca::9721a633-af21-4d9f-8e2d-9281c5882481" providerId="AD" clId="Web-{25C765F7-0940-494E-EEE8-AF7E5FA9B821}" dt="2023-04-24T21:45:23.486" v="49" actId="14100"/>
          <ac:spMkLst>
            <pc:docMk/>
            <pc:sldMk cId="2336677316" sldId="343"/>
            <ac:spMk id="11" creationId="{F0F25866-5DB1-334A-8037-692579FBDE39}"/>
          </ac:spMkLst>
        </pc:spChg>
      </pc:sldChg>
      <pc:sldChg chg="delSp modSp">
        <pc:chgData name="Rashpal" userId="S::rashpal@uisa.ca::9721a633-af21-4d9f-8e2d-9281c5882481" providerId="AD" clId="Web-{25C765F7-0940-494E-EEE8-AF7E5FA9B821}" dt="2023-04-25T15:06:31.154" v="90"/>
        <pc:sldMkLst>
          <pc:docMk/>
          <pc:sldMk cId="391246093" sldId="361"/>
        </pc:sldMkLst>
        <pc:spChg chg="del mod">
          <ac:chgData name="Rashpal" userId="S::rashpal@uisa.ca::9721a633-af21-4d9f-8e2d-9281c5882481" providerId="AD" clId="Web-{25C765F7-0940-494E-EEE8-AF7E5FA9B821}" dt="2023-04-25T15:06:31.154" v="90"/>
          <ac:spMkLst>
            <pc:docMk/>
            <pc:sldMk cId="391246093" sldId="361"/>
            <ac:spMk id="7" creationId="{F37669F0-EA6D-6B46-AF0E-A9C2D1F223DB}"/>
          </ac:spMkLst>
        </pc:spChg>
      </pc:sldChg>
    </pc:docChg>
  </pc:docChgLst>
  <pc:docChgLst>
    <pc:chgData name="Rashpal" userId="S::rashpal@uisa.ca::9721a633-af21-4d9f-8e2d-9281c5882481" providerId="AD" clId="Web-{1495DCBA-BFCA-8ACB-0D60-0D56D72ED323}"/>
    <pc:docChg chg="modSld">
      <pc:chgData name="Rashpal" userId="S::rashpal@uisa.ca::9721a633-af21-4d9f-8e2d-9281c5882481" providerId="AD" clId="Web-{1495DCBA-BFCA-8ACB-0D60-0D56D72ED323}" dt="2023-06-19T18:19:00.354" v="4" actId="1076"/>
      <pc:docMkLst>
        <pc:docMk/>
      </pc:docMkLst>
      <pc:sldChg chg="modSp">
        <pc:chgData name="Rashpal" userId="S::rashpal@uisa.ca::9721a633-af21-4d9f-8e2d-9281c5882481" providerId="AD" clId="Web-{1495DCBA-BFCA-8ACB-0D60-0D56D72ED323}" dt="2023-06-19T18:19:00.354" v="4" actId="1076"/>
        <pc:sldMkLst>
          <pc:docMk/>
          <pc:sldMk cId="3139542486" sldId="392"/>
        </pc:sldMkLst>
        <pc:spChg chg="mod">
          <ac:chgData name="Rashpal" userId="S::rashpal@uisa.ca::9721a633-af21-4d9f-8e2d-9281c5882481" providerId="AD" clId="Web-{1495DCBA-BFCA-8ACB-0D60-0D56D72ED323}" dt="2023-06-19T18:19:00.354" v="4" actId="1076"/>
          <ac:spMkLst>
            <pc:docMk/>
            <pc:sldMk cId="3139542486" sldId="392"/>
            <ac:spMk id="3" creationId="{1551463B-EB44-2324-FACD-2712C9EEA5EB}"/>
          </ac:spMkLst>
        </pc:spChg>
      </pc:sldChg>
    </pc:docChg>
  </pc:docChgLst>
  <pc:docChgLst>
    <pc:chgData name="Rashpal" userId="S::rashpal@uisa.ca::9721a633-af21-4d9f-8e2d-9281c5882481" providerId="AD" clId="Web-{F8CE71C4-11C2-5355-53FA-6B3DB99BA110}"/>
    <pc:docChg chg="mod addSld delSld modSld modMainMaster">
      <pc:chgData name="Rashpal" userId="S::rashpal@uisa.ca::9721a633-af21-4d9f-8e2d-9281c5882481" providerId="AD" clId="Web-{F8CE71C4-11C2-5355-53FA-6B3DB99BA110}" dt="2023-05-30T02:26:57.367" v="346"/>
      <pc:docMkLst>
        <pc:docMk/>
      </pc:docMkLst>
      <pc:sldChg chg="modNotes">
        <pc:chgData name="Rashpal" userId="S::rashpal@uisa.ca::9721a633-af21-4d9f-8e2d-9281c5882481" providerId="AD" clId="Web-{F8CE71C4-11C2-5355-53FA-6B3DB99BA110}" dt="2023-05-30T02:25:57.553" v="331"/>
        <pc:sldMkLst>
          <pc:docMk/>
          <pc:sldMk cId="2105465797" sldId="334"/>
        </pc:sldMkLst>
      </pc:sldChg>
      <pc:sldChg chg="addSp delSp modSp modNotes">
        <pc:chgData name="Rashpal" userId="S::rashpal@uisa.ca::9721a633-af21-4d9f-8e2d-9281c5882481" providerId="AD" clId="Web-{F8CE71C4-11C2-5355-53FA-6B3DB99BA110}" dt="2023-05-30T02:26:04.491" v="333"/>
        <pc:sldMkLst>
          <pc:docMk/>
          <pc:sldMk cId="2521537536" sldId="353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521537536" sldId="353"/>
            <ac:spMk id="3" creationId="{A14C2CDC-62BD-253B-66DA-0EB8F0B56E95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521537536" sldId="353"/>
            <ac:spMk id="4" creationId="{452AAA40-655C-5BA4-F31B-4C1116CB3350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2521537536" sldId="353"/>
            <ac:spMk id="6" creationId="{54AEFD4E-3C68-714D-803E-EF85A323B95F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01.319" v="332"/>
        <pc:sldMkLst>
          <pc:docMk/>
          <pc:sldMk cId="1556310685" sldId="354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1556310685" sldId="354"/>
            <ac:spMk id="5" creationId="{E869D70E-82BC-43E7-B6AD-A6CD4E1D6318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1556310685" sldId="354"/>
            <ac:spMk id="6" creationId="{7CD59D5C-769B-454A-A6E2-A988BC5DEF34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1556310685" sldId="354"/>
            <ac:spMk id="7" creationId="{C375E3A4-B1B7-5B96-5FBF-BF2010F3A64F}"/>
          </ac:spMkLst>
        </pc:spChg>
        <pc:spChg chg="del">
          <ac:chgData name="Rashpal" userId="S::rashpal@uisa.ca::9721a633-af21-4d9f-8e2d-9281c5882481" providerId="AD" clId="Web-{F8CE71C4-11C2-5355-53FA-6B3DB99BA110}" dt="2023-05-29T17:46:16.212" v="79"/>
          <ac:spMkLst>
            <pc:docMk/>
            <pc:sldMk cId="1556310685" sldId="354"/>
            <ac:spMk id="8" creationId="{EC096D19-BD94-4908-B61E-1F9AFA53F122}"/>
          </ac:spMkLst>
        </pc:spChg>
      </pc:sldChg>
      <pc:sldChg chg="addSp delSp modSp del">
        <pc:chgData name="Rashpal" userId="S::rashpal@uisa.ca::9721a633-af21-4d9f-8e2d-9281c5882481" providerId="AD" clId="Web-{F8CE71C4-11C2-5355-53FA-6B3DB99BA110}" dt="2023-05-29T17:52:57.819" v="91"/>
        <pc:sldMkLst>
          <pc:docMk/>
          <pc:sldMk cId="2509101887" sldId="357"/>
        </pc:sldMkLst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509101887" sldId="357"/>
            <ac:spMk id="11" creationId="{15878917-4EA3-CA07-56E9-F4CB252188C1}"/>
          </ac:spMkLst>
        </pc:spChg>
        <pc:spChg chg="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509101887" sldId="357"/>
            <ac:spMk id="12" creationId="{6F29C953-E914-EE4E-B001-1E1EAD7BFD8A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2509101887" sldId="357"/>
            <ac:spMk id="13" creationId="{B2B0E625-26CC-9744-9B92-56905E797B65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38.585" v="342"/>
        <pc:sldMkLst>
          <pc:docMk/>
          <pc:sldMk cId="391246093" sldId="361"/>
        </pc:sldMkLst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391246093" sldId="361"/>
            <ac:spMk id="2" creationId="{62CE9DD7-24A3-DEE9-F6F3-8C917DD3772B}"/>
          </ac:spMkLst>
        </pc:spChg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391246093" sldId="361"/>
            <ac:spMk id="5" creationId="{C7243B55-EB66-E378-AEC4-695FA28A43F3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391246093" sldId="361"/>
            <ac:spMk id="6" creationId="{C0439DC2-A1F4-B913-213A-3684C5BBFC3C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12.538" v="335"/>
        <pc:sldMkLst>
          <pc:docMk/>
          <pc:sldMk cId="1452138717" sldId="365"/>
        </pc:sldMkLst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1452138717" sldId="365"/>
            <ac:spMk id="3" creationId="{192E7CEC-E4E4-0A9A-4436-444ED4C82DF3}"/>
          </ac:spMkLst>
        </pc:spChg>
        <pc:spChg chg="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1452138717" sldId="365"/>
            <ac:spMk id="4" creationId="{305EEE49-A205-D6B7-20E9-A1E589070491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1452138717" sldId="365"/>
            <ac:spMk id="5" creationId="{EF2A44B3-2B4D-5F8F-F2BC-86FFE820F014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09.381" v="334"/>
        <pc:sldMkLst>
          <pc:docMk/>
          <pc:sldMk cId="1878034561" sldId="366"/>
        </pc:sldMkLst>
        <pc:spChg chg="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1878034561" sldId="366"/>
            <ac:spMk id="5" creationId="{296EDEF0-BE51-006A-AE21-7DCECABF172E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1878034561" sldId="366"/>
            <ac:spMk id="6" creationId="{B87DDA59-81EA-24A5-5CBF-175BC8AF02AD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1878034561" sldId="366"/>
            <ac:spMk id="22" creationId="{595DD985-AA5C-F717-7AA3-90446B89C07A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21.632" v="337"/>
        <pc:sldMkLst>
          <pc:docMk/>
          <pc:sldMk cId="2622941904" sldId="369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622941904" sldId="369"/>
            <ac:spMk id="6" creationId="{573CEFDB-6734-B113-5FFF-C79F89998826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622941904" sldId="369"/>
            <ac:spMk id="11" creationId="{FA740D5E-A4BB-8993-7D20-C14727783F9F}"/>
          </ac:spMkLst>
        </pc:spChg>
        <pc:spChg chg="del mod">
          <ac:chgData name="Rashpal" userId="S::rashpal@uisa.ca::9721a633-af21-4d9f-8e2d-9281c5882481" providerId="AD" clId="Web-{F8CE71C4-11C2-5355-53FA-6B3DB99BA110}" dt="2023-05-29T17:46:32.087" v="82"/>
          <ac:spMkLst>
            <pc:docMk/>
            <pc:sldMk cId="2622941904" sldId="369"/>
            <ac:spMk id="28" creationId="{CFC3A49A-3ED2-70EC-AA34-1F3867342AA2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43.726" v="343"/>
        <pc:sldMkLst>
          <pc:docMk/>
          <pc:sldMk cId="668554668" sldId="372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668554668" sldId="372"/>
            <ac:spMk id="4" creationId="{21BCB48B-95B8-6251-E919-C8E080840DFC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668554668" sldId="372"/>
            <ac:spMk id="5" creationId="{16B8E9B2-5B49-8CA9-0CCC-C9CF452ECA75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668554668" sldId="372"/>
            <ac:spMk id="6" creationId="{57CAB81E-9338-8E15-15F1-37A6C8276A03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32.960" v="340"/>
        <pc:sldMkLst>
          <pc:docMk/>
          <pc:sldMk cId="2820837222" sldId="373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820837222" sldId="373"/>
            <ac:spMk id="4" creationId="{C1206B6B-29FC-19AC-A0CA-F5345B02FF4C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2820837222" sldId="373"/>
            <ac:spMk id="5" creationId="{189A5B2F-F6FD-B8E1-987A-5FC747A9F2A1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820837222" sldId="373"/>
            <ac:spMk id="6" creationId="{435686F4-6EC5-F447-1337-C9169986CF6C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6:25.632" v="338"/>
        <pc:sldMkLst>
          <pc:docMk/>
          <pc:sldMk cId="2935841978" sldId="374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935841978" sldId="374"/>
            <ac:spMk id="2" creationId="{A1536556-9633-2C5E-55E9-F6867F343876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935841978" sldId="374"/>
            <ac:spMk id="3" creationId="{2D17E056-5DAD-32D8-918E-5E160649E6F2}"/>
          </ac:spMkLst>
        </pc:spChg>
        <pc:spChg chg="del">
          <ac:chgData name="Rashpal" userId="S::rashpal@uisa.ca::9721a633-af21-4d9f-8e2d-9281c5882481" providerId="AD" clId="Web-{F8CE71C4-11C2-5355-53FA-6B3DB99BA110}" dt="2023-05-29T17:47:07.508" v="84"/>
          <ac:spMkLst>
            <pc:docMk/>
            <pc:sldMk cId="2935841978" sldId="374"/>
            <ac:spMk id="10" creationId="{DC0C0CF5-1649-2B6E-5D50-70E8266D00FD}"/>
          </ac:spMkLst>
        </pc:spChg>
      </pc:sldChg>
      <pc:sldChg chg="modNotes">
        <pc:chgData name="Rashpal" userId="S::rashpal@uisa.ca::9721a633-af21-4d9f-8e2d-9281c5882481" providerId="AD" clId="Web-{F8CE71C4-11C2-5355-53FA-6B3DB99BA110}" dt="2023-05-30T02:26:57.367" v="346"/>
        <pc:sldMkLst>
          <pc:docMk/>
          <pc:sldMk cId="3968193281" sldId="377"/>
        </pc:sldMkLst>
      </pc:sldChg>
      <pc:sldChg chg="addSp delSp modSp modNotes">
        <pc:chgData name="Rashpal" userId="S::rashpal@uisa.ca::9721a633-af21-4d9f-8e2d-9281c5882481" providerId="AD" clId="Web-{F8CE71C4-11C2-5355-53FA-6B3DB99BA110}" dt="2023-05-30T02:26:35.522" v="341"/>
        <pc:sldMkLst>
          <pc:docMk/>
          <pc:sldMk cId="2016360892" sldId="378"/>
        </pc:sldMkLst>
        <pc:spChg chg="del">
          <ac:chgData name="Rashpal" userId="S::rashpal@uisa.ca::9721a633-af21-4d9f-8e2d-9281c5882481" providerId="AD" clId="Web-{F8CE71C4-11C2-5355-53FA-6B3DB99BA110}" dt="2023-05-29T17:46:46.758" v="83"/>
          <ac:spMkLst>
            <pc:docMk/>
            <pc:sldMk cId="2016360892" sldId="378"/>
            <ac:spMk id="4" creationId="{C878D9ED-C6D2-6CB6-B0BB-215523DDE9D8}"/>
          </ac:spMkLst>
        </pc:spChg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016360892" sldId="378"/>
            <ac:spMk id="5" creationId="{E0C70F50-A5A0-1066-FA43-E441CDCC206A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016360892" sldId="378"/>
            <ac:spMk id="6" creationId="{88A91E84-5C63-CC77-7D6C-97230A8C28C0}"/>
          </ac:spMkLst>
        </pc:spChg>
      </pc:sldChg>
      <pc:sldChg chg="addSp modSp modNotes">
        <pc:chgData name="Rashpal" userId="S::rashpal@uisa.ca::9721a633-af21-4d9f-8e2d-9281c5882481" providerId="AD" clId="Web-{F8CE71C4-11C2-5355-53FA-6B3DB99BA110}" dt="2023-05-30T02:26:48.398" v="344"/>
        <pc:sldMkLst>
          <pc:docMk/>
          <pc:sldMk cId="2619254712" sldId="379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619254712" sldId="379"/>
            <ac:spMk id="4" creationId="{2FD9772F-9793-C160-4EDA-46B406FE8BF5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619254712" sldId="379"/>
            <ac:spMk id="5" creationId="{71006AD8-FD69-B8C8-F846-8E246EEA2A76}"/>
          </ac:spMkLst>
        </pc:spChg>
      </pc:sldChg>
      <pc:sldChg chg="addSp modSp modNotes">
        <pc:chgData name="Rashpal" userId="S::rashpal@uisa.ca::9721a633-af21-4d9f-8e2d-9281c5882481" providerId="AD" clId="Web-{F8CE71C4-11C2-5355-53FA-6B3DB99BA110}" dt="2023-05-30T02:26:17.100" v="336"/>
        <pc:sldMkLst>
          <pc:docMk/>
          <pc:sldMk cId="2667017454" sldId="382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2667017454" sldId="382"/>
            <ac:spMk id="3" creationId="{1D8D31B4-1333-DFA0-A829-A76174F37388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2667017454" sldId="382"/>
            <ac:spMk id="4" creationId="{4B4E1A71-24CE-F4F3-6A0A-0FDBB5930315}"/>
          </ac:spMkLst>
        </pc:spChg>
      </pc:sldChg>
      <pc:sldChg chg="addSp delSp modSp modNotes">
        <pc:chgData name="Rashpal" userId="S::rashpal@uisa.ca::9721a633-af21-4d9f-8e2d-9281c5882481" providerId="AD" clId="Web-{F8CE71C4-11C2-5355-53FA-6B3DB99BA110}" dt="2023-05-30T02:25:47.818" v="329"/>
        <pc:sldMkLst>
          <pc:docMk/>
          <pc:sldMk cId="1286121056" sldId="383"/>
        </pc:sldMkLst>
        <pc:spChg chg="add del mod">
          <ac:chgData name="Rashpal" userId="S::rashpal@uisa.ca::9721a633-af21-4d9f-8e2d-9281c5882481" providerId="AD" clId="Web-{F8CE71C4-11C2-5355-53FA-6B3DB99BA110}" dt="2023-05-29T17:47:13.321" v="86"/>
          <ac:spMkLst>
            <pc:docMk/>
            <pc:sldMk cId="1286121056" sldId="383"/>
            <ac:spMk id="5" creationId="{B48DF2DB-6EB0-EBEB-E487-A44D487C65C8}"/>
          </ac:spMkLst>
        </pc:spChg>
        <pc:spChg chg="add del mod">
          <ac:chgData name="Rashpal" userId="S::rashpal@uisa.ca::9721a633-af21-4d9f-8e2d-9281c5882481" providerId="AD" clId="Web-{F8CE71C4-11C2-5355-53FA-6B3DB99BA110}" dt="2023-05-29T17:47:13.321" v="86"/>
          <ac:spMkLst>
            <pc:docMk/>
            <pc:sldMk cId="1286121056" sldId="383"/>
            <ac:spMk id="6" creationId="{28B00CAD-617B-2667-CB2B-179DE0FF66F6}"/>
          </ac:spMkLst>
        </pc:spChg>
      </pc:sldChg>
      <pc:sldChg chg="addSp modSp modNotes">
        <pc:chgData name="Rashpal" userId="S::rashpal@uisa.ca::9721a633-af21-4d9f-8e2d-9281c5882481" providerId="AD" clId="Web-{F8CE71C4-11C2-5355-53FA-6B3DB99BA110}" dt="2023-05-30T02:26:54.038" v="345"/>
        <pc:sldMkLst>
          <pc:docMk/>
          <pc:sldMk cId="1258093968" sldId="389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1258093968" sldId="389"/>
            <ac:spMk id="5" creationId="{2FF46F58-7BB8-315C-1743-C29CE4804E0B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1258093968" sldId="389"/>
            <ac:spMk id="6" creationId="{074AB9FF-61BD-7F3F-5BC4-3780EEC3C9D0}"/>
          </ac:spMkLst>
        </pc:spChg>
      </pc:sldChg>
      <pc:sldChg chg="addSp modSp modNotes">
        <pc:chgData name="Rashpal" userId="S::rashpal@uisa.ca::9721a633-af21-4d9f-8e2d-9281c5882481" providerId="AD" clId="Web-{F8CE71C4-11C2-5355-53FA-6B3DB99BA110}" dt="2023-05-30T02:26:28.804" v="339"/>
        <pc:sldMkLst>
          <pc:docMk/>
          <pc:sldMk cId="395313600" sldId="390"/>
        </pc:sldMkLst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395313600" sldId="390"/>
            <ac:spMk id="2" creationId="{AACA53EA-5006-D7C2-B2A2-05E5FD29EE18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395313600" sldId="390"/>
            <ac:spMk id="4" creationId="{C73A6207-D8CF-D2BC-F69C-F1526BD5D38B}"/>
          </ac:spMkLst>
        </pc:spChg>
      </pc:sldChg>
      <pc:sldChg chg="addSp modSp modNotes">
        <pc:chgData name="Rashpal" userId="S::rashpal@uisa.ca::9721a633-af21-4d9f-8e2d-9281c5882481" providerId="AD" clId="Web-{F8CE71C4-11C2-5355-53FA-6B3DB99BA110}" dt="2023-05-30T02:25:53.194" v="330"/>
        <pc:sldMkLst>
          <pc:docMk/>
          <pc:sldMk cId="3139542486" sldId="392"/>
        </pc:sldMkLst>
        <pc:spChg chg="mod">
          <ac:chgData name="Rashpal" userId="S::rashpal@uisa.ca::9721a633-af21-4d9f-8e2d-9281c5882481" providerId="AD" clId="Web-{F8CE71C4-11C2-5355-53FA-6B3DB99BA110}" dt="2023-05-29T21:54:32.867" v="328" actId="20577"/>
          <ac:spMkLst>
            <pc:docMk/>
            <pc:sldMk cId="3139542486" sldId="392"/>
            <ac:spMk id="3" creationId="{1551463B-EB44-2324-FACD-2712C9EEA5EB}"/>
          </ac:spMkLst>
        </pc:spChg>
        <pc:spChg chg="add 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k cId="3139542486" sldId="392"/>
            <ac:spMk id="4" creationId="{883ED9CC-6143-9B09-7CD5-04BB6E9D6C30}"/>
          </ac:spMkLst>
        </pc:spChg>
        <pc:spChg chg="add mod">
          <ac:chgData name="Rashpal" userId="S::rashpal@uisa.ca::9721a633-af21-4d9f-8e2d-9281c5882481" providerId="AD" clId="Web-{F8CE71C4-11C2-5355-53FA-6B3DB99BA110}" dt="2023-05-29T17:47:20.399" v="87"/>
          <ac:spMkLst>
            <pc:docMk/>
            <pc:sldMk cId="3139542486" sldId="392"/>
            <ac:spMk id="6" creationId="{A09E38E0-FC42-43C7-02D8-3D0CA76FD03A}"/>
          </ac:spMkLst>
        </pc:spChg>
      </pc:sldChg>
      <pc:sldChg chg="new del">
        <pc:chgData name="Rashpal" userId="S::rashpal@uisa.ca::9721a633-af21-4d9f-8e2d-9281c5882481" providerId="AD" clId="Web-{F8CE71C4-11C2-5355-53FA-6B3DB99BA110}" dt="2023-05-29T17:51:15.757" v="90"/>
        <pc:sldMkLst>
          <pc:docMk/>
          <pc:sldMk cId="702965961" sldId="393"/>
        </pc:sldMkLst>
      </pc:sldChg>
      <pc:sldMasterChg chg="modSp mod modSldLayout">
        <pc:chgData name="Rashpal" userId="S::rashpal@uisa.ca::9721a633-af21-4d9f-8e2d-9281c5882481" providerId="AD" clId="Web-{F8CE71C4-11C2-5355-53FA-6B3DB99BA110}" dt="2023-05-29T17:47:59.524" v="88"/>
        <pc:sldMasterMkLst>
          <pc:docMk/>
          <pc:sldMasterMk cId="768617191" sldId="2147483648"/>
        </pc:sldMasterMkLst>
        <pc:spChg chg="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asterMk cId="768617191" sldId="2147483648"/>
            <ac:spMk id="5" creationId="{636E806D-70B9-456E-A58D-37D97E328EE8}"/>
          </ac:spMkLst>
        </pc:spChg>
        <pc:sldLayoutChg chg="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768617191" sldId="2147483648"/>
            <pc:sldLayoutMk cId="3316345499" sldId="2147483649"/>
          </pc:sldLayoutMkLst>
        </pc:sldLayoutChg>
      </pc:sldMasterChg>
      <pc:sldMasterChg chg="modSp mod modSldLayout">
        <pc:chgData name="Rashpal" userId="S::rashpal@uisa.ca::9721a633-af21-4d9f-8e2d-9281c5882481" providerId="AD" clId="Web-{F8CE71C4-11C2-5355-53FA-6B3DB99BA110}" dt="2023-05-29T17:47:59.524" v="88"/>
        <pc:sldMasterMkLst>
          <pc:docMk/>
          <pc:sldMasterMk cId="2310101046" sldId="2147484201"/>
        </pc:sldMasterMkLst>
        <pc:spChg chg="mod">
          <ac:chgData name="Rashpal" userId="S::rashpal@uisa.ca::9721a633-af21-4d9f-8e2d-9281c5882481" providerId="AD" clId="Web-{F8CE71C4-11C2-5355-53FA-6B3DB99BA110}" dt="2023-05-29T17:47:59.524" v="88"/>
          <ac:spMkLst>
            <pc:docMk/>
            <pc:sldMasterMk cId="2310101046" sldId="2147484201"/>
            <ac:spMk id="5" creationId="{00000000-0000-0000-0000-000000000000}"/>
          </ac:spMkLst>
        </pc:sp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4149673846" sldId="2147484202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4149673846" sldId="2147484202"/>
              <ac:spMk id="5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1845372920" sldId="2147484203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1845372920" sldId="2147484203"/>
              <ac:spMk id="5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645102858" sldId="2147484204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3645102858" sldId="2147484204"/>
              <ac:spMk id="5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1799454024" sldId="2147484205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1799454024" sldId="2147484205"/>
              <ac:spMk id="6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580692531" sldId="2147484206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580692531" sldId="2147484206"/>
              <ac:spMk id="8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45529416" sldId="2147484207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45529416" sldId="2147484207"/>
              <ac:spMk id="4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1568016541" sldId="2147484208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1568016541" sldId="2147484208"/>
              <ac:spMk id="3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126584068" sldId="2147484209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126584068" sldId="2147484209"/>
              <ac:spMk id="6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497529200" sldId="2147484210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497529200" sldId="2147484210"/>
              <ac:spMk id="6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1649464542" sldId="2147484211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1649464542" sldId="2147484211"/>
              <ac:spMk id="5" creationId="{00000000-0000-0000-0000-000000000000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128255968" sldId="2147484212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128255968" sldId="2147484212"/>
              <ac:spMk id="5" creationId="{00000000-0000-0000-0000-000000000000}"/>
            </ac:spMkLst>
          </pc:spChg>
        </pc:sldLayoutChg>
        <pc:sldLayoutChg chg="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662563463" sldId="2147484213"/>
          </pc:sldLayoutMkLst>
        </pc:sldLayoutChg>
        <pc:sldLayoutChg chg="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765468449" sldId="2147484214"/>
          </pc:sldLayoutMkLst>
        </pc:sldLayoutChg>
        <pc:sldLayoutChg chg="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30369294" sldId="2147484215"/>
          </pc:sldLayoutMkLst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500625968" sldId="2147484216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3500625968" sldId="2147484216"/>
              <ac:spMk id="4" creationId="{DB42D896-6ACC-40D7-8D8B-F9AF3E7DE1A1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759055176" sldId="2147484217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3759055176" sldId="2147484217"/>
              <ac:spMk id="4" creationId="{DB285929-1018-4370-A170-074C414B2281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51506165" sldId="2147484218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51506165" sldId="2147484218"/>
              <ac:spMk id="4" creationId="{D1578EA5-216B-41F7-80D1-9ED07FFDB66F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342444692" sldId="2147484219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3342444692" sldId="2147484219"/>
              <ac:spMk id="4" creationId="{FF46DFD4-BF8C-4939-874D-85B7DF956768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53838128" sldId="2147484220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53838128" sldId="2147484220"/>
              <ac:spMk id="4" creationId="{9A79B87D-E8CF-49AE-9326-2FEED2392F09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167580399" sldId="2147484221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167580399" sldId="2147484221"/>
              <ac:spMk id="4" creationId="{7DE0184F-2619-4333-B49F-C7ACE8B2C3A6}"/>
            </ac:spMkLst>
          </pc:spChg>
        </pc:sldLayoutChg>
        <pc:sldLayoutChg chg="modSp 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237888909" sldId="2147484222"/>
          </pc:sldLayoutMkLst>
          <pc:spChg chg="mod">
            <ac:chgData name="Rashpal" userId="S::rashpal@uisa.ca::9721a633-af21-4d9f-8e2d-9281c5882481" providerId="AD" clId="Web-{F8CE71C4-11C2-5355-53FA-6B3DB99BA110}" dt="2023-05-29T17:47:59.524" v="88"/>
            <ac:spMkLst>
              <pc:docMk/>
              <pc:sldMasterMk cId="2310101046" sldId="2147484201"/>
              <pc:sldLayoutMk cId="237888909" sldId="2147484222"/>
              <ac:spMk id="17" creationId="{CB971EAC-E57B-EF86-ED6F-AE35987CDF0C}"/>
            </ac:spMkLst>
          </pc:spChg>
        </pc:sldLayoutChg>
        <pc:sldLayoutChg chg="mod">
          <pc:chgData name="Rashpal" userId="S::rashpal@uisa.ca::9721a633-af21-4d9f-8e2d-9281c5882481" providerId="AD" clId="Web-{F8CE71C4-11C2-5355-53FA-6B3DB99BA110}" dt="2023-05-29T17:47:59.524" v="88"/>
          <pc:sldLayoutMkLst>
            <pc:docMk/>
            <pc:sldMasterMk cId="2310101046" sldId="2147484201"/>
            <pc:sldLayoutMk cId="3109041809" sldId="2147484223"/>
          </pc:sldLayoutMkLst>
        </pc:sldLayoutChg>
      </pc:sldMasterChg>
    </pc:docChg>
  </pc:docChgLst>
  <pc:docChgLst>
    <pc:chgData name="Rashpal" userId="S::rashpal@uisa.ca::9721a633-af21-4d9f-8e2d-9281c5882481" providerId="AD" clId="Web-{EF90A321-6F6A-A59C-7744-7998D34A5823}"/>
    <pc:docChg chg="addSld delSld modSld addMainMaster delMainMaster">
      <pc:chgData name="Rashpal" userId="S::rashpal@uisa.ca::9721a633-af21-4d9f-8e2d-9281c5882481" providerId="AD" clId="Web-{EF90A321-6F6A-A59C-7744-7998D34A5823}" dt="2023-04-24T17:02:19.867" v="440"/>
      <pc:docMkLst>
        <pc:docMk/>
      </pc:docMkLst>
      <pc:sldChg chg="delSp modSp mod modClrScheme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105465797" sldId="334"/>
            <ac:spMk id="2" creationId="{A8704A28-E62C-2E4A-A2A4-AD85CB6126A2}"/>
          </ac:spMkLst>
        </pc:spChg>
        <pc:spChg chg="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2105465797" sldId="334"/>
            <ac:spMk id="33" creationId="{F04D6E81-9266-46DD-8C06-EE8BF90ACB2B}"/>
          </ac:spMkLst>
        </pc:s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2105465797" sldId="334"/>
            <ac:grpSpMk id="25" creationId="{089D35B1-0ED5-4358-8CAE-A9E49412AAA1}"/>
          </ac:grpSpMkLst>
        </pc:grp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2105465797" sldId="334"/>
            <ac:picMk id="20" creationId="{12F007AF-B3B3-4BBC-9990-D46E31738B7C}"/>
          </ac:picMkLst>
        </pc:pic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2336677316" sldId="343"/>
            <ac:picMk id="13" creationId="{EC944911-7CDD-41CC-A7F0-5B0CF85D545C}"/>
          </ac:picMkLst>
        </pc:picChg>
      </pc:sldChg>
      <pc:sldChg chg="addSp delSp modSp mod setBg modClrScheme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960950710" sldId="350"/>
            <ac:spMk id="2" creationId="{293E168C-8042-5B4E-A5A4-A5BF693AE2D6}"/>
          </ac:spMkLst>
        </pc:spChg>
        <pc:spChg chg="add del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960950710" sldId="350"/>
            <ac:spMk id="6" creationId="{DF43132E-D4DF-4A83-9344-A782D0F5D9F6}"/>
          </ac:spMkLst>
        </pc:spChg>
        <pc:spChg chg="add del">
          <ac:chgData name="Rashpal" userId="S::rashpal@uisa.ca::9721a633-af21-4d9f-8e2d-9281c5882481" providerId="AD" clId="Web-{EF90A321-6F6A-A59C-7744-7998D34A5823}" dt="2023-04-23T18:35:02.719" v="115"/>
          <ac:spMkLst>
            <pc:docMk/>
            <pc:sldMk cId="2960950710" sldId="350"/>
            <ac:spMk id="14" creationId="{670D6F2B-93AF-47D6-9378-5E54BE0AC69F}"/>
          </ac:spMkLst>
        </pc:spChg>
        <pc:spChg chg="add del">
          <ac:chgData name="Rashpal" userId="S::rashpal@uisa.ca::9721a633-af21-4d9f-8e2d-9281c5882481" providerId="AD" clId="Web-{EF90A321-6F6A-A59C-7744-7998D34A5823}" dt="2023-04-23T18:35:02.719" v="115"/>
          <ac:spMkLst>
            <pc:docMk/>
            <pc:sldMk cId="2960950710" sldId="350"/>
            <ac:spMk id="16" creationId="{2D529E20-662F-4915-ACD7-970C026FDB7F}"/>
          </ac:spMkLst>
        </pc:spChg>
        <pc:spChg chg="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2960950710" sldId="350"/>
            <ac:spMk id="17" creationId="{94C52C56-BEF2-4E22-8C8E-A7AC96B03A72}"/>
          </ac:spMkLst>
        </pc:spChg>
        <pc:spChg chg="add del">
          <ac:chgData name="Rashpal" userId="S::rashpal@uisa.ca::9721a633-af21-4d9f-8e2d-9281c5882481" providerId="AD" clId="Web-{EF90A321-6F6A-A59C-7744-7998D34A5823}" dt="2023-04-23T18:35:02.719" v="115"/>
          <ac:spMkLst>
            <pc:docMk/>
            <pc:sldMk cId="2960950710" sldId="350"/>
            <ac:spMk id="18" creationId="{1AD5EB79-7F9A-4BBC-92A5-188382CBA1B6}"/>
          </ac:spMkLst>
        </pc:spChg>
        <pc:spChg chg="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2960950710" sldId="350"/>
            <ac:spMk id="19" creationId="{42285737-90EE-47DC-AC80-8AE156B11969}"/>
          </ac:spMkLst>
        </pc:spChg>
        <pc:spChg chg="add del">
          <ac:chgData name="Rashpal" userId="S::rashpal@uisa.ca::9721a633-af21-4d9f-8e2d-9281c5882481" providerId="AD" clId="Web-{EF90A321-6F6A-A59C-7744-7998D34A5823}" dt="2023-04-23T18:35:02.719" v="115"/>
          <ac:spMkLst>
            <pc:docMk/>
            <pc:sldMk cId="2960950710" sldId="350"/>
            <ac:spMk id="20" creationId="{B9B8A17F-DC3A-4D9A-AA53-9BFB894CD7BA}"/>
          </ac:spMkLst>
        </pc:spChg>
        <pc:spChg chg="add del">
          <ac:chgData name="Rashpal" userId="S::rashpal@uisa.ca::9721a633-af21-4d9f-8e2d-9281c5882481" providerId="AD" clId="Web-{EF90A321-6F6A-A59C-7744-7998D34A5823}" dt="2023-04-23T18:42:58.672" v="134"/>
          <ac:spMkLst>
            <pc:docMk/>
            <pc:sldMk cId="2960950710" sldId="350"/>
            <ac:spMk id="22" creationId="{655AE6B0-AC9E-4167-806F-E9DB135FC46B}"/>
          </ac:spMkLst>
        </pc:spChg>
        <pc:spChg chg="add del">
          <ac:chgData name="Rashpal" userId="S::rashpal@uisa.ca::9721a633-af21-4d9f-8e2d-9281c5882481" providerId="AD" clId="Web-{EF90A321-6F6A-A59C-7744-7998D34A5823}" dt="2023-04-23T18:36:40.297" v="117"/>
          <ac:spMkLst>
            <pc:docMk/>
            <pc:sldMk cId="2960950710" sldId="350"/>
            <ac:spMk id="23" creationId="{1BABE4B1-5B43-4773-89AC-EEE50A5882EF}"/>
          </ac:spMkLst>
        </pc:spChg>
        <pc:spChg chg="add del">
          <ac:chgData name="Rashpal" userId="S::rashpal@uisa.ca::9721a633-af21-4d9f-8e2d-9281c5882481" providerId="AD" clId="Web-{EF90A321-6F6A-A59C-7744-7998D34A5823}" dt="2023-04-23T18:36:40.297" v="117"/>
          <ac:spMkLst>
            <pc:docMk/>
            <pc:sldMk cId="2960950710" sldId="350"/>
            <ac:spMk id="25" creationId="{4677F3CB-0490-49EF-826C-A4A7A7ABCA87}"/>
          </ac:spMkLst>
        </pc:spChg>
        <pc:spChg chg="add del">
          <ac:chgData name="Rashpal" userId="S::rashpal@uisa.ca::9721a633-af21-4d9f-8e2d-9281c5882481" providerId="AD" clId="Web-{EF90A321-6F6A-A59C-7744-7998D34A5823}" dt="2023-04-23T18:36:40.297" v="117"/>
          <ac:spMkLst>
            <pc:docMk/>
            <pc:sldMk cId="2960950710" sldId="350"/>
            <ac:spMk id="26" creationId="{5AE8C830-95B3-4B62-9882-4301B7A9AEE9}"/>
          </ac:spMkLst>
        </pc:spChg>
        <pc:spChg chg="add del">
          <ac:chgData name="Rashpal" userId="S::rashpal@uisa.ca::9721a633-af21-4d9f-8e2d-9281c5882481" providerId="AD" clId="Web-{EF90A321-6F6A-A59C-7744-7998D34A5823}" dt="2023-04-23T18:36:40.297" v="117"/>
          <ac:spMkLst>
            <pc:docMk/>
            <pc:sldMk cId="2960950710" sldId="350"/>
            <ac:spMk id="27" creationId="{0828D7B3-B4DC-4A10-A4C9-35F6E51DFBEE}"/>
          </ac:spMkLst>
        </pc:spChg>
        <pc:spChg chg="add del">
          <ac:chgData name="Rashpal" userId="S::rashpal@uisa.ca::9721a633-af21-4d9f-8e2d-9281c5882481" providerId="AD" clId="Web-{EF90A321-6F6A-A59C-7744-7998D34A5823}" dt="2023-04-23T18:47:44.532" v="136"/>
          <ac:spMkLst>
            <pc:docMk/>
            <pc:sldMk cId="2960950710" sldId="350"/>
            <ac:spMk id="29" creationId="{6C93EF1D-F4AE-494D-AE8A-08870D174914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1" creationId="{2928117C-9446-4E7F-AE62-95E0F6DB5B27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2" creationId="{84D30AFB-4D71-48B0-AA00-28EE92363A5F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3" creationId="{96A0B76F-8010-4C62-B4B6-C5FC438C059E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4" creationId="{9FC936C0-4624-438D-BDD0-6B296BD6409D}"/>
          </ac:spMkLst>
        </pc:spChg>
        <pc:spChg chg="add del">
          <ac:chgData name="Rashpal" userId="S::rashpal@uisa.ca::9721a633-af21-4d9f-8e2d-9281c5882481" providerId="AD" clId="Web-{EF90A321-6F6A-A59C-7744-7998D34A5823}" dt="2023-04-23T18:42:58.672" v="134"/>
          <ac:spMkLst>
            <pc:docMk/>
            <pc:sldMk cId="2960950710" sldId="350"/>
            <ac:spMk id="35" creationId="{87BD1F4E-A66D-4C06-86DA-8D56CA7A3B41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6" creationId="{E08D4B6A-8113-4DFB-B82E-B60CAC8E0A50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7" creationId="{9822E561-F97C-4CBB-A9A6-A6BF6317BC84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2960950710" sldId="350"/>
            <ac:spMk id="38" creationId="{B01B0E58-A5C8-4CDA-A2E0-35DF94E59857}"/>
          </ac:spMkLst>
        </pc:spChg>
        <pc:grpChg chg="add del">
          <ac:chgData name="Rashpal" userId="S::rashpal@uisa.ca::9721a633-af21-4d9f-8e2d-9281c5882481" providerId="AD" clId="Web-{EF90A321-6F6A-A59C-7744-7998D34A5823}" dt="2023-04-23T18:36:40.297" v="117"/>
          <ac:grpSpMkLst>
            <pc:docMk/>
            <pc:sldMk cId="2960950710" sldId="350"/>
            <ac:grpSpMk id="7" creationId="{98A1D0BB-B8F0-46D7-9453-2DC9E54FEC09}"/>
          </ac:grpSpMkLst>
        </pc:grpChg>
        <pc:grpChg chg="add del">
          <ac:chgData name="Rashpal" userId="S::rashpal@uisa.ca::9721a633-af21-4d9f-8e2d-9281c5882481" providerId="AD" clId="Web-{EF90A321-6F6A-A59C-7744-7998D34A5823}" dt="2023-04-23T18:42:58.672" v="134"/>
          <ac:grpSpMkLst>
            <pc:docMk/>
            <pc:sldMk cId="2960950710" sldId="350"/>
            <ac:grpSpMk id="8" creationId="{D920209C-E85B-4D6F-A56F-724F5ADA811C}"/>
          </ac:grpSpMkLst>
        </pc:gr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2960950710" sldId="350"/>
            <ac:grpSpMk id="9" creationId="{71092D16-14DA-4606-831F-0DB3EEECB91C}"/>
          </ac:grpSpMkLst>
        </pc:grpChg>
        <pc:grpChg chg="add del">
          <ac:chgData name="Rashpal" userId="S::rashpal@uisa.ca::9721a633-af21-4d9f-8e2d-9281c5882481" providerId="AD" clId="Web-{EF90A321-6F6A-A59C-7744-7998D34A5823}" dt="2023-04-23T18:35:02.719" v="115"/>
          <ac:grpSpMkLst>
            <pc:docMk/>
            <pc:sldMk cId="2960950710" sldId="350"/>
            <ac:grpSpMk id="10" creationId="{6503EB0F-2257-4A3E-A73B-E1DE769B459F}"/>
          </ac:grpSpMkLst>
        </pc:gr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2960950710" sldId="350"/>
            <ac:grpSpMk id="21" creationId="{B57BDC17-F1B3-455F-BBF1-680AA1F25C06}"/>
          </ac:grpSpMkLst>
        </pc:grpChg>
        <pc:grpChg chg="add del">
          <ac:chgData name="Rashpal" userId="S::rashpal@uisa.ca::9721a633-af21-4d9f-8e2d-9281c5882481" providerId="AD" clId="Web-{EF90A321-6F6A-A59C-7744-7998D34A5823}" dt="2023-04-23T18:42:58.672" v="134"/>
          <ac:grpSpMkLst>
            <pc:docMk/>
            <pc:sldMk cId="2960950710" sldId="350"/>
            <ac:grpSpMk id="24" creationId="{3523416A-383B-4FDC-B4C9-D8EDDFE9C043}"/>
          </ac:grpSpMkLst>
        </pc:grpChg>
        <pc:grpChg chg="add del">
          <ac:chgData name="Rashpal" userId="S::rashpal@uisa.ca::9721a633-af21-4d9f-8e2d-9281c5882481" providerId="AD" clId="Web-{EF90A321-6F6A-A59C-7744-7998D34A5823}" dt="2023-04-23T18:47:44.532" v="136"/>
          <ac:grpSpMkLst>
            <pc:docMk/>
            <pc:sldMk cId="2960950710" sldId="350"/>
            <ac:grpSpMk id="30" creationId="{E1AF5C47-949C-4BE5-8A35-8A382D70FFB1}"/>
          </ac:grpSpMkLst>
        </pc:grpChg>
        <pc:graphicFrameChg chg="add del mod modGraphic">
          <ac:chgData name="Rashpal" userId="S::rashpal@uisa.ca::9721a633-af21-4d9f-8e2d-9281c5882481" providerId="AD" clId="Web-{EF90A321-6F6A-A59C-7744-7998D34A5823}" dt="2023-04-23T18:57:50.361" v="138"/>
          <ac:graphicFrameMkLst>
            <pc:docMk/>
            <pc:sldMk cId="2960950710" sldId="350"/>
            <ac:graphicFrameMk id="5" creationId="{02459CF7-2672-CADE-2D3A-228BAD288ABC}"/>
          </ac:graphicFrameMkLst>
        </pc:graphicFrameChg>
        <pc:picChg chg="add del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2960950710" sldId="350"/>
            <ac:picMk id="4" creationId="{18BD78ED-75E1-4879-B369-BC61F7C45E22}"/>
          </ac:picMkLst>
        </pc:picChg>
        <pc:cxnChg chg="add del">
          <ac:chgData name="Rashpal" userId="S::rashpal@uisa.ca::9721a633-af21-4d9f-8e2d-9281c5882481" providerId="AD" clId="Web-{EF90A321-6F6A-A59C-7744-7998D34A5823}" dt="2023-04-23T18:47:44.532" v="136"/>
          <ac:cxnSpMkLst>
            <pc:docMk/>
            <pc:sldMk cId="2960950710" sldId="350"/>
            <ac:cxnSpMk id="11" creationId="{8FD48FB1-66D8-4676-B0AA-C139A1DB78D1}"/>
          </ac:cxnSpMkLst>
        </pc:cxnChg>
        <pc:cxnChg chg="add del">
          <ac:chgData name="Rashpal" userId="S::rashpal@uisa.ca::9721a633-af21-4d9f-8e2d-9281c5882481" providerId="AD" clId="Web-{EF90A321-6F6A-A59C-7744-7998D34A5823}" dt="2023-04-23T18:47:44.532" v="136"/>
          <ac:cxnSpMkLst>
            <pc:docMk/>
            <pc:sldMk cId="2960950710" sldId="350"/>
            <ac:cxnSpMk id="12" creationId="{F033F5AE-6728-4F19-8DED-658E674B31B9}"/>
          </ac:cxnSpMkLst>
        </pc:cxnChg>
        <pc:cxnChg chg="add del">
          <ac:chgData name="Rashpal" userId="S::rashpal@uisa.ca::9721a633-af21-4d9f-8e2d-9281c5882481" providerId="AD" clId="Web-{EF90A321-6F6A-A59C-7744-7998D34A5823}" dt="2023-04-23T18:47:44.532" v="136"/>
          <ac:cxnSpMkLst>
            <pc:docMk/>
            <pc:sldMk cId="2960950710" sldId="350"/>
            <ac:cxnSpMk id="13" creationId="{82C7D74A-18BA-4709-A808-44E8815C4430}"/>
          </ac:cxnSpMkLst>
        </pc:cxnChg>
        <pc:cxnChg chg="add del">
          <ac:chgData name="Rashpal" userId="S::rashpal@uisa.ca::9721a633-af21-4d9f-8e2d-9281c5882481" providerId="AD" clId="Web-{EF90A321-6F6A-A59C-7744-7998D34A5823}" dt="2023-04-23T18:47:44.532" v="136"/>
          <ac:cxnSpMkLst>
            <pc:docMk/>
            <pc:sldMk cId="2960950710" sldId="350"/>
            <ac:cxnSpMk id="15" creationId="{B5164A3F-1561-4039-8185-AB0EEB713EA7}"/>
          </ac:cxnSpMkLst>
        </pc:cxnChg>
        <pc:cxnChg chg="add del">
          <ac:chgData name="Rashpal" userId="S::rashpal@uisa.ca::9721a633-af21-4d9f-8e2d-9281c5882481" providerId="AD" clId="Web-{EF90A321-6F6A-A59C-7744-7998D34A5823}" dt="2023-04-23T18:47:44.532" v="136"/>
          <ac:cxnSpMkLst>
            <pc:docMk/>
            <pc:sldMk cId="2960950710" sldId="350"/>
            <ac:cxnSpMk id="28" creationId="{2A35DB53-42BE-460E-9CA1-1294C98463CB}"/>
          </ac:cxnSpMkLst>
        </pc:cxnChg>
        <pc:cxnChg chg="add del">
          <ac:chgData name="Rashpal" userId="S::rashpal@uisa.ca::9721a633-af21-4d9f-8e2d-9281c5882481" providerId="AD" clId="Web-{EF90A321-6F6A-A59C-7744-7998D34A5823}" dt="2023-04-24T17:02:19.867" v="440"/>
          <ac:cxnSpMkLst>
            <pc:docMk/>
            <pc:sldMk cId="2960950710" sldId="350"/>
            <ac:cxnSpMk id="39" creationId="{6AA24BC1-1577-4586-AD7A-417660E37253}"/>
          </ac:cxnSpMkLst>
        </pc:cxnChg>
      </pc:sldChg>
      <pc:sldChg chg="addSp delSp modSp mod setBg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89860937" sldId="352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2" creationId="{2DD54756-A790-C845-A85F-35391529E591}"/>
          </ac:spMkLst>
        </pc:spChg>
        <pc:spChg chg="del">
          <ac:chgData name="Rashpal" userId="S::rashpal@uisa.ca::9721a633-af21-4d9f-8e2d-9281c5882481" providerId="AD" clId="Web-{EF90A321-6F6A-A59C-7744-7998D34A5823}" dt="2023-04-21T19:26:08.809" v="4"/>
          <ac:spMkLst>
            <pc:docMk/>
            <pc:sldMk cId="289860937" sldId="352"/>
            <ac:spMk id="3" creationId="{91AA5D8C-0134-F046-A548-3465F817747C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4" creationId="{C7EC6698-132B-1143-A2A9-00A97D9572D8}"/>
          </ac:spMkLst>
        </pc:spChg>
        <pc:spChg chg="del mod">
          <ac:chgData name="Rashpal" userId="S::rashpal@uisa.ca::9721a633-af21-4d9f-8e2d-9281c5882481" providerId="AD" clId="Web-{EF90A321-6F6A-A59C-7744-7998D34A5823}" dt="2023-04-21T19:26:20.090" v="8"/>
          <ac:spMkLst>
            <pc:docMk/>
            <pc:sldMk cId="289860937" sldId="352"/>
            <ac:spMk id="5" creationId="{6979C7D4-91CF-6443-91D5-65DC860B407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6" creationId="{C0015C52-08ED-464E-B7E8-24892D9C1319}"/>
          </ac:spMkLst>
        </pc:spChg>
        <pc:spChg chg="del mod">
          <ac:chgData name="Rashpal" userId="S::rashpal@uisa.ca::9721a633-af21-4d9f-8e2d-9281c5882481" providerId="AD" clId="Web-{EF90A321-6F6A-A59C-7744-7998D34A5823}" dt="2023-04-21T19:26:31.434" v="11"/>
          <ac:spMkLst>
            <pc:docMk/>
            <pc:sldMk cId="289860937" sldId="352"/>
            <ac:spMk id="7" creationId="{3E1C152D-1AA6-9242-B5C9-B06EEE4F966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8" creationId="{B32B0C1D-C221-7C47-B7D6-77E7BDB41749}"/>
          </ac:spMkLst>
        </pc:spChg>
        <pc:spChg chg="del">
          <ac:chgData name="Rashpal" userId="S::rashpal@uisa.ca::9721a633-af21-4d9f-8e2d-9281c5882481" providerId="AD" clId="Web-{EF90A321-6F6A-A59C-7744-7998D34A5823}" dt="2023-04-21T19:26:35.996" v="12"/>
          <ac:spMkLst>
            <pc:docMk/>
            <pc:sldMk cId="289860937" sldId="352"/>
            <ac:spMk id="9" creationId="{38FB4732-AB07-C54D-AF44-F8ADB6D2B8B6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10" creationId="{69BD3932-D1D0-1045-BD96-8B26F11B8515}"/>
          </ac:spMkLst>
        </pc:spChg>
        <pc:spChg chg="del">
          <ac:chgData name="Rashpal" userId="S::rashpal@uisa.ca::9721a633-af21-4d9f-8e2d-9281c5882481" providerId="AD" clId="Web-{EF90A321-6F6A-A59C-7744-7998D34A5823}" dt="2023-04-21T19:26:41.325" v="13"/>
          <ac:spMkLst>
            <pc:docMk/>
            <pc:sldMk cId="289860937" sldId="352"/>
            <ac:spMk id="11" creationId="{7F247A08-A350-EF44-9F10-FC72B546660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12" creationId="{B115086E-2AC3-4F4D-8F85-104CFA64FEC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14" creationId="{C0BAE34D-BF83-084B-A10C-EB85694B9AC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89860937" sldId="352"/>
            <ac:spMk id="15" creationId="{329469AE-B59A-AA41-9085-106D011808F5}"/>
          </ac:spMkLst>
        </pc:spChg>
        <pc:spChg chg="add del mod">
          <ac:chgData name="Rashpal" userId="S::rashpal@uisa.ca::9721a633-af21-4d9f-8e2d-9281c5882481" providerId="AD" clId="Web-{EF90A321-6F6A-A59C-7744-7998D34A5823}" dt="2023-04-21T19:26:15.496" v="7"/>
          <ac:spMkLst>
            <pc:docMk/>
            <pc:sldMk cId="289860937" sldId="352"/>
            <ac:spMk id="16" creationId="{73FDDD7F-DBDB-D88C-D321-9E569F1F5CF4}"/>
          </ac:spMkLst>
        </pc:spChg>
        <pc:spChg chg="add del mod">
          <ac:chgData name="Rashpal" userId="S::rashpal@uisa.ca::9721a633-af21-4d9f-8e2d-9281c5882481" providerId="AD" clId="Web-{EF90A321-6F6A-A59C-7744-7998D34A5823}" dt="2023-04-21T19:26:45.387" v="14"/>
          <ac:spMkLst>
            <pc:docMk/>
            <pc:sldMk cId="289860937" sldId="352"/>
            <ac:spMk id="18" creationId="{CA78B678-68E0-C483-83E3-243D43B315F3}"/>
          </ac:spMkLst>
        </pc:spChg>
        <pc:spChg chg="add del mod">
          <ac:chgData name="Rashpal" userId="S::rashpal@uisa.ca::9721a633-af21-4d9f-8e2d-9281c5882481" providerId="AD" clId="Web-{EF90A321-6F6A-A59C-7744-7998D34A5823}" dt="2023-04-21T19:26:50.481" v="15"/>
          <ac:spMkLst>
            <pc:docMk/>
            <pc:sldMk cId="289860937" sldId="352"/>
            <ac:spMk id="20" creationId="{141C0BBD-E306-FCA2-051C-D5559D09E731}"/>
          </ac:spMkLst>
        </pc:spChg>
        <pc:spChg chg="add del mod">
          <ac:chgData name="Rashpal" userId="S::rashpal@uisa.ca::9721a633-af21-4d9f-8e2d-9281c5882481" providerId="AD" clId="Web-{EF90A321-6F6A-A59C-7744-7998D34A5823}" dt="2023-04-21T19:26:52.606" v="16"/>
          <ac:spMkLst>
            <pc:docMk/>
            <pc:sldMk cId="289860937" sldId="352"/>
            <ac:spMk id="22" creationId="{2D9AA1FA-3C51-85A4-5B1F-471FDC61D0F0}"/>
          </ac:spMkLst>
        </pc:spChg>
        <pc:spChg chg="add del mod">
          <ac:chgData name="Rashpal" userId="S::rashpal@uisa.ca::9721a633-af21-4d9f-8e2d-9281c5882481" providerId="AD" clId="Web-{EF90A321-6F6A-A59C-7744-7998D34A5823}" dt="2023-04-21T19:26:54.715" v="17"/>
          <ac:spMkLst>
            <pc:docMk/>
            <pc:sldMk cId="289860937" sldId="352"/>
            <ac:spMk id="24" creationId="{40FEC10B-8C4A-622D-712C-0BFFA32D2402}"/>
          </ac:spMkLst>
        </pc:spChg>
        <pc:spChg chg="add del mod ord">
          <ac:chgData name="Rashpal" userId="S::rashpal@uisa.ca::9721a633-af21-4d9f-8e2d-9281c5882481" providerId="AD" clId="Web-{EF90A321-6F6A-A59C-7744-7998D34A5823}" dt="2023-04-21T19:32:24.017" v="109"/>
          <ac:spMkLst>
            <pc:docMk/>
            <pc:sldMk cId="289860937" sldId="352"/>
            <ac:spMk id="25" creationId="{BC2622BA-4C6E-AB17-3BAE-8238B88AC77E}"/>
          </ac:spMkLst>
        </pc:spChg>
      </pc:sldChg>
      <pc:sldChg chg="delSp modSp mod setBg modClrScheme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1537536" sldId="353"/>
            <ac:spMk id="6" creationId="{54AEFD4E-3C68-714D-803E-EF85A323B95F}"/>
          </ac:spMkLst>
        </pc:spChg>
        <pc:spChg chg="mod">
          <ac:chgData name="Rashpal" userId="S::rashpal@uisa.ca::9721a633-af21-4d9f-8e2d-9281c5882481" providerId="AD" clId="Web-{EF90A321-6F6A-A59C-7744-7998D34A5823}" dt="2023-04-23T20:10:08.297" v="397" actId="20577"/>
          <ac:spMkLst>
            <pc:docMk/>
            <pc:sldMk cId="2521537536" sldId="353"/>
            <ac:spMk id="7" creationId="{560FFC6F-2BF3-42FE-80C1-0A76D4B6C7C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1537536" sldId="353"/>
            <ac:spMk id="39" creationId="{4AB9797B-00B4-7491-DD69-1D4D006F1540}"/>
          </ac:spMkLst>
        </pc:spChg>
        <pc:spChg chg="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2521537536" sldId="353"/>
            <ac:spMk id="60" creationId="{63A60C88-7443-4827-9241-5019758CB4F0}"/>
          </ac:spMkLst>
        </pc:s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2521537536" sldId="353"/>
            <ac:grpSpMk id="44" creationId="{15FF890B-3CE7-403A-AECE-2DE04FC7AF80}"/>
          </ac:grpSpMkLst>
        </pc:gr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2521537536" sldId="353"/>
            <ac:grpSpMk id="52" creationId="{DF8D5C46-63E5-40C5-A208-4B2189FA1032}"/>
          </ac:grpSpMkLst>
        </pc:grp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556310685" sldId="354"/>
            <ac:spMk id="6" creationId="{7CD59D5C-769B-454A-A6E2-A988BC5DEF34}"/>
          </ac:spMkLst>
        </pc:spChg>
      </pc:sldChg>
      <pc:sldChg chg="addSp delSp modSp mod setBg modClrScheme addAnim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4206035864" sldId="355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206035864" sldId="355"/>
            <ac:spMk id="2" creationId="{737728DC-195E-4A4E-AEBA-5E0D1DB03B76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9" creationId="{2928117C-9446-4E7F-AE62-95E0F6DB5B27}"/>
          </ac:spMkLst>
        </pc:spChg>
        <pc:spChg chg="add del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206035864" sldId="355"/>
            <ac:spMk id="10" creationId="{DE6F2CF7-0423-4CC7-90FD-1FEBA0CA5B4D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11" creationId="{84D30AFB-4D71-48B0-AA00-28EE92363A5F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13" creationId="{96A0B76F-8010-4C62-B4B6-C5FC438C059E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15" creationId="{9FC936C0-4624-438D-BDD0-6B296BD6409D}"/>
          </ac:spMkLst>
        </pc:spChg>
        <pc:spChg chg="add 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4206035864" sldId="355"/>
            <ac:spMk id="16" creationId="{C2A2366C-96BE-4587-BABC-529047265AC1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17" creationId="{E08D4B6A-8113-4DFB-B82E-B60CAC8E0A50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19" creationId="{9822E561-F97C-4CBB-A9A6-A6BF6317BC84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206035864" sldId="355"/>
            <ac:spMk id="21" creationId="{B01B0E58-A5C8-4CDA-A2E0-35DF94E59857}"/>
          </ac:spMkLst>
        </pc:spChg>
        <pc:grpChg chg="add 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4206035864" sldId="355"/>
            <ac:grpSpMk id="8" creationId="{08F94D66-27EC-4CB8-8226-D7F41C161863}"/>
          </ac:grpSpMkLst>
        </pc:grpChg>
        <pc:picChg chg="add mod ord">
          <ac:chgData name="Rashpal" userId="S::rashpal@uisa.ca::9721a633-af21-4d9f-8e2d-9281c5882481" providerId="AD" clId="Web-{EF90A321-6F6A-A59C-7744-7998D34A5823}" dt="2023-04-23T20:10:54.749" v="401"/>
          <ac:picMkLst>
            <pc:docMk/>
            <pc:sldMk cId="4206035864" sldId="355"/>
            <ac:picMk id="4" creationId="{1E25E8C2-670E-2E4C-B281-5A1CC8A42E39}"/>
          </ac:picMkLst>
        </pc:picChg>
        <pc:picChg chg="add del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4206035864" sldId="355"/>
            <ac:picMk id="6" creationId="{CBECFFDC-94DB-4DA3-94FE-22FEDDA8FA30}"/>
          </ac:picMkLst>
        </pc:picChg>
        <pc:picChg chg="add del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4206035864" sldId="355"/>
            <ac:picMk id="7" creationId="{F28C5E77-0080-4457-B42A-3E5420A7C8DC}"/>
          </ac:picMkLst>
        </pc:pic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12" creationId="{70695B8F-A3CD-4845-8150-758480179C2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8845726" sldId="356"/>
            <ac:spMk id="17" creationId="{32DA2B67-BDBB-C945-988B-6C0D86F697CE}"/>
          </ac:spMkLst>
        </pc:sp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8845726" sldId="356"/>
            <ac:picMk id="19" creationId="{EF9CA003-7E17-ED41-92AE-D8D98C0825A7}"/>
          </ac:picMkLst>
        </pc:pic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8845726" sldId="356"/>
            <ac:picMk id="21" creationId="{17C96991-59CF-8142-BA51-B8B56EE23D65}"/>
          </ac:picMkLst>
        </pc:pic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8845726" sldId="356"/>
            <ac:picMk id="37" creationId="{A6DA57CA-945B-4A0F-8110-3C4D57993698}"/>
          </ac:picMkLst>
        </pc:pic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8845726" sldId="356"/>
            <ac:picMk id="41" creationId="{74EB486D-4A8D-4B29-8FD0-B96906E3E283}"/>
          </ac:picMkLst>
        </pc:pic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09101887" sldId="357"/>
            <ac:spMk id="13" creationId="{B2B0E625-26CC-9744-9B92-56905E797B65}"/>
          </ac:spMkLst>
        </pc:spChg>
      </pc:sldChg>
      <pc:sldChg chg="addSp delSp modSp mod setBg modClrScheme setClrOvrMap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391246093" sldId="361"/>
            <ac:spMk id="6" creationId="{66F3960A-D260-8445-A153-0B674474CEB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391246093" sldId="361"/>
            <ac:spMk id="7" creationId="{F37669F0-EA6D-6B46-AF0E-A9C2D1F223DB}"/>
          </ac:spMkLst>
        </pc:spChg>
        <pc:spChg chg="mod">
          <ac:chgData name="Rashpal" userId="S::rashpal@uisa.ca::9721a633-af21-4d9f-8e2d-9281c5882481" providerId="AD" clId="Web-{EF90A321-6F6A-A59C-7744-7998D34A5823}" dt="2023-04-23T19:43:33.116" v="145" actId="20577"/>
          <ac:spMkLst>
            <pc:docMk/>
            <pc:sldMk cId="391246093" sldId="361"/>
            <ac:spMk id="8" creationId="{2DAD51F7-3210-479B-ADF0-963FBC7E32BD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391246093" sldId="361"/>
            <ac:spMk id="56" creationId="{2928117C-9446-4E7F-AE62-95E0F6DB5B27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391246093" sldId="361"/>
            <ac:spMk id="57" creationId="{1A8AF9B1-7D64-4564-969F-CB2B27ED9EC7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391246093" sldId="361"/>
            <ac:spMk id="60" creationId="{84D30AFB-4D71-48B0-AA00-28EE92363A5F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391246093" sldId="361"/>
            <ac:spMk id="62" creationId="{96A0B76F-8010-4C62-B4B6-C5FC438C059E}"/>
          </ac:spMkLst>
        </pc:spChg>
        <pc:spChg chg="add del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391246093" sldId="361"/>
            <ac:spMk id="64" creationId="{B36BEBD5-A373-4C8C-8C06-CD8007E22F39}"/>
          </ac:spMkLst>
        </pc:spChg>
        <pc:spChg chg="del">
          <ac:chgData name="Rashpal" userId="S::rashpal@uisa.ca::9721a633-af21-4d9f-8e2d-9281c5882481" providerId="AD" clId="Web-{EF90A321-6F6A-A59C-7744-7998D34A5823}" dt="2023-04-23T18:30:33.279" v="110"/>
          <ac:spMkLst>
            <pc:docMk/>
            <pc:sldMk cId="391246093" sldId="361"/>
            <ac:spMk id="66" creationId="{2FCD9B94-D70B-4446-85E5-ACD3904289CB}"/>
          </ac:spMkLst>
        </pc:spChg>
        <pc:spChg chg="add del">
          <ac:chgData name="Rashpal" userId="S::rashpal@uisa.ca::9721a633-af21-4d9f-8e2d-9281c5882481" providerId="AD" clId="Web-{EF90A321-6F6A-A59C-7744-7998D34A5823}" dt="2023-04-23T18:40:45.485" v="132"/>
          <ac:spMkLst>
            <pc:docMk/>
            <pc:sldMk cId="391246093" sldId="361"/>
            <ac:spMk id="70" creationId="{3BCB5F6A-9EB0-40B0-9D13-3023E9A20508}"/>
          </ac:spMkLst>
        </pc:spChg>
        <pc:spChg chg="add del">
          <ac:chgData name="Rashpal" userId="S::rashpal@uisa.ca::9721a633-af21-4d9f-8e2d-9281c5882481" providerId="AD" clId="Web-{EF90A321-6F6A-A59C-7744-7998D34A5823}" dt="2023-04-23T18:42:58.672" v="134"/>
          <ac:spMkLst>
            <pc:docMk/>
            <pc:sldMk cId="391246093" sldId="361"/>
            <ac:spMk id="74" creationId="{3BCB5F6A-9EB0-40B0-9D13-3023E9A20508}"/>
          </ac:spMkLst>
        </pc:spChg>
        <pc:grpChg chg="add del">
          <ac:chgData name="Rashpal" userId="S::rashpal@uisa.ca::9721a633-af21-4d9f-8e2d-9281c5882481" providerId="AD" clId="Web-{EF90A321-6F6A-A59C-7744-7998D34A5823}" dt="2023-04-23T18:40:45.485" v="132"/>
          <ac:grpSpMkLst>
            <pc:docMk/>
            <pc:sldMk cId="391246093" sldId="361"/>
            <ac:grpSpMk id="55" creationId="{10BE40E3-5550-4CDD-B4FD-387C33EBF157}"/>
          </ac:grpSpMkLst>
        </pc:gr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391246093" sldId="361"/>
            <ac:grpSpMk id="58" creationId="{260ACC13-B825-49F3-93DE-C8B8F2FA37A1}"/>
          </ac:grpSpMkLst>
        </pc:grpChg>
        <pc:grpChg chg="add del">
          <ac:chgData name="Rashpal" userId="S::rashpal@uisa.ca::9721a633-af21-4d9f-8e2d-9281c5882481" providerId="AD" clId="Web-{EF90A321-6F6A-A59C-7744-7998D34A5823}" dt="2023-04-23T20:08:34.111" v="394"/>
          <ac:grpSpMkLst>
            <pc:docMk/>
            <pc:sldMk cId="391246093" sldId="361"/>
            <ac:grpSpMk id="68" creationId="{8D854759-2D3E-4B54-A780-D84D49E80FE3}"/>
          </ac:grpSpMkLst>
        </pc:grpChg>
        <pc:grpChg chg="add del">
          <ac:chgData name="Rashpal" userId="S::rashpal@uisa.ca::9721a633-af21-4d9f-8e2d-9281c5882481" providerId="AD" clId="Web-{EF90A321-6F6A-A59C-7744-7998D34A5823}" dt="2023-04-23T18:42:58.672" v="134"/>
          <ac:grpSpMkLst>
            <pc:docMk/>
            <pc:sldMk cId="391246093" sldId="361"/>
            <ac:grpSpMk id="72" creationId="{10BE40E3-5550-4CDD-B4FD-387C33EBF157}"/>
          </ac:grpSpMkLst>
        </pc:grpChg>
        <pc:picChg chg="mod ord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767675903" sldId="362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2" creationId="{68F0FA04-6227-9040-92A6-9514A59B8E7B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3" creationId="{9CD657E5-4675-E84E-840E-4F6D4868C5A9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4" creationId="{6AF03CC0-7DA0-ED4F-B612-580E138D588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5" creationId="{0B4B9306-DDC0-AD4F-A9C2-739C6AEB017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6" creationId="{B7D8EEE0-6E1C-9F47-936F-25FCC2FC368C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8" creationId="{2A659727-BBB9-9B49-BCA1-694F74F717C4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767675903" sldId="362"/>
            <ac:spMk id="9" creationId="{9A5802D8-6C81-6C4F-97CF-C1F2344EE894}"/>
          </ac:spMkLst>
        </pc:sp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2" creationId="{C18026B5-2F88-BA48-A996-4A13FDFAA43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3" creationId="{A5ABDF8F-0AD5-5C43-9EF3-8679B9897E0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4" creationId="{7782A119-28D1-B54D-A879-A0DDEC296674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5" creationId="{B55E5840-ED0D-0349-88F3-4E90A009498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6" creationId="{34801285-85FB-FD43-9631-322998389AF0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7" creationId="{8820E658-15B8-6C4B-A736-3D894774670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8" creationId="{7F52F621-1B1F-5E49-939F-12BD1A0FD52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495483412" sldId="363"/>
            <ac:spMk id="11" creationId="{8B50C3FA-D20D-3049-9C7F-6F37D4E022C5}"/>
          </ac:spMkLst>
        </pc:sp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643842168" sldId="364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2" creationId="{8C122DF8-59D4-D94D-8ED9-F2F319899DB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" creationId="{529E91F3-E1A0-DB4A-8CD8-D9D1AB0FFB40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5" creationId="{AB744071-0CE2-7746-9315-22EC28A0F46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4" creationId="{906E4DF9-127F-4650-8BAA-2521A37885B0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5" creationId="{803A1E73-C790-447A-974F-B3ADB50149F7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6" creationId="{A09D80D2-95FB-43C6-96F8-7EF7737C28B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7" creationId="{DDA232CE-EB44-41DD-920C-AEDD5C33D2A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8" creationId="{CEBFC0C0-C506-47F0-AE21-8A46DB86644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49" creationId="{ED796758-F31D-4250-A439-D6DE9523C88B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50" creationId="{C60A09F8-DA84-487F-81AC-337BE4A9F35B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51" creationId="{D582AC9C-B267-4C04-9E50-051DE433538C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52" creationId="{1E84004F-53E7-47E5-A493-1980475C42D4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43842168" sldId="364"/>
            <ac:spMk id="53" creationId="{A1B673DD-4FEC-4191-8446-77B89805FF2B}"/>
          </ac:spMkLst>
        </pc:spChg>
      </pc:sldChg>
      <pc:sldChg chg="modSp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452138717" sldId="365"/>
            <ac:spMk id="5" creationId="{EF2A44B3-2B4D-5F8F-F2BC-86FFE820F014}"/>
          </ac:spMkLst>
        </pc:spChg>
        <pc:picChg chg="mod">
          <ac:chgData name="Rashpal" userId="S::rashpal@uisa.ca::9721a633-af21-4d9f-8e2d-9281c5882481" providerId="AD" clId="Web-{EF90A321-6F6A-A59C-7744-7998D34A5823}" dt="2023-04-21T19:25:30.949" v="2" actId="1076"/>
          <ac:picMkLst>
            <pc:docMk/>
            <pc:sldMk cId="1452138717" sldId="365"/>
            <ac:picMk id="8" creationId="{608CC68B-FCD6-66CE-0FF1-383C8CDA1054}"/>
          </ac:picMkLst>
        </pc:picChg>
      </pc:sldChg>
      <pc:sldChg chg="addSp delSp modSp mod setBg modClrScheme setClrOvrMap delDesignElem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6" creationId="{B87DDA59-81EA-24A5-5CBF-175BC8AF02AD}"/>
          </ac:spMkLst>
        </pc:spChg>
        <pc:spChg chg="add del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16" creationId="{CFF5BED3-4EE4-425F-A016-C272586B88E5}"/>
          </ac:spMkLst>
        </pc:spChg>
        <pc:spChg chg="add del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18" creationId="{D856B4CA-4519-432C-ABFD-F2AE5D70E09C}"/>
          </ac:spMkLst>
        </pc:spChg>
        <pc:spChg chg="add del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878034561" sldId="366"/>
            <ac:spMk id="20" creationId="{61D03B64-A2F8-4473-8457-9A6A36B67B89}"/>
          </ac:spMkLst>
        </pc:spChg>
        <pc:grpChg chg="del">
          <ac:chgData name="Rashpal" userId="S::rashpal@uisa.ca::9721a633-af21-4d9f-8e2d-9281c5882481" providerId="AD" clId="Web-{EF90A321-6F6A-A59C-7744-7998D34A5823}" dt="2023-04-23T18:30:33.279" v="110"/>
          <ac:grpSpMkLst>
            <pc:docMk/>
            <pc:sldMk cId="1878034561" sldId="366"/>
            <ac:grpSpMk id="12" creationId="{71092D16-14DA-4606-831F-0DB3EEECB91C}"/>
          </ac:grpSpMkLst>
        </pc:grpChg>
        <pc:graphicFrameChg chg="mod modGraphic">
          <ac:chgData name="Rashpal" userId="S::rashpal@uisa.ca::9721a633-af21-4d9f-8e2d-9281c5882481" providerId="AD" clId="Web-{EF90A321-6F6A-A59C-7744-7998D34A5823}" dt="2023-04-23T20:10:30.890" v="400"/>
          <ac:graphicFrameMkLst>
            <pc:docMk/>
            <pc:sldMk cId="1878034561" sldId="366"/>
            <ac:graphicFrameMk id="9" creationId="{3FCCDFFA-8CA5-2831-C86F-3AE489E15D83}"/>
          </ac:graphicFrameMkLst>
        </pc:graphicFrameChg>
        <pc:picChg chg="add del">
          <ac:chgData name="Rashpal" userId="S::rashpal@uisa.ca::9721a633-af21-4d9f-8e2d-9281c5882481" providerId="AD" clId="Web-{EF90A321-6F6A-A59C-7744-7998D34A5823}" dt="2023-04-23T20:10:30.827" v="399"/>
          <ac:picMkLst>
            <pc:docMk/>
            <pc:sldMk cId="1878034561" sldId="366"/>
            <ac:picMk id="14" creationId="{42476583-CC33-45CE-B51B-215B5673CD22}"/>
          </ac:picMkLst>
        </pc:picChg>
        <pc:picChg chg="add del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78034561" sldId="366"/>
            <ac:picMk id="17" creationId="{42476583-CC33-45CE-B51B-215B5673CD22}"/>
          </ac:picMkLst>
        </pc:picChg>
        <pc:picChg chg="add del">
          <ac:chgData name="Rashpal" userId="S::rashpal@uisa.ca::9721a633-af21-4d9f-8e2d-9281c5882481" providerId="AD" clId="Web-{EF90A321-6F6A-A59C-7744-7998D34A5823}" dt="2023-04-24T17:02:19.867" v="440"/>
          <ac:picMkLst>
            <pc:docMk/>
            <pc:sldMk cId="1878034561" sldId="366"/>
            <ac:picMk id="22" creationId="{01C3CE7E-C09F-4DAB-A9B8-00CB40334B33}"/>
          </ac:picMkLst>
        </pc:picChg>
      </pc:sldChg>
      <pc:sldChg chg="modSp new del mod modClrScheme chgLayout">
        <pc:chgData name="Rashpal" userId="S::rashpal@uisa.ca::9721a633-af21-4d9f-8e2d-9281c5882481" providerId="AD" clId="Web-{EF90A321-6F6A-A59C-7744-7998D34A5823}" dt="2023-04-23T20:09:36.985" v="396"/>
        <pc:sldMkLst>
          <pc:docMk/>
          <pc:sldMk cId="482018223" sldId="367"/>
        </pc:sldMkLst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2" creationId="{987A2007-D61C-48DE-41AE-F76669942EB7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3" creationId="{0248E518-66B4-FAFF-4BFC-811CE3135314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4" creationId="{BA26C9D4-D2F3-19B0-6DBB-96264D959B19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5" creationId="{7880D2F8-D7E9-4516-A044-27B17E46F625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6" creationId="{E3E27FE6-E412-AF14-4CEC-1905FD59D311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7" creationId="{27B0F204-7045-FBFE-6457-67377B694406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8" creationId="{E7B030CB-AA80-2813-1E6C-0F19B71BA251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9" creationId="{BE294ECD-B57B-E1FF-C8BB-D89A9C6B609D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10" creationId="{06DA7B3A-70EB-5560-E1B5-41D4CAB85CAB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11" creationId="{4E0330B5-BA99-3226-B4FF-6FC0BA73DBA4}"/>
          </ac:spMkLst>
        </pc:spChg>
        <pc:spChg chg="mod ord">
          <ac:chgData name="Rashpal" userId="S::rashpal@uisa.ca::9721a633-af21-4d9f-8e2d-9281c5882481" providerId="AD" clId="Web-{EF90A321-6F6A-A59C-7744-7998D34A5823}" dt="2023-04-23T20:08:34.111" v="394"/>
          <ac:spMkLst>
            <pc:docMk/>
            <pc:sldMk cId="482018223" sldId="367"/>
            <ac:spMk id="12" creationId="{41530090-F64C-15CD-9401-B076F1032EBA}"/>
          </ac:spMkLst>
        </pc:spChg>
      </pc:sldChg>
      <pc:sldChg chg="addSp modSp add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237319133" sldId="368"/>
            <ac:spMk id="2" creationId="{997874EA-2F67-60CD-631F-5A787057F8C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237319133" sldId="368"/>
            <ac:spMk id="3" creationId="{B8DDCA66-AFF2-6563-D886-02501959F73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237319133" sldId="368"/>
            <ac:spMk id="4" creationId="{2981AB9E-AF0F-CAD0-2DD2-D640FB871E66}"/>
          </ac:spMkLst>
        </pc:spChg>
        <pc:spChg chg="add mod">
          <ac:chgData name="Rashpal" userId="S::rashpal@uisa.ca::9721a633-af21-4d9f-8e2d-9281c5882481" providerId="AD" clId="Web-{EF90A321-6F6A-A59C-7744-7998D34A5823}" dt="2023-04-23T20:17:16.108" v="439" actId="20577"/>
          <ac:spMkLst>
            <pc:docMk/>
            <pc:sldMk cId="1237319133" sldId="368"/>
            <ac:spMk id="5" creationId="{8F9E97CA-2CD7-EEF8-C02A-9536BE9F2E74}"/>
          </ac:spMkLst>
        </pc:spChg>
      </pc:sldChg>
      <pc:sldChg chg="addSp modSp new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1122269755" sldId="369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122269755" sldId="369"/>
            <ac:spMk id="2" creationId="{6FE7C1B9-2572-1429-6793-6A5700F5888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122269755" sldId="369"/>
            <ac:spMk id="3" creationId="{931CCF05-197C-7F6D-DB87-3C6A92FE3624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122269755" sldId="369"/>
            <ac:spMk id="4" creationId="{7595D5A1-F4B5-3A01-EDC3-A8D1A8D1A3D8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122269755" sldId="369"/>
            <ac:spMk id="5" creationId="{9F026B65-F770-289D-BF0C-205E9A8E370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1122269755" sldId="369"/>
            <ac:spMk id="6" creationId="{D3CAD91D-86E1-15A4-E2D3-F7A890148F6B}"/>
          </ac:spMkLst>
        </pc:spChg>
        <pc:picChg chg="add mod">
          <ac:chgData name="Rashpal" userId="S::rashpal@uisa.ca::9721a633-af21-4d9f-8e2d-9281c5882481" providerId="AD" clId="Web-{EF90A321-6F6A-A59C-7744-7998D34A5823}" dt="2023-04-23T19:48:53.878" v="153"/>
          <ac:picMkLst>
            <pc:docMk/>
            <pc:sldMk cId="1122269755" sldId="369"/>
            <ac:picMk id="7" creationId="{D8533D66-F1A4-405E-5176-DB9AFABD5B75}"/>
          </ac:picMkLst>
        </pc:picChg>
      </pc:sldChg>
      <pc:sldChg chg="addSp modSp new del">
        <pc:chgData name="Rashpal" userId="S::rashpal@uisa.ca::9721a633-af21-4d9f-8e2d-9281c5882481" providerId="AD" clId="Web-{EF90A321-6F6A-A59C-7744-7998D34A5823}" dt="2023-04-23T19:48:40.128" v="150"/>
        <pc:sldMkLst>
          <pc:docMk/>
          <pc:sldMk cId="1509437343" sldId="369"/>
        </pc:sldMkLst>
        <pc:picChg chg="add mod">
          <ac:chgData name="Rashpal" userId="S::rashpal@uisa.ca::9721a633-af21-4d9f-8e2d-9281c5882481" providerId="AD" clId="Web-{EF90A321-6F6A-A59C-7744-7998D34A5823}" dt="2023-04-23T19:48:17.628" v="147"/>
          <ac:picMkLst>
            <pc:docMk/>
            <pc:sldMk cId="1509437343" sldId="369"/>
            <ac:picMk id="4" creationId="{4E59244A-1155-4FAF-B0AA-1B7E4B662FE2}"/>
          </ac:picMkLst>
        </pc:picChg>
        <pc:picChg chg="add mod">
          <ac:chgData name="Rashpal" userId="S::rashpal@uisa.ca::9721a633-af21-4d9f-8e2d-9281c5882481" providerId="AD" clId="Web-{EF90A321-6F6A-A59C-7744-7998D34A5823}" dt="2023-04-23T19:48:25.285" v="148"/>
          <ac:picMkLst>
            <pc:docMk/>
            <pc:sldMk cId="1509437343" sldId="369"/>
            <ac:picMk id="5" creationId="{868F3CED-1A7E-87BF-2969-C6CC79B74A16}"/>
          </ac:picMkLst>
        </pc:picChg>
      </pc:sldChg>
      <pc:sldChg chg="modSp new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660095576" sldId="370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660095576" sldId="370"/>
            <ac:spMk id="2" creationId="{6B05C438-393F-C8F8-B89C-19657492240C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660095576" sldId="370"/>
            <ac:spMk id="3" creationId="{0D93D358-7C20-AF8D-F2AD-60B32C7966B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660095576" sldId="370"/>
            <ac:spMk id="4" creationId="{E922DE94-25A0-EB4D-BCE0-60E69CB6457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660095576" sldId="370"/>
            <ac:spMk id="5" creationId="{F5DCAD6F-1C47-9CFE-CF77-B128948C6AA7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660095576" sldId="370"/>
            <ac:spMk id="6" creationId="{F769DD2D-9BB9-9030-AD02-748857A77C4D}"/>
          </ac:spMkLst>
        </pc:spChg>
      </pc:sldChg>
      <pc:sldChg chg="new del">
        <pc:chgData name="Rashpal" userId="S::rashpal@uisa.ca::9721a633-af21-4d9f-8e2d-9281c5882481" providerId="AD" clId="Web-{EF90A321-6F6A-A59C-7744-7998D34A5823}" dt="2023-04-23T19:48:45.737" v="151"/>
        <pc:sldMkLst>
          <pc:docMk/>
          <pc:sldMk cId="3764162110" sldId="370"/>
        </pc:sldMkLst>
      </pc:sldChg>
      <pc:sldChg chg="new del">
        <pc:chgData name="Rashpal" userId="S::rashpal@uisa.ca::9721a633-af21-4d9f-8e2d-9281c5882481" providerId="AD" clId="Web-{EF90A321-6F6A-A59C-7744-7998D34A5823}" dt="2023-04-23T19:49:13.643" v="155"/>
        <pc:sldMkLst>
          <pc:docMk/>
          <pc:sldMk cId="4136344621" sldId="370"/>
        </pc:sldMkLst>
      </pc:sldChg>
      <pc:sldChg chg="modSp new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639497416" sldId="371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39497416" sldId="371"/>
            <ac:spMk id="2" creationId="{618547AA-D736-0D56-18A9-5FF429896792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39497416" sldId="371"/>
            <ac:spMk id="3" creationId="{CA2D4F64-7299-142F-5F8B-7C17240183A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39497416" sldId="371"/>
            <ac:spMk id="4" creationId="{76D8F5FC-883E-390D-8681-28037E4FAA9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39497416" sldId="371"/>
            <ac:spMk id="5" creationId="{0D0DE49A-7747-D22B-7AE3-C5092D130875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639497416" sldId="371"/>
            <ac:spMk id="6" creationId="{329C40CC-4147-4BD9-87E5-2EA8D0995CCA}"/>
          </ac:spMkLst>
        </pc:spChg>
      </pc:sldChg>
      <pc:sldChg chg="modSp add mod modClrScheme chgLayout">
        <pc:chgData name="Rashpal" userId="S::rashpal@uisa.ca::9721a633-af21-4d9f-8e2d-9281c5882481" providerId="AD" clId="Web-{EF90A321-6F6A-A59C-7744-7998D34A5823}" dt="2023-04-24T17:02:19.867" v="440"/>
        <pc:sldMkLst>
          <pc:docMk/>
          <pc:sldMk cId="2527283199" sldId="372"/>
        </pc:sldMkLst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2" creationId="{E7D2945C-94BA-AC11-295D-E4CACAC7E5F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4" creationId="{F7A615C6-5B0E-9C55-4354-0FE24FAB35EE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10" creationId="{DD2A3633-9718-8A40-B15C-581BB873165D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11" creationId="{8F648E53-A674-2192-7737-52A353F09A1B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28" creationId="{197F046A-7911-3E0E-7D88-A57CF0028A0A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30" creationId="{A63CC359-8A44-9313-ADA5-3E961D2CC84F}"/>
          </ac:spMkLst>
        </pc:spChg>
        <pc:spChg chg="mod ord">
          <ac:chgData name="Rashpal" userId="S::rashpal@uisa.ca::9721a633-af21-4d9f-8e2d-9281c5882481" providerId="AD" clId="Web-{EF90A321-6F6A-A59C-7744-7998D34A5823}" dt="2023-04-24T17:02:19.867" v="440"/>
          <ac:spMkLst>
            <pc:docMk/>
            <pc:sldMk cId="2527283199" sldId="372"/>
            <ac:spMk id="32" creationId="{3DB2DABA-9EFA-FC6D-50D6-0493014B4A51}"/>
          </ac:spMkLst>
        </pc:spChg>
      </pc:sldChg>
      <pc:sldMasterChg chg="add del addSldLayout delSldLayout">
        <pc:chgData name="Rashpal" userId="S::rashpal@uisa.ca::9721a633-af21-4d9f-8e2d-9281c5882481" providerId="AD" clId="Web-{EF90A321-6F6A-A59C-7744-7998D34A5823}" dt="2023-04-23T20:08:34.111" v="394"/>
        <pc:sldMasterMkLst>
          <pc:docMk/>
          <pc:sldMasterMk cId="1955693199" sldId="2147483648"/>
        </pc:sldMasterMkLst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360419179" sldId="2147483650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4119321558" sldId="2147483657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3039030480" sldId="2147483658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4220529130" sldId="2147483659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881222712" sldId="2147483660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1616662304" sldId="2147483661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2378260718" sldId="2147483663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45459184" sldId="2147483664"/>
          </pc:sldLayoutMkLst>
        </pc:sldLayoutChg>
        <pc:sldLayoutChg chg="add del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55693199" sldId="2147483648"/>
            <pc:sldLayoutMk cId="1740746198" sldId="2147483666"/>
          </pc:sldLayoutMkLst>
        </pc:sldLayoutChg>
      </pc:sldMasterChg>
      <pc:sldMasterChg chg="del delSldLayout">
        <pc:chgData name="Rashpal" userId="S::rashpal@uisa.ca::9721a633-af21-4d9f-8e2d-9281c5882481" providerId="AD" clId="Web-{EF90A321-6F6A-A59C-7744-7998D34A5823}" dt="2023-04-23T18:30:33.279" v="110"/>
        <pc:sldMasterMkLst>
          <pc:docMk/>
          <pc:sldMasterMk cId="1696381698" sldId="2147483694"/>
        </pc:sldMasterMkLst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706802719" sldId="2147483695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057840684" sldId="2147483696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03003742" sldId="2147483697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4287979566" sldId="2147483698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016166496" sldId="2147483699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755889284" sldId="2147483700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622496384" sldId="2147483701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66177809" sldId="2147483702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221481817" sldId="2147483703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115009132" sldId="2147483704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473182303" sldId="2147483705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209949352" sldId="2147483706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311451701" sldId="2147483707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195664318" sldId="2147483708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629484566" sldId="2147483709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481360004" sldId="2147483710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1781220971" sldId="2147483711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445856540" sldId="2147483712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724872057" sldId="2147483713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010221729" sldId="2147483714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599895032" sldId="2147483715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969967867" sldId="2147483716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465172706" sldId="2147483717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082346408" sldId="2147483718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921626688" sldId="2147483719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1555990737" sldId="2147483720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59471075" sldId="2147483721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2940776643" sldId="2147483722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1778491043" sldId="2147483723"/>
          </pc:sldLayoutMkLst>
        </pc:sldLayoutChg>
        <pc:sldLayoutChg chg="del">
          <pc:chgData name="Rashpal" userId="S::rashpal@uisa.ca::9721a633-af21-4d9f-8e2d-9281c5882481" providerId="AD" clId="Web-{EF90A321-6F6A-A59C-7744-7998D34A5823}" dt="2023-04-23T18:30:33.279" v="110"/>
          <pc:sldLayoutMkLst>
            <pc:docMk/>
            <pc:sldMasterMk cId="1696381698" sldId="2147483694"/>
            <pc:sldLayoutMk cId="3477412261" sldId="2147483724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31:40.623" v="111"/>
        <pc:sldMasterMkLst>
          <pc:docMk/>
          <pc:sldMasterMk cId="2019073652" sldId="2147483725"/>
        </pc:sldMasterMkLst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2661443038" sldId="214748372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878272021" sldId="214748372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684951637" sldId="214748372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337027499" sldId="214748372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199544687" sldId="214748373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362421822" sldId="214748373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567576042" sldId="214748373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2436656645" sldId="214748373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858419983" sldId="214748373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556368390" sldId="214748373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630443373" sldId="214748373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444666191" sldId="214748373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932446991" sldId="214748373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687809246" sldId="214748373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575876028" sldId="214748374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299105214" sldId="214748374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170912834" sldId="214748374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2886512308" sldId="214748374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4174228133" sldId="214748374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852309373" sldId="214748374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2619234801" sldId="214748374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4167967874" sldId="214748374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5549978" sldId="214748374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567533041" sldId="214748374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2848594142" sldId="214748375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430161409" sldId="214748375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183539263" sldId="214748375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434000971" sldId="214748375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3972991332" sldId="214748375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1:40.623" v="111"/>
          <pc:sldLayoutMkLst>
            <pc:docMk/>
            <pc:sldMasterMk cId="2019073652" sldId="2147483725"/>
            <pc:sldLayoutMk cId="1996049428" sldId="2147483755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33:27.703" v="112"/>
        <pc:sldMasterMkLst>
          <pc:docMk/>
          <pc:sldMasterMk cId="2748748430" sldId="2147483756"/>
        </pc:sldMasterMkLst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41363645" sldId="214748375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284562920" sldId="214748375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1492529170" sldId="214748375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4107696506" sldId="214748376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477212832" sldId="214748376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761214336" sldId="214748376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713510045" sldId="214748376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62410300" sldId="214748376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629336935" sldId="214748376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407957270" sldId="214748376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1749501862" sldId="214748376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1294368496" sldId="214748376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369421141" sldId="214748376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681803167" sldId="214748377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1001319211" sldId="214748377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83234980" sldId="214748377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124046746" sldId="214748377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522387651" sldId="214748377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420920800" sldId="214748377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581263723" sldId="214748377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1902910650" sldId="214748377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17467670" sldId="214748377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853664754" sldId="214748377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006881564" sldId="214748378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4185850754" sldId="214748378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870240506" sldId="214748378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22706399" sldId="214748378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707788454" sldId="214748378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3432483741" sldId="214748378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3:27.703" v="112"/>
          <pc:sldLayoutMkLst>
            <pc:docMk/>
            <pc:sldMasterMk cId="2748748430" sldId="2147483756"/>
            <pc:sldLayoutMk cId="2389005149" sldId="2147483786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35:02.719" v="115"/>
        <pc:sldMasterMkLst>
          <pc:docMk/>
          <pc:sldMasterMk cId="1608987068" sldId="2147483787"/>
        </pc:sldMasterMkLst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3144707106" sldId="214748378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991759991" sldId="214748378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52760239" sldId="214748379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91259482" sldId="214748379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526252130" sldId="214748379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796974189" sldId="214748379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4006973882" sldId="214748379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557711020" sldId="214748379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641494471" sldId="214748379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4114444552" sldId="214748379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4059560855" sldId="214748379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4184244950" sldId="214748379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1225002376" sldId="214748380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3276721349" sldId="214748380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128760608" sldId="214748380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3975836734" sldId="214748380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749222289" sldId="214748380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3096571965" sldId="214748380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380865720" sldId="214748380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241752395" sldId="214748380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1592206875" sldId="214748380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1838144380" sldId="214748380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219985928" sldId="214748381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1186805025" sldId="214748381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080973182" sldId="214748381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660308106" sldId="214748381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712186253" sldId="214748381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035266510" sldId="214748381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2215988407" sldId="214748381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5:02.719" v="115"/>
          <pc:sldLayoutMkLst>
            <pc:docMk/>
            <pc:sldMasterMk cId="1608987068" sldId="2147483787"/>
            <pc:sldLayoutMk cId="1208447194" sldId="2147483817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36:40.297" v="117"/>
        <pc:sldMasterMkLst>
          <pc:docMk/>
          <pc:sldMasterMk cId="1197229533" sldId="2147483818"/>
        </pc:sldMasterMkLst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450639030" sldId="214748381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309237608" sldId="214748382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250523934" sldId="214748382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489361716" sldId="214748382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988609667" sldId="214748382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897000873" sldId="214748382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267833272" sldId="214748382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090636660" sldId="214748382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626382536" sldId="214748382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646821046" sldId="214748382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517871649" sldId="214748382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258275103" sldId="214748383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275383333" sldId="214748383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454975159" sldId="214748383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796001853" sldId="214748383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883564038" sldId="214748383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806997840" sldId="214748383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487714009" sldId="214748383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0026362" sldId="214748383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528997375" sldId="214748383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4261384193" sldId="214748383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378397166" sldId="214748384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281529997" sldId="214748384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403745867" sldId="214748384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545146439" sldId="214748384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2017403509" sldId="214748384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645309766" sldId="214748384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688439513" sldId="214748384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1854403631" sldId="214748384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36:40.297" v="117"/>
          <pc:sldLayoutMkLst>
            <pc:docMk/>
            <pc:sldMasterMk cId="1197229533" sldId="2147483818"/>
            <pc:sldLayoutMk cId="3937384466" sldId="2147483848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42:58.672" v="134"/>
        <pc:sldMasterMkLst>
          <pc:docMk/>
          <pc:sldMasterMk cId="2517046124" sldId="2147483849"/>
        </pc:sldMasterMkLst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37588152" sldId="214748385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044370797" sldId="214748385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755758447" sldId="214748385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441586850" sldId="214748385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670599097" sldId="214748385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20806948" sldId="214748385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823535798" sldId="214748385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626171523" sldId="214748385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278084121" sldId="214748385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981232891" sldId="214748385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02718625" sldId="214748386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661748888" sldId="214748386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424926826" sldId="214748386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384485128" sldId="214748386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234271608" sldId="214748386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818186410" sldId="214748386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554707391" sldId="214748386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423697247" sldId="214748386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453754093" sldId="214748386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2796493543" sldId="214748386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507909598" sldId="214748387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527771072" sldId="214748387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491918970" sldId="214748387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071397404" sldId="214748387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698988731" sldId="214748387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780556768" sldId="214748387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614054448" sldId="214748387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1561458209" sldId="214748387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2:58.672" v="134"/>
          <pc:sldLayoutMkLst>
            <pc:docMk/>
            <pc:sldMasterMk cId="2517046124" sldId="2147483849"/>
            <pc:sldLayoutMk cId="3965412997" sldId="2147483878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18:47:44.532" v="136"/>
        <pc:sldMasterMkLst>
          <pc:docMk/>
          <pc:sldMasterMk cId="2763969653" sldId="2147483879"/>
        </pc:sldMasterMkLst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308914829" sldId="214748388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718271015" sldId="214748388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985710654" sldId="214748388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751140861" sldId="214748388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332201625" sldId="214748388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361048643" sldId="214748388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839034422" sldId="214748388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529574973" sldId="214748388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384863019" sldId="214748388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4237261459" sldId="214748388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3532807373" sldId="214748389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582891899" sldId="214748389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962521723" sldId="214748389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970662352" sldId="214748389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350168016" sldId="214748389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936176942" sldId="214748389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837740322" sldId="214748389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569871773" sldId="214748389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579388223" sldId="214748389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612138568" sldId="214748389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3236708269" sldId="214748390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468133457" sldId="214748390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3610036875" sldId="214748390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766279238" sldId="214748390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287410540" sldId="214748390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2231160210" sldId="214748390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4239247318" sldId="214748390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3007201398" sldId="214748390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192644054" sldId="214748390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18:47:44.532" v="136"/>
          <pc:sldLayoutMkLst>
            <pc:docMk/>
            <pc:sldMasterMk cId="2763969653" sldId="2147483879"/>
            <pc:sldLayoutMk cId="4135855434" sldId="2147483909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3T20:08:34.111" v="394"/>
        <pc:sldMasterMkLst>
          <pc:docMk/>
          <pc:sldMasterMk cId="1936119198" sldId="2147483910"/>
        </pc:sldMasterMkLst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3019111102" sldId="214748391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548109209" sldId="214748391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881883879" sldId="214748391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258861123" sldId="214748391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305224463" sldId="214748391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992027319" sldId="214748391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984793856" sldId="214748391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3939539908" sldId="214748391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2947890377" sldId="214748391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859888740" sldId="214748392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579226022" sldId="214748392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2566117708" sldId="214748392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2082205496" sldId="214748392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2919426470" sldId="214748392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36403439" sldId="214748392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2025094963" sldId="214748392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1854303071" sldId="214748392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4030715974" sldId="214748392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461827667" sldId="214748392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777757895" sldId="214748393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894550851" sldId="214748393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3962510657" sldId="214748393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3428621805" sldId="214748393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3T20:08:34.111" v="394"/>
          <pc:sldLayoutMkLst>
            <pc:docMk/>
            <pc:sldMasterMk cId="1936119198" sldId="2147483910"/>
            <pc:sldLayoutMk cId="759736428" sldId="2147483934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F90A321-6F6A-A59C-7744-7998D34A5823}" dt="2023-04-24T17:02:19.867" v="440"/>
        <pc:sldMasterMkLst>
          <pc:docMk/>
          <pc:sldMasterMk cId="1002725273" sldId="2147483935"/>
        </pc:sldMasterMkLst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62161819" sldId="214748393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409269262" sldId="214748393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670878929" sldId="214748393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2421028014" sldId="214748393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644797970" sldId="214748394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519413980" sldId="214748394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325233462" sldId="214748394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808246233" sldId="214748394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702024961" sldId="214748394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286470117" sldId="214748394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2620239060" sldId="214748394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041172544" sldId="214748394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90689955" sldId="214748394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018647780" sldId="214748394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957020338" sldId="214748395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227001924" sldId="214748395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700813766" sldId="214748395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712158264" sldId="214748395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411195121" sldId="214748395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48663536" sldId="214748395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32020413" sldId="214748395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236903225" sldId="214748395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027309827" sldId="2147483958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864436777" sldId="2147483959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2851205127" sldId="2147483960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507170799" sldId="2147483961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868836770" sldId="2147483962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672748325" sldId="2147483963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091903903" sldId="2147483964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722130894" sldId="2147483965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4238708557" sldId="2147483966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1311602037" sldId="2147483967"/>
          </pc:sldLayoutMkLst>
        </pc:sldLayoutChg>
        <pc:sldLayoutChg chg="add del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1002725273" sldId="2147483935"/>
            <pc:sldLayoutMk cId="3017651233" sldId="2147483968"/>
          </pc:sldLayoutMkLst>
        </pc:sldLayoutChg>
      </pc:sldMasterChg>
      <pc:sldMasterChg chg="add addSldLayout modSldLayout">
        <pc:chgData name="Rashpal" userId="S::rashpal@uisa.ca::9721a633-af21-4d9f-8e2d-9281c5882481" providerId="AD" clId="Web-{EF90A321-6F6A-A59C-7744-7998D34A5823}" dt="2023-04-24T17:02:19.867" v="440"/>
        <pc:sldMasterMkLst>
          <pc:docMk/>
          <pc:sldMasterMk cId="2536790205" sldId="2147483969"/>
        </pc:sldMasterMkLst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554015634" sldId="2147483970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44111011" sldId="2147483971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004669715" sldId="2147483972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30191813" sldId="2147483973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77182136" sldId="2147483974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909782696" sldId="2147483975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311863416" sldId="2147483976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345435550" sldId="2147483977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386449468" sldId="2147483978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275412802" sldId="2147483979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4025356972" sldId="2147483980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903563404" sldId="2147483981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3559935391" sldId="2147483982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92245293" sldId="2147483983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999455160" sldId="2147483984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376364533" sldId="2147483985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452883724" sldId="2147483986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109179275" sldId="2147483987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22040322" sldId="2147483988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3449281700" sldId="2147483989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263050672" sldId="2147483990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975816072" sldId="2147483991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2878257958" sldId="2147483992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3131169779" sldId="2147483993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307345258" sldId="2147483994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3009116286" sldId="2147483995"/>
          </pc:sldLayoutMkLst>
        </pc:sldLayoutChg>
        <pc:sldLayoutChg chg="add mod replId">
          <pc:chgData name="Rashpal" userId="S::rashpal@uisa.ca::9721a633-af21-4d9f-8e2d-9281c5882481" providerId="AD" clId="Web-{EF90A321-6F6A-A59C-7744-7998D34A5823}" dt="2023-04-24T17:02:19.867" v="440"/>
          <pc:sldLayoutMkLst>
            <pc:docMk/>
            <pc:sldMasterMk cId="2536790205" sldId="2147483969"/>
            <pc:sldLayoutMk cId="1643783850" sldId="2147483996"/>
          </pc:sldLayoutMkLst>
        </pc:sldLayoutChg>
      </pc:sldMasterChg>
    </pc:docChg>
  </pc:docChgLst>
  <pc:docChgLst>
    <pc:chgData name="Rashpal" userId="S::rashpal@uisa.ca::9721a633-af21-4d9f-8e2d-9281c5882481" providerId="AD" clId="Web-{16E4985C-16E3-EBAB-719F-45888FF6068D}"/>
    <pc:docChg chg="addSld delSld modSld sldOrd">
      <pc:chgData name="Rashpal" userId="S::rashpal@uisa.ca::9721a633-af21-4d9f-8e2d-9281c5882481" providerId="AD" clId="Web-{16E4985C-16E3-EBAB-719F-45888FF6068D}" dt="2023-05-28T17:48:45.155" v="1067" actId="20577"/>
      <pc:docMkLst>
        <pc:docMk/>
      </pc:docMkLst>
      <pc:sldChg chg="addSp modSp mod setBg">
        <pc:chgData name="Rashpal" userId="S::rashpal@uisa.ca::9721a633-af21-4d9f-8e2d-9281c5882481" providerId="AD" clId="Web-{16E4985C-16E3-EBAB-719F-45888FF6068D}" dt="2023-05-28T16:46:31.183" v="55"/>
        <pc:sldMkLst>
          <pc:docMk/>
          <pc:sldMk cId="2105465797" sldId="334"/>
        </pc:sldMkLst>
        <pc:spChg chg="mo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2" creationId="{A8704A28-E62C-2E4A-A2A4-AD85CB6126A2}"/>
          </ac:spMkLst>
        </pc:spChg>
        <pc:spChg chg="ad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22" creationId="{9715DAF0-AE1B-46C9-8A6B-DB2AA05AB91D}"/>
          </ac:spMkLst>
        </pc:spChg>
        <pc:spChg chg="ad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23" creationId="{1F0DF0F3-0179-4A8A-92E0-932C473DA5CB}"/>
          </ac:spMkLst>
        </pc:spChg>
        <pc:spChg chg="ad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27" creationId="{5A2875D7-3769-4291-959E-9FAD764A760C}"/>
          </ac:spMkLst>
        </pc:spChg>
        <pc:spChg chg="ad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29" creationId="{AAF055B3-1F95-4ABA-BFE4-A58320A8206E}"/>
          </ac:spMkLst>
        </pc:spChg>
        <pc:spChg chg="add">
          <ac:chgData name="Rashpal" userId="S::rashpal@uisa.ca::9721a633-af21-4d9f-8e2d-9281c5882481" providerId="AD" clId="Web-{16E4985C-16E3-EBAB-719F-45888FF6068D}" dt="2023-05-28T16:46:31.183" v="55"/>
          <ac:spMkLst>
            <pc:docMk/>
            <pc:sldMk cId="2105465797" sldId="334"/>
            <ac:spMk id="31" creationId="{835682F0-7BC6-4526-8BFA-58EA002C8085}"/>
          </ac:spMkLst>
        </pc:spChg>
        <pc:picChg chg="mod ord">
          <ac:chgData name="Rashpal" userId="S::rashpal@uisa.ca::9721a633-af21-4d9f-8e2d-9281c5882481" providerId="AD" clId="Web-{16E4985C-16E3-EBAB-719F-45888FF6068D}" dt="2023-05-28T16:46:31.183" v="55"/>
          <ac:picMkLst>
            <pc:docMk/>
            <pc:sldMk cId="2105465797" sldId="334"/>
            <ac:picMk id="20" creationId="{12F007AF-B3B3-4BBC-9990-D46E31738B7C}"/>
          </ac:picMkLst>
        </pc:picChg>
      </pc:sldChg>
      <pc:sldChg chg="del">
        <pc:chgData name="Rashpal" userId="S::rashpal@uisa.ca::9721a633-af21-4d9f-8e2d-9281c5882481" providerId="AD" clId="Web-{16E4985C-16E3-EBAB-719F-45888FF6068D}" dt="2023-05-28T17:48:05.858" v="1064"/>
        <pc:sldMkLst>
          <pc:docMk/>
          <pc:sldMk cId="2336677316" sldId="343"/>
        </pc:sldMkLst>
      </pc:sldChg>
      <pc:sldChg chg="del">
        <pc:chgData name="Rashpal" userId="S::rashpal@uisa.ca::9721a633-af21-4d9f-8e2d-9281c5882481" providerId="AD" clId="Web-{16E4985C-16E3-EBAB-719F-45888FF6068D}" dt="2023-05-28T16:42:28.055" v="36"/>
        <pc:sldMkLst>
          <pc:docMk/>
          <pc:sldMk cId="2960950710" sldId="350"/>
        </pc:sldMkLst>
      </pc:sldChg>
      <pc:sldChg chg="addSp delSp modSp mod setBg">
        <pc:chgData name="Rashpal" userId="S::rashpal@uisa.ca::9721a633-af21-4d9f-8e2d-9281c5882481" providerId="AD" clId="Web-{16E4985C-16E3-EBAB-719F-45888FF6068D}" dt="2023-05-28T16:48:55.373" v="61"/>
        <pc:sldMkLst>
          <pc:docMk/>
          <pc:sldMk cId="2521537536" sldId="353"/>
        </pc:sldMkLst>
        <pc:spChg chg="mo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5" creationId="{234E9584-EA07-9B45-9700-4AD3524B82A0}"/>
          </ac:spMkLst>
        </pc:spChg>
        <pc:spChg chg="mo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7" creationId="{560FFC6F-2BF3-42FE-80C1-0A76D4B6C7CE}"/>
          </ac:spMkLst>
        </pc:spChg>
        <pc:spChg chg="mo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39" creationId="{4AB9797B-00B4-7491-DD69-1D4D006F1540}"/>
          </ac:spMkLst>
        </pc:spChg>
        <pc:spChg chg="del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55" creationId="{9A002C20-86F6-46B0-8392-A37CAC548C71}"/>
          </ac:spMkLst>
        </pc:spChg>
        <pc:spChg chg="del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56" creationId="{C2972F54-37E5-4215-8174-927CD8DD41A7}"/>
          </ac:spMkLst>
        </pc:spChg>
        <pc:spChg chg="ad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61" creationId="{1B15ED52-F352-441B-82BF-E0EA34836D08}"/>
          </ac:spMkLst>
        </pc:spChg>
        <pc:spChg chg="ad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63" creationId="{61707E60-CEC9-4661-AA82-69242EB4BDC3}"/>
          </ac:spMkLst>
        </pc:spChg>
        <pc:spChg chg="add">
          <ac:chgData name="Rashpal" userId="S::rashpal@uisa.ca::9721a633-af21-4d9f-8e2d-9281c5882481" providerId="AD" clId="Web-{16E4985C-16E3-EBAB-719F-45888FF6068D}" dt="2023-05-28T16:48:55.373" v="61"/>
          <ac:spMkLst>
            <pc:docMk/>
            <pc:sldMk cId="2521537536" sldId="353"/>
            <ac:spMk id="65" creationId="{8F035CD8-AE30-4146-96F2-036B0CE5E4F3}"/>
          </ac:spMkLst>
        </pc:spChg>
        <pc:graphicFrameChg chg="mod">
          <ac:chgData name="Rashpal" userId="S::rashpal@uisa.ca::9721a633-af21-4d9f-8e2d-9281c5882481" providerId="AD" clId="Web-{16E4985C-16E3-EBAB-719F-45888FF6068D}" dt="2023-05-28T16:48:55.373" v="61"/>
          <ac:graphicFrameMkLst>
            <pc:docMk/>
            <pc:sldMk cId="2521537536" sldId="353"/>
            <ac:graphicFrameMk id="2" creationId="{25D430F3-B08A-4761-BE5D-FD5918163DAC}"/>
          </ac:graphicFrameMkLst>
        </pc:graphicFrameChg>
      </pc:sldChg>
      <pc:sldChg chg="modSp mod setBg">
        <pc:chgData name="Rashpal" userId="S::rashpal@uisa.ca::9721a633-af21-4d9f-8e2d-9281c5882481" providerId="AD" clId="Web-{16E4985C-16E3-EBAB-719F-45888FF6068D}" dt="2023-05-28T16:48:05.684" v="58"/>
        <pc:sldMkLst>
          <pc:docMk/>
          <pc:sldMk cId="1556310685" sldId="354"/>
        </pc:sldMkLst>
        <pc:graphicFrameChg chg="mod">
          <ac:chgData name="Rashpal" userId="S::rashpal@uisa.ca::9721a633-af21-4d9f-8e2d-9281c5882481" providerId="AD" clId="Web-{16E4985C-16E3-EBAB-719F-45888FF6068D}" dt="2023-05-28T16:47:58.012" v="57" actId="1076"/>
          <ac:graphicFrameMkLst>
            <pc:docMk/>
            <pc:sldMk cId="1556310685" sldId="354"/>
            <ac:graphicFrameMk id="3" creationId="{D8081049-5BA8-D834-3A0C-4E35C6A68DF3}"/>
          </ac:graphicFrameMkLst>
        </pc:graphicFrameChg>
      </pc:sldChg>
      <pc:sldChg chg="delSp modSp mod modShow chgLayout">
        <pc:chgData name="Rashpal" userId="S::rashpal@uisa.ca::9721a633-af21-4d9f-8e2d-9281c5882481" providerId="AD" clId="Web-{16E4985C-16E3-EBAB-719F-45888FF6068D}" dt="2023-05-28T16:51:41.578" v="66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16E4985C-16E3-EBAB-719F-45888FF6068D}" dt="2023-05-28T16:51:17.921" v="64"/>
          <ac:spMkLst>
            <pc:docMk/>
            <pc:sldMk cId="2509101887" sldId="357"/>
            <ac:spMk id="13" creationId="{B2B0E625-26CC-9744-9B92-56905E797B65}"/>
          </ac:spMkLst>
        </pc:spChg>
        <pc:spChg chg="del">
          <ac:chgData name="Rashpal" userId="S::rashpal@uisa.ca::9721a633-af21-4d9f-8e2d-9281c5882481" providerId="AD" clId="Web-{16E4985C-16E3-EBAB-719F-45888FF6068D}" dt="2023-05-28T16:51:29.312" v="65"/>
          <ac:spMkLst>
            <pc:docMk/>
            <pc:sldMk cId="2509101887" sldId="357"/>
            <ac:spMk id="26" creationId="{C0D329C2-CF39-40AB-883B-A1173005F10D}"/>
          </ac:spMkLst>
        </pc:spChg>
      </pc:sldChg>
      <pc:sldChg chg="addSp delSp modSp">
        <pc:chgData name="Rashpal" userId="S::rashpal@uisa.ca::9721a633-af21-4d9f-8e2d-9281c5882481" providerId="AD" clId="Web-{16E4985C-16E3-EBAB-719F-45888FF6068D}" dt="2023-05-28T17:43:09.697" v="1045" actId="20577"/>
        <pc:sldMkLst>
          <pc:docMk/>
          <pc:sldMk cId="391246093" sldId="361"/>
        </pc:sldMkLst>
        <pc:spChg chg="mo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2" creationId="{62CE9DD7-24A3-DEE9-F6F3-8C917DD3772B}"/>
          </ac:spMkLst>
        </pc:spChg>
        <pc:spChg chg="mod">
          <ac:chgData name="Rashpal" userId="S::rashpal@uisa.ca::9721a633-af21-4d9f-8e2d-9281c5882481" providerId="AD" clId="Web-{16E4985C-16E3-EBAB-719F-45888FF6068D}" dt="2023-05-28T17:43:09.697" v="1045" actId="20577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4" creationId="{A17F80A9-6337-524E-AC61-32C5AFEE8E6D}"/>
          </ac:spMkLst>
        </pc:spChg>
        <pc:spChg chg="mo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6" creationId="{66F3960A-D260-8445-A153-0B674474CEBD}"/>
          </ac:spMkLst>
        </pc:spChg>
        <pc:spChg chg="del">
          <ac:chgData name="Rashpal" userId="S::rashpal@uisa.ca::9721a633-af21-4d9f-8e2d-9281c5882481" providerId="AD" clId="Web-{16E4985C-16E3-EBAB-719F-45888FF6068D}" dt="2023-05-28T17:42:42.931" v="1042"/>
          <ac:spMkLst>
            <pc:docMk/>
            <pc:sldMk cId="391246093" sldId="361"/>
            <ac:spMk id="90" creationId="{56688E73-49B9-4052-A836-D248C825D70D}"/>
          </ac:spMkLst>
        </pc:spChg>
        <pc:spChg chg="del">
          <ac:chgData name="Rashpal" userId="S::rashpal@uisa.ca::9721a633-af21-4d9f-8e2d-9281c5882481" providerId="AD" clId="Web-{16E4985C-16E3-EBAB-719F-45888FF6068D}" dt="2023-05-28T17:42:42.931" v="1042"/>
          <ac:spMkLst>
            <pc:docMk/>
            <pc:sldMk cId="391246093" sldId="361"/>
            <ac:spMk id="91" creationId="{5B6AEE0C-07FE-4154-BC7C-2F20530BC556}"/>
          </ac:spMkLst>
        </pc:spChg>
        <pc:spChg chg="add del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96" creationId="{12609869-9E80-471B-A487-A53288E0E791}"/>
          </ac:spMkLst>
        </pc:spChg>
        <pc:spChg chg="add del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98" creationId="{7004738A-9D34-43E8-97D2-CA0EED4F8BE0}"/>
          </ac:spMkLst>
        </pc:spChg>
        <pc:spChg chg="add del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00" creationId="{B8B8D07F-F13E-443E-BA68-2D26672D76B9}"/>
          </ac:spMkLst>
        </pc:spChg>
        <pc:spChg chg="add del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02" creationId="{2813A4FA-24A5-41ED-A534-3807D1B2F344}"/>
          </ac:spMkLst>
        </pc:spChg>
        <pc:spChg chg="add del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04" creationId="{C3944F27-CA70-4E84-A51A-E6BF89558979}"/>
          </ac:spMkLst>
        </pc:spChg>
        <pc:spChg chg="ad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09" creationId="{B66D7F65-E9B6-4775-8355-D095CC73C1C8}"/>
          </ac:spMkLst>
        </pc:spChg>
        <pc:spChg chg="ad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11" creationId="{61707E60-CEC9-4661-AA82-69242EB4BDC3}"/>
          </ac:spMkLst>
        </pc:spChg>
        <pc:spChg chg="add">
          <ac:chgData name="Rashpal" userId="S::rashpal@uisa.ca::9721a633-af21-4d9f-8e2d-9281c5882481" providerId="AD" clId="Web-{16E4985C-16E3-EBAB-719F-45888FF6068D}" dt="2023-05-28T17:42:58.010" v="1044"/>
          <ac:spMkLst>
            <pc:docMk/>
            <pc:sldMk cId="391246093" sldId="361"/>
            <ac:spMk id="113" creationId="{8F035CD8-AE30-4146-96F2-036B0CE5E4F3}"/>
          </ac:spMkLst>
        </pc:spChg>
        <pc:picChg chg="mod ord">
          <ac:chgData name="Rashpal" userId="S::rashpal@uisa.ca::9721a633-af21-4d9f-8e2d-9281c5882481" providerId="AD" clId="Web-{16E4985C-16E3-EBAB-719F-45888FF6068D}" dt="2023-05-28T17:42:58.010" v="1044"/>
          <ac:picMkLst>
            <pc:docMk/>
            <pc:sldMk cId="391246093" sldId="361"/>
            <ac:picMk id="53" creationId="{CAC9EF15-08A3-406D-9236-76A5454D5F8A}"/>
          </ac:picMkLst>
        </pc:picChg>
      </pc:sldChg>
      <pc:sldChg chg="del">
        <pc:chgData name="Rashpal" userId="S::rashpal@uisa.ca::9721a633-af21-4d9f-8e2d-9281c5882481" providerId="AD" clId="Web-{16E4985C-16E3-EBAB-719F-45888FF6068D}" dt="2023-05-28T17:48:10.295" v="1065"/>
        <pc:sldMkLst>
          <pc:docMk/>
          <pc:sldMk cId="495483412" sldId="363"/>
        </pc:sldMkLst>
      </pc:sldChg>
      <pc:sldChg chg="del">
        <pc:chgData name="Rashpal" userId="S::rashpal@uisa.ca::9721a633-af21-4d9f-8e2d-9281c5882481" providerId="AD" clId="Web-{16E4985C-16E3-EBAB-719F-45888FF6068D}" dt="2023-05-28T16:42:33.695" v="37"/>
        <pc:sldMkLst>
          <pc:docMk/>
          <pc:sldMk cId="1237319133" sldId="368"/>
        </pc:sldMkLst>
      </pc:sldChg>
      <pc:sldChg chg="addSp delSp modSp mod setBg chgLayout">
        <pc:chgData name="Rashpal" userId="S::rashpal@uisa.ca::9721a633-af21-4d9f-8e2d-9281c5882481" providerId="AD" clId="Web-{16E4985C-16E3-EBAB-719F-45888FF6068D}" dt="2023-05-28T16:59:00.740" v="127" actId="1076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16E4985C-16E3-EBAB-719F-45888FF6068D}" dt="2023-05-28T16:58:29.333" v="122" actId="1076"/>
          <ac:spMkLst>
            <pc:docMk/>
            <pc:sldMk cId="2622941904" sldId="369"/>
            <ac:spMk id="3" creationId="{C4EC1EB3-455E-4B94-A71A-19ED101E49BC}"/>
          </ac:spMkLst>
        </pc:spChg>
        <pc:spChg chg="mod">
          <ac:chgData name="Rashpal" userId="S::rashpal@uisa.ca::9721a633-af21-4d9f-8e2d-9281c5882481" providerId="AD" clId="Web-{16E4985C-16E3-EBAB-719F-45888FF6068D}" dt="2023-05-28T16:57:18.348" v="109" actId="1076"/>
          <ac:spMkLst>
            <pc:docMk/>
            <pc:sldMk cId="2622941904" sldId="369"/>
            <ac:spMk id="4" creationId="{6AB2E5DC-F76C-AA1C-06AB-50936173F843}"/>
          </ac:spMkLst>
        </pc:spChg>
        <pc:spChg chg="mod ord">
          <ac:chgData name="Rashpal" userId="S::rashpal@uisa.ca::9721a633-af21-4d9f-8e2d-9281c5882481" providerId="AD" clId="Web-{16E4985C-16E3-EBAB-719F-45888FF6068D}" dt="2023-05-28T16:56:27.847" v="96" actId="20577"/>
          <ac:spMkLst>
            <pc:docMk/>
            <pc:sldMk cId="2622941904" sldId="369"/>
            <ac:spMk id="5" creationId="{35CDEF04-2E13-B897-9804-5ACDCBBBE359}"/>
          </ac:spMkLst>
        </pc:spChg>
        <pc:spChg chg="mod ord">
          <ac:chgData name="Rashpal" userId="S::rashpal@uisa.ca::9721a633-af21-4d9f-8e2d-9281c5882481" providerId="AD" clId="Web-{16E4985C-16E3-EBAB-719F-45888FF6068D}" dt="2023-05-28T16:58:12.208" v="120" actId="1076"/>
          <ac:spMkLst>
            <pc:docMk/>
            <pc:sldMk cId="2622941904" sldId="369"/>
            <ac:spMk id="7" creationId="{9F2000A3-84C0-1714-7573-783EC05731B3}"/>
          </ac:spMkLst>
        </pc:spChg>
        <pc:spChg chg="mod">
          <ac:chgData name="Rashpal" userId="S::rashpal@uisa.ca::9721a633-af21-4d9f-8e2d-9281c5882481" providerId="AD" clId="Web-{16E4985C-16E3-EBAB-719F-45888FF6068D}" dt="2023-05-28T16:58:34.474" v="123" actId="1076"/>
          <ac:spMkLst>
            <pc:docMk/>
            <pc:sldMk cId="2622941904" sldId="369"/>
            <ac:spMk id="10" creationId="{3A06D99F-9880-00AA-D96A-DA6954CB6189}"/>
          </ac:spMkLst>
        </pc:spChg>
        <pc:spChg chg="mod">
          <ac:chgData name="Rashpal" userId="S::rashpal@uisa.ca::9721a633-af21-4d9f-8e2d-9281c5882481" providerId="AD" clId="Web-{16E4985C-16E3-EBAB-719F-45888FF6068D}" dt="2023-05-28T16:58:20.693" v="121" actId="1076"/>
          <ac:spMkLst>
            <pc:docMk/>
            <pc:sldMk cId="2622941904" sldId="369"/>
            <ac:spMk id="12" creationId="{EAF798D6-DBAB-D5B4-99C0-0155EA463B94}"/>
          </ac:spMkLst>
        </pc:spChg>
        <pc:spChg chg="mod">
          <ac:chgData name="Rashpal" userId="S::rashpal@uisa.ca::9721a633-af21-4d9f-8e2d-9281c5882481" providerId="AD" clId="Web-{16E4985C-16E3-EBAB-719F-45888FF6068D}" dt="2023-05-28T16:58:00.224" v="119" actId="1076"/>
          <ac:spMkLst>
            <pc:docMk/>
            <pc:sldMk cId="2622941904" sldId="369"/>
            <ac:spMk id="14" creationId="{B90B1BE7-EFEB-2BD8-E871-77D124A4F629}"/>
          </ac:spMkLst>
        </pc:spChg>
        <pc:spChg chg="del mod ord">
          <ac:chgData name="Rashpal" userId="S::rashpal@uisa.ca::9721a633-af21-4d9f-8e2d-9281c5882481" providerId="AD" clId="Web-{16E4985C-16E3-EBAB-719F-45888FF6068D}" dt="2023-05-28T16:56:05.488" v="90"/>
          <ac:spMkLst>
            <pc:docMk/>
            <pc:sldMk cId="2622941904" sldId="369"/>
            <ac:spMk id="27" creationId="{B29E910F-5CD4-AA2F-2CD0-1944D869467D}"/>
          </ac:spMkLst>
        </pc:spChg>
        <pc:spChg chg="mod or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28" creationId="{CFC3A49A-3ED2-70EC-AA34-1F3867342AA2}"/>
          </ac:spMkLst>
        </pc:spChg>
        <pc:spChg chg="ad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30" creationId="{BACC6370-2D7E-4714-9D71-7542949D7D5D}"/>
          </ac:spMkLst>
        </pc:spChg>
        <pc:spChg chg="ad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31" creationId="{F68B3F68-107C-434F-AA38-110D5EA91B85}"/>
          </ac:spMkLst>
        </pc:spChg>
        <pc:spChg chg="ad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32" creationId="{AAD0DBB9-1A4B-4391-81D4-CB19F9AB918A}"/>
          </ac:spMkLst>
        </pc:spChg>
        <pc:spChg chg="add del">
          <ac:chgData name="Rashpal" userId="S::rashpal@uisa.ca::9721a633-af21-4d9f-8e2d-9281c5882481" providerId="AD" clId="Web-{16E4985C-16E3-EBAB-719F-45888FF6068D}" dt="2023-05-28T16:53:30.204" v="70"/>
          <ac:spMkLst>
            <pc:docMk/>
            <pc:sldMk cId="2622941904" sldId="369"/>
            <ac:spMk id="33" creationId="{BACC6370-2D7E-4714-9D71-7542949D7D5D}"/>
          </ac:spMkLst>
        </pc:spChg>
        <pc:spChg chg="add">
          <ac:chgData name="Rashpal" userId="S::rashpal@uisa.ca::9721a633-af21-4d9f-8e2d-9281c5882481" providerId="AD" clId="Web-{16E4985C-16E3-EBAB-719F-45888FF6068D}" dt="2023-05-28T16:53:40.361" v="71"/>
          <ac:spMkLst>
            <pc:docMk/>
            <pc:sldMk cId="2622941904" sldId="369"/>
            <ac:spMk id="34" creationId="{063BBA22-50EA-4C4D-BE05-F1CE4E63AA56}"/>
          </ac:spMkLst>
        </pc:spChg>
        <pc:spChg chg="add del">
          <ac:chgData name="Rashpal" userId="S::rashpal@uisa.ca::9721a633-af21-4d9f-8e2d-9281c5882481" providerId="AD" clId="Web-{16E4985C-16E3-EBAB-719F-45888FF6068D}" dt="2023-05-28T16:53:30.204" v="70"/>
          <ac:spMkLst>
            <pc:docMk/>
            <pc:sldMk cId="2622941904" sldId="369"/>
            <ac:spMk id="35" creationId="{F68B3F68-107C-434F-AA38-110D5EA91B85}"/>
          </ac:spMkLst>
        </pc:spChg>
        <pc:spChg chg="add del">
          <ac:chgData name="Rashpal" userId="S::rashpal@uisa.ca::9721a633-af21-4d9f-8e2d-9281c5882481" providerId="AD" clId="Web-{16E4985C-16E3-EBAB-719F-45888FF6068D}" dt="2023-05-28T16:53:30.204" v="70"/>
          <ac:spMkLst>
            <pc:docMk/>
            <pc:sldMk cId="2622941904" sldId="369"/>
            <ac:spMk id="37" creationId="{AAD0DBB9-1A4B-4391-81D4-CB19F9AB918A}"/>
          </ac:spMkLst>
        </pc:spChg>
        <pc:spChg chg="add del">
          <ac:chgData name="Rashpal" userId="S::rashpal@uisa.ca::9721a633-af21-4d9f-8e2d-9281c5882481" providerId="AD" clId="Web-{16E4985C-16E3-EBAB-719F-45888FF6068D}" dt="2023-05-28T16:53:30.204" v="70"/>
          <ac:spMkLst>
            <pc:docMk/>
            <pc:sldMk cId="2622941904" sldId="369"/>
            <ac:spMk id="39" creationId="{063BBA22-50EA-4C4D-BE05-F1CE4E63AA56}"/>
          </ac:spMkLst>
        </pc:spChg>
        <pc:picChg chg="mod ord">
          <ac:chgData name="Rashpal" userId="S::rashpal@uisa.ca::9721a633-af21-4d9f-8e2d-9281c5882481" providerId="AD" clId="Web-{16E4985C-16E3-EBAB-719F-45888FF6068D}" dt="2023-05-28T16:58:56.506" v="126" actId="1076"/>
          <ac:picMkLst>
            <pc:docMk/>
            <pc:sldMk cId="2622941904" sldId="369"/>
            <ac:picMk id="8" creationId="{3B0E6EAE-44C6-94D9-871E-B2C7BB89C8CD}"/>
          </ac:picMkLst>
        </pc:picChg>
        <pc:picChg chg="mod ord">
          <ac:chgData name="Rashpal" userId="S::rashpal@uisa.ca::9721a633-af21-4d9f-8e2d-9281c5882481" providerId="AD" clId="Web-{16E4985C-16E3-EBAB-719F-45888FF6068D}" dt="2023-05-28T16:57:14.239" v="108" actId="1076"/>
          <ac:picMkLst>
            <pc:docMk/>
            <pc:sldMk cId="2622941904" sldId="369"/>
            <ac:picMk id="9" creationId="{D98E3904-7B51-E3A4-898E-2F5C5BB5E0DC}"/>
          </ac:picMkLst>
        </pc:picChg>
        <pc:picChg chg="mod ord">
          <ac:chgData name="Rashpal" userId="S::rashpal@uisa.ca::9721a633-af21-4d9f-8e2d-9281c5882481" providerId="AD" clId="Web-{16E4985C-16E3-EBAB-719F-45888FF6068D}" dt="2023-05-28T16:58:45.521" v="124" actId="1076"/>
          <ac:picMkLst>
            <pc:docMk/>
            <pc:sldMk cId="2622941904" sldId="369"/>
            <ac:picMk id="13" creationId="{3E1A87AF-03D6-2A3D-F3A0-25F58685A02F}"/>
          </ac:picMkLst>
        </pc:picChg>
        <pc:picChg chg="mod">
          <ac:chgData name="Rashpal" userId="S::rashpal@uisa.ca::9721a633-af21-4d9f-8e2d-9281c5882481" providerId="AD" clId="Web-{16E4985C-16E3-EBAB-719F-45888FF6068D}" dt="2023-05-28T16:58:52.849" v="125" actId="1076"/>
          <ac:picMkLst>
            <pc:docMk/>
            <pc:sldMk cId="2622941904" sldId="369"/>
            <ac:picMk id="19" creationId="{69C67034-1D4C-A9D7-35BB-22CD70DB8C32}"/>
          </ac:picMkLst>
        </pc:picChg>
        <pc:picChg chg="mod">
          <ac:chgData name="Rashpal" userId="S::rashpal@uisa.ca::9721a633-af21-4d9f-8e2d-9281c5882481" providerId="AD" clId="Web-{16E4985C-16E3-EBAB-719F-45888FF6068D}" dt="2023-05-28T16:59:00.740" v="127" actId="1076"/>
          <ac:picMkLst>
            <pc:docMk/>
            <pc:sldMk cId="2622941904" sldId="369"/>
            <ac:picMk id="22" creationId="{CC988BB9-5821-B889-2F30-68CF1C0BC83F}"/>
          </ac:picMkLst>
        </pc:picChg>
        <pc:picChg chg="mod">
          <ac:chgData name="Rashpal" userId="S::rashpal@uisa.ca::9721a633-af21-4d9f-8e2d-9281c5882481" providerId="AD" clId="Web-{16E4985C-16E3-EBAB-719F-45888FF6068D}" dt="2023-05-28T16:57:11.832" v="107" actId="1076"/>
          <ac:picMkLst>
            <pc:docMk/>
            <pc:sldMk cId="2622941904" sldId="369"/>
            <ac:picMk id="26" creationId="{307A874B-8F54-0758-9C46-66312E9AB44D}"/>
          </ac:picMkLst>
        </pc:picChg>
      </pc:sldChg>
      <pc:sldChg chg="addSp delSp modSp mod setClrOvrMap">
        <pc:chgData name="Rashpal" userId="S::rashpal@uisa.ca::9721a633-af21-4d9f-8e2d-9281c5882481" providerId="AD" clId="Web-{16E4985C-16E3-EBAB-719F-45888FF6068D}" dt="2023-05-28T17:38:01.959" v="1028"/>
        <pc:sldMkLst>
          <pc:docMk/>
          <pc:sldMk cId="2820837222" sldId="373"/>
        </pc:sldMkLst>
        <pc:spChg chg="mo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3" creationId="{EE81DE37-D8CE-695F-A412-E3F046B24980}"/>
          </ac:spMkLst>
        </pc:spChg>
        <pc:spChg chg="del mod">
          <ac:chgData name="Rashpal" userId="S::rashpal@uisa.ca::9721a633-af21-4d9f-8e2d-9281c5882481" providerId="AD" clId="Web-{16E4985C-16E3-EBAB-719F-45888FF6068D}" dt="2023-05-28T17:38:01.959" v="1028"/>
          <ac:spMkLst>
            <pc:docMk/>
            <pc:sldMk cId="2820837222" sldId="373"/>
            <ac:spMk id="4" creationId="{8E0A3633-B741-D418-8D37-E3E0E6E3730B}"/>
          </ac:spMkLst>
        </pc:spChg>
        <pc:spChg chg="mo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5" creationId="{189A5B2F-F6FD-B8E1-987A-5FC747A9F2A1}"/>
          </ac:spMkLst>
        </pc:spChg>
        <pc:spChg chg="add del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12" creationId="{9228552E-C8B1-4A80-8448-0787CE0FC704}"/>
          </ac:spMkLst>
        </pc:spChg>
        <pc:spChg chg="add del">
          <ac:chgData name="Rashpal" userId="S::rashpal@uisa.ca::9721a633-af21-4d9f-8e2d-9281c5882481" providerId="AD" clId="Web-{16E4985C-16E3-EBAB-719F-45888FF6068D}" dt="2023-05-28T17:37:40.818" v="1024"/>
          <ac:spMkLst>
            <pc:docMk/>
            <pc:sldMk cId="2820837222" sldId="373"/>
            <ac:spMk id="17" creationId="{3AFE8227-C443-417B-BA91-520EB1EF4559}"/>
          </ac:spMkLst>
        </pc:spChg>
        <pc:spChg chg="add del">
          <ac:chgData name="Rashpal" userId="S::rashpal@uisa.ca::9721a633-af21-4d9f-8e2d-9281c5882481" providerId="AD" clId="Web-{16E4985C-16E3-EBAB-719F-45888FF6068D}" dt="2023-05-28T17:37:40.818" v="1024"/>
          <ac:spMkLst>
            <pc:docMk/>
            <pc:sldMk cId="2820837222" sldId="373"/>
            <ac:spMk id="19" creationId="{907741FC-B544-4A6E-B831-6789D042333D}"/>
          </ac:spMkLst>
        </pc:spChg>
        <pc:spChg chg="add del">
          <ac:chgData name="Rashpal" userId="S::rashpal@uisa.ca::9721a633-af21-4d9f-8e2d-9281c5882481" providerId="AD" clId="Web-{16E4985C-16E3-EBAB-719F-45888FF6068D}" dt="2023-05-28T17:37:40.818" v="1024"/>
          <ac:spMkLst>
            <pc:docMk/>
            <pc:sldMk cId="2820837222" sldId="373"/>
            <ac:spMk id="21" creationId="{3F0BE7ED-7814-4273-B18A-F26CC0380380}"/>
          </ac:spMkLst>
        </pc:spChg>
        <pc:spChg chg="ad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23" creationId="{B66D7F65-E9B6-4775-8355-D095CC73C1C8}"/>
          </ac:spMkLst>
        </pc:spChg>
        <pc:spChg chg="ad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24" creationId="{61707E60-CEC9-4661-AA82-69242EB4BDC3}"/>
          </ac:spMkLst>
        </pc:spChg>
        <pc:spChg chg="add">
          <ac:chgData name="Rashpal" userId="S::rashpal@uisa.ca::9721a633-af21-4d9f-8e2d-9281c5882481" providerId="AD" clId="Web-{16E4985C-16E3-EBAB-719F-45888FF6068D}" dt="2023-05-28T17:37:40.834" v="1025"/>
          <ac:spMkLst>
            <pc:docMk/>
            <pc:sldMk cId="2820837222" sldId="373"/>
            <ac:spMk id="25" creationId="{8F035CD8-AE30-4146-96F2-036B0CE5E4F3}"/>
          </ac:spMkLst>
        </pc:spChg>
        <pc:picChg chg="mod ord">
          <ac:chgData name="Rashpal" userId="S::rashpal@uisa.ca::9721a633-af21-4d9f-8e2d-9281c5882481" providerId="AD" clId="Web-{16E4985C-16E3-EBAB-719F-45888FF6068D}" dt="2023-05-28T17:37:40.834" v="1025"/>
          <ac:picMkLst>
            <pc:docMk/>
            <pc:sldMk cId="2820837222" sldId="373"/>
            <ac:picMk id="7" creationId="{D7E438F5-45CE-88D0-FAF8-34A9635FBACE}"/>
          </ac:picMkLst>
        </pc:picChg>
      </pc:sldChg>
      <pc:sldChg chg="delSp modSp mod setBg">
        <pc:chgData name="Rashpal" userId="S::rashpal@uisa.ca::9721a633-af21-4d9f-8e2d-9281c5882481" providerId="AD" clId="Web-{16E4985C-16E3-EBAB-719F-45888FF6068D}" dt="2023-05-28T16:59:52.334" v="133"/>
        <pc:sldMkLst>
          <pc:docMk/>
          <pc:sldMk cId="2935841978" sldId="374"/>
        </pc:sldMkLst>
        <pc:spChg chg="del mod">
          <ac:chgData name="Rashpal" userId="S::rashpal@uisa.ca::9721a633-af21-4d9f-8e2d-9281c5882481" providerId="AD" clId="Web-{16E4985C-16E3-EBAB-719F-45888FF6068D}" dt="2023-05-28T16:59:52.334" v="133"/>
          <ac:spMkLst>
            <pc:docMk/>
            <pc:sldMk cId="2935841978" sldId="374"/>
            <ac:spMk id="9" creationId="{B3EDEA20-7960-970C-9341-439266B64422}"/>
          </ac:spMkLst>
        </pc:spChg>
      </pc:sldChg>
      <pc:sldChg chg="addSp modSp mod setBg setClrOvrMap">
        <pc:chgData name="Rashpal" userId="S::rashpal@uisa.ca::9721a633-af21-4d9f-8e2d-9281c5882481" providerId="AD" clId="Web-{16E4985C-16E3-EBAB-719F-45888FF6068D}" dt="2023-05-28T17:41:14.868" v="1041" actId="1076"/>
        <pc:sldMkLst>
          <pc:docMk/>
          <pc:sldMk cId="2016360892" sldId="378"/>
        </pc:sldMkLst>
        <pc:spChg chg="mod">
          <ac:chgData name="Rashpal" userId="S::rashpal@uisa.ca::9721a633-af21-4d9f-8e2d-9281c5882481" providerId="AD" clId="Web-{16E4985C-16E3-EBAB-719F-45888FF6068D}" dt="2023-05-28T17:41:14.868" v="1041" actId="1076"/>
          <ac:spMkLst>
            <pc:docMk/>
            <pc:sldMk cId="2016360892" sldId="378"/>
            <ac:spMk id="2" creationId="{81937236-CCD4-617A-CE99-EAC14EDABBD4}"/>
          </ac:spMkLst>
        </pc:spChg>
        <pc:spChg chg="mod">
          <ac:chgData name="Rashpal" userId="S::rashpal@uisa.ca::9721a633-af21-4d9f-8e2d-9281c5882481" providerId="AD" clId="Web-{16E4985C-16E3-EBAB-719F-45888FF6068D}" dt="2023-05-28T17:41:03.383" v="1040" actId="1076"/>
          <ac:spMkLst>
            <pc:docMk/>
            <pc:sldMk cId="2016360892" sldId="378"/>
            <ac:spMk id="3" creationId="{500CD888-0781-D53D-596F-A9600FA0FEA2}"/>
          </ac:spMkLst>
        </pc:spChg>
        <pc:spChg chg="add mod">
          <ac:chgData name="Rashpal" userId="S::rashpal@uisa.ca::9721a633-af21-4d9f-8e2d-9281c5882481" providerId="AD" clId="Web-{16E4985C-16E3-EBAB-719F-45888FF6068D}" dt="2023-05-28T17:40:33.180" v="1038"/>
          <ac:spMkLst>
            <pc:docMk/>
            <pc:sldMk cId="2016360892" sldId="378"/>
            <ac:spMk id="4" creationId="{C878D9ED-C6D2-6CB6-B0BB-215523DDE9D8}"/>
          </ac:spMkLst>
        </pc:spChg>
        <pc:spChg chg="add">
          <ac:chgData name="Rashpal" userId="S::rashpal@uisa.ca::9721a633-af21-4d9f-8e2d-9281c5882481" providerId="AD" clId="Web-{16E4985C-16E3-EBAB-719F-45888FF6068D}" dt="2023-05-28T17:37:53.568" v="1026"/>
          <ac:spMkLst>
            <pc:docMk/>
            <pc:sldMk cId="2016360892" sldId="378"/>
            <ac:spMk id="10" creationId="{46708FAB-3898-47A9-B05A-AB9ECBD9E796}"/>
          </ac:spMkLst>
        </pc:spChg>
        <pc:spChg chg="add">
          <ac:chgData name="Rashpal" userId="S::rashpal@uisa.ca::9721a633-af21-4d9f-8e2d-9281c5882481" providerId="AD" clId="Web-{16E4985C-16E3-EBAB-719F-45888FF6068D}" dt="2023-05-28T17:37:53.568" v="1026"/>
          <ac:spMkLst>
            <pc:docMk/>
            <pc:sldMk cId="2016360892" sldId="378"/>
            <ac:spMk id="13" creationId="{6B2C05E3-84E7-4957-95EF-B471CBF71C69}"/>
          </ac:spMkLst>
        </pc:spChg>
        <pc:spChg chg="add">
          <ac:chgData name="Rashpal" userId="S::rashpal@uisa.ca::9721a633-af21-4d9f-8e2d-9281c5882481" providerId="AD" clId="Web-{16E4985C-16E3-EBAB-719F-45888FF6068D}" dt="2023-05-28T17:37:53.568" v="1026"/>
          <ac:spMkLst>
            <pc:docMk/>
            <pc:sldMk cId="2016360892" sldId="378"/>
            <ac:spMk id="14" creationId="{2E438CA0-CB4D-4C94-8C39-9C7FC9BBEE68}"/>
          </ac:spMkLst>
        </pc:spChg>
        <pc:picChg chg="mod ord">
          <ac:chgData name="Rashpal" userId="S::rashpal@uisa.ca::9721a633-af21-4d9f-8e2d-9281c5882481" providerId="AD" clId="Web-{16E4985C-16E3-EBAB-719F-45888FF6068D}" dt="2023-05-28T17:40:33.133" v="1036"/>
          <ac:picMkLst>
            <pc:docMk/>
            <pc:sldMk cId="2016360892" sldId="378"/>
            <ac:picMk id="7" creationId="{43A7E59E-C703-A19B-3D48-6B7C7563C3E1}"/>
          </ac:picMkLst>
        </pc:picChg>
      </pc:sldChg>
      <pc:sldChg chg="addSp delSp modSp">
        <pc:chgData name="Rashpal" userId="S::rashpal@uisa.ca::9721a633-af21-4d9f-8e2d-9281c5882481" providerId="AD" clId="Web-{16E4985C-16E3-EBAB-719F-45888FF6068D}" dt="2023-05-28T16:49:07.373" v="62"/>
        <pc:sldMkLst>
          <pc:docMk/>
          <pc:sldMk cId="2619254712" sldId="379"/>
        </pc:sldMkLst>
        <pc:spChg chg="mod">
          <ac:chgData name="Rashpal" userId="S::rashpal@uisa.ca::9721a633-af21-4d9f-8e2d-9281c5882481" providerId="AD" clId="Web-{16E4985C-16E3-EBAB-719F-45888FF6068D}" dt="2023-05-28T16:46:03.401" v="54" actId="20577"/>
          <ac:spMkLst>
            <pc:docMk/>
            <pc:sldMk cId="2619254712" sldId="379"/>
            <ac:spMk id="2" creationId="{8430A137-27F1-F8B8-68FD-7B28432A1E5B}"/>
          </ac:spMkLst>
        </pc:spChg>
        <pc:spChg chg="mod">
          <ac:chgData name="Rashpal" userId="S::rashpal@uisa.ca::9721a633-af21-4d9f-8e2d-9281c5882481" providerId="AD" clId="Web-{16E4985C-16E3-EBAB-719F-45888FF6068D}" dt="2023-05-28T16:44:25.916" v="47" actId="1076"/>
          <ac:spMkLst>
            <pc:docMk/>
            <pc:sldMk cId="2619254712" sldId="379"/>
            <ac:spMk id="3" creationId="{FE7205FD-2AE1-3599-A6F3-FC54915037B1}"/>
          </ac:spMkLst>
        </pc:spChg>
        <pc:spChg chg="del">
          <ac:chgData name="Rashpal" userId="S::rashpal@uisa.ca::9721a633-af21-4d9f-8e2d-9281c5882481" providerId="AD" clId="Web-{16E4985C-16E3-EBAB-719F-45888FF6068D}" dt="2023-05-28T16:43:45.478" v="38"/>
          <ac:spMkLst>
            <pc:docMk/>
            <pc:sldMk cId="2619254712" sldId="379"/>
            <ac:spMk id="19" creationId="{362810D9-2C5A-477D-949C-C191895477F3}"/>
          </ac:spMkLst>
        </pc:spChg>
        <pc:spChg chg="del">
          <ac:chgData name="Rashpal" userId="S::rashpal@uisa.ca::9721a633-af21-4d9f-8e2d-9281c5882481" providerId="AD" clId="Web-{16E4985C-16E3-EBAB-719F-45888FF6068D}" dt="2023-05-28T16:43:45.478" v="38"/>
          <ac:spMkLst>
            <pc:docMk/>
            <pc:sldMk cId="2619254712" sldId="379"/>
            <ac:spMk id="21" creationId="{081E4A58-353D-44AE-B2FC-2A74E2E400F7}"/>
          </ac:spMkLst>
        </pc:spChg>
        <pc:spChg chg="add">
          <ac:chgData name="Rashpal" userId="S::rashpal@uisa.ca::9721a633-af21-4d9f-8e2d-9281c5882481" providerId="AD" clId="Web-{16E4985C-16E3-EBAB-719F-45888FF6068D}" dt="2023-05-28T16:43:45.478" v="38"/>
          <ac:spMkLst>
            <pc:docMk/>
            <pc:sldMk cId="2619254712" sldId="379"/>
            <ac:spMk id="26" creationId="{3AFE8227-C443-417B-BA91-520EB1EF4559}"/>
          </ac:spMkLst>
        </pc:spChg>
        <pc:spChg chg="add">
          <ac:chgData name="Rashpal" userId="S::rashpal@uisa.ca::9721a633-af21-4d9f-8e2d-9281c5882481" providerId="AD" clId="Web-{16E4985C-16E3-EBAB-719F-45888FF6068D}" dt="2023-05-28T16:43:45.478" v="38"/>
          <ac:spMkLst>
            <pc:docMk/>
            <pc:sldMk cId="2619254712" sldId="379"/>
            <ac:spMk id="28" creationId="{907741FC-B544-4A6E-B831-6789D042333D}"/>
          </ac:spMkLst>
        </pc:spChg>
        <pc:spChg chg="add">
          <ac:chgData name="Rashpal" userId="S::rashpal@uisa.ca::9721a633-af21-4d9f-8e2d-9281c5882481" providerId="AD" clId="Web-{16E4985C-16E3-EBAB-719F-45888FF6068D}" dt="2023-05-28T16:43:45.478" v="38"/>
          <ac:spMkLst>
            <pc:docMk/>
            <pc:sldMk cId="2619254712" sldId="379"/>
            <ac:spMk id="30" creationId="{3F0BE7ED-7814-4273-B18A-F26CC0380380}"/>
          </ac:spMkLst>
        </pc:spChg>
        <pc:picChg chg="add del mod">
          <ac:chgData name="Rashpal" userId="S::rashpal@uisa.ca::9721a633-af21-4d9f-8e2d-9281c5882481" providerId="AD" clId="Web-{16E4985C-16E3-EBAB-719F-45888FF6068D}" dt="2023-05-28T16:49:07.373" v="62"/>
          <ac:picMkLst>
            <pc:docMk/>
            <pc:sldMk cId="2619254712" sldId="379"/>
            <ac:picMk id="4" creationId="{137C0C89-57B3-071F-8963-EF7014C4F54B}"/>
          </ac:picMkLst>
        </pc:picChg>
        <pc:picChg chg="mod ord">
          <ac:chgData name="Rashpal" userId="S::rashpal@uisa.ca::9721a633-af21-4d9f-8e2d-9281c5882481" providerId="AD" clId="Web-{16E4985C-16E3-EBAB-719F-45888FF6068D}" dt="2023-05-28T16:43:45.478" v="38"/>
          <ac:picMkLst>
            <pc:docMk/>
            <pc:sldMk cId="2619254712" sldId="379"/>
            <ac:picMk id="14" creationId="{04D0F95F-0BD1-BC8A-CA73-9C9A51CE1962}"/>
          </ac:picMkLst>
        </pc:picChg>
      </pc:sldChg>
      <pc:sldChg chg="delSp modSp mod modClrScheme modShow chgLayout">
        <pc:chgData name="Rashpal" userId="S::rashpal@uisa.ca::9721a633-af21-4d9f-8e2d-9281c5882481" providerId="AD" clId="Web-{16E4985C-16E3-EBAB-719F-45888FF6068D}" dt="2023-05-28T17:04:28.385" v="172"/>
        <pc:sldMkLst>
          <pc:docMk/>
          <pc:sldMk cId="1922155818" sldId="381"/>
        </pc:sldMkLst>
        <pc:spChg chg="mod ord">
          <ac:chgData name="Rashpal" userId="S::rashpal@uisa.ca::9721a633-af21-4d9f-8e2d-9281c5882481" providerId="AD" clId="Web-{16E4985C-16E3-EBAB-719F-45888FF6068D}" dt="2023-05-28T17:04:28.385" v="172"/>
          <ac:spMkLst>
            <pc:docMk/>
            <pc:sldMk cId="1922155818" sldId="381"/>
            <ac:spMk id="2" creationId="{50B90A3E-0199-48CC-6B61-9702C47DDF21}"/>
          </ac:spMkLst>
        </pc:spChg>
        <pc:spChg chg="mod ord">
          <ac:chgData name="Rashpal" userId="S::rashpal@uisa.ca::9721a633-af21-4d9f-8e2d-9281c5882481" providerId="AD" clId="Web-{16E4985C-16E3-EBAB-719F-45888FF6068D}" dt="2023-05-28T17:04:28.385" v="172"/>
          <ac:spMkLst>
            <pc:docMk/>
            <pc:sldMk cId="1922155818" sldId="381"/>
            <ac:spMk id="3" creationId="{5C0A2640-0A36-9773-6FA3-5CB196DC1934}"/>
          </ac:spMkLst>
        </pc:spChg>
        <pc:spChg chg="del">
          <ac:chgData name="Rashpal" userId="S::rashpal@uisa.ca::9721a633-af21-4d9f-8e2d-9281c5882481" providerId="AD" clId="Web-{16E4985C-16E3-EBAB-719F-45888FF6068D}" dt="2023-05-28T17:04:28.385" v="172"/>
          <ac:spMkLst>
            <pc:docMk/>
            <pc:sldMk cId="1922155818" sldId="381"/>
            <ac:spMk id="4" creationId="{7C2A33AC-4F0E-934B-2242-D09962A28DE5}"/>
          </ac:spMkLst>
        </pc:spChg>
      </pc:sldChg>
      <pc:sldChg chg="addSp modSp mod setBg">
        <pc:chgData name="Rashpal" userId="S::rashpal@uisa.ca::9721a633-af21-4d9f-8e2d-9281c5882481" providerId="AD" clId="Web-{16E4985C-16E3-EBAB-719F-45888FF6068D}" dt="2023-05-28T16:52:25.641" v="67"/>
        <pc:sldMkLst>
          <pc:docMk/>
          <pc:sldMk cId="2667017454" sldId="382"/>
        </pc:sldMkLst>
        <pc:spChg chg="add">
          <ac:chgData name="Rashpal" userId="S::rashpal@uisa.ca::9721a633-af21-4d9f-8e2d-9281c5882481" providerId="AD" clId="Web-{16E4985C-16E3-EBAB-719F-45888FF6068D}" dt="2023-05-28T16:52:25.641" v="67"/>
          <ac:spMkLst>
            <pc:docMk/>
            <pc:sldMk cId="2667017454" sldId="382"/>
            <ac:spMk id="7" creationId="{AB8C311F-7253-4AED-9701-7FC0708C41C7}"/>
          </ac:spMkLst>
        </pc:spChg>
        <pc:spChg chg="add">
          <ac:chgData name="Rashpal" userId="S::rashpal@uisa.ca::9721a633-af21-4d9f-8e2d-9281c5882481" providerId="AD" clId="Web-{16E4985C-16E3-EBAB-719F-45888FF6068D}" dt="2023-05-28T16:52:25.641" v="67"/>
          <ac:spMkLst>
            <pc:docMk/>
            <pc:sldMk cId="2667017454" sldId="382"/>
            <ac:spMk id="9" creationId="{FD073016-B734-483B-8953-5BADEE145112}"/>
          </ac:spMkLst>
        </pc:spChg>
        <pc:spChg chg="add">
          <ac:chgData name="Rashpal" userId="S::rashpal@uisa.ca::9721a633-af21-4d9f-8e2d-9281c5882481" providerId="AD" clId="Web-{16E4985C-16E3-EBAB-719F-45888FF6068D}" dt="2023-05-28T16:52:25.641" v="67"/>
          <ac:spMkLst>
            <pc:docMk/>
            <pc:sldMk cId="2667017454" sldId="382"/>
            <ac:spMk id="11" creationId="{90A7EAB6-59D3-4325-8DE6-E0CA4009CE53}"/>
          </ac:spMkLst>
        </pc:spChg>
        <pc:spChg chg="add">
          <ac:chgData name="Rashpal" userId="S::rashpal@uisa.ca::9721a633-af21-4d9f-8e2d-9281c5882481" providerId="AD" clId="Web-{16E4985C-16E3-EBAB-719F-45888FF6068D}" dt="2023-05-28T16:52:25.641" v="67"/>
          <ac:spMkLst>
            <pc:docMk/>
            <pc:sldMk cId="2667017454" sldId="382"/>
            <ac:spMk id="13" creationId="{A8D57A06-A426-446D-B02C-A2DC6B62E45E}"/>
          </ac:spMkLst>
        </pc:spChg>
        <pc:picChg chg="mod">
          <ac:chgData name="Rashpal" userId="S::rashpal@uisa.ca::9721a633-af21-4d9f-8e2d-9281c5882481" providerId="AD" clId="Web-{16E4985C-16E3-EBAB-719F-45888FF6068D}" dt="2023-05-28T16:52:25.641" v="67"/>
          <ac:picMkLst>
            <pc:docMk/>
            <pc:sldMk cId="2667017454" sldId="382"/>
            <ac:picMk id="2" creationId="{4A48F2ED-A400-5747-7A7E-457870E3F109}"/>
          </ac:picMkLst>
        </pc:picChg>
      </pc:sldChg>
      <pc:sldChg chg="addSp delSp modSp">
        <pc:chgData name="Rashpal" userId="S::rashpal@uisa.ca::9721a633-af21-4d9f-8e2d-9281c5882481" providerId="AD" clId="Web-{16E4985C-16E3-EBAB-719F-45888FF6068D}" dt="2023-05-28T16:41:51.461" v="35"/>
        <pc:sldMkLst>
          <pc:docMk/>
          <pc:sldMk cId="1286121056" sldId="383"/>
        </pc:sldMkLst>
        <pc:spChg chg="mo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2" creationId="{1AB8419B-3B47-0E4C-B102-3D48D282F6BC}"/>
          </ac:spMkLst>
        </pc:spChg>
        <pc:spChg chg="mo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3" creationId="{E2BBDEAA-5079-736F-4585-FC1444116857}"/>
          </ac:spMkLst>
        </pc:spChg>
        <pc:spChg chg="add del">
          <ac:chgData name="Rashpal" userId="S::rashpal@uisa.ca::9721a633-af21-4d9f-8e2d-9281c5882481" providerId="AD" clId="Web-{16E4985C-16E3-EBAB-719F-45888FF6068D}" dt="2023-05-28T16:39:57.350" v="2"/>
          <ac:spMkLst>
            <pc:docMk/>
            <pc:sldMk cId="1286121056" sldId="383"/>
            <ac:spMk id="25" creationId="{7D9D36D6-2AC5-46A1-A849-4C82D5264A3A}"/>
          </ac:spMkLst>
        </pc:spChg>
        <pc:spChg chg="add del">
          <ac:chgData name="Rashpal" userId="S::rashpal@uisa.ca::9721a633-af21-4d9f-8e2d-9281c5882481" providerId="AD" clId="Web-{16E4985C-16E3-EBAB-719F-45888FF6068D}" dt="2023-05-28T16:39:57.350" v="1"/>
          <ac:spMkLst>
            <pc:docMk/>
            <pc:sldMk cId="1286121056" sldId="383"/>
            <ac:spMk id="30" creationId="{0DBF1ABE-8590-450D-BB49-BDDCCF3EEA9E}"/>
          </ac:spMkLst>
        </pc:spChg>
        <pc:spChg chg="add del">
          <ac:chgData name="Rashpal" userId="S::rashpal@uisa.ca::9721a633-af21-4d9f-8e2d-9281c5882481" providerId="AD" clId="Web-{16E4985C-16E3-EBAB-719F-45888FF6068D}" dt="2023-05-28T16:39:57.350" v="1"/>
          <ac:spMkLst>
            <pc:docMk/>
            <pc:sldMk cId="1286121056" sldId="383"/>
            <ac:spMk id="32" creationId="{18D32C3D-8F76-4E99-BE56-0836CC38CC84}"/>
          </ac:spMkLst>
        </pc:spChg>
        <pc:spChg chg="add del">
          <ac:chgData name="Rashpal" userId="S::rashpal@uisa.ca::9721a633-af21-4d9f-8e2d-9281c5882481" providerId="AD" clId="Web-{16E4985C-16E3-EBAB-719F-45888FF6068D}" dt="2023-05-28T16:39:57.350" v="1"/>
          <ac:spMkLst>
            <pc:docMk/>
            <pc:sldMk cId="1286121056" sldId="383"/>
            <ac:spMk id="34" creationId="{70766076-46F5-42D5-A773-2B3BEF2B8B74}"/>
          </ac:spMkLst>
        </pc:spChg>
        <pc:spChg chg="add del">
          <ac:chgData name="Rashpal" userId="S::rashpal@uisa.ca::9721a633-af21-4d9f-8e2d-9281c5882481" providerId="AD" clId="Web-{16E4985C-16E3-EBAB-719F-45888FF6068D}" dt="2023-05-28T16:39:57.350" v="1"/>
          <ac:spMkLst>
            <pc:docMk/>
            <pc:sldMk cId="1286121056" sldId="383"/>
            <ac:spMk id="36" creationId="{CB7B90D9-1EC2-4A12-B24A-342C1BCA2FA1}"/>
          </ac:spMkLst>
        </pc:spChg>
        <pc:spChg chg="add del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38" creationId="{7D9D36D6-2AC5-46A1-A849-4C82D5264A3A}"/>
          </ac:spMkLst>
        </pc:spChg>
        <pc:spChg chg="add del">
          <ac:chgData name="Rashpal" userId="S::rashpal@uisa.ca::9721a633-af21-4d9f-8e2d-9281c5882481" providerId="AD" clId="Web-{16E4985C-16E3-EBAB-719F-45888FF6068D}" dt="2023-05-28T16:41:51.445" v="34"/>
          <ac:spMkLst>
            <pc:docMk/>
            <pc:sldMk cId="1286121056" sldId="383"/>
            <ac:spMk id="43" creationId="{82455043-5CFD-4790-A30C-152D3B6945A5}"/>
          </ac:spMkLst>
        </pc:spChg>
        <pc:spChg chg="add del">
          <ac:chgData name="Rashpal" userId="S::rashpal@uisa.ca::9721a633-af21-4d9f-8e2d-9281c5882481" providerId="AD" clId="Web-{16E4985C-16E3-EBAB-719F-45888FF6068D}" dt="2023-05-28T16:41:51.445" v="34"/>
          <ac:spMkLst>
            <pc:docMk/>
            <pc:sldMk cId="1286121056" sldId="383"/>
            <ac:spMk id="45" creationId="{D790CBA0-32A4-48C6-8140-9148B3A0DA20}"/>
          </ac:spMkLst>
        </pc:spChg>
        <pc:spChg chg="ad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49" creationId="{85149191-5F60-4A28-AAFF-039F96B0F3EC}"/>
          </ac:spMkLst>
        </pc:spChg>
        <pc:spChg chg="ad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51" creationId="{F8260ED5-17F7-4158-B241-D51DD4CF1B7E}"/>
          </ac:spMkLst>
        </pc:spChg>
        <pc:spChg chg="add del">
          <ac:chgData name="Rashpal" userId="S::rashpal@uisa.ca::9721a633-af21-4d9f-8e2d-9281c5882481" providerId="AD" clId="Web-{16E4985C-16E3-EBAB-719F-45888FF6068D}" dt="2023-05-28T16:41:51.445" v="34"/>
          <ac:spMkLst>
            <pc:docMk/>
            <pc:sldMk cId="1286121056" sldId="383"/>
            <ac:spMk id="55" creationId="{08648C95-1EC5-40D8-8D96-3DC3D112AEDC}"/>
          </ac:spMkLst>
        </pc:spChg>
        <pc:spChg chg="add del">
          <ac:chgData name="Rashpal" userId="S::rashpal@uisa.ca::9721a633-af21-4d9f-8e2d-9281c5882481" providerId="AD" clId="Web-{16E4985C-16E3-EBAB-719F-45888FF6068D}" dt="2023-05-28T16:41:51.445" v="34"/>
          <ac:spMkLst>
            <pc:docMk/>
            <pc:sldMk cId="1286121056" sldId="383"/>
            <ac:spMk id="63" creationId="{909F982E-B4F0-4CF1-9698-0CA793629509}"/>
          </ac:spMkLst>
        </pc:spChg>
        <pc:spChg chg="ad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77" creationId="{A8384FB5-9ADC-4DDC-881B-597D56F5B15D}"/>
          </ac:spMkLst>
        </pc:spChg>
        <pc:spChg chg="ad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78" creationId="{91E5A9A7-95C6-4F4F-B00E-C82E07FE62EF}"/>
          </ac:spMkLst>
        </pc:spChg>
        <pc:spChg chg="add">
          <ac:chgData name="Rashpal" userId="S::rashpal@uisa.ca::9721a633-af21-4d9f-8e2d-9281c5882481" providerId="AD" clId="Web-{16E4985C-16E3-EBAB-719F-45888FF6068D}" dt="2023-05-28T16:41:51.461" v="35"/>
          <ac:spMkLst>
            <pc:docMk/>
            <pc:sldMk cId="1286121056" sldId="383"/>
            <ac:spMk id="79" creationId="{D07DD2DE-F619-49DD-B5E7-03A290FF4ED1}"/>
          </ac:spMkLst>
        </pc:spChg>
        <pc:grpChg chg="add del">
          <ac:chgData name="Rashpal" userId="S::rashpal@uisa.ca::9721a633-af21-4d9f-8e2d-9281c5882481" providerId="AD" clId="Web-{16E4985C-16E3-EBAB-719F-45888FF6068D}" dt="2023-05-28T16:41:51.445" v="34"/>
          <ac:grpSpMkLst>
            <pc:docMk/>
            <pc:sldMk cId="1286121056" sldId="383"/>
            <ac:grpSpMk id="47" creationId="{B4056F06-1067-40CC-8153-8A04EA0AB769}"/>
          </ac:grpSpMkLst>
        </pc:grpChg>
        <pc:grpChg chg="add del">
          <ac:chgData name="Rashpal" userId="S::rashpal@uisa.ca::9721a633-af21-4d9f-8e2d-9281c5882481" providerId="AD" clId="Web-{16E4985C-16E3-EBAB-719F-45888FF6068D}" dt="2023-05-28T16:41:51.445" v="34"/>
          <ac:grpSpMkLst>
            <pc:docMk/>
            <pc:sldMk cId="1286121056" sldId="383"/>
            <ac:grpSpMk id="57" creationId="{010134DF-195E-4609-BE91-D38A8334E4E9}"/>
          </ac:grpSpMkLst>
        </pc:grpChg>
        <pc:grpChg chg="add del">
          <ac:chgData name="Rashpal" userId="S::rashpal@uisa.ca::9721a633-af21-4d9f-8e2d-9281c5882481" providerId="AD" clId="Web-{16E4985C-16E3-EBAB-719F-45888FF6068D}" dt="2023-05-28T16:41:51.445" v="34"/>
          <ac:grpSpMkLst>
            <pc:docMk/>
            <pc:sldMk cId="1286121056" sldId="383"/>
            <ac:grpSpMk id="65" creationId="{E5A6FD1C-ABC0-436A-9073-E0EED7D8906D}"/>
          </ac:grpSpMkLst>
        </pc:grpChg>
        <pc:grpChg chg="add del">
          <ac:chgData name="Rashpal" userId="S::rashpal@uisa.ca::9721a633-af21-4d9f-8e2d-9281c5882481" providerId="AD" clId="Web-{16E4985C-16E3-EBAB-719F-45888FF6068D}" dt="2023-05-28T16:41:51.445" v="34"/>
          <ac:grpSpMkLst>
            <pc:docMk/>
            <pc:sldMk cId="1286121056" sldId="383"/>
            <ac:grpSpMk id="71" creationId="{38AF1DD3-8D1D-4757-B035-70019593DDC3}"/>
          </ac:grpSpMkLst>
        </pc:grpChg>
        <pc:picChg chg="mod">
          <ac:chgData name="Rashpal" userId="S::rashpal@uisa.ca::9721a633-af21-4d9f-8e2d-9281c5882481" providerId="AD" clId="Web-{16E4985C-16E3-EBAB-719F-45888FF6068D}" dt="2023-05-28T16:41:51.461" v="35"/>
          <ac:picMkLst>
            <pc:docMk/>
            <pc:sldMk cId="1286121056" sldId="383"/>
            <ac:picMk id="4" creationId="{D4AC5D5F-EA5C-A85C-7DE1-ADCCC3A8AE19}"/>
          </ac:picMkLst>
        </pc:picChg>
      </pc:sldChg>
      <pc:sldChg chg="mod modShow">
        <pc:chgData name="Rashpal" userId="S::rashpal@uisa.ca::9721a633-af21-4d9f-8e2d-9281c5882481" providerId="AD" clId="Web-{16E4985C-16E3-EBAB-719F-45888FF6068D}" dt="2023-05-28T17:34:19.081" v="1020"/>
        <pc:sldMkLst>
          <pc:docMk/>
          <pc:sldMk cId="3832374567" sldId="384"/>
        </pc:sldMkLst>
      </pc:sldChg>
      <pc:sldChg chg="addSp delSp modSp">
        <pc:chgData name="Rashpal" userId="S::rashpal@uisa.ca::9721a633-af21-4d9f-8e2d-9281c5882481" providerId="AD" clId="Web-{16E4985C-16E3-EBAB-719F-45888FF6068D}" dt="2023-05-28T17:48:45.155" v="1067" actId="20577"/>
        <pc:sldMkLst>
          <pc:docMk/>
          <pc:sldMk cId="1258093968" sldId="389"/>
        </pc:sldMkLst>
        <pc:spChg chg="mod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3" creationId="{BB88D72A-0238-B28D-FD3C-6ED1EEE2FAF4}"/>
          </ac:spMkLst>
        </pc:spChg>
        <pc:spChg chg="mod">
          <ac:chgData name="Rashpal" userId="S::rashpal@uisa.ca::9721a633-af21-4d9f-8e2d-9281c5882481" providerId="AD" clId="Web-{16E4985C-16E3-EBAB-719F-45888FF6068D}" dt="2023-05-28T17:48:45.155" v="1067" actId="20577"/>
          <ac:spMkLst>
            <pc:docMk/>
            <pc:sldMk cId="1258093968" sldId="389"/>
            <ac:spMk id="4" creationId="{BDAC1111-87D1-88E0-8B45-CFBDC9ABA351}"/>
          </ac:spMkLst>
        </pc:spChg>
        <pc:spChg chg="del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9" creationId="{96CF2A2B-0745-440C-9224-C5C6A0A4286F}"/>
          </ac:spMkLst>
        </pc:spChg>
        <pc:spChg chg="del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11" creationId="{75BE6D6B-84C9-4D2B-97EB-773B7369EF82}"/>
          </ac:spMkLst>
        </pc:spChg>
        <pc:spChg chg="add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16" creationId="{B66D7F65-E9B6-4775-8355-D095CC73C1C8}"/>
          </ac:spMkLst>
        </pc:spChg>
        <pc:spChg chg="add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18" creationId="{61707E60-CEC9-4661-AA82-69242EB4BDC3}"/>
          </ac:spMkLst>
        </pc:spChg>
        <pc:spChg chg="add">
          <ac:chgData name="Rashpal" userId="S::rashpal@uisa.ca::9721a633-af21-4d9f-8e2d-9281c5882481" providerId="AD" clId="Web-{16E4985C-16E3-EBAB-719F-45888FF6068D}" dt="2023-05-28T17:48:29.889" v="1066"/>
          <ac:spMkLst>
            <pc:docMk/>
            <pc:sldMk cId="1258093968" sldId="389"/>
            <ac:spMk id="20" creationId="{8F035CD8-AE30-4146-96F2-036B0CE5E4F3}"/>
          </ac:spMkLst>
        </pc:spChg>
        <pc:picChg chg="mod ord">
          <ac:chgData name="Rashpal" userId="S::rashpal@uisa.ca::9721a633-af21-4d9f-8e2d-9281c5882481" providerId="AD" clId="Web-{16E4985C-16E3-EBAB-719F-45888FF6068D}" dt="2023-05-28T17:48:29.889" v="1066"/>
          <ac:picMkLst>
            <pc:docMk/>
            <pc:sldMk cId="1258093968" sldId="389"/>
            <ac:picMk id="2" creationId="{0594544D-BF19-0ABB-C95D-EFA352D18A71}"/>
          </ac:picMkLst>
        </pc:picChg>
      </pc:sldChg>
      <pc:sldChg chg="addSp delSp modSp mod setBg setClrOvrMap">
        <pc:chgData name="Rashpal" userId="S::rashpal@uisa.ca::9721a633-af21-4d9f-8e2d-9281c5882481" providerId="AD" clId="Web-{16E4985C-16E3-EBAB-719F-45888FF6068D}" dt="2023-05-28T17:33:52.205" v="1019" actId="14100"/>
        <pc:sldMkLst>
          <pc:docMk/>
          <pc:sldMk cId="395313600" sldId="390"/>
        </pc:sldMkLst>
        <pc:spChg chg="del mod">
          <ac:chgData name="Rashpal" userId="S::rashpal@uisa.ca::9721a633-af21-4d9f-8e2d-9281c5882481" providerId="AD" clId="Web-{16E4985C-16E3-EBAB-719F-45888FF6068D}" dt="2023-05-28T17:00:30.319" v="136"/>
          <ac:spMkLst>
            <pc:docMk/>
            <pc:sldMk cId="395313600" sldId="390"/>
            <ac:spMk id="3" creationId="{1551463B-EB44-2324-FACD-2712C9EEA5EB}"/>
          </ac:spMkLst>
        </pc:spChg>
        <pc:spChg chg="mod ord">
          <ac:chgData name="Rashpal" userId="S::rashpal@uisa.ca::9721a633-af21-4d9f-8e2d-9281c5882481" providerId="AD" clId="Web-{16E4985C-16E3-EBAB-719F-45888FF6068D}" dt="2023-05-28T17:33:52.205" v="1019" actId="14100"/>
          <ac:spMkLst>
            <pc:docMk/>
            <pc:sldMk cId="395313600" sldId="390"/>
            <ac:spMk id="5" creationId="{25E0F61E-AF25-435A-1625-DD0EDA87A609}"/>
          </ac:spMkLst>
        </pc:spChg>
        <pc:spChg chg="del">
          <ac:chgData name="Rashpal" userId="S::rashpal@uisa.ca::9721a633-af21-4d9f-8e2d-9281c5882481" providerId="AD" clId="Web-{16E4985C-16E3-EBAB-719F-45888FF6068D}" dt="2023-05-28T17:00:15.866" v="134"/>
          <ac:spMkLst>
            <pc:docMk/>
            <pc:sldMk cId="395313600" sldId="390"/>
            <ac:spMk id="19" creationId="{71B2258F-86CA-4D4D-8270-BC05FCDEBFB3}"/>
          </ac:spMkLst>
        </pc:spChg>
        <pc:spChg chg="add del">
          <ac:chgData name="Rashpal" userId="S::rashpal@uisa.ca::9721a633-af21-4d9f-8e2d-9281c5882481" providerId="AD" clId="Web-{16E4985C-16E3-EBAB-719F-45888FF6068D}" dt="2023-05-28T17:31:54.141" v="1011"/>
          <ac:spMkLst>
            <pc:docMk/>
            <pc:sldMk cId="395313600" sldId="390"/>
            <ac:spMk id="24" creationId="{B66D7F65-E9B6-4775-8355-D095CC73C1C8}"/>
          </ac:spMkLst>
        </pc:spChg>
        <pc:spChg chg="add del">
          <ac:chgData name="Rashpal" userId="S::rashpal@uisa.ca::9721a633-af21-4d9f-8e2d-9281c5882481" providerId="AD" clId="Web-{16E4985C-16E3-EBAB-719F-45888FF6068D}" dt="2023-05-28T17:31:54.141" v="1011"/>
          <ac:spMkLst>
            <pc:docMk/>
            <pc:sldMk cId="395313600" sldId="390"/>
            <ac:spMk id="26" creationId="{61707E60-CEC9-4661-AA82-69242EB4BDC3}"/>
          </ac:spMkLst>
        </pc:spChg>
        <pc:spChg chg="add del">
          <ac:chgData name="Rashpal" userId="S::rashpal@uisa.ca::9721a633-af21-4d9f-8e2d-9281c5882481" providerId="AD" clId="Web-{16E4985C-16E3-EBAB-719F-45888FF6068D}" dt="2023-05-28T17:31:54.141" v="1011"/>
          <ac:spMkLst>
            <pc:docMk/>
            <pc:sldMk cId="395313600" sldId="390"/>
            <ac:spMk id="28" creationId="{8F035CD8-AE30-4146-96F2-036B0CE5E4F3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33" creationId="{DEE2AD96-B495-4E06-9291-B71706F728CB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35" creationId="{53CF6D67-C5A8-4ADD-9E8E-1E38CA1D3166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37" creationId="{86909FA0-B515-4681-B7A8-FA281D133B94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39" creationId="{21C9FE86-FCC3-4A31-AA1C-C882262B7FE7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41" creationId="{7D96243B-ECED-4B71-8E06-AE9A285EAD20}"/>
          </ac:spMkLst>
        </pc:spChg>
        <pc:spChg chg="add del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43" creationId="{A09989E4-EFDC-4A90-A633-E0525FB4139E}"/>
          </ac:spMkLst>
        </pc:spChg>
        <pc:spChg chg="add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48" creationId="{04812C46-200A-4DEB-A05E-3ED6C68C2387}"/>
          </ac:spMkLst>
        </pc:spChg>
        <pc:spChg chg="add">
          <ac:chgData name="Rashpal" userId="S::rashpal@uisa.ca::9721a633-af21-4d9f-8e2d-9281c5882481" providerId="AD" clId="Web-{16E4985C-16E3-EBAB-719F-45888FF6068D}" dt="2023-05-28T17:32:29.892" v="1014"/>
          <ac:spMkLst>
            <pc:docMk/>
            <pc:sldMk cId="395313600" sldId="390"/>
            <ac:spMk id="50" creationId="{D1EA859B-E555-4109-94F3-6700E046E008}"/>
          </ac:spMkLst>
        </pc:spChg>
        <pc:picChg chg="del mod ord">
          <ac:chgData name="Rashpal" userId="S::rashpal@uisa.ca::9721a633-af21-4d9f-8e2d-9281c5882481" providerId="AD" clId="Web-{16E4985C-16E3-EBAB-719F-45888FF6068D}" dt="2023-05-28T17:31:36.985" v="1010"/>
          <ac:picMkLst>
            <pc:docMk/>
            <pc:sldMk cId="395313600" sldId="390"/>
            <ac:picMk id="2" creationId="{FA238003-92B4-69B0-FA33-3545800ECC86}"/>
          </ac:picMkLst>
        </pc:picChg>
        <pc:picChg chg="add mod">
          <ac:chgData name="Rashpal" userId="S::rashpal@uisa.ca::9721a633-af21-4d9f-8e2d-9281c5882481" providerId="AD" clId="Web-{16E4985C-16E3-EBAB-719F-45888FF6068D}" dt="2023-05-28T17:32:29.892" v="1014"/>
          <ac:picMkLst>
            <pc:docMk/>
            <pc:sldMk cId="395313600" sldId="390"/>
            <ac:picMk id="4" creationId="{77BF888D-CCC2-06D0-556A-91C5301F089B}"/>
          </ac:picMkLst>
        </pc:picChg>
      </pc:sldChg>
      <pc:sldChg chg="addSp delSp modSp mod setBg setClrOvrMap">
        <pc:chgData name="Rashpal" userId="S::rashpal@uisa.ca::9721a633-af21-4d9f-8e2d-9281c5882481" providerId="AD" clId="Web-{16E4985C-16E3-EBAB-719F-45888FF6068D}" dt="2023-05-28T17:03:21.306" v="169" actId="20577"/>
        <pc:sldMkLst>
          <pc:docMk/>
          <pc:sldMk cId="1102587385" sldId="391"/>
        </pc:sldMkLst>
        <pc:spChg chg="del mod">
          <ac:chgData name="Rashpal" userId="S::rashpal@uisa.ca::9721a633-af21-4d9f-8e2d-9281c5882481" providerId="AD" clId="Web-{16E4985C-16E3-EBAB-719F-45888FF6068D}" dt="2023-05-28T17:02:22.305" v="155"/>
          <ac:spMkLst>
            <pc:docMk/>
            <pc:sldMk cId="1102587385" sldId="391"/>
            <ac:spMk id="3" creationId="{1551463B-EB44-2324-FACD-2712C9EEA5EB}"/>
          </ac:spMkLst>
        </pc:spChg>
        <pc:spChg chg="mod">
          <ac:chgData name="Rashpal" userId="S::rashpal@uisa.ca::9721a633-af21-4d9f-8e2d-9281c5882481" providerId="AD" clId="Web-{16E4985C-16E3-EBAB-719F-45888FF6068D}" dt="2023-05-28T17:03:21.306" v="169" actId="20577"/>
          <ac:spMkLst>
            <pc:docMk/>
            <pc:sldMk cId="1102587385" sldId="391"/>
            <ac:spMk id="5" creationId="{25E0F61E-AF25-435A-1625-DD0EDA87A609}"/>
          </ac:spMkLst>
        </pc:spChg>
        <pc:spChg chg="del">
          <ac:chgData name="Rashpal" userId="S::rashpal@uisa.ca::9721a633-af21-4d9f-8e2d-9281c5882481" providerId="AD" clId="Web-{16E4985C-16E3-EBAB-719F-45888FF6068D}" dt="2023-05-28T17:02:12.696" v="153"/>
          <ac:spMkLst>
            <pc:docMk/>
            <pc:sldMk cId="1102587385" sldId="391"/>
            <ac:spMk id="19" creationId="{71B2258F-86CA-4D4D-8270-BC05FCDEBFB3}"/>
          </ac:spMkLst>
        </pc:spChg>
        <pc:spChg chg="add">
          <ac:chgData name="Rashpal" userId="S::rashpal@uisa.ca::9721a633-af21-4d9f-8e2d-9281c5882481" providerId="AD" clId="Web-{16E4985C-16E3-EBAB-719F-45888FF6068D}" dt="2023-05-28T17:02:12.696" v="153"/>
          <ac:spMkLst>
            <pc:docMk/>
            <pc:sldMk cId="1102587385" sldId="391"/>
            <ac:spMk id="24" creationId="{04812C46-200A-4DEB-A05E-3ED6C68C2387}"/>
          </ac:spMkLst>
        </pc:spChg>
        <pc:spChg chg="add">
          <ac:chgData name="Rashpal" userId="S::rashpal@uisa.ca::9721a633-af21-4d9f-8e2d-9281c5882481" providerId="AD" clId="Web-{16E4985C-16E3-EBAB-719F-45888FF6068D}" dt="2023-05-28T17:02:12.696" v="153"/>
          <ac:spMkLst>
            <pc:docMk/>
            <pc:sldMk cId="1102587385" sldId="391"/>
            <ac:spMk id="26" creationId="{D1EA859B-E555-4109-94F3-6700E046E008}"/>
          </ac:spMkLst>
        </pc:spChg>
        <pc:picChg chg="mod">
          <ac:chgData name="Rashpal" userId="S::rashpal@uisa.ca::9721a633-af21-4d9f-8e2d-9281c5882481" providerId="AD" clId="Web-{16E4985C-16E3-EBAB-719F-45888FF6068D}" dt="2023-05-28T17:02:12.696" v="153"/>
          <ac:picMkLst>
            <pc:docMk/>
            <pc:sldMk cId="1102587385" sldId="391"/>
            <ac:picMk id="2" creationId="{FA238003-92B4-69B0-FA33-3545800ECC86}"/>
          </ac:picMkLst>
        </pc:picChg>
      </pc:sldChg>
      <pc:sldChg chg="addSp delSp modSp mod ord setBg addAnim delAnim setClrOvrMap">
        <pc:chgData name="Rashpal" userId="S::rashpal@uisa.ca::9721a633-af21-4d9f-8e2d-9281c5882481" providerId="AD" clId="Web-{16E4985C-16E3-EBAB-719F-45888FF6068D}" dt="2023-05-28T17:47:05.013" v="1063"/>
        <pc:sldMkLst>
          <pc:docMk/>
          <pc:sldMk cId="3139542486" sldId="392"/>
        </pc:sldMkLst>
        <pc:spChg chg="mod">
          <ac:chgData name="Rashpal" userId="S::rashpal@uisa.ca::9721a633-af21-4d9f-8e2d-9281c5882481" providerId="AD" clId="Web-{16E4985C-16E3-EBAB-719F-45888FF6068D}" dt="2023-05-28T17:45:23.043" v="1060" actId="20577"/>
          <ac:spMkLst>
            <pc:docMk/>
            <pc:sldMk cId="3139542486" sldId="392"/>
            <ac:spMk id="3" creationId="{1551463B-EB44-2324-FACD-2712C9EEA5EB}"/>
          </ac:spMkLst>
        </pc:spChg>
        <pc:spChg chg="mod">
          <ac:chgData name="Rashpal" userId="S::rashpal@uisa.ca::9721a633-af21-4d9f-8e2d-9281c5882481" providerId="AD" clId="Web-{16E4985C-16E3-EBAB-719F-45888FF6068D}" dt="2023-05-28T17:05:17.651" v="181" actId="14100"/>
          <ac:spMkLst>
            <pc:docMk/>
            <pc:sldMk cId="3139542486" sldId="392"/>
            <ac:spMk id="5" creationId="{25E0F61E-AF25-435A-1625-DD0EDA87A609}"/>
          </ac:spMkLst>
        </pc:spChg>
        <pc:spChg chg="del">
          <ac:chgData name="Rashpal" userId="S::rashpal@uisa.ca::9721a633-af21-4d9f-8e2d-9281c5882481" providerId="AD" clId="Web-{16E4985C-16E3-EBAB-719F-45888FF6068D}" dt="2023-05-28T17:03:40.072" v="170"/>
          <ac:spMkLst>
            <pc:docMk/>
            <pc:sldMk cId="3139542486" sldId="392"/>
            <ac:spMk id="19" creationId="{71B2258F-86CA-4D4D-8270-BC05FCDEBFB3}"/>
          </ac:spMkLst>
        </pc:spChg>
        <pc:spChg chg="add del">
          <ac:chgData name="Rashpal" userId="S::rashpal@uisa.ca::9721a633-af21-4d9f-8e2d-9281c5882481" providerId="AD" clId="Web-{16E4985C-16E3-EBAB-719F-45888FF6068D}" dt="2023-05-28T17:18:11.521" v="483"/>
          <ac:spMkLst>
            <pc:docMk/>
            <pc:sldMk cId="3139542486" sldId="392"/>
            <ac:spMk id="24" creationId="{04812C46-200A-4DEB-A05E-3ED6C68C2387}"/>
          </ac:spMkLst>
        </pc:spChg>
        <pc:spChg chg="add del">
          <ac:chgData name="Rashpal" userId="S::rashpal@uisa.ca::9721a633-af21-4d9f-8e2d-9281c5882481" providerId="AD" clId="Web-{16E4985C-16E3-EBAB-719F-45888FF6068D}" dt="2023-05-28T17:18:11.521" v="483"/>
          <ac:spMkLst>
            <pc:docMk/>
            <pc:sldMk cId="3139542486" sldId="392"/>
            <ac:spMk id="26" creationId="{D1EA859B-E555-4109-94F3-6700E046E008}"/>
          </ac:spMkLst>
        </pc:spChg>
        <pc:spChg chg="add del">
          <ac:chgData name="Rashpal" userId="S::rashpal@uisa.ca::9721a633-af21-4d9f-8e2d-9281c5882481" providerId="AD" clId="Web-{16E4985C-16E3-EBAB-719F-45888FF6068D}" dt="2023-05-28T17:29:11.967" v="920"/>
          <ac:spMkLst>
            <pc:docMk/>
            <pc:sldMk cId="3139542486" sldId="392"/>
            <ac:spMk id="31" creationId="{04812C46-200A-4DEB-A05E-3ED6C68C2387}"/>
          </ac:spMkLst>
        </pc:spChg>
        <pc:spChg chg="add del">
          <ac:chgData name="Rashpal" userId="S::rashpal@uisa.ca::9721a633-af21-4d9f-8e2d-9281c5882481" providerId="AD" clId="Web-{16E4985C-16E3-EBAB-719F-45888FF6068D}" dt="2023-05-28T17:29:11.967" v="920"/>
          <ac:spMkLst>
            <pc:docMk/>
            <pc:sldMk cId="3139542486" sldId="392"/>
            <ac:spMk id="33" creationId="{D1EA859B-E555-4109-94F3-6700E046E008}"/>
          </ac:spMkLst>
        </pc:spChg>
        <pc:spChg chg="add">
          <ac:chgData name="Rashpal" userId="S::rashpal@uisa.ca::9721a633-af21-4d9f-8e2d-9281c5882481" providerId="AD" clId="Web-{16E4985C-16E3-EBAB-719F-45888FF6068D}" dt="2023-05-28T17:29:11.967" v="920"/>
          <ac:spMkLst>
            <pc:docMk/>
            <pc:sldMk cId="3139542486" sldId="392"/>
            <ac:spMk id="38" creationId="{04812C46-200A-4DEB-A05E-3ED6C68C2387}"/>
          </ac:spMkLst>
        </pc:spChg>
        <pc:spChg chg="add">
          <ac:chgData name="Rashpal" userId="S::rashpal@uisa.ca::9721a633-af21-4d9f-8e2d-9281c5882481" providerId="AD" clId="Web-{16E4985C-16E3-EBAB-719F-45888FF6068D}" dt="2023-05-28T17:29:11.967" v="920"/>
          <ac:spMkLst>
            <pc:docMk/>
            <pc:sldMk cId="3139542486" sldId="392"/>
            <ac:spMk id="40" creationId="{D1EA859B-E555-4109-94F3-6700E046E008}"/>
          </ac:spMkLst>
        </pc:spChg>
        <pc:picChg chg="mod">
          <ac:chgData name="Rashpal" userId="S::rashpal@uisa.ca::9721a633-af21-4d9f-8e2d-9281c5882481" providerId="AD" clId="Web-{16E4985C-16E3-EBAB-719F-45888FF6068D}" dt="2023-05-28T17:03:40.072" v="170"/>
          <ac:picMkLst>
            <pc:docMk/>
            <pc:sldMk cId="3139542486" sldId="392"/>
            <ac:picMk id="2" creationId="{FA238003-92B4-69B0-FA33-3545800ECC86}"/>
          </ac:picMkLst>
        </pc:picChg>
      </pc:sldChg>
      <pc:sldChg chg="add replId">
        <pc:chgData name="Rashpal" userId="S::rashpal@uisa.ca::9721a633-af21-4d9f-8e2d-9281c5882481" providerId="AD" clId="Web-{16E4985C-16E3-EBAB-719F-45888FF6068D}" dt="2023-05-28T17:04:42.385" v="173"/>
        <pc:sldMkLst>
          <pc:docMk/>
          <pc:sldMk cId="1229718716" sldId="394"/>
        </pc:sldMkLst>
      </pc:sldChg>
    </pc:docChg>
  </pc:docChgLst>
  <pc:docChgLst>
    <pc:chgData name="Rashpal" userId="S::rashpal@uisa.ca::9721a633-af21-4d9f-8e2d-9281c5882481" providerId="AD" clId="Web-{65625043-3DFB-9E73-8BB1-C89277F020B9}"/>
    <pc:docChg chg="addSld delSld modSld sldOrd addMainMaster delMainMaster">
      <pc:chgData name="Rashpal" userId="S::rashpal@uisa.ca::9721a633-af21-4d9f-8e2d-9281c5882481" providerId="AD" clId="Web-{65625043-3DFB-9E73-8BB1-C89277F020B9}" dt="2023-05-09T22:09:03.371" v="351" actId="1076"/>
      <pc:docMkLst>
        <pc:docMk/>
      </pc:docMkLst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105465797" sldId="334"/>
            <ac:spMk id="2" creationId="{A8704A28-E62C-2E4A-A2A4-AD85CB6126A2}"/>
          </ac:spMkLst>
        </pc:spChg>
        <pc:picChg chg="mod ord">
          <ac:chgData name="Rashpal" userId="S::rashpal@uisa.ca::9721a633-af21-4d9f-8e2d-9281c5882481" providerId="AD" clId="Web-{65625043-3DFB-9E73-8BB1-C89277F020B9}" dt="2023-05-09T21:49:31.803" v="4"/>
          <ac:picMkLst>
            <pc:docMk/>
            <pc:sldMk cId="2105465797" sldId="334"/>
            <ac:picMk id="20" creationId="{12F007AF-B3B3-4BBC-9990-D46E31738B7C}"/>
          </ac:picMkLst>
        </pc:pic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65625043-3DFB-9E73-8BB1-C89277F020B9}" dt="2023-05-09T21:49:31.803" v="4"/>
          <ac:picMkLst>
            <pc:docMk/>
            <pc:sldMk cId="2336677316" sldId="343"/>
            <ac:picMk id="13" creationId="{EC944911-7CDD-41CC-A7F0-5B0CF85D545C}"/>
          </ac:picMkLst>
        </pc:picChg>
      </pc:sldChg>
      <pc:sldChg chg="delSp modSp mod modClrScheme delDesignElem chgLayout">
        <pc:chgData name="Rashpal" userId="S::rashpal@uisa.ca::9721a633-af21-4d9f-8e2d-9281c5882481" providerId="AD" clId="Web-{65625043-3DFB-9E73-8BB1-C89277F020B9}" dt="2023-05-09T21:51:41.493" v="30" actId="20577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65625043-3DFB-9E73-8BB1-C89277F020B9}" dt="2023-05-09T21:51:41.493" v="30" actId="20577"/>
          <ac:spMkLst>
            <pc:docMk/>
            <pc:sldMk cId="2960950710" sldId="350"/>
            <ac:spMk id="2" creationId="{293E168C-8042-5B4E-A5A4-A5BF693AE2D6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2960950710" sldId="350"/>
            <ac:spMk id="46" creationId="{C1DD1A8A-57D5-4A81-AD04-532B043C5611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2960950710" sldId="350"/>
            <ac:spMk id="48" creationId="{007891EC-4501-44ED-A8C8-B11B6DB767AB}"/>
          </ac:spMkLst>
        </pc:spChg>
      </pc:sldChg>
      <pc:sldChg chg="delSp modSp mod modClrScheme delDesignElem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21537536" sldId="353"/>
            <ac:spMk id="39" creationId="{4AB9797B-00B4-7491-DD69-1D4D006F1540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2521537536" sldId="353"/>
            <ac:spMk id="41" creationId="{22587ECF-85E9-4393-9D87-8EB6F3F6C208}"/>
          </ac:spMkLst>
        </pc:sp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556310685" sldId="354"/>
            <ac:spMk id="6" creationId="{7CD59D5C-769B-454A-A6E2-A988BC5DEF34}"/>
          </ac:spMkLst>
        </pc:spChg>
      </pc:sldChg>
      <pc:sldChg chg="addSp delSp modSp mod modClrScheme chgLayout">
        <pc:chgData name="Rashpal" userId="S::rashpal@uisa.ca::9721a633-af21-4d9f-8e2d-9281c5882481" providerId="AD" clId="Web-{65625043-3DFB-9E73-8BB1-C89277F020B9}" dt="2023-05-09T22:00:06.486" v="127" actId="1076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65625043-3DFB-9E73-8BB1-C89277F020B9}" dt="2023-05-09T21:57:57.984" v="93" actId="20577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65625043-3DFB-9E73-8BB1-C89277F020B9}" dt="2023-05-09T21:57:50.718" v="84" actId="20577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65625043-3DFB-9E73-8BB1-C89277F020B9}" dt="2023-05-09T21:58:09.984" v="99" actId="20577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65625043-3DFB-9E73-8BB1-C89277F020B9}" dt="2023-05-09T21:58:02.218" v="98" actId="20577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65625043-3DFB-9E73-8BB1-C89277F020B9}" dt="2023-05-09T21:58:35.563" v="109" actId="20577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65625043-3DFB-9E73-8BB1-C89277F020B9}" dt="2023-05-09T21:58:17.734" v="101" actId="20577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65625043-3DFB-9E73-8BB1-C89277F020B9}" dt="2023-05-09T21:58:54.782" v="124" actId="20577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65625043-3DFB-9E73-8BB1-C89277F020B9}" dt="2023-05-09T21:58:42.282" v="111" actId="20577"/>
          <ac:spMkLst>
            <pc:docMk/>
            <pc:sldMk cId="188845726" sldId="356"/>
            <ac:spMk id="12" creationId="{70695B8F-A3CD-4845-8150-758480179C28}"/>
          </ac:spMkLst>
        </pc:spChg>
        <pc:spChg chg="add mod">
          <ac:chgData name="Rashpal" userId="S::rashpal@uisa.ca::9721a633-af21-4d9f-8e2d-9281c5882481" providerId="AD" clId="Web-{65625043-3DFB-9E73-8BB1-C89277F020B9}" dt="2023-05-09T22:00:06.486" v="127" actId="1076"/>
          <ac:spMkLst>
            <pc:docMk/>
            <pc:sldMk cId="188845726" sldId="356"/>
            <ac:spMk id="13" creationId="{F9AE6972-E6CC-8D60-51CC-E5DFC54C346F}"/>
          </ac:spMkLst>
        </pc:spChg>
        <pc:spChg chg="add mod">
          <ac:chgData name="Rashpal" userId="S::rashpal@uisa.ca::9721a633-af21-4d9f-8e2d-9281c5882481" providerId="AD" clId="Web-{65625043-3DFB-9E73-8BB1-C89277F020B9}" dt="2023-05-09T21:57:30.827" v="71"/>
          <ac:spMkLst>
            <pc:docMk/>
            <pc:sldMk cId="188845726" sldId="356"/>
            <ac:spMk id="15" creationId="{77CC5B03-46A2-F850-4A2E-BF26D555E07E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8845726" sldId="356"/>
            <ac:spMk id="17" creationId="{32DA2B67-BDBB-C945-988B-6C0D86F697CE}"/>
          </ac:spMkLst>
        </pc:spChg>
        <pc:spChg chg="add mod">
          <ac:chgData name="Rashpal" userId="S::rashpal@uisa.ca::9721a633-af21-4d9f-8e2d-9281c5882481" providerId="AD" clId="Web-{65625043-3DFB-9E73-8BB1-C89277F020B9}" dt="2023-05-09T21:57:33.249" v="73"/>
          <ac:spMkLst>
            <pc:docMk/>
            <pc:sldMk cId="188845726" sldId="356"/>
            <ac:spMk id="20" creationId="{A32511F3-D2F5-53BA-32A5-7BA61005E1DB}"/>
          </ac:spMkLst>
        </pc:spChg>
        <pc:spChg chg="add mod">
          <ac:chgData name="Rashpal" userId="S::rashpal@uisa.ca::9721a633-af21-4d9f-8e2d-9281c5882481" providerId="AD" clId="Web-{65625043-3DFB-9E73-8BB1-C89277F020B9}" dt="2023-05-09T21:57:35.546" v="74"/>
          <ac:spMkLst>
            <pc:docMk/>
            <pc:sldMk cId="188845726" sldId="356"/>
            <ac:spMk id="23" creationId="{90154E36-D87B-7209-6AF8-3EF8E9250705}"/>
          </ac:spMkLst>
        </pc:spChg>
        <pc:picChg chg="add del mod">
          <ac:chgData name="Rashpal" userId="S::rashpal@uisa.ca::9721a633-af21-4d9f-8e2d-9281c5882481" providerId="AD" clId="Web-{65625043-3DFB-9E73-8BB1-C89277F020B9}" dt="2023-05-09T22:00:02.689" v="126"/>
          <ac:picMkLst>
            <pc:docMk/>
            <pc:sldMk cId="188845726" sldId="356"/>
            <ac:picMk id="2" creationId="{007AAB4D-41B1-6655-1758-8D0813C913B5}"/>
          </ac:picMkLst>
        </pc:picChg>
        <pc:picChg chg="del mod ord">
          <ac:chgData name="Rashpal" userId="S::rashpal@uisa.ca::9721a633-af21-4d9f-8e2d-9281c5882481" providerId="AD" clId="Web-{65625043-3DFB-9E73-8BB1-C89277F020B9}" dt="2023-05-09T21:57:30.827" v="71"/>
          <ac:picMkLst>
            <pc:docMk/>
            <pc:sldMk cId="188845726" sldId="356"/>
            <ac:picMk id="19" creationId="{EF9CA003-7E17-ED41-92AE-D8D98C0825A7}"/>
          </ac:picMkLst>
        </pc:picChg>
        <pc:picChg chg="del mod ord">
          <ac:chgData name="Rashpal" userId="S::rashpal@uisa.ca::9721a633-af21-4d9f-8e2d-9281c5882481" providerId="AD" clId="Web-{65625043-3DFB-9E73-8BB1-C89277F020B9}" dt="2023-05-09T21:57:35.546" v="74"/>
          <ac:picMkLst>
            <pc:docMk/>
            <pc:sldMk cId="188845726" sldId="356"/>
            <ac:picMk id="21" creationId="{17C96991-59CF-8142-BA51-B8B56EE23D65}"/>
          </ac:picMkLst>
        </pc:picChg>
        <pc:picChg chg="del mod ord">
          <ac:chgData name="Rashpal" userId="S::rashpal@uisa.ca::9721a633-af21-4d9f-8e2d-9281c5882481" providerId="AD" clId="Web-{65625043-3DFB-9E73-8BB1-C89277F020B9}" dt="2023-05-09T21:57:04.592" v="69"/>
          <ac:picMkLst>
            <pc:docMk/>
            <pc:sldMk cId="188845726" sldId="356"/>
            <ac:picMk id="37" creationId="{A6DA57CA-945B-4A0F-8110-3C4D57993698}"/>
          </ac:picMkLst>
        </pc:picChg>
        <pc:picChg chg="del mod ord">
          <ac:chgData name="Rashpal" userId="S::rashpal@uisa.ca::9721a633-af21-4d9f-8e2d-9281c5882481" providerId="AD" clId="Web-{65625043-3DFB-9E73-8BB1-C89277F020B9}" dt="2023-05-09T21:57:33.249" v="73"/>
          <ac:picMkLst>
            <pc:docMk/>
            <pc:sldMk cId="188845726" sldId="356"/>
            <ac:picMk id="41" creationId="{74EB486D-4A8D-4B29-8FD0-B96906E3E283}"/>
          </ac:picMkLst>
        </pc:pic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509101887" sldId="357"/>
            <ac:spMk id="13" creationId="{B2B0E625-26CC-9744-9B92-56905E797B65}"/>
          </ac:spMkLst>
        </pc:spChg>
      </pc:sldChg>
      <pc:sldChg chg="addSp delSp modSp mod modClrScheme delDesignElem chgLayout">
        <pc:chgData name="Rashpal" userId="S::rashpal@uisa.ca::9721a633-af21-4d9f-8e2d-9281c5882481" providerId="AD" clId="Web-{65625043-3DFB-9E73-8BB1-C89277F020B9}" dt="2023-05-09T22:01:05.597" v="128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65625043-3DFB-9E73-8BB1-C89277F020B9}" dt="2023-05-09T22:01:05.597" v="128"/>
          <ac:spMkLst>
            <pc:docMk/>
            <pc:sldMk cId="391246093" sldId="361"/>
            <ac:spMk id="2" creationId="{62CE9DD7-24A3-DEE9-F6F3-8C917DD3772B}"/>
          </ac:spMkLst>
        </pc:spChg>
        <pc:spChg chg="mod ord">
          <ac:chgData name="Rashpal" userId="S::rashpal@uisa.ca::9721a633-af21-4d9f-8e2d-9281c5882481" providerId="AD" clId="Web-{65625043-3DFB-9E73-8BB1-C89277F020B9}" dt="2023-05-09T22:01:05.597" v="128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65625043-3DFB-9E73-8BB1-C89277F020B9}" dt="2023-05-09T22:01:05.597" v="128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65625043-3DFB-9E73-8BB1-C89277F020B9}" dt="2023-05-09T22:01:05.597" v="128"/>
          <ac:spMkLst>
            <pc:docMk/>
            <pc:sldMk cId="391246093" sldId="361"/>
            <ac:spMk id="6" creationId="{66F3960A-D260-8445-A153-0B674474CEBD}"/>
          </ac:spMkLst>
        </pc:spChg>
        <pc:spChg chg="add">
          <ac:chgData name="Rashpal" userId="S::rashpal@uisa.ca::9721a633-af21-4d9f-8e2d-9281c5882481" providerId="AD" clId="Web-{65625043-3DFB-9E73-8BB1-C89277F020B9}" dt="2023-05-09T22:01:05.597" v="128"/>
          <ac:spMkLst>
            <pc:docMk/>
            <pc:sldMk cId="391246093" sldId="361"/>
            <ac:spMk id="77" creationId="{79BB35BC-D5C2-4C8B-A22A-A71E6191913B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391246093" sldId="361"/>
            <ac:spMk id="78" creationId="{D009D6D5-DAC2-4A8B-A17A-E206B9012D09}"/>
          </ac:spMkLst>
        </pc:spChg>
        <pc:picChg chg="mod ord">
          <ac:chgData name="Rashpal" userId="S::rashpal@uisa.ca::9721a633-af21-4d9f-8e2d-9281c5882481" providerId="AD" clId="Web-{65625043-3DFB-9E73-8BB1-C89277F020B9}" dt="2023-05-09T22:01:05.597" v="128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95483412" sldId="363"/>
            <ac:spMk id="11" creationId="{8B50C3FA-D20D-3049-9C7F-6F37D4E022C5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95483412" sldId="363"/>
            <ac:spMk id="17" creationId="{57073D82-2CD0-07F1-385D-6920AFEFC789}"/>
          </ac:spMkLst>
        </pc:sp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452138717" sldId="365"/>
            <ac:spMk id="5" creationId="{EF2A44B3-2B4D-5F8F-F2BC-86FFE820F014}"/>
          </ac:spMkLst>
        </pc:spChg>
      </pc:sldChg>
      <pc:sldChg chg="delSp modSp mod modClrScheme delDesignElem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878034561" sldId="366"/>
            <ac:spMk id="6" creationId="{B87DDA59-81EA-24A5-5CBF-175BC8AF02AD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1878034561" sldId="366"/>
            <ac:spMk id="11" creationId="{6C4028FD-8BAA-4A19-BFDE-594D991B7552}"/>
          </ac:spMkLst>
        </pc:spChg>
      </pc:sldChg>
      <pc:sldChg chg="delSp modSp mod modClrScheme delDesignElem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237319133" sldId="368"/>
            <ac:spMk id="2" creationId="{997874EA-2F67-60CD-631F-5A787057F8CE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1237319133" sldId="368"/>
            <ac:spMk id="67" creationId="{6CC7D015-0DD8-420F-A568-AC4FEDC41251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1237319133" sldId="368"/>
            <ac:spMk id="69" creationId="{DC595556-C814-4F1F-B0E5-71812F38A8CD}"/>
          </ac:spMkLst>
        </pc:sp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3" creationId="{C4EC1EB3-455E-4B94-A71A-19ED101E49BC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5" creationId="{35CDEF04-2E13-B897-9804-5ACDCBBBE359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7" creationId="{9F2000A3-84C0-1714-7573-783EC05731B3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27" creationId="{B29E910F-5CD4-AA2F-2CD0-1944D869467D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622941904" sldId="369"/>
            <ac:spMk id="28" creationId="{CFC3A49A-3ED2-70EC-AA34-1F3867342AA2}"/>
          </ac:spMkLst>
        </pc:spChg>
        <pc:picChg chg="mod ord">
          <ac:chgData name="Rashpal" userId="S::rashpal@uisa.ca::9721a633-af21-4d9f-8e2d-9281c5882481" providerId="AD" clId="Web-{65625043-3DFB-9E73-8BB1-C89277F020B9}" dt="2023-05-09T21:49:31.803" v="4"/>
          <ac:picMkLst>
            <pc:docMk/>
            <pc:sldMk cId="2622941904" sldId="369"/>
            <ac:picMk id="8" creationId="{3B0E6EAE-44C6-94D9-871E-B2C7BB89C8CD}"/>
          </ac:picMkLst>
        </pc:picChg>
        <pc:picChg chg="mod ord">
          <ac:chgData name="Rashpal" userId="S::rashpal@uisa.ca::9721a633-af21-4d9f-8e2d-9281c5882481" providerId="AD" clId="Web-{65625043-3DFB-9E73-8BB1-C89277F020B9}" dt="2023-05-09T21:49:31.803" v="4"/>
          <ac:picMkLst>
            <pc:docMk/>
            <pc:sldMk cId="2622941904" sldId="369"/>
            <ac:picMk id="9" creationId="{D98E3904-7B51-E3A4-898E-2F5C5BB5E0DC}"/>
          </ac:picMkLst>
        </pc:picChg>
        <pc:picChg chg="mod ord">
          <ac:chgData name="Rashpal" userId="S::rashpal@uisa.ca::9721a633-af21-4d9f-8e2d-9281c5882481" providerId="AD" clId="Web-{65625043-3DFB-9E73-8BB1-C89277F020B9}" dt="2023-05-09T21:49:31.803" v="4"/>
          <ac:picMkLst>
            <pc:docMk/>
            <pc:sldMk cId="2622941904" sldId="369"/>
            <ac:picMk id="13" creationId="{3E1A87AF-03D6-2A3D-F3A0-25F58685A02F}"/>
          </ac:picMkLst>
        </pc:picChg>
      </pc:sldChg>
      <pc:sldChg chg="modSp mod modClrScheme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4109898608" sldId="370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109898608" sldId="370"/>
            <ac:spMk id="2" creationId="{A4B09D15-C475-D783-95D7-9392C3BC847F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109898608" sldId="370"/>
            <ac:spMk id="3" creationId="{53E57517-CE10-1B75-F625-DB28C50F0B5C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109898608" sldId="370"/>
            <ac:spMk id="4" creationId="{3AE90B57-A91D-C759-BF7A-509D288F1211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4109898608" sldId="370"/>
            <ac:spMk id="5" creationId="{BF1921CA-86BC-AF2F-93CA-7E159BEC7027}"/>
          </ac:spMkLst>
        </pc:spChg>
      </pc:sldChg>
      <pc:sldChg chg="addSp delSp modSp mod modClrScheme delDesignElem chgLayout">
        <pc:chgData name="Rashpal" userId="S::rashpal@uisa.ca::9721a633-af21-4d9f-8e2d-9281c5882481" providerId="AD" clId="Web-{65625043-3DFB-9E73-8BB1-C89277F020B9}" dt="2023-05-09T21:56:12.045" v="66" actId="20577"/>
        <pc:sldMkLst>
          <pc:docMk/>
          <pc:sldMk cId="668554668" sldId="372"/>
        </pc:sldMkLst>
        <pc:spChg chg="mod">
          <ac:chgData name="Rashpal" userId="S::rashpal@uisa.ca::9721a633-af21-4d9f-8e2d-9281c5882481" providerId="AD" clId="Web-{65625043-3DFB-9E73-8BB1-C89277F020B9}" dt="2023-05-09T21:56:12.045" v="66" actId="20577"/>
          <ac:spMkLst>
            <pc:docMk/>
            <pc:sldMk cId="668554668" sldId="372"/>
            <ac:spMk id="3" creationId="{3FF11946-EC8B-472F-029F-D13DBF2C0ECF}"/>
          </ac:spMkLst>
        </pc:spChg>
        <pc:spChg chg="mod ord">
          <ac:chgData name="Rashpal" userId="S::rashpal@uisa.ca::9721a633-af21-4d9f-8e2d-9281c5882481" providerId="AD" clId="Web-{65625043-3DFB-9E73-8BB1-C89277F020B9}" dt="2023-05-09T21:55:28.872" v="46"/>
          <ac:spMkLst>
            <pc:docMk/>
            <pc:sldMk cId="668554668" sldId="372"/>
            <ac:spMk id="4" creationId="{441184DC-649F-FB82-3029-2E70F29A0656}"/>
          </ac:spMkLst>
        </pc:spChg>
        <pc:spChg chg="mod ord">
          <ac:chgData name="Rashpal" userId="S::rashpal@uisa.ca::9721a633-af21-4d9f-8e2d-9281c5882481" providerId="AD" clId="Web-{65625043-3DFB-9E73-8BB1-C89277F020B9}" dt="2023-05-09T21:55:28.872" v="46"/>
          <ac:spMkLst>
            <pc:docMk/>
            <pc:sldMk cId="668554668" sldId="372"/>
            <ac:spMk id="5" creationId="{16B8E9B2-5B49-8CA9-0CCC-C9CF452ECA75}"/>
          </ac:spMkLst>
        </pc:spChg>
        <pc:spChg chg="add">
          <ac:chgData name="Rashpal" userId="S::rashpal@uisa.ca::9721a633-af21-4d9f-8e2d-9281c5882481" providerId="AD" clId="Web-{65625043-3DFB-9E73-8BB1-C89277F020B9}" dt="2023-05-09T21:55:28.872" v="46"/>
          <ac:spMkLst>
            <pc:docMk/>
            <pc:sldMk cId="668554668" sldId="372"/>
            <ac:spMk id="15" creationId="{9228552E-C8B1-4A80-8448-0787CE0FC704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668554668" sldId="372"/>
            <ac:spMk id="18" creationId="{0671A8AE-40A1-4631-A6B8-581AFF065482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668554668" sldId="372"/>
            <ac:spMk id="20" creationId="{AB58EF07-17C2-48CF-ABB0-EEF1F17CB8F0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668554668" sldId="372"/>
            <ac:spMk id="22" creationId="{AF2F604E-43BE-4DC3-B983-E071523364F8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668554668" sldId="372"/>
            <ac:spMk id="24" creationId="{08C9B587-E65E-4B52-B37C-ABEBB6E87928}"/>
          </ac:spMkLst>
        </pc:spChg>
        <pc:picChg chg="mod">
          <ac:chgData name="Rashpal" userId="S::rashpal@uisa.ca::9721a633-af21-4d9f-8e2d-9281c5882481" providerId="AD" clId="Web-{65625043-3DFB-9E73-8BB1-C89277F020B9}" dt="2023-05-09T21:55:28.872" v="46"/>
          <ac:picMkLst>
            <pc:docMk/>
            <pc:sldMk cId="668554668" sldId="372"/>
            <ac:picMk id="2" creationId="{FBCB6AB7-C59B-AE26-5BFF-8A49AC09489B}"/>
          </ac:picMkLst>
        </pc:picChg>
      </pc:sldChg>
      <pc:sldChg chg="delSp modSp mod modClrScheme delDesignElem chgLayout">
        <pc:chgData name="Rashpal" userId="S::rashpal@uisa.ca::9721a633-af21-4d9f-8e2d-9281c5882481" providerId="AD" clId="Web-{65625043-3DFB-9E73-8BB1-C89277F020B9}" dt="2023-05-09T21:49:31.803" v="4"/>
        <pc:sldMkLst>
          <pc:docMk/>
          <pc:sldMk cId="2820837222" sldId="373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820837222" sldId="373"/>
            <ac:spMk id="3" creationId="{EE81DE37-D8CE-695F-A412-E3F046B24980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820837222" sldId="373"/>
            <ac:spMk id="4" creationId="{8E0A3633-B741-D418-8D37-E3E0E6E3730B}"/>
          </ac:spMkLst>
        </pc:spChg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2820837222" sldId="373"/>
            <ac:spMk id="5" creationId="{189A5B2F-F6FD-B8E1-987A-5FC747A9F2A1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2820837222" sldId="373"/>
            <ac:spMk id="11" creationId="{2C61293E-6EBE-43EF-A52C-9BEBFD7679D4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2820837222" sldId="373"/>
            <ac:spMk id="13" creationId="{21540236-BFD5-4A9D-8840-4703E7F76825}"/>
          </ac:spMkLst>
        </pc:spChg>
      </pc:sldChg>
      <pc:sldChg chg="addSp delSp modSp mod setBg modClrScheme chgLayout">
        <pc:chgData name="Rashpal" userId="S::rashpal@uisa.ca::9721a633-af21-4d9f-8e2d-9281c5882481" providerId="AD" clId="Web-{65625043-3DFB-9E73-8BB1-C89277F020B9}" dt="2023-05-09T22:02:27.395" v="131"/>
        <pc:sldMkLst>
          <pc:docMk/>
          <pc:sldMk cId="2935841978" sldId="374"/>
        </pc:sldMkLst>
        <pc:spChg chg="mod or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9" creationId="{B3EDEA20-7960-970C-9341-439266B64422}"/>
          </ac:spMkLst>
        </pc:spChg>
        <pc:spChg chg="mod or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10" creationId="{DC0C0CF5-1649-2B6E-5D50-70E8266D00FD}"/>
          </ac:spMkLst>
        </pc:spChg>
        <pc:spChg chg="add del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14" creationId="{2D2B266D-3625-4584-A5C3-7D3F672CFF30}"/>
          </ac:spMkLst>
        </pc:spChg>
        <pc:spChg chg="add del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15" creationId="{C463B99A-73EE-4FBB-B7C4-F9F9BCC25C65}"/>
          </ac:spMkLst>
        </pc:spChg>
        <pc:spChg chg="add del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16" creationId="{A5D2A5D1-BA0D-47D3-B051-DA7743C46E28}"/>
          </ac:spMkLst>
        </pc:spChg>
        <pc:spChg chg="ad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18" creationId="{AB8C311F-7253-4AED-9701-7FC0708C41C7}"/>
          </ac:spMkLst>
        </pc:spChg>
        <pc:spChg chg="ad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20" creationId="{E2384209-CB15-4CDF-9D31-C44FD9A3F20D}"/>
          </ac:spMkLst>
        </pc:spChg>
        <pc:spChg chg="ad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22" creationId="{2633B3B5-CC90-43F0-8714-D31D1F3F0209}"/>
          </ac:spMkLst>
        </pc:spChg>
        <pc:spChg chg="add">
          <ac:chgData name="Rashpal" userId="S::rashpal@uisa.ca::9721a633-af21-4d9f-8e2d-9281c5882481" providerId="AD" clId="Web-{65625043-3DFB-9E73-8BB1-C89277F020B9}" dt="2023-05-09T22:02:27.395" v="131"/>
          <ac:spMkLst>
            <pc:docMk/>
            <pc:sldMk cId="2935841978" sldId="374"/>
            <ac:spMk id="24" creationId="{A8D57A06-A426-446D-B02C-A2DC6B62E45E}"/>
          </ac:spMkLst>
        </pc:spChg>
        <pc:graphicFrameChg chg="mod modGraphic">
          <ac:chgData name="Rashpal" userId="S::rashpal@uisa.ca::9721a633-af21-4d9f-8e2d-9281c5882481" providerId="AD" clId="Web-{65625043-3DFB-9E73-8BB1-C89277F020B9}" dt="2023-05-09T22:02:27.395" v="131"/>
          <ac:graphicFrameMkLst>
            <pc:docMk/>
            <pc:sldMk cId="2935841978" sldId="374"/>
            <ac:graphicFrameMk id="12" creationId="{9D17D10D-36B7-9442-2942-5715C1F7DE2D}"/>
          </ac:graphicFrameMkLst>
        </pc:graphicFrameChg>
      </pc:sldChg>
      <pc:sldChg chg="new del">
        <pc:chgData name="Rashpal" userId="S::rashpal@uisa.ca::9721a633-af21-4d9f-8e2d-9281c5882481" providerId="AD" clId="Web-{65625043-3DFB-9E73-8BB1-C89277F020B9}" dt="2023-05-09T21:48:49.834" v="2"/>
        <pc:sldMkLst>
          <pc:docMk/>
          <pc:sldMk cId="2881301718" sldId="375"/>
        </pc:sldMkLst>
      </pc:sldChg>
      <pc:sldChg chg="delSp modSp add del mod replId modClrScheme delDesignElem chgLayout">
        <pc:chgData name="Rashpal" userId="S::rashpal@uisa.ca::9721a633-af21-4d9f-8e2d-9281c5882481" providerId="AD" clId="Web-{65625043-3DFB-9E73-8BB1-C89277F020B9}" dt="2023-05-09T21:49:50.429" v="6"/>
        <pc:sldMkLst>
          <pc:docMk/>
          <pc:sldMk cId="1315200370" sldId="376"/>
        </pc:sldMkLst>
        <pc:spChg chg="mod ord">
          <ac:chgData name="Rashpal" userId="S::rashpal@uisa.ca::9721a633-af21-4d9f-8e2d-9281c5882481" providerId="AD" clId="Web-{65625043-3DFB-9E73-8BB1-C89277F020B9}" dt="2023-05-09T21:49:31.803" v="4"/>
          <ac:spMkLst>
            <pc:docMk/>
            <pc:sldMk cId="1315200370" sldId="376"/>
            <ac:spMk id="2" creationId="{293E168C-8042-5B4E-A5A4-A5BF693AE2D6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1315200370" sldId="376"/>
            <ac:spMk id="46" creationId="{C1DD1A8A-57D5-4A81-AD04-532B043C5611}"/>
          </ac:spMkLst>
        </pc:spChg>
        <pc:spChg chg="del">
          <ac:chgData name="Rashpal" userId="S::rashpal@uisa.ca::9721a633-af21-4d9f-8e2d-9281c5882481" providerId="AD" clId="Web-{65625043-3DFB-9E73-8BB1-C89277F020B9}" dt="2023-05-09T21:49:16.162" v="3"/>
          <ac:spMkLst>
            <pc:docMk/>
            <pc:sldMk cId="1315200370" sldId="376"/>
            <ac:spMk id="48" creationId="{007891EC-4501-44ED-A8C8-B11B6DB767AB}"/>
          </ac:spMkLst>
        </pc:spChg>
      </pc:sldChg>
      <pc:sldChg chg="addSp delSp modSp new mod ord setBg modClrScheme addAnim delAnim setClrOvrMap chgLayout">
        <pc:chgData name="Rashpal" userId="S::rashpal@uisa.ca::9721a633-af21-4d9f-8e2d-9281c5882481" providerId="AD" clId="Web-{65625043-3DFB-9E73-8BB1-C89277F020B9}" dt="2023-05-09T21:55:00.497" v="45"/>
        <pc:sldMkLst>
          <pc:docMk/>
          <pc:sldMk cId="3968193281" sldId="377"/>
        </pc:sldMkLst>
        <pc:spChg chg="add mod or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3" creationId="{90FACFF0-6633-1FE2-5ECB-E4CC6E4C1EDC}"/>
          </ac:spMkLst>
        </pc:spChg>
        <pc:spChg chg="add mod or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4" creationId="{431901B2-777C-5F9A-900E-E28A64D500FF}"/>
          </ac:spMkLst>
        </pc:spChg>
        <pc:spChg chg="add del">
          <ac:chgData name="Rashpal" userId="S::rashpal@uisa.ca::9721a633-af21-4d9f-8e2d-9281c5882481" providerId="AD" clId="Web-{65625043-3DFB-9E73-8BB1-C89277F020B9}" dt="2023-05-09T21:52:55.119" v="35"/>
          <ac:spMkLst>
            <pc:docMk/>
            <pc:sldMk cId="3968193281" sldId="377"/>
            <ac:spMk id="9" creationId="{0671A8AE-40A1-4631-A6B8-581AFF065482}"/>
          </ac:spMkLst>
        </pc:spChg>
        <pc:spChg chg="add del">
          <ac:chgData name="Rashpal" userId="S::rashpal@uisa.ca::9721a633-af21-4d9f-8e2d-9281c5882481" providerId="AD" clId="Web-{65625043-3DFB-9E73-8BB1-C89277F020B9}" dt="2023-05-09T21:52:55.119" v="35"/>
          <ac:spMkLst>
            <pc:docMk/>
            <pc:sldMk cId="3968193281" sldId="377"/>
            <ac:spMk id="11" creationId="{AB58EF07-17C2-48CF-ABB0-EEF1F17CB8F0}"/>
          </ac:spMkLst>
        </pc:spChg>
        <pc:spChg chg="add del">
          <ac:chgData name="Rashpal" userId="S::rashpal@uisa.ca::9721a633-af21-4d9f-8e2d-9281c5882481" providerId="AD" clId="Web-{65625043-3DFB-9E73-8BB1-C89277F020B9}" dt="2023-05-09T21:52:55.119" v="35"/>
          <ac:spMkLst>
            <pc:docMk/>
            <pc:sldMk cId="3968193281" sldId="377"/>
            <ac:spMk id="13" creationId="{AF2F604E-43BE-4DC3-B983-E071523364F8}"/>
          </ac:spMkLst>
        </pc:spChg>
        <pc:spChg chg="add del">
          <ac:chgData name="Rashpal" userId="S::rashpal@uisa.ca::9721a633-af21-4d9f-8e2d-9281c5882481" providerId="AD" clId="Web-{65625043-3DFB-9E73-8BB1-C89277F020B9}" dt="2023-05-09T21:52:55.119" v="35"/>
          <ac:spMkLst>
            <pc:docMk/>
            <pc:sldMk cId="3968193281" sldId="377"/>
            <ac:spMk id="15" creationId="{08C9B587-E65E-4B52-B37C-ABEBB6E87928}"/>
          </ac:spMkLst>
        </pc:spChg>
        <pc:spChg chg="add del">
          <ac:chgData name="Rashpal" userId="S::rashpal@uisa.ca::9721a633-af21-4d9f-8e2d-9281c5882481" providerId="AD" clId="Web-{65625043-3DFB-9E73-8BB1-C89277F020B9}" dt="2023-05-09T21:53:03.323" v="41"/>
          <ac:spMkLst>
            <pc:docMk/>
            <pc:sldMk cId="3968193281" sldId="377"/>
            <ac:spMk id="17" creationId="{06DA9DF9-31F7-4056-B42E-878CC92417B8}"/>
          </ac:spMkLst>
        </pc:spChg>
        <pc:spChg chg="add del">
          <ac:chgData name="Rashpal" userId="S::rashpal@uisa.ca::9721a633-af21-4d9f-8e2d-9281c5882481" providerId="AD" clId="Web-{65625043-3DFB-9E73-8BB1-C89277F020B9}" dt="2023-05-09T21:53:09.338" v="43"/>
          <ac:spMkLst>
            <pc:docMk/>
            <pc:sldMk cId="3968193281" sldId="377"/>
            <ac:spMk id="19" creationId="{C93D702E-F4E0-47FC-A74C-ECD9647A81AA}"/>
          </ac:spMkLst>
        </pc:spChg>
        <pc:spChg chg="ad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21" creationId="{0671A8AE-40A1-4631-A6B8-581AFF065482}"/>
          </ac:spMkLst>
        </pc:spChg>
        <pc:spChg chg="ad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22" creationId="{AB58EF07-17C2-48CF-ABB0-EEF1F17CB8F0}"/>
          </ac:spMkLst>
        </pc:spChg>
        <pc:spChg chg="ad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23" creationId="{AF2F604E-43BE-4DC3-B983-E071523364F8}"/>
          </ac:spMkLst>
        </pc:spChg>
        <pc:spChg chg="add">
          <ac:chgData name="Rashpal" userId="S::rashpal@uisa.ca::9721a633-af21-4d9f-8e2d-9281c5882481" providerId="AD" clId="Web-{65625043-3DFB-9E73-8BB1-C89277F020B9}" dt="2023-05-09T21:53:09.354" v="44"/>
          <ac:spMkLst>
            <pc:docMk/>
            <pc:sldMk cId="3968193281" sldId="377"/>
            <ac:spMk id="24" creationId="{08C9B587-E65E-4B52-B37C-ABEBB6E87928}"/>
          </ac:spMkLst>
        </pc:spChg>
        <pc:picChg chg="add mod ord">
          <ac:chgData name="Rashpal" userId="S::rashpal@uisa.ca::9721a633-af21-4d9f-8e2d-9281c5882481" providerId="AD" clId="Web-{65625043-3DFB-9E73-8BB1-C89277F020B9}" dt="2023-05-09T21:53:09.354" v="44"/>
          <ac:picMkLst>
            <pc:docMk/>
            <pc:sldMk cId="3968193281" sldId="377"/>
            <ac:picMk id="2" creationId="{CD48DFFB-692B-AA8B-A00E-D0F49D3E074C}"/>
          </ac:picMkLst>
        </pc:picChg>
      </pc:sldChg>
      <pc:sldChg chg="addSp delSp modSp new mod setBg">
        <pc:chgData name="Rashpal" userId="S::rashpal@uisa.ca::9721a633-af21-4d9f-8e2d-9281c5882481" providerId="AD" clId="Web-{65625043-3DFB-9E73-8BB1-C89277F020B9}" dt="2023-05-09T22:09:03.371" v="351" actId="1076"/>
        <pc:sldMkLst>
          <pc:docMk/>
          <pc:sldMk cId="2016360892" sldId="378"/>
        </pc:sldMkLst>
        <pc:spChg chg="mod">
          <ac:chgData name="Rashpal" userId="S::rashpal@uisa.ca::9721a633-af21-4d9f-8e2d-9281c5882481" providerId="AD" clId="Web-{65625043-3DFB-9E73-8BB1-C89277F020B9}" dt="2023-05-09T22:08:37.026" v="346" actId="1076"/>
          <ac:spMkLst>
            <pc:docMk/>
            <pc:sldMk cId="2016360892" sldId="378"/>
            <ac:spMk id="2" creationId="{81937236-CCD4-617A-CE99-EAC14EDABBD4}"/>
          </ac:spMkLst>
        </pc:spChg>
        <pc:spChg chg="add del mod">
          <ac:chgData name="Rashpal" userId="S::rashpal@uisa.ca::9721a633-af21-4d9f-8e2d-9281c5882481" providerId="AD" clId="Web-{65625043-3DFB-9E73-8BB1-C89277F020B9}" dt="2023-05-09T22:09:03.371" v="351" actId="1076"/>
          <ac:spMkLst>
            <pc:docMk/>
            <pc:sldMk cId="2016360892" sldId="378"/>
            <ac:spMk id="3" creationId="{500CD888-0781-D53D-596F-A9600FA0FEA2}"/>
          </ac:spMkLst>
        </pc:spChg>
        <pc:spChg chg="add del">
          <ac:chgData name="Rashpal" userId="S::rashpal@uisa.ca::9721a633-af21-4d9f-8e2d-9281c5882481" providerId="AD" clId="Web-{65625043-3DFB-9E73-8BB1-C89277F020B9}" dt="2023-05-09T22:07:51.010" v="344"/>
          <ac:spMkLst>
            <pc:docMk/>
            <pc:sldMk cId="2016360892" sldId="378"/>
            <ac:spMk id="6" creationId="{330D6772-5550-42D5-B8BC-CDE28365623B}"/>
          </ac:spMkLst>
        </pc:spChg>
        <pc:spChg chg="add del">
          <ac:chgData name="Rashpal" userId="S::rashpal@uisa.ca::9721a633-af21-4d9f-8e2d-9281c5882481" providerId="AD" clId="Web-{65625043-3DFB-9E73-8BB1-C89277F020B9}" dt="2023-05-09T22:03:43.193" v="142"/>
          <ac:spMkLst>
            <pc:docMk/>
            <pc:sldMk cId="2016360892" sldId="378"/>
            <ac:spMk id="9" creationId="{ECC07320-C2CA-4E29-8481-9D9E143C7788}"/>
          </ac:spMkLst>
        </pc:spChg>
        <pc:spChg chg="add del">
          <ac:chgData name="Rashpal" userId="S::rashpal@uisa.ca::9721a633-af21-4d9f-8e2d-9281c5882481" providerId="AD" clId="Web-{65625043-3DFB-9E73-8BB1-C89277F020B9}" dt="2023-05-09T22:07:51.010" v="344"/>
          <ac:spMkLst>
            <pc:docMk/>
            <pc:sldMk cId="2016360892" sldId="378"/>
            <ac:spMk id="11" creationId="{97DB0DD1-0F30-4B7E-A6DC-3DDA7D5B351C}"/>
          </ac:spMkLst>
        </pc:spChg>
        <pc:spChg chg="add">
          <ac:chgData name="Rashpal" userId="S::rashpal@uisa.ca::9721a633-af21-4d9f-8e2d-9281c5882481" providerId="AD" clId="Web-{65625043-3DFB-9E73-8BB1-C89277F020B9}" dt="2023-05-09T22:07:51.010" v="344"/>
          <ac:spMkLst>
            <pc:docMk/>
            <pc:sldMk cId="2016360892" sldId="378"/>
            <ac:spMk id="16" creationId="{56688E73-49B9-4052-A836-D248C825D70D}"/>
          </ac:spMkLst>
        </pc:spChg>
        <pc:spChg chg="add">
          <ac:chgData name="Rashpal" userId="S::rashpal@uisa.ca::9721a633-af21-4d9f-8e2d-9281c5882481" providerId="AD" clId="Web-{65625043-3DFB-9E73-8BB1-C89277F020B9}" dt="2023-05-09T22:07:51.010" v="344"/>
          <ac:spMkLst>
            <pc:docMk/>
            <pc:sldMk cId="2016360892" sldId="378"/>
            <ac:spMk id="18" creationId="{5B6AEE0C-07FE-4154-BC7C-2F20530BC556}"/>
          </ac:spMkLst>
        </pc:spChg>
        <pc:picChg chg="add del">
          <ac:chgData name="Rashpal" userId="S::rashpal@uisa.ca::9721a633-af21-4d9f-8e2d-9281c5882481" providerId="AD" clId="Web-{65625043-3DFB-9E73-8BB1-C89277F020B9}" dt="2023-05-09T22:03:43.193" v="142"/>
          <ac:picMkLst>
            <pc:docMk/>
            <pc:sldMk cId="2016360892" sldId="378"/>
            <ac:picMk id="5" creationId="{00D9AEF1-00F5-A214-7189-E81EC39A0BB4}"/>
          </ac:picMkLst>
        </pc:picChg>
        <pc:picChg chg="add mod">
          <ac:chgData name="Rashpal" userId="S::rashpal@uisa.ca::9721a633-af21-4d9f-8e2d-9281c5882481" providerId="AD" clId="Web-{65625043-3DFB-9E73-8BB1-C89277F020B9}" dt="2023-05-09T22:07:51.010" v="344"/>
          <ac:picMkLst>
            <pc:docMk/>
            <pc:sldMk cId="2016360892" sldId="378"/>
            <ac:picMk id="7" creationId="{43A7E59E-C703-A19B-3D48-6B7C7563C3E1}"/>
          </ac:picMkLst>
        </pc:picChg>
      </pc:sldChg>
      <pc:sldMasterChg chg="del delSldLayout">
        <pc:chgData name="Rashpal" userId="S::rashpal@uisa.ca::9721a633-af21-4d9f-8e2d-9281c5882481" providerId="AD" clId="Web-{65625043-3DFB-9E73-8BB1-C89277F020B9}" dt="2023-05-09T21:49:16.162" v="3"/>
        <pc:sldMasterMkLst>
          <pc:docMk/>
          <pc:sldMasterMk cId="2564818263" sldId="2147484021"/>
        </pc:sldMasterMkLst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491774820" sldId="2147484022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753939289" sldId="2147484023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696634300" sldId="2147484024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34569097" sldId="2147484025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199705840" sldId="2147484026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074661148" sldId="2147484027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364378785" sldId="2147484028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58986128" sldId="2147484029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994004857" sldId="2147484030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751748404" sldId="2147484031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544755654" sldId="2147484032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4003152563" sldId="2147484033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788373704" sldId="2147484034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990088909" sldId="2147484035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147555625" sldId="2147484036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04562350" sldId="2147484037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211173484" sldId="2147484038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457726377" sldId="2147484039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238455191" sldId="2147484040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485997757" sldId="2147484041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1649482358" sldId="2147484042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3999384456" sldId="2147484043"/>
          </pc:sldLayoutMkLst>
        </pc:sldLayoutChg>
        <pc:sldLayoutChg chg="del">
          <pc:chgData name="Rashpal" userId="S::rashpal@uisa.ca::9721a633-af21-4d9f-8e2d-9281c5882481" providerId="AD" clId="Web-{65625043-3DFB-9E73-8BB1-C89277F020B9}" dt="2023-05-09T21:49:16.162" v="3"/>
          <pc:sldLayoutMkLst>
            <pc:docMk/>
            <pc:sldMasterMk cId="2564818263" sldId="2147484021"/>
            <pc:sldLayoutMk cId="2452758092" sldId="2147484044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65625043-3DFB-9E73-8BB1-C89277F020B9}" dt="2023-05-09T21:49:31.803" v="4"/>
        <pc:sldMasterMkLst>
          <pc:docMk/>
          <pc:sldMasterMk cId="2477617136" sldId="2147484045"/>
        </pc:sldMasterMkLst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353606321" sldId="2147484046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588090054" sldId="2147484047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4215687489" sldId="2147484048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503263191" sldId="2147484049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953932170" sldId="2147484050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2750746175" sldId="2147484051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858095012" sldId="2147484052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4150402326" sldId="2147484053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38112590" sldId="2147484054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1217973295" sldId="2147484055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306002559" sldId="2147484056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2463132798" sldId="2147484057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2471339072" sldId="2147484058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1007229293" sldId="2147484059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4038052943" sldId="2147484060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98497594" sldId="2147484061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2816964853" sldId="2147484062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2088141387" sldId="2147484063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3739796323" sldId="2147484064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3416212484" sldId="2147484065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1446951335" sldId="2147484066"/>
          </pc:sldLayoutMkLst>
        </pc:sldLayoutChg>
        <pc:sldLayoutChg chg="add del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2477617136" sldId="2147484045"/>
            <pc:sldLayoutMk cId="625995985" sldId="2147484067"/>
          </pc:sldLayoutMkLst>
        </pc:sldLayoutChg>
      </pc:sldMasterChg>
      <pc:sldMasterChg chg="add addSldLayout modSldLayout">
        <pc:chgData name="Rashpal" userId="S::rashpal@uisa.ca::9721a633-af21-4d9f-8e2d-9281c5882481" providerId="AD" clId="Web-{65625043-3DFB-9E73-8BB1-C89277F020B9}" dt="2023-05-09T21:49:31.803" v="4"/>
        <pc:sldMasterMkLst>
          <pc:docMk/>
          <pc:sldMasterMk cId="3995923725" sldId="2147484068"/>
        </pc:sldMasterMkLst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240923460" sldId="2147484069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4270349800" sldId="2147484070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3843197085" sldId="2147484071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4050436243" sldId="2147484072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779982239" sldId="2147484073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590136612" sldId="2147484074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3382921108" sldId="2147484075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244904263" sldId="2147484076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682907244" sldId="2147484077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2100955773" sldId="2147484078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755264638" sldId="2147484079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707976648" sldId="2147484080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2836291071" sldId="2147484081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3769404207" sldId="2147484082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2842289324" sldId="2147484083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326037807" sldId="2147484084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3585416598" sldId="2147484085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849275707" sldId="2147484086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437520619" sldId="2147484087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239160426" sldId="2147484088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409965668" sldId="2147484089"/>
          </pc:sldLayoutMkLst>
        </pc:sldLayoutChg>
        <pc:sldLayoutChg chg="add mod replId">
          <pc:chgData name="Rashpal" userId="S::rashpal@uisa.ca::9721a633-af21-4d9f-8e2d-9281c5882481" providerId="AD" clId="Web-{65625043-3DFB-9E73-8BB1-C89277F020B9}" dt="2023-05-09T21:49:31.803" v="4"/>
          <pc:sldLayoutMkLst>
            <pc:docMk/>
            <pc:sldMasterMk cId="3995923725" sldId="2147484068"/>
            <pc:sldLayoutMk cId="136264445" sldId="2147484090"/>
          </pc:sldLayoutMkLst>
        </pc:sldLayoutChg>
      </pc:sldMasterChg>
    </pc:docChg>
  </pc:docChgLst>
  <pc:docChgLst>
    <pc:chgData name="Rashpal" userId="S::rashpal@uisa.ca::9721a633-af21-4d9f-8e2d-9281c5882481" providerId="AD" clId="Web-{129EA2DC-BE5B-610A-9D9C-8D4CFE95869E}"/>
    <pc:docChg chg="addSld delSld modSld sldOrd">
      <pc:chgData name="Rashpal" userId="S::rashpal@uisa.ca::9721a633-af21-4d9f-8e2d-9281c5882481" providerId="AD" clId="Web-{129EA2DC-BE5B-610A-9D9C-8D4CFE95869E}" dt="2023-04-24T21:43:53.012" v="171" actId="20577"/>
      <pc:docMkLst>
        <pc:docMk/>
      </pc:docMkLst>
      <pc:sldChg chg="modSp">
        <pc:chgData name="Rashpal" userId="S::rashpal@uisa.ca::9721a633-af21-4d9f-8e2d-9281c5882481" providerId="AD" clId="Web-{129EA2DC-BE5B-610A-9D9C-8D4CFE95869E}" dt="2023-04-24T21:43:53.012" v="171" actId="20577"/>
        <pc:sldMkLst>
          <pc:docMk/>
          <pc:sldMk cId="2336677316" sldId="343"/>
        </pc:sldMkLst>
        <pc:spChg chg="mod">
          <ac:chgData name="Rashpal" userId="S::rashpal@uisa.ca::9721a633-af21-4d9f-8e2d-9281c5882481" providerId="AD" clId="Web-{129EA2DC-BE5B-610A-9D9C-8D4CFE95869E}" dt="2023-04-24T21:43:53.012" v="171" actId="20577"/>
          <ac:spMkLst>
            <pc:docMk/>
            <pc:sldMk cId="2336677316" sldId="343"/>
            <ac:spMk id="11" creationId="{F0F25866-5DB1-334A-8037-692579FBDE39}"/>
          </ac:spMkLst>
        </pc:spChg>
      </pc:sldChg>
      <pc:sldChg chg="addSp modSp mod setBg addAnim setClrOvrMap">
        <pc:chgData name="Rashpal" userId="S::rashpal@uisa.ca::9721a633-af21-4d9f-8e2d-9281c5882481" providerId="AD" clId="Web-{129EA2DC-BE5B-610A-9D9C-8D4CFE95869E}" dt="2023-04-24T18:34:29.674" v="1"/>
        <pc:sldMkLst>
          <pc:docMk/>
          <pc:sldMk cId="2960950710" sldId="350"/>
        </pc:sldMkLst>
        <pc:spChg chg="mod">
          <ac:chgData name="Rashpal" userId="S::rashpal@uisa.ca::9721a633-af21-4d9f-8e2d-9281c5882481" providerId="AD" clId="Web-{129EA2DC-BE5B-610A-9D9C-8D4CFE95869E}" dt="2023-04-24T18:34:29.674" v="0"/>
          <ac:spMkLst>
            <pc:docMk/>
            <pc:sldMk cId="2960950710" sldId="350"/>
            <ac:spMk id="2" creationId="{293E168C-8042-5B4E-A5A4-A5BF693AE2D6}"/>
          </ac:spMkLst>
        </pc:spChg>
        <pc:spChg chg="add">
          <ac:chgData name="Rashpal" userId="S::rashpal@uisa.ca::9721a633-af21-4d9f-8e2d-9281c5882481" providerId="AD" clId="Web-{129EA2DC-BE5B-610A-9D9C-8D4CFE95869E}" dt="2023-04-24T18:34:29.674" v="0"/>
          <ac:spMkLst>
            <pc:docMk/>
            <pc:sldMk cId="2960950710" sldId="350"/>
            <ac:spMk id="40" creationId="{71B2258F-86CA-4D4D-8270-BC05FCDEBFB3}"/>
          </ac:spMkLst>
        </pc:spChg>
        <pc:picChg chg="add">
          <ac:chgData name="Rashpal" userId="S::rashpal@uisa.ca::9721a633-af21-4d9f-8e2d-9281c5882481" providerId="AD" clId="Web-{129EA2DC-BE5B-610A-9D9C-8D4CFE95869E}" dt="2023-04-24T18:34:29.674" v="0"/>
          <ac:picMkLst>
            <pc:docMk/>
            <pc:sldMk cId="2960950710" sldId="350"/>
            <ac:picMk id="41" creationId="{08D7F9AF-683B-2E7A-29DC-CF0B1EBDF7C0}"/>
          </ac:picMkLst>
        </pc:picChg>
      </pc:sldChg>
      <pc:sldChg chg="modSp del mod modClrScheme chgLayout">
        <pc:chgData name="Rashpal" userId="S::rashpal@uisa.ca::9721a633-af21-4d9f-8e2d-9281c5882481" providerId="AD" clId="Web-{129EA2DC-BE5B-610A-9D9C-8D4CFE95869E}" dt="2023-04-24T18:37:33.989" v="7"/>
        <pc:sldMkLst>
          <pc:docMk/>
          <pc:sldMk cId="289860937" sldId="352"/>
        </pc:sldMkLst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2" creationId="{2DD54756-A790-C845-A85F-35391529E591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4" creationId="{C7EC6698-132B-1143-A2A9-00A97D9572D8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6" creationId="{C0015C52-08ED-464E-B7E8-24892D9C1319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8" creationId="{B32B0C1D-C221-7C47-B7D6-77E7BDB41749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10" creationId="{69BD3932-D1D0-1045-BD96-8B26F11B8515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12" creationId="{B115086E-2AC3-4F4D-8F85-104CFA64FECF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14" creationId="{C0BAE34D-BF83-084B-A10C-EB85694B9ACF}"/>
          </ac:spMkLst>
        </pc:spChg>
        <pc:spChg chg="mod ord">
          <ac:chgData name="Rashpal" userId="S::rashpal@uisa.ca::9721a633-af21-4d9f-8e2d-9281c5882481" providerId="AD" clId="Web-{129EA2DC-BE5B-610A-9D9C-8D4CFE95869E}" dt="2023-04-24T18:37:25.504" v="5"/>
          <ac:spMkLst>
            <pc:docMk/>
            <pc:sldMk cId="289860937" sldId="352"/>
            <ac:spMk id="15" creationId="{329469AE-B59A-AA41-9085-106D011808F5}"/>
          </ac:spMkLst>
        </pc:spChg>
      </pc:sldChg>
      <pc:sldChg chg="del">
        <pc:chgData name="Rashpal" userId="S::rashpal@uisa.ca::9721a633-af21-4d9f-8e2d-9281c5882481" providerId="AD" clId="Web-{129EA2DC-BE5B-610A-9D9C-8D4CFE95869E}" dt="2023-04-24T18:52:02.109" v="8"/>
        <pc:sldMkLst>
          <pc:docMk/>
          <pc:sldMk cId="4206035864" sldId="355"/>
        </pc:sldMkLst>
      </pc:sldChg>
      <pc:sldChg chg="ord">
        <pc:chgData name="Rashpal" userId="S::rashpal@uisa.ca::9721a633-af21-4d9f-8e2d-9281c5882481" providerId="AD" clId="Web-{129EA2DC-BE5B-610A-9D9C-8D4CFE95869E}" dt="2023-04-24T21:38:19.522" v="82"/>
        <pc:sldMkLst>
          <pc:docMk/>
          <pc:sldMk cId="188845726" sldId="356"/>
        </pc:sldMkLst>
      </pc:sldChg>
      <pc:sldChg chg="addSp delSp modSp">
        <pc:chgData name="Rashpal" userId="S::rashpal@uisa.ca::9721a633-af21-4d9f-8e2d-9281c5882481" providerId="AD" clId="Web-{129EA2DC-BE5B-610A-9D9C-8D4CFE95869E}" dt="2023-04-24T21:36:33.677" v="76" actId="20577"/>
        <pc:sldMkLst>
          <pc:docMk/>
          <pc:sldMk cId="2509101887" sldId="357"/>
        </pc:sldMkLst>
        <pc:spChg chg="mod">
          <ac:chgData name="Rashpal" userId="S::rashpal@uisa.ca::9721a633-af21-4d9f-8e2d-9281c5882481" providerId="AD" clId="Web-{129EA2DC-BE5B-610A-9D9C-8D4CFE95869E}" dt="2023-04-24T21:36:33.677" v="76" actId="20577"/>
          <ac:spMkLst>
            <pc:docMk/>
            <pc:sldMk cId="2509101887" sldId="357"/>
            <ac:spMk id="3" creationId="{6873C602-BA59-1744-B258-B489E00A3E14}"/>
          </ac:spMkLst>
        </pc:spChg>
        <pc:spChg chg="mod">
          <ac:chgData name="Rashpal" userId="S::rashpal@uisa.ca::9721a633-af21-4d9f-8e2d-9281c5882481" providerId="AD" clId="Web-{129EA2DC-BE5B-610A-9D9C-8D4CFE95869E}" dt="2023-04-24T19:00:59.773" v="19" actId="20577"/>
          <ac:spMkLst>
            <pc:docMk/>
            <pc:sldMk cId="2509101887" sldId="357"/>
            <ac:spMk id="4" creationId="{86655189-E7B2-3A4A-99EE-997592791F7D}"/>
          </ac:spMkLst>
        </pc:spChg>
        <pc:spChg chg="mod">
          <ac:chgData name="Rashpal" userId="S::rashpal@uisa.ca::9721a633-af21-4d9f-8e2d-9281c5882481" providerId="AD" clId="Web-{129EA2DC-BE5B-610A-9D9C-8D4CFE95869E}" dt="2023-04-24T21:33:24.345" v="62" actId="20577"/>
          <ac:spMkLst>
            <pc:docMk/>
            <pc:sldMk cId="2509101887" sldId="357"/>
            <ac:spMk id="5" creationId="{FA4FEC49-A0F0-FB4E-9A87-B2EF11364721}"/>
          </ac:spMkLst>
        </pc:spChg>
        <pc:spChg chg="mod">
          <ac:chgData name="Rashpal" userId="S::rashpal@uisa.ca::9721a633-af21-4d9f-8e2d-9281c5882481" providerId="AD" clId="Web-{129EA2DC-BE5B-610A-9D9C-8D4CFE95869E}" dt="2023-04-24T21:33:37.611" v="68" actId="20577"/>
          <ac:spMkLst>
            <pc:docMk/>
            <pc:sldMk cId="2509101887" sldId="357"/>
            <ac:spMk id="6" creationId="{8D4284CF-DF13-E947-ADA5-0FD9AAC03C23}"/>
          </ac:spMkLst>
        </pc:spChg>
        <pc:spChg chg="mod">
          <ac:chgData name="Rashpal" userId="S::rashpal@uisa.ca::9721a633-af21-4d9f-8e2d-9281c5882481" providerId="AD" clId="Web-{129EA2DC-BE5B-610A-9D9C-8D4CFE95869E}" dt="2023-04-24T21:31:06.890" v="36" actId="20577"/>
          <ac:spMkLst>
            <pc:docMk/>
            <pc:sldMk cId="2509101887" sldId="357"/>
            <ac:spMk id="7" creationId="{4E355B93-F7B4-8649-8BBF-819B529D7EC7}"/>
          </ac:spMkLst>
        </pc:spChg>
        <pc:spChg chg="mod">
          <ac:chgData name="Rashpal" userId="S::rashpal@uisa.ca::9721a633-af21-4d9f-8e2d-9281c5882481" providerId="AD" clId="Web-{129EA2DC-BE5B-610A-9D9C-8D4CFE95869E}" dt="2023-04-24T21:32:15.938" v="51" actId="20577"/>
          <ac:spMkLst>
            <pc:docMk/>
            <pc:sldMk cId="2509101887" sldId="357"/>
            <ac:spMk id="8" creationId="{58554997-3B04-634C-A36E-69B03113315A}"/>
          </ac:spMkLst>
        </pc:spChg>
        <pc:spChg chg="mod">
          <ac:chgData name="Rashpal" userId="S::rashpal@uisa.ca::9721a633-af21-4d9f-8e2d-9281c5882481" providerId="AD" clId="Web-{129EA2DC-BE5B-610A-9D9C-8D4CFE95869E}" dt="2023-04-24T21:29:17.185" v="27" actId="20577"/>
          <ac:spMkLst>
            <pc:docMk/>
            <pc:sldMk cId="2509101887" sldId="357"/>
            <ac:spMk id="9" creationId="{55F2A68F-70C1-7F46-9A1C-586701744F58}"/>
          </ac:spMkLst>
        </pc:spChg>
        <pc:graphicFrameChg chg="add del mod modGraphic">
          <ac:chgData name="Rashpal" userId="S::rashpal@uisa.ca::9721a633-af21-4d9f-8e2d-9281c5882481" providerId="AD" clId="Web-{129EA2DC-BE5B-610A-9D9C-8D4CFE95869E}" dt="2023-04-24T18:58:42.005" v="18"/>
          <ac:graphicFrameMkLst>
            <pc:docMk/>
            <pc:sldMk cId="2509101887" sldId="357"/>
            <ac:graphicFrameMk id="14" creationId="{7D023DEB-6C1F-F4AC-4842-2F50769B78C6}"/>
          </ac:graphicFrameMkLst>
        </pc:graphicFrameChg>
        <pc:graphicFrameChg chg="add del mod modGraphic">
          <ac:chgData name="Rashpal" userId="S::rashpal@uisa.ca::9721a633-af21-4d9f-8e2d-9281c5882481" providerId="AD" clId="Web-{129EA2DC-BE5B-610A-9D9C-8D4CFE95869E}" dt="2023-04-24T21:31:14.531" v="39"/>
          <ac:graphicFrameMkLst>
            <pc:docMk/>
            <pc:sldMk cId="2509101887" sldId="357"/>
            <ac:graphicFrameMk id="14" creationId="{FCA47DA6-1CF7-9826-DB8C-56D018CE1702}"/>
          </ac:graphicFrameMkLst>
        </pc:graphicFrameChg>
      </pc:sldChg>
      <pc:sldChg chg="ord">
        <pc:chgData name="Rashpal" userId="S::rashpal@uisa.ca::9721a633-af21-4d9f-8e2d-9281c5882481" providerId="AD" clId="Web-{129EA2DC-BE5B-610A-9D9C-8D4CFE95869E}" dt="2023-04-24T21:38:15.913" v="81"/>
        <pc:sldMkLst>
          <pc:docMk/>
          <pc:sldMk cId="391246093" sldId="361"/>
        </pc:sldMkLst>
      </pc:sldChg>
      <pc:sldChg chg="del">
        <pc:chgData name="Rashpal" userId="S::rashpal@uisa.ca::9721a633-af21-4d9f-8e2d-9281c5882481" providerId="AD" clId="Web-{129EA2DC-BE5B-610A-9D9C-8D4CFE95869E}" dt="2023-04-24T21:37:15.568" v="79"/>
        <pc:sldMkLst>
          <pc:docMk/>
          <pc:sldMk cId="1122269755" sldId="369"/>
        </pc:sldMkLst>
      </pc:sldChg>
      <pc:sldChg chg="del">
        <pc:chgData name="Rashpal" userId="S::rashpal@uisa.ca::9721a633-af21-4d9f-8e2d-9281c5882481" providerId="AD" clId="Web-{129EA2DC-BE5B-610A-9D9C-8D4CFE95869E}" dt="2023-04-24T21:37:15.583" v="80"/>
        <pc:sldMkLst>
          <pc:docMk/>
          <pc:sldMk cId="2660095576" sldId="370"/>
        </pc:sldMkLst>
      </pc:sldChg>
      <pc:sldChg chg="del">
        <pc:chgData name="Rashpal" userId="S::rashpal@uisa.ca::9721a633-af21-4d9f-8e2d-9281c5882481" providerId="AD" clId="Web-{129EA2DC-BE5B-610A-9D9C-8D4CFE95869E}" dt="2023-04-24T21:36:53.739" v="77"/>
        <pc:sldMkLst>
          <pc:docMk/>
          <pc:sldMk cId="639497416" sldId="371"/>
        </pc:sldMkLst>
      </pc:sldChg>
      <pc:sldChg chg="del">
        <pc:chgData name="Rashpal" userId="S::rashpal@uisa.ca::9721a633-af21-4d9f-8e2d-9281c5882481" providerId="AD" clId="Web-{129EA2DC-BE5B-610A-9D9C-8D4CFE95869E}" dt="2023-04-24T21:37:07.849" v="78"/>
        <pc:sldMkLst>
          <pc:docMk/>
          <pc:sldMk cId="2527283199" sldId="372"/>
        </pc:sldMkLst>
      </pc:sldChg>
      <pc:sldChg chg="new del">
        <pc:chgData name="Rashpal" userId="S::rashpal@uisa.ca::9721a633-af21-4d9f-8e2d-9281c5882481" providerId="AD" clId="Web-{129EA2DC-BE5B-610A-9D9C-8D4CFE95869E}" dt="2023-04-24T18:37:30.364" v="6"/>
        <pc:sldMkLst>
          <pc:docMk/>
          <pc:sldMk cId="3929838937" sldId="373"/>
        </pc:sldMkLst>
      </pc:sldChg>
    </pc:docChg>
  </pc:docChgLst>
  <pc:docChgLst>
    <pc:chgData name="Rashpal" userId="S::rashpal@uisa.ca::9721a633-af21-4d9f-8e2d-9281c5882481" providerId="AD" clId="Web-{E157BBB1-A1D3-F106-6BDF-3A3BCFCC5DDA}"/>
    <pc:docChg chg="modSld addMainMaster delMainMaster">
      <pc:chgData name="Rashpal" userId="S::rashpal@uisa.ca::9721a633-af21-4d9f-8e2d-9281c5882481" providerId="AD" clId="Web-{E157BBB1-A1D3-F106-6BDF-3A3BCFCC5DDA}" dt="2023-05-11T21:35:33.942" v="57"/>
      <pc:docMkLst>
        <pc:docMk/>
      </pc:docMkLst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105465797" sldId="334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105465797" sldId="334"/>
            <ac:spMk id="2" creationId="{A8704A28-E62C-2E4A-A2A4-AD85CB6126A2}"/>
          </ac:spMkLst>
        </pc:spChg>
        <pc:picChg chg="mod ord">
          <ac:chgData name="Rashpal" userId="S::rashpal@uisa.ca::9721a633-af21-4d9f-8e2d-9281c5882481" providerId="AD" clId="Web-{E157BBB1-A1D3-F106-6BDF-3A3BCFCC5DDA}" dt="2023-05-11T21:33:41.267" v="46"/>
          <ac:picMkLst>
            <pc:docMk/>
            <pc:sldMk cId="2105465797" sldId="334"/>
            <ac:picMk id="20" creationId="{12F007AF-B3B3-4BBC-9990-D46E31738B7C}"/>
          </ac:picMkLst>
        </pc:pic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336677316" sldId="343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336677316" sldId="343"/>
            <ac:spMk id="2" creationId="{51DF3D98-3C30-4CFC-8643-C81E829C8C25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336677316" sldId="343"/>
            <ac:spMk id="9" creationId="{76767661-63CB-A645-82F2-3B860E338B67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336677316" sldId="343"/>
            <ac:spMk id="11" creationId="{F0F25866-5DB1-334A-8037-692579FBDE39}"/>
          </ac:spMkLst>
        </pc:spChg>
        <pc:picChg chg="mod ord">
          <ac:chgData name="Rashpal" userId="S::rashpal@uisa.ca::9721a633-af21-4d9f-8e2d-9281c5882481" providerId="AD" clId="Web-{E157BBB1-A1D3-F106-6BDF-3A3BCFCC5DDA}" dt="2023-05-11T21:33:41.267" v="46"/>
          <ac:picMkLst>
            <pc:docMk/>
            <pc:sldMk cId="2336677316" sldId="343"/>
            <ac:picMk id="13" creationId="{EC944911-7CDD-41CC-A7F0-5B0CF85D545C}"/>
          </ac:picMkLst>
        </pc:pic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960950710" sldId="350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960950710" sldId="350"/>
            <ac:spMk id="2" creationId="{293E168C-8042-5B4E-A5A4-A5BF693AE2D6}"/>
          </ac:spMkLst>
        </pc:spChg>
      </pc:sldChg>
      <pc:sldChg chg="addSp delSp modSp mod modClrScheme chgLayout">
        <pc:chgData name="Rashpal" userId="S::rashpal@uisa.ca::9721a633-af21-4d9f-8e2d-9281c5882481" providerId="AD" clId="Web-{E157BBB1-A1D3-F106-6BDF-3A3BCFCC5DDA}" dt="2023-05-11T21:34:38.143" v="55" actId="14100"/>
        <pc:sldMkLst>
          <pc:docMk/>
          <pc:sldMk cId="2521537536" sldId="353"/>
        </pc:sldMkLst>
        <pc:spChg chg="mod or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6" creationId="{54AEFD4E-3C68-714D-803E-EF85A323B95F}"/>
          </ac:spMkLst>
        </pc:spChg>
        <pc:spChg chg="mod or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7" creationId="{560FFC6F-2BF3-42FE-80C1-0A76D4B6C7CE}"/>
          </ac:spMkLst>
        </pc:spChg>
        <pc:spChg chg="mod or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39" creationId="{4AB9797B-00B4-7491-DD69-1D4D006F1540}"/>
          </ac:spMkLst>
        </pc:spChg>
        <pc:spChg chg="add del">
          <ac:chgData name="Rashpal" userId="S::rashpal@uisa.ca::9721a633-af21-4d9f-8e2d-9281c5882481" providerId="AD" clId="Web-{E157BBB1-A1D3-F106-6BDF-3A3BCFCC5DDA}" dt="2023-05-11T21:34:11.596" v="48"/>
          <ac:spMkLst>
            <pc:docMk/>
            <pc:sldMk cId="2521537536" sldId="353"/>
            <ac:spMk id="42" creationId="{0E3596DD-156A-473E-9BB3-C6A29F7574E9}"/>
          </ac:spMkLst>
        </pc:spChg>
        <pc:spChg chg="add del">
          <ac:chgData name="Rashpal" userId="S::rashpal@uisa.ca::9721a633-af21-4d9f-8e2d-9281c5882481" providerId="AD" clId="Web-{E157BBB1-A1D3-F106-6BDF-3A3BCFCC5DDA}" dt="2023-05-11T21:34:11.596" v="48"/>
          <ac:spMkLst>
            <pc:docMk/>
            <pc:sldMk cId="2521537536" sldId="353"/>
            <ac:spMk id="46" creationId="{2C46C4D6-C474-4E92-B52E-944C1118F7B6}"/>
          </ac:spMkLst>
        </pc:spChg>
        <pc:spChg chg="add del">
          <ac:chgData name="Rashpal" userId="S::rashpal@uisa.ca::9721a633-af21-4d9f-8e2d-9281c5882481" providerId="AD" clId="Web-{E157BBB1-A1D3-F106-6BDF-3A3BCFCC5DDA}" dt="2023-05-11T21:34:21.159" v="50"/>
          <ac:spMkLst>
            <pc:docMk/>
            <pc:sldMk cId="2521537536" sldId="353"/>
            <ac:spMk id="48" creationId="{C0BDBCD2-E081-43AB-9119-C55465E59757}"/>
          </ac:spMkLst>
        </pc:spChg>
        <pc:spChg chg="add del">
          <ac:chgData name="Rashpal" userId="S::rashpal@uisa.ca::9721a633-af21-4d9f-8e2d-9281c5882481" providerId="AD" clId="Web-{E157BBB1-A1D3-F106-6BDF-3A3BCFCC5DDA}" dt="2023-05-11T21:34:21.159" v="50"/>
          <ac:spMkLst>
            <pc:docMk/>
            <pc:sldMk cId="2521537536" sldId="353"/>
            <ac:spMk id="49" creationId="{0288C6B4-AFC3-407F-A595-EFFD38D4CCAF}"/>
          </ac:spMkLst>
        </pc:spChg>
        <pc:spChg chg="add del">
          <ac:chgData name="Rashpal" userId="S::rashpal@uisa.ca::9721a633-af21-4d9f-8e2d-9281c5882481" providerId="AD" clId="Web-{E157BBB1-A1D3-F106-6BDF-3A3BCFCC5DDA}" dt="2023-05-11T21:34:21.159" v="50"/>
          <ac:spMkLst>
            <pc:docMk/>
            <pc:sldMk cId="2521537536" sldId="353"/>
            <ac:spMk id="50" creationId="{98E79BE4-34FE-485A-98A5-92CE8F7C4743}"/>
          </ac:spMkLst>
        </pc:spChg>
        <pc:spChg chg="add del">
          <ac:chgData name="Rashpal" userId="S::rashpal@uisa.ca::9721a633-af21-4d9f-8e2d-9281c5882481" providerId="AD" clId="Web-{E157BBB1-A1D3-F106-6BDF-3A3BCFCC5DDA}" dt="2023-05-11T21:34:21.159" v="50"/>
          <ac:spMkLst>
            <pc:docMk/>
            <pc:sldMk cId="2521537536" sldId="353"/>
            <ac:spMk id="51" creationId="{CF236821-17FE-429B-8D2C-08E13A64EA40}"/>
          </ac:spMkLst>
        </pc:spChg>
        <pc:spChg chg="add del">
          <ac:chgData name="Rashpal" userId="S::rashpal@uisa.ca::9721a633-af21-4d9f-8e2d-9281c5882481" providerId="AD" clId="Web-{E157BBB1-A1D3-F106-6BDF-3A3BCFCC5DDA}" dt="2023-05-11T21:34:21.159" v="50"/>
          <ac:spMkLst>
            <pc:docMk/>
            <pc:sldMk cId="2521537536" sldId="353"/>
            <ac:spMk id="53" creationId="{7A5F0580-5EE9-419F-96EE-B6529EF6E7D0}"/>
          </ac:spMkLst>
        </pc:spChg>
        <pc:spChg chg="ad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55" creationId="{9A002C20-86F6-46B0-8392-A37CAC548C71}"/>
          </ac:spMkLst>
        </pc:spChg>
        <pc:spChg chg="add">
          <ac:chgData name="Rashpal" userId="S::rashpal@uisa.ca::9721a633-af21-4d9f-8e2d-9281c5882481" providerId="AD" clId="Web-{E157BBB1-A1D3-F106-6BDF-3A3BCFCC5DDA}" dt="2023-05-11T21:34:21.174" v="51"/>
          <ac:spMkLst>
            <pc:docMk/>
            <pc:sldMk cId="2521537536" sldId="353"/>
            <ac:spMk id="56" creationId="{C2972F54-37E5-4215-8174-927CD8DD41A7}"/>
          </ac:spMkLst>
        </pc:spChg>
        <pc:graphicFrameChg chg="mod">
          <ac:chgData name="Rashpal" userId="S::rashpal@uisa.ca::9721a633-af21-4d9f-8e2d-9281c5882481" providerId="AD" clId="Web-{E157BBB1-A1D3-F106-6BDF-3A3BCFCC5DDA}" dt="2023-05-11T21:34:38.143" v="55" actId="14100"/>
          <ac:graphicFrameMkLst>
            <pc:docMk/>
            <pc:sldMk cId="2521537536" sldId="353"/>
            <ac:graphicFrameMk id="2" creationId="{25D430F3-B08A-4761-BE5D-FD5918163DAC}"/>
          </ac:graphicFrameMkLst>
        </pc:graphicFrame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1556310685" sldId="354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556310685" sldId="354"/>
            <ac:spMk id="2" creationId="{665CFF5F-6DFB-0D49-B8B1-661F7E7888AF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556310685" sldId="354"/>
            <ac:spMk id="4" creationId="{A4771985-C646-C2CD-2A7B-6BB0B0363995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556310685" sldId="354"/>
            <ac:spMk id="5" creationId="{BC7F593D-2B92-5A40-84BC-3F3D67FA0C0A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556310685" sldId="354"/>
            <ac:spMk id="6" creationId="{7CD59D5C-769B-454A-A6E2-A988BC5DEF34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188845726" sldId="356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3" creationId="{01EB1D7F-284F-6F46-99FA-EBB8ED69D7EA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5" creationId="{9642AB8A-80CA-C941-A861-E9F7C174A12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6" creationId="{EA1E2644-1BD8-DB4D-B01F-F617AABF793F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7" creationId="{3590C1A1-4321-EC41-8248-D3B566DD51BD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8" creationId="{AF43A531-88E8-744E-9BB5-FD05029B1D2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9" creationId="{2581095F-0795-744B-A3E7-94DFB3CBF33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0" creationId="{1DF7B21D-37D3-8344-AC78-C169C79D3D2A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1" creationId="{69B26C61-D5D7-CC42-848C-158367DB8216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2" creationId="{70695B8F-A3CD-4845-8150-758480179C28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3" creationId="{F9AE6972-E6CC-8D60-51CC-E5DFC54C346F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5" creationId="{77CC5B03-46A2-F850-4A2E-BF26D555E07E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6" creationId="{1EAEE347-BDD8-5349-BB37-C8938BFCFF4C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17" creationId="{32DA2B67-BDBB-C945-988B-6C0D86F697CE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20" creationId="{A32511F3-D2F5-53BA-32A5-7BA61005E1DB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8845726" sldId="356"/>
            <ac:spMk id="23" creationId="{90154E36-D87B-7209-6AF8-3EF8E9250705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509101887" sldId="357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2" creationId="{00319620-6CCC-A34D-9D45-D6B57F800708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3" creationId="{6873C602-BA59-1744-B258-B489E00A3E14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4" creationId="{86655189-E7B2-3A4A-99EE-997592791F7D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5" creationId="{FA4FEC49-A0F0-FB4E-9A87-B2EF1136472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6" creationId="{8D4284CF-DF13-E947-ADA5-0FD9AAC03C23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7" creationId="{4E355B93-F7B4-8649-8BBF-819B529D7EC7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8" creationId="{58554997-3B04-634C-A36E-69B03113315A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9" creationId="{55F2A68F-70C1-7F46-9A1C-586701744F58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10" creationId="{9C396C20-F6DF-C940-BE16-6E008BFF9CB9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12" creationId="{6F29C953-E914-EE4E-B001-1E1EAD7BFD8A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509101887" sldId="357"/>
            <ac:spMk id="13" creationId="{B2B0E625-26CC-9744-9B92-56905E797B65}"/>
          </ac:spMkLst>
        </pc:spChg>
      </pc:sldChg>
      <pc:sldChg chg="addSp modSp mod modClrScheme chgLayout">
        <pc:chgData name="Rashpal" userId="S::rashpal@uisa.ca::9721a633-af21-4d9f-8e2d-9281c5882481" providerId="AD" clId="Web-{E157BBB1-A1D3-F106-6BDF-3A3BCFCC5DDA}" dt="2023-05-11T21:35:33.942" v="57"/>
        <pc:sldMkLst>
          <pc:docMk/>
          <pc:sldMk cId="391246093" sldId="361"/>
        </pc:sldMkLst>
        <pc:spChg chg="mod ord">
          <ac:chgData name="Rashpal" userId="S::rashpal@uisa.ca::9721a633-af21-4d9f-8e2d-9281c5882481" providerId="AD" clId="Web-{E157BBB1-A1D3-F106-6BDF-3A3BCFCC5DDA}" dt="2023-05-11T21:35:33.942" v="57"/>
          <ac:spMkLst>
            <pc:docMk/>
            <pc:sldMk cId="391246093" sldId="361"/>
            <ac:spMk id="2" creationId="{62CE9DD7-24A3-DEE9-F6F3-8C917DD3772B}"/>
          </ac:spMkLst>
        </pc:spChg>
        <pc:spChg chg="mod ord">
          <ac:chgData name="Rashpal" userId="S::rashpal@uisa.ca::9721a633-af21-4d9f-8e2d-9281c5882481" providerId="AD" clId="Web-{E157BBB1-A1D3-F106-6BDF-3A3BCFCC5DDA}" dt="2023-05-11T21:35:33.942" v="57"/>
          <ac:spMkLst>
            <pc:docMk/>
            <pc:sldMk cId="391246093" sldId="361"/>
            <ac:spMk id="3" creationId="{1353F689-2E51-BF4F-AE47-7CEB7CC4C52A}"/>
          </ac:spMkLst>
        </pc:spChg>
        <pc:spChg chg="mod ord">
          <ac:chgData name="Rashpal" userId="S::rashpal@uisa.ca::9721a633-af21-4d9f-8e2d-9281c5882481" providerId="AD" clId="Web-{E157BBB1-A1D3-F106-6BDF-3A3BCFCC5DDA}" dt="2023-05-11T21:35:33.942" v="57"/>
          <ac:spMkLst>
            <pc:docMk/>
            <pc:sldMk cId="391246093" sldId="361"/>
            <ac:spMk id="4" creationId="{A17F80A9-6337-524E-AC61-32C5AFEE8E6D}"/>
          </ac:spMkLst>
        </pc:spChg>
        <pc:spChg chg="mod ord">
          <ac:chgData name="Rashpal" userId="S::rashpal@uisa.ca::9721a633-af21-4d9f-8e2d-9281c5882481" providerId="AD" clId="Web-{E157BBB1-A1D3-F106-6BDF-3A3BCFCC5DDA}" dt="2023-05-11T21:35:33.942" v="57"/>
          <ac:spMkLst>
            <pc:docMk/>
            <pc:sldMk cId="391246093" sldId="361"/>
            <ac:spMk id="6" creationId="{66F3960A-D260-8445-A153-0B674474CEBD}"/>
          </ac:spMkLst>
        </pc:spChg>
        <pc:spChg chg="add">
          <ac:chgData name="Rashpal" userId="S::rashpal@uisa.ca::9721a633-af21-4d9f-8e2d-9281c5882481" providerId="AD" clId="Web-{E157BBB1-A1D3-F106-6BDF-3A3BCFCC5DDA}" dt="2023-05-11T21:35:33.942" v="57"/>
          <ac:spMkLst>
            <pc:docMk/>
            <pc:sldMk cId="391246093" sldId="361"/>
            <ac:spMk id="79" creationId="{D009D6D5-DAC2-4A8B-A17A-E206B9012D09}"/>
          </ac:spMkLst>
        </pc:spChg>
        <pc:picChg chg="mod ord">
          <ac:chgData name="Rashpal" userId="S::rashpal@uisa.ca::9721a633-af21-4d9f-8e2d-9281c5882481" providerId="AD" clId="Web-{E157BBB1-A1D3-F106-6BDF-3A3BCFCC5DDA}" dt="2023-05-11T21:35:33.942" v="57"/>
          <ac:picMkLst>
            <pc:docMk/>
            <pc:sldMk cId="391246093" sldId="361"/>
            <ac:picMk id="53" creationId="{CAC9EF15-08A3-406D-9236-76A5454D5F8A}"/>
          </ac:picMkLst>
        </pc:pic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495483412" sldId="363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95483412" sldId="363"/>
            <ac:spMk id="10" creationId="{56278D20-060E-1942-9A72-E600C02A8208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95483412" sldId="363"/>
            <ac:spMk id="11" creationId="{8B50C3FA-D20D-3049-9C7F-6F37D4E022C5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95483412" sldId="363"/>
            <ac:spMk id="17" creationId="{57073D82-2CD0-07F1-385D-6920AFEFC789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1452138717" sldId="365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452138717" sldId="365"/>
            <ac:spMk id="2" creationId="{6490CF62-64B2-DE38-80C4-DCBE5EFC0D13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452138717" sldId="365"/>
            <ac:spMk id="4" creationId="{305EEE49-A205-D6B7-20E9-A1E58907049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452138717" sldId="365"/>
            <ac:spMk id="5" creationId="{EF2A44B3-2B4D-5F8F-F2BC-86FFE820F014}"/>
          </ac:spMkLst>
        </pc:spChg>
      </pc:sldChg>
      <pc:sldChg chg="addSp modSp mod modClrScheme chgLayout">
        <pc:chgData name="Rashpal" userId="S::rashpal@uisa.ca::9721a633-af21-4d9f-8e2d-9281c5882481" providerId="AD" clId="Web-{E157BBB1-A1D3-F106-6BDF-3A3BCFCC5DDA}" dt="2023-05-11T21:35:04.847" v="56"/>
        <pc:sldMkLst>
          <pc:docMk/>
          <pc:sldMk cId="1878034561" sldId="366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878034561" sldId="366"/>
            <ac:spMk id="3" creationId="{C380186F-DBE9-BBF6-FFC8-98732A8FD958}"/>
          </ac:spMkLst>
        </pc:spChg>
        <pc:spChg chg="mod ord">
          <ac:chgData name="Rashpal" userId="S::rashpal@uisa.ca::9721a633-af21-4d9f-8e2d-9281c5882481" providerId="AD" clId="Web-{E157BBB1-A1D3-F106-6BDF-3A3BCFCC5DDA}" dt="2023-05-11T21:35:04.847" v="56"/>
          <ac:spMkLst>
            <pc:docMk/>
            <pc:sldMk cId="1878034561" sldId="366"/>
            <ac:spMk id="5" creationId="{296EDEF0-BE51-006A-AE21-7DCECABF172E}"/>
          </ac:spMkLst>
        </pc:spChg>
        <pc:spChg chg="mod ord">
          <ac:chgData name="Rashpal" userId="S::rashpal@uisa.ca::9721a633-af21-4d9f-8e2d-9281c5882481" providerId="AD" clId="Web-{E157BBB1-A1D3-F106-6BDF-3A3BCFCC5DDA}" dt="2023-05-11T21:35:04.847" v="56"/>
          <ac:spMkLst>
            <pc:docMk/>
            <pc:sldMk cId="1878034561" sldId="366"/>
            <ac:spMk id="6" creationId="{B87DDA59-81EA-24A5-5CBF-175BC8AF02AD}"/>
          </ac:spMkLst>
        </pc:spChg>
        <pc:spChg chg="add">
          <ac:chgData name="Rashpal" userId="S::rashpal@uisa.ca::9721a633-af21-4d9f-8e2d-9281c5882481" providerId="AD" clId="Web-{E157BBB1-A1D3-F106-6BDF-3A3BCFCC5DDA}" dt="2023-05-11T21:35:04.847" v="56"/>
          <ac:spMkLst>
            <pc:docMk/>
            <pc:sldMk cId="1878034561" sldId="366"/>
            <ac:spMk id="13" creationId="{6C4028FD-8BAA-4A19-BFDE-594D991B7552}"/>
          </ac:spMkLst>
        </pc:spChg>
        <pc:graphicFrameChg chg="mod modGraphic">
          <ac:chgData name="Rashpal" userId="S::rashpal@uisa.ca::9721a633-af21-4d9f-8e2d-9281c5882481" providerId="AD" clId="Web-{E157BBB1-A1D3-F106-6BDF-3A3BCFCC5DDA}" dt="2023-05-11T21:35:04.847" v="56"/>
          <ac:graphicFrameMkLst>
            <pc:docMk/>
            <pc:sldMk cId="1878034561" sldId="366"/>
            <ac:graphicFrameMk id="9" creationId="{3FCCDFFA-8CA5-2831-C86F-3AE489E15D83}"/>
          </ac:graphicFrameMkLst>
        </pc:graphicFrame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1237319133" sldId="368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1237319133" sldId="368"/>
            <ac:spMk id="2" creationId="{997874EA-2F67-60CD-631F-5A787057F8CE}"/>
          </ac:spMkLst>
        </pc:spChg>
        <pc:spChg chg="mod">
          <ac:chgData name="Rashpal" userId="S::rashpal@uisa.ca::9721a633-af21-4d9f-8e2d-9281c5882481" providerId="AD" clId="Web-{E157BBB1-A1D3-F106-6BDF-3A3BCFCC5DDA}" dt="2023-05-11T21:32:19.781" v="42" actId="14100"/>
          <ac:spMkLst>
            <pc:docMk/>
            <pc:sldMk cId="1237319133" sldId="368"/>
            <ac:spMk id="5" creationId="{8F9E97CA-2CD7-EEF8-C02A-9536BE9F2E74}"/>
          </ac:spMkLst>
        </pc:spChg>
        <pc:picChg chg="mod">
          <ac:chgData name="Rashpal" userId="S::rashpal@uisa.ca::9721a633-af21-4d9f-8e2d-9281c5882481" providerId="AD" clId="Web-{E157BBB1-A1D3-F106-6BDF-3A3BCFCC5DDA}" dt="2023-05-11T21:32:23.687" v="43" actId="1076"/>
          <ac:picMkLst>
            <pc:docMk/>
            <pc:sldMk cId="1237319133" sldId="368"/>
            <ac:picMk id="58" creationId="{1762A4BC-4E10-EA2C-8952-1C3802948593}"/>
          </ac:picMkLst>
        </pc:pic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622941904" sldId="369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2" creationId="{B2C3C420-8A86-A967-5861-0A63D3EB58E9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3" creationId="{C4EC1EB3-455E-4B94-A71A-19ED101E49BC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5" creationId="{35CDEF04-2E13-B897-9804-5ACDCBBBE359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7" creationId="{9F2000A3-84C0-1714-7573-783EC05731B3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27" creationId="{B29E910F-5CD4-AA2F-2CD0-1944D869467D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22941904" sldId="369"/>
            <ac:spMk id="28" creationId="{CFC3A49A-3ED2-70EC-AA34-1F3867342AA2}"/>
          </ac:spMkLst>
        </pc:spChg>
        <pc:picChg chg="mod ord">
          <ac:chgData name="Rashpal" userId="S::rashpal@uisa.ca::9721a633-af21-4d9f-8e2d-9281c5882481" providerId="AD" clId="Web-{E157BBB1-A1D3-F106-6BDF-3A3BCFCC5DDA}" dt="2023-05-11T21:33:41.267" v="46"/>
          <ac:picMkLst>
            <pc:docMk/>
            <pc:sldMk cId="2622941904" sldId="369"/>
            <ac:picMk id="8" creationId="{3B0E6EAE-44C6-94D9-871E-B2C7BB89C8CD}"/>
          </ac:picMkLst>
        </pc:picChg>
        <pc:picChg chg="mod ord">
          <ac:chgData name="Rashpal" userId="S::rashpal@uisa.ca::9721a633-af21-4d9f-8e2d-9281c5882481" providerId="AD" clId="Web-{E157BBB1-A1D3-F106-6BDF-3A3BCFCC5DDA}" dt="2023-05-11T21:33:41.267" v="46"/>
          <ac:picMkLst>
            <pc:docMk/>
            <pc:sldMk cId="2622941904" sldId="369"/>
            <ac:picMk id="9" creationId="{D98E3904-7B51-E3A4-898E-2F5C5BB5E0DC}"/>
          </ac:picMkLst>
        </pc:picChg>
        <pc:picChg chg="mod ord">
          <ac:chgData name="Rashpal" userId="S::rashpal@uisa.ca::9721a633-af21-4d9f-8e2d-9281c5882481" providerId="AD" clId="Web-{E157BBB1-A1D3-F106-6BDF-3A3BCFCC5DDA}" dt="2023-05-11T21:33:41.267" v="46"/>
          <ac:picMkLst>
            <pc:docMk/>
            <pc:sldMk cId="2622941904" sldId="369"/>
            <ac:picMk id="13" creationId="{3E1A87AF-03D6-2A3D-F3A0-25F58685A02F}"/>
          </ac:picMkLst>
        </pc:pic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4109898608" sldId="370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109898608" sldId="370"/>
            <ac:spMk id="2" creationId="{A4B09D15-C475-D783-95D7-9392C3BC847F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109898608" sldId="370"/>
            <ac:spMk id="3" creationId="{53E57517-CE10-1B75-F625-DB28C50F0B5C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109898608" sldId="370"/>
            <ac:spMk id="4" creationId="{3AE90B57-A91D-C759-BF7A-509D288F1211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4109898608" sldId="370"/>
            <ac:spMk id="5" creationId="{BF1921CA-86BC-AF2F-93CA-7E159BEC7027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668554668" sldId="372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668554668" sldId="372"/>
            <ac:spMk id="4" creationId="{441184DC-649F-FB82-3029-2E70F29A0656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668554668" sldId="372"/>
            <ac:spMk id="5" creationId="{16B8E9B2-5B49-8CA9-0CCC-C9CF452ECA75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820837222" sldId="373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820837222" sldId="373"/>
            <ac:spMk id="2" creationId="{F38990B1-5860-F6EB-77BF-B049DB95A524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820837222" sldId="373"/>
            <ac:spMk id="3" creationId="{EE81DE37-D8CE-695F-A412-E3F046B24980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820837222" sldId="373"/>
            <ac:spMk id="4" creationId="{8E0A3633-B741-D418-8D37-E3E0E6E3730B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820837222" sldId="373"/>
            <ac:spMk id="5" creationId="{189A5B2F-F6FD-B8E1-987A-5FC747A9F2A1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935841978" sldId="374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935841978" sldId="374"/>
            <ac:spMk id="9" creationId="{B3EDEA20-7960-970C-9341-439266B64422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935841978" sldId="374"/>
            <ac:spMk id="10" creationId="{DC0C0CF5-1649-2B6E-5D50-70E8266D00FD}"/>
          </ac:spMkLst>
        </pc:spChg>
      </pc:sldChg>
      <pc:sldChg chg="modSp mod modClrScheme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3968193281" sldId="377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3968193281" sldId="377"/>
            <ac:spMk id="3" creationId="{90FACFF0-6633-1FE2-5ECB-E4CC6E4C1EDC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3968193281" sldId="377"/>
            <ac:spMk id="4" creationId="{431901B2-777C-5F9A-900E-E28A64D500FF}"/>
          </ac:spMkLst>
        </pc:spChg>
      </pc:sldChg>
      <pc:sldChg chg="addSp delSp modSp mod modClrScheme delDesignElem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016360892" sldId="378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016360892" sldId="378"/>
            <ac:spMk id="2" creationId="{81937236-CCD4-617A-CE99-EAC14EDABBD4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016360892" sldId="378"/>
            <ac:spMk id="3" creationId="{500CD888-0781-D53D-596F-A9600FA0FEA2}"/>
          </ac:spMkLst>
        </pc:spChg>
        <pc:spChg chg="add del">
          <ac:chgData name="Rashpal" userId="S::rashpal@uisa.ca::9721a633-af21-4d9f-8e2d-9281c5882481" providerId="AD" clId="Web-{E157BBB1-A1D3-F106-6BDF-3A3BCFCC5DDA}" dt="2023-05-11T21:25:07.989" v="22"/>
          <ac:spMkLst>
            <pc:docMk/>
            <pc:sldMk cId="2016360892" sldId="378"/>
            <ac:spMk id="12" creationId="{79BB35BC-D5C2-4C8B-A22A-A71E6191913B}"/>
          </ac:spMkLst>
        </pc:spChg>
        <pc:spChg chg="add del">
          <ac:chgData name="Rashpal" userId="S::rashpal@uisa.ca::9721a633-af21-4d9f-8e2d-9281c5882481" providerId="AD" clId="Web-{E157BBB1-A1D3-F106-6BDF-3A3BCFCC5DDA}" dt="2023-05-11T21:25:07.973" v="21"/>
          <ac:spMkLst>
            <pc:docMk/>
            <pc:sldMk cId="2016360892" sldId="378"/>
            <ac:spMk id="17" creationId="{6B5E2835-4E47-45B3-9CFE-732FF7B05472}"/>
          </ac:spMkLst>
        </pc:spChg>
        <pc:spChg chg="add del">
          <ac:chgData name="Rashpal" userId="S::rashpal@uisa.ca::9721a633-af21-4d9f-8e2d-9281c5882481" providerId="AD" clId="Web-{E157BBB1-A1D3-F106-6BDF-3A3BCFCC5DDA}" dt="2023-05-11T21:25:07.973" v="21"/>
          <ac:spMkLst>
            <pc:docMk/>
            <pc:sldMk cId="2016360892" sldId="378"/>
            <ac:spMk id="19" creationId="{5B45AD5D-AA52-4F7B-9362-576A39AD9E09}"/>
          </ac:spMkLst>
        </pc:spChg>
        <pc:spChg chg="add del">
          <ac:chgData name="Rashpal" userId="S::rashpal@uisa.ca::9721a633-af21-4d9f-8e2d-9281c5882481" providerId="AD" clId="Web-{E157BBB1-A1D3-F106-6BDF-3A3BCFCC5DDA}" dt="2023-05-11T21:25:07.973" v="21"/>
          <ac:spMkLst>
            <pc:docMk/>
            <pc:sldMk cId="2016360892" sldId="378"/>
            <ac:spMk id="21" creationId="{AEDD7960-4866-4399-BEF6-DD1431AB4E34}"/>
          </ac:spMkLst>
        </pc:spChg>
        <pc:spChg chg="add del">
          <ac:chgData name="Rashpal" userId="S::rashpal@uisa.ca::9721a633-af21-4d9f-8e2d-9281c5882481" providerId="AD" clId="Web-{E157BBB1-A1D3-F106-6BDF-3A3BCFCC5DDA}" dt="2023-05-11T21:25:07.973" v="21"/>
          <ac:spMkLst>
            <pc:docMk/>
            <pc:sldMk cId="2016360892" sldId="378"/>
            <ac:spMk id="23" creationId="{55D4142C-5077-457F-A6AD-3FECFDB39685}"/>
          </ac:spMkLst>
        </pc:spChg>
        <pc:spChg chg="add del">
          <ac:chgData name="Rashpal" userId="S::rashpal@uisa.ca::9721a633-af21-4d9f-8e2d-9281c5882481" providerId="AD" clId="Web-{E157BBB1-A1D3-F106-6BDF-3A3BCFCC5DDA}" dt="2023-05-11T21:25:07.973" v="21"/>
          <ac:spMkLst>
            <pc:docMk/>
            <pc:sldMk cId="2016360892" sldId="378"/>
            <ac:spMk id="25" creationId="{7A5F0580-5EE9-419F-96EE-B6529EF6E7D0}"/>
          </ac:spMkLst>
        </pc:spChg>
        <pc:spChg chg="add del">
          <ac:chgData name="Rashpal" userId="S::rashpal@uisa.ca::9721a633-af21-4d9f-8e2d-9281c5882481" providerId="AD" clId="Web-{E157BBB1-A1D3-F106-6BDF-3A3BCFCC5DDA}" dt="2023-05-11T21:25:52.881" v="23"/>
          <ac:spMkLst>
            <pc:docMk/>
            <pc:sldMk cId="2016360892" sldId="378"/>
            <ac:spMk id="27" creationId="{2C61293E-6EBE-43EF-A52C-9BEBFD7679D4}"/>
          </ac:spMkLst>
        </pc:spChg>
        <pc:spChg chg="add del">
          <ac:chgData name="Rashpal" userId="S::rashpal@uisa.ca::9721a633-af21-4d9f-8e2d-9281c5882481" providerId="AD" clId="Web-{E157BBB1-A1D3-F106-6BDF-3A3BCFCC5DDA}" dt="2023-05-11T21:25:52.881" v="23"/>
          <ac:spMkLst>
            <pc:docMk/>
            <pc:sldMk cId="2016360892" sldId="378"/>
            <ac:spMk id="28" creationId="{21540236-BFD5-4A9D-8840-4703E7F76825}"/>
          </ac:spMkLst>
        </pc:spChg>
        <pc:spChg chg="add del">
          <ac:chgData name="Rashpal" userId="S::rashpal@uisa.ca::9721a633-af21-4d9f-8e2d-9281c5882481" providerId="AD" clId="Web-{E157BBB1-A1D3-F106-6BDF-3A3BCFCC5DDA}" dt="2023-05-11T21:33:07.688" v="44"/>
          <ac:spMkLst>
            <pc:docMk/>
            <pc:sldMk cId="2016360892" sldId="378"/>
            <ac:spMk id="33" creationId="{79BB35BC-D5C2-4C8B-A22A-A71E6191913B}"/>
          </ac:spMkLst>
        </pc:spChg>
        <pc:picChg chg="mod ord">
          <ac:chgData name="Rashpal" userId="S::rashpal@uisa.ca::9721a633-af21-4d9f-8e2d-9281c5882481" providerId="AD" clId="Web-{E157BBB1-A1D3-F106-6BDF-3A3BCFCC5DDA}" dt="2023-05-11T21:25:52.881" v="23"/>
          <ac:picMkLst>
            <pc:docMk/>
            <pc:sldMk cId="2016360892" sldId="378"/>
            <ac:picMk id="7" creationId="{43A7E59E-C703-A19B-3D48-6B7C7563C3E1}"/>
          </ac:picMkLst>
        </pc:picChg>
      </pc:sldChg>
      <pc:sldChg chg="addSp delSp modSp mod modClrScheme setClrOvrMap delDesignElem chgLayout">
        <pc:chgData name="Rashpal" userId="S::rashpal@uisa.ca::9721a633-af21-4d9f-8e2d-9281c5882481" providerId="AD" clId="Web-{E157BBB1-A1D3-F106-6BDF-3A3BCFCC5DDA}" dt="2023-05-11T21:33:41.267" v="46"/>
        <pc:sldMkLst>
          <pc:docMk/>
          <pc:sldMk cId="2619254712" sldId="379"/>
        </pc:sldMkLst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19254712" sldId="379"/>
            <ac:spMk id="2" creationId="{8430A137-27F1-F8B8-68FD-7B28432A1E5B}"/>
          </ac:spMkLst>
        </pc:spChg>
        <pc:spChg chg="mod ord">
          <ac:chgData name="Rashpal" userId="S::rashpal@uisa.ca::9721a633-af21-4d9f-8e2d-9281c5882481" providerId="AD" clId="Web-{E157BBB1-A1D3-F106-6BDF-3A3BCFCC5DDA}" dt="2023-05-11T21:33:41.267" v="46"/>
          <ac:spMkLst>
            <pc:docMk/>
            <pc:sldMk cId="2619254712" sldId="379"/>
            <ac:spMk id="3" creationId="{FE7205FD-2AE1-3599-A6F3-FC54915037B1}"/>
          </ac:spMkLst>
        </pc:spChg>
        <pc:spChg chg="del">
          <ac:chgData name="Rashpal" userId="S::rashpal@uisa.ca::9721a633-af21-4d9f-8e2d-9281c5882481" providerId="AD" clId="Web-{E157BBB1-A1D3-F106-6BDF-3A3BCFCC5DDA}" dt="2023-05-11T21:22:22.204" v="7"/>
          <ac:spMkLst>
            <pc:docMk/>
            <pc:sldMk cId="2619254712" sldId="379"/>
            <ac:spMk id="29" creationId="{C5E6CFF1-2F42-4E10-9A97-F116F46F53FE}"/>
          </ac:spMkLst>
        </pc:spChg>
        <pc:spChg chg="add del">
          <ac:chgData name="Rashpal" userId="S::rashpal@uisa.ca::9721a633-af21-4d9f-8e2d-9281c5882481" providerId="AD" clId="Web-{E157BBB1-A1D3-F106-6BDF-3A3BCFCC5DDA}" dt="2023-05-11T21:33:07.688" v="44"/>
          <ac:spMkLst>
            <pc:docMk/>
            <pc:sldMk cId="2619254712" sldId="379"/>
            <ac:spMk id="36" creationId="{8F90786E-B72D-4C32-BDCE-A170B007822D}"/>
          </ac:spMkLst>
        </pc:spChg>
        <pc:spChg chg="add del">
          <ac:chgData name="Rashpal" userId="S::rashpal@uisa.ca::9721a633-af21-4d9f-8e2d-9281c5882481" providerId="AD" clId="Web-{E157BBB1-A1D3-F106-6BDF-3A3BCFCC5DDA}" dt="2023-05-11T21:33:07.688" v="44"/>
          <ac:spMkLst>
            <pc:docMk/>
            <pc:sldMk cId="2619254712" sldId="379"/>
            <ac:spMk id="38" creationId="{5E46F2E7-848F-4A6C-A098-4764FDEA771A}"/>
          </ac:spMkLst>
        </pc:spChg>
        <pc:picChg chg="mod">
          <ac:chgData name="Rashpal" userId="S::rashpal@uisa.ca::9721a633-af21-4d9f-8e2d-9281c5882481" providerId="AD" clId="Web-{E157BBB1-A1D3-F106-6BDF-3A3BCFCC5DDA}" dt="2023-05-11T21:22:22.204" v="7"/>
          <ac:picMkLst>
            <pc:docMk/>
            <pc:sldMk cId="2619254712" sldId="379"/>
            <ac:picMk id="14" creationId="{04D0F95F-0BD1-BC8A-CA73-9C9A51CE1962}"/>
          </ac:picMkLst>
        </pc:picChg>
        <pc:cxnChg chg="del">
          <ac:chgData name="Rashpal" userId="S::rashpal@uisa.ca::9721a633-af21-4d9f-8e2d-9281c5882481" providerId="AD" clId="Web-{E157BBB1-A1D3-F106-6BDF-3A3BCFCC5DDA}" dt="2023-05-11T21:22:22.204" v="7"/>
          <ac:cxnSpMkLst>
            <pc:docMk/>
            <pc:sldMk cId="2619254712" sldId="379"/>
            <ac:cxnSpMk id="31" creationId="{96A8629B-8289-498B-939B-1CA0C106182C}"/>
          </ac:cxnSpMkLst>
        </pc:cxnChg>
      </pc:sldChg>
      <pc:sldMasterChg chg="del delSldLayout">
        <pc:chgData name="Rashpal" userId="S::rashpal@uisa.ca::9721a633-af21-4d9f-8e2d-9281c5882481" providerId="AD" clId="Web-{E157BBB1-A1D3-F106-6BDF-3A3BCFCC5DDA}" dt="2023-05-11T21:33:07.688" v="44"/>
        <pc:sldMasterMkLst>
          <pc:docMk/>
          <pc:sldMasterMk cId="449687064" sldId="2147484120"/>
        </pc:sldMasterMkLst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463854445" sldId="2147484121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247138561" sldId="2147484122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474076586" sldId="2147484123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703067115" sldId="2147484124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688350724" sldId="2147484125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372788801" sldId="2147484126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857295857" sldId="2147484127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683040400" sldId="2147484128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238459855" sldId="2147484129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622640526" sldId="2147484130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979619626" sldId="2147484131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620825191" sldId="2147484132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380163547" sldId="2147484133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3934301883" sldId="2147484134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809439355" sldId="2147484135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2555252124" sldId="2147484136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800917422" sldId="2147484137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3664331483" sldId="2147484138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914191367" sldId="2147484139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1093624577" sldId="2147484140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480829913" sldId="2147484141"/>
          </pc:sldLayoutMkLst>
        </pc:sldLayoutChg>
        <pc:sldLayoutChg chg="del">
          <pc:chgData name="Rashpal" userId="S::rashpal@uisa.ca::9721a633-af21-4d9f-8e2d-9281c5882481" providerId="AD" clId="Web-{E157BBB1-A1D3-F106-6BDF-3A3BCFCC5DDA}" dt="2023-05-11T21:33:07.688" v="44"/>
          <pc:sldLayoutMkLst>
            <pc:docMk/>
            <pc:sldMasterMk cId="449687064" sldId="2147484120"/>
            <pc:sldLayoutMk cId="3837285593" sldId="2147484142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157BBB1-A1D3-F106-6BDF-3A3BCFCC5DDA}" dt="2023-05-11T21:33:30.767" v="45"/>
        <pc:sldMasterMkLst>
          <pc:docMk/>
          <pc:sldMasterMk cId="4024407462" sldId="2147484143"/>
        </pc:sldMasterMkLst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3905434358" sldId="214748414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560567972" sldId="214748414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737591952" sldId="214748414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870178961" sldId="214748414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703020104" sldId="214748414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384948467" sldId="214748414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461604902" sldId="2147484150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703972954" sldId="2147484151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581219126" sldId="2147484152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734683755" sldId="2147484153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63547587" sldId="214748415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887824105" sldId="214748415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032624368" sldId="214748415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982612285" sldId="214748415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352069565" sldId="214748415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4037464194" sldId="214748415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868933173" sldId="2147484160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3041173347" sldId="2147484161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3939851148" sldId="2147484162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825585474" sldId="2147484163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478477540" sldId="214748416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808301686" sldId="214748416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520826558" sldId="214748416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2406027866" sldId="214748416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463277603" sldId="214748416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150931553" sldId="214748416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1190671201" sldId="2147484170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30.767" v="45"/>
          <pc:sldLayoutMkLst>
            <pc:docMk/>
            <pc:sldMasterMk cId="4024407462" sldId="2147484143"/>
            <pc:sldLayoutMk cId="4261268972" sldId="2147484171"/>
          </pc:sldLayoutMkLst>
        </pc:sldLayoutChg>
      </pc:sldMasterChg>
      <pc:sldMasterChg chg="add del addSldLayout delSldLayout modSldLayout">
        <pc:chgData name="Rashpal" userId="S::rashpal@uisa.ca::9721a633-af21-4d9f-8e2d-9281c5882481" providerId="AD" clId="Web-{E157BBB1-A1D3-F106-6BDF-3A3BCFCC5DDA}" dt="2023-05-11T21:33:41.267" v="46"/>
        <pc:sldMasterMkLst>
          <pc:docMk/>
          <pc:sldMasterMk cId="381234552" sldId="2147484172"/>
        </pc:sldMasterMkLst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124931030" sldId="2147484173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144110602" sldId="214748417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1659862976" sldId="214748417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751895106" sldId="214748417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507694743" sldId="214748417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399830495" sldId="214748417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966872540" sldId="214748417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1833416618" sldId="2147484180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631285855" sldId="2147484181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342954006" sldId="2147484182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304556723" sldId="2147484183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611072450" sldId="214748418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318331744" sldId="214748418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1836995396" sldId="214748418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630852678" sldId="214748418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736781901" sldId="214748418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237685780" sldId="214748418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504033070" sldId="2147484190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323537794" sldId="2147484191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874494815" sldId="2147484192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721975773" sldId="2147484193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064355006" sldId="2147484194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899252335" sldId="2147484195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4050525644" sldId="2147484196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515503638" sldId="2147484197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462068877" sldId="2147484198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2274478223" sldId="2147484199"/>
          </pc:sldLayoutMkLst>
        </pc:sldLayoutChg>
        <pc:sldLayoutChg chg="add del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381234552" sldId="2147484172"/>
            <pc:sldLayoutMk cId="3488064031" sldId="2147484200"/>
          </pc:sldLayoutMkLst>
        </pc:sldLayoutChg>
      </pc:sldMasterChg>
      <pc:sldMasterChg chg="add addSldLayout modSldLayout">
        <pc:chgData name="Rashpal" userId="S::rashpal@uisa.ca::9721a633-af21-4d9f-8e2d-9281c5882481" providerId="AD" clId="Web-{E157BBB1-A1D3-F106-6BDF-3A3BCFCC5DDA}" dt="2023-05-11T21:33:41.267" v="46"/>
        <pc:sldMasterMkLst>
          <pc:docMk/>
          <pc:sldMasterMk cId="2310101046" sldId="2147484201"/>
        </pc:sldMasterMkLst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4149673846" sldId="2147484202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1845372920" sldId="2147484203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645102858" sldId="2147484204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1799454024" sldId="2147484205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580692531" sldId="2147484206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45529416" sldId="2147484207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1568016541" sldId="2147484208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126584068" sldId="2147484209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497529200" sldId="2147484210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1649464542" sldId="2147484211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128255968" sldId="2147484212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662563463" sldId="2147484213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765468449" sldId="2147484214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30369294" sldId="2147484215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500625968" sldId="2147484216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759055176" sldId="2147484217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51506165" sldId="2147484218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342444692" sldId="2147484219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53838128" sldId="2147484220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167580399" sldId="2147484221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237888909" sldId="2147484222"/>
          </pc:sldLayoutMkLst>
        </pc:sldLayoutChg>
        <pc:sldLayoutChg chg="add mod replId">
          <pc:chgData name="Rashpal" userId="S::rashpal@uisa.ca::9721a633-af21-4d9f-8e2d-9281c5882481" providerId="AD" clId="Web-{E157BBB1-A1D3-F106-6BDF-3A3BCFCC5DDA}" dt="2023-05-11T21:33:41.267" v="46"/>
          <pc:sldLayoutMkLst>
            <pc:docMk/>
            <pc:sldMasterMk cId="2310101046" sldId="2147484201"/>
            <pc:sldLayoutMk cId="3109041809" sldId="2147484223"/>
          </pc:sldLayoutMkLst>
        </pc:sldLayoutChg>
      </pc:sldMasterChg>
    </pc:docChg>
  </pc:docChgLst>
  <pc:docChgLst>
    <pc:chgData name="Rashpal" userId="S::rashpal@uisa.ca::9721a633-af21-4d9f-8e2d-9281c5882481" providerId="AD" clId="Web-{4CC9B16E-1E27-C9C5-0197-4714962BF3D1}"/>
    <pc:docChg chg="delSld modSld sldOrd">
      <pc:chgData name="Rashpal" userId="S::rashpal@uisa.ca::9721a633-af21-4d9f-8e2d-9281c5882481" providerId="AD" clId="Web-{4CC9B16E-1E27-C9C5-0197-4714962BF3D1}" dt="2023-05-29T15:16:27.173" v="4630"/>
      <pc:docMkLst>
        <pc:docMk/>
      </pc:docMkLst>
      <pc:sldChg chg="modNotes">
        <pc:chgData name="Rashpal" userId="S::rashpal@uisa.ca::9721a633-af21-4d9f-8e2d-9281c5882481" providerId="AD" clId="Web-{4CC9B16E-1E27-C9C5-0197-4714962BF3D1}" dt="2023-05-28T21:52:25.166" v="4549"/>
        <pc:sldMkLst>
          <pc:docMk/>
          <pc:sldMk cId="2105465797" sldId="334"/>
        </pc:sldMkLst>
      </pc:sldChg>
      <pc:sldChg chg="delSp modSp modNotes">
        <pc:chgData name="Rashpal" userId="S::rashpal@uisa.ca::9721a633-af21-4d9f-8e2d-9281c5882481" providerId="AD" clId="Web-{4CC9B16E-1E27-C9C5-0197-4714962BF3D1}" dt="2023-05-28T20:38:53.315" v="1322"/>
        <pc:sldMkLst>
          <pc:docMk/>
          <pc:sldMk cId="2521537536" sldId="353"/>
        </pc:sldMkLst>
        <pc:spChg chg="del">
          <ac:chgData name="Rashpal" userId="S::rashpal@uisa.ca::9721a633-af21-4d9f-8e2d-9281c5882481" providerId="AD" clId="Web-{4CC9B16E-1E27-C9C5-0197-4714962BF3D1}" dt="2023-05-28T18:45:28.650" v="13"/>
          <ac:spMkLst>
            <pc:docMk/>
            <pc:sldMk cId="2521537536" sldId="353"/>
            <ac:spMk id="5" creationId="{234E9584-EA07-9B45-9700-4AD3524B82A0}"/>
          </ac:spMkLst>
        </pc:spChg>
        <pc:spChg chg="mod">
          <ac:chgData name="Rashpal" userId="S::rashpal@uisa.ca::9721a633-af21-4d9f-8e2d-9281c5882481" providerId="AD" clId="Web-{4CC9B16E-1E27-C9C5-0197-4714962BF3D1}" dt="2023-05-28T19:08:11.558" v="240" actId="20577"/>
          <ac:spMkLst>
            <pc:docMk/>
            <pc:sldMk cId="2521537536" sldId="353"/>
            <ac:spMk id="7" creationId="{560FFC6F-2BF3-42FE-80C1-0A76D4B6C7CE}"/>
          </ac:spMkLst>
        </pc:spChg>
        <pc:spChg chg="mod">
          <ac:chgData name="Rashpal" userId="S::rashpal@uisa.ca::9721a633-af21-4d9f-8e2d-9281c5882481" providerId="AD" clId="Web-{4CC9B16E-1E27-C9C5-0197-4714962BF3D1}" dt="2023-05-28T19:07:39.761" v="236" actId="1076"/>
          <ac:spMkLst>
            <pc:docMk/>
            <pc:sldMk cId="2521537536" sldId="353"/>
            <ac:spMk id="39" creationId="{4AB9797B-00B4-7491-DD69-1D4D006F1540}"/>
          </ac:spMkLst>
        </pc:spChg>
      </pc:sldChg>
      <pc:sldChg chg="delSp modSp modNotes">
        <pc:chgData name="Rashpal" userId="S::rashpal@uisa.ca::9721a633-af21-4d9f-8e2d-9281c5882481" providerId="AD" clId="Web-{4CC9B16E-1E27-C9C5-0197-4714962BF3D1}" dt="2023-05-28T20:38:32.206" v="1267"/>
        <pc:sldMkLst>
          <pc:docMk/>
          <pc:sldMk cId="1556310685" sldId="354"/>
        </pc:sldMkLst>
        <pc:spChg chg="del mod">
          <ac:chgData name="Rashpal" userId="S::rashpal@uisa.ca::9721a633-af21-4d9f-8e2d-9281c5882481" providerId="AD" clId="Web-{4CC9B16E-1E27-C9C5-0197-4714962BF3D1}" dt="2023-05-28T18:45:18.822" v="12"/>
          <ac:spMkLst>
            <pc:docMk/>
            <pc:sldMk cId="1556310685" sldId="354"/>
            <ac:spMk id="5" creationId="{BC7F593D-2B92-5A40-84BC-3F3D67FA0C0A}"/>
          </ac:spMkLst>
        </pc:spChg>
        <pc:graphicFrameChg chg="mod">
          <ac:chgData name="Rashpal" userId="S::rashpal@uisa.ca::9721a633-af21-4d9f-8e2d-9281c5882481" providerId="AD" clId="Web-{4CC9B16E-1E27-C9C5-0197-4714962BF3D1}" dt="2023-05-28T18:45:10.228" v="10" actId="1076"/>
          <ac:graphicFrameMkLst>
            <pc:docMk/>
            <pc:sldMk cId="1556310685" sldId="354"/>
            <ac:graphicFrameMk id="3" creationId="{D8081049-5BA8-D834-3A0C-4E35C6A68DF3}"/>
          </ac:graphicFrameMkLst>
        </pc:graphicFrameChg>
      </pc:sldChg>
      <pc:sldChg chg="delSp modSp modNotes">
        <pc:chgData name="Rashpal" userId="S::rashpal@uisa.ca::9721a633-af21-4d9f-8e2d-9281c5882481" providerId="AD" clId="Web-{4CC9B16E-1E27-C9C5-0197-4714962BF3D1}" dt="2023-05-29T15:15:26.439" v="4588" actId="1076"/>
        <pc:sldMkLst>
          <pc:docMk/>
          <pc:sldMk cId="391246093" sldId="361"/>
        </pc:sldMkLst>
        <pc:spChg chg="mod">
          <ac:chgData name="Rashpal" userId="S::rashpal@uisa.ca::9721a633-af21-4d9f-8e2d-9281c5882481" providerId="AD" clId="Web-{4CC9B16E-1E27-C9C5-0197-4714962BF3D1}" dt="2023-05-29T15:15:26.439" v="4588" actId="1076"/>
          <ac:spMkLst>
            <pc:docMk/>
            <pc:sldMk cId="391246093" sldId="361"/>
            <ac:spMk id="3" creationId="{1353F689-2E51-BF4F-AE47-7CEB7CC4C52A}"/>
          </ac:spMkLst>
        </pc:spChg>
        <pc:spChg chg="mod">
          <ac:chgData name="Rashpal" userId="S::rashpal@uisa.ca::9721a633-af21-4d9f-8e2d-9281c5882481" providerId="AD" clId="Web-{4CC9B16E-1E27-C9C5-0197-4714962BF3D1}" dt="2023-05-29T15:15:15.049" v="4587" actId="1076"/>
          <ac:spMkLst>
            <pc:docMk/>
            <pc:sldMk cId="391246093" sldId="361"/>
            <ac:spMk id="4" creationId="{A17F80A9-6337-524E-AC61-32C5AFEE8E6D}"/>
          </ac:spMkLst>
        </pc:spChg>
        <pc:spChg chg="del">
          <ac:chgData name="Rashpal" userId="S::rashpal@uisa.ca::9721a633-af21-4d9f-8e2d-9281c5882481" providerId="AD" clId="Web-{4CC9B16E-1E27-C9C5-0197-4714962BF3D1}" dt="2023-05-28T18:59:08.396" v="174"/>
          <ac:spMkLst>
            <pc:docMk/>
            <pc:sldMk cId="391246093" sldId="361"/>
            <ac:spMk id="6" creationId="{66F3960A-D260-8445-A153-0B674474CEBD}"/>
          </ac:spMkLst>
        </pc:spChg>
      </pc:sldChg>
      <pc:sldChg chg="modNotes">
        <pc:chgData name="Rashpal" userId="S::rashpal@uisa.ca::9721a633-af21-4d9f-8e2d-9281c5882481" providerId="AD" clId="Web-{4CC9B16E-1E27-C9C5-0197-4714962BF3D1}" dt="2023-05-28T20:39:36.253" v="1350"/>
        <pc:sldMkLst>
          <pc:docMk/>
          <pc:sldMk cId="1878034561" sldId="366"/>
        </pc:sldMkLst>
      </pc:sldChg>
      <pc:sldChg chg="addSp delSp modSp mod setBg setClrOvrMap modNotes">
        <pc:chgData name="Rashpal" userId="S::rashpal@uisa.ca::9721a633-af21-4d9f-8e2d-9281c5882481" providerId="AD" clId="Web-{4CC9B16E-1E27-C9C5-0197-4714962BF3D1}" dt="2023-05-28T21:43:41.863" v="3736"/>
        <pc:sldMkLst>
          <pc:docMk/>
          <pc:sldMk cId="668554668" sldId="372"/>
        </pc:sldMkLst>
        <pc:spChg chg="mod">
          <ac:chgData name="Rashpal" userId="S::rashpal@uisa.ca::9721a633-af21-4d9f-8e2d-9281c5882481" providerId="AD" clId="Web-{4CC9B16E-1E27-C9C5-0197-4714962BF3D1}" dt="2023-05-28T21:42:35.753" v="3683" actId="20577"/>
          <ac:spMkLst>
            <pc:docMk/>
            <pc:sldMk cId="668554668" sldId="372"/>
            <ac:spMk id="3" creationId="{3FF11946-EC8B-472F-029F-D13DBF2C0ECF}"/>
          </ac:spMkLst>
        </pc:spChg>
        <pc:spChg chg="del mod">
          <ac:chgData name="Rashpal" userId="S::rashpal@uisa.ca::9721a633-af21-4d9f-8e2d-9281c5882481" providerId="AD" clId="Web-{4CC9B16E-1E27-C9C5-0197-4714962BF3D1}" dt="2023-05-28T21:41:32.627" v="3671"/>
          <ac:spMkLst>
            <pc:docMk/>
            <pc:sldMk cId="668554668" sldId="372"/>
            <ac:spMk id="4" creationId="{441184DC-649F-FB82-3029-2E70F29A0656}"/>
          </ac:spMkLst>
        </pc:spChg>
        <pc:spChg chg="mo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5" creationId="{16B8E9B2-5B49-8CA9-0CCC-C9CF452ECA75}"/>
          </ac:spMkLst>
        </pc:spChg>
        <pc:spChg chg="add del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17" creationId="{D009D6D5-DAC2-4A8B-A17A-E206B9012D09}"/>
          </ac:spMkLst>
        </pc:spChg>
        <pc:spChg chg="ad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19" creationId="{12609869-9E80-471B-A487-A53288E0E791}"/>
          </ac:spMkLst>
        </pc:spChg>
        <pc:spChg chg="ad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21" creationId="{7004738A-9D34-43E8-97D2-CA0EED4F8BE0}"/>
          </ac:spMkLst>
        </pc:spChg>
        <pc:spChg chg="ad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26" creationId="{B8B8D07F-F13E-443E-BA68-2D26672D76B9}"/>
          </ac:spMkLst>
        </pc:spChg>
        <pc:spChg chg="ad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28" creationId="{2813A4FA-24A5-41ED-A534-3807D1B2F344}"/>
          </ac:spMkLst>
        </pc:spChg>
        <pc:spChg chg="add">
          <ac:chgData name="Rashpal" userId="S::rashpal@uisa.ca::9721a633-af21-4d9f-8e2d-9281c5882481" providerId="AD" clId="Web-{4CC9B16E-1E27-C9C5-0197-4714962BF3D1}" dt="2023-05-28T21:41:54.408" v="3672"/>
          <ac:spMkLst>
            <pc:docMk/>
            <pc:sldMk cId="668554668" sldId="372"/>
            <ac:spMk id="30" creationId="{C3944F27-CA70-4E84-A51A-E6BF89558979}"/>
          </ac:spMkLst>
        </pc:spChg>
        <pc:picChg chg="mod ord">
          <ac:chgData name="Rashpal" userId="S::rashpal@uisa.ca::9721a633-af21-4d9f-8e2d-9281c5882481" providerId="AD" clId="Web-{4CC9B16E-1E27-C9C5-0197-4714962BF3D1}" dt="2023-05-28T21:41:54.408" v="3672"/>
          <ac:picMkLst>
            <pc:docMk/>
            <pc:sldMk cId="668554668" sldId="372"/>
            <ac:picMk id="2" creationId="{FBCB6AB7-C59B-AE26-5BFF-8A49AC09489B}"/>
          </ac:picMkLst>
        </pc:picChg>
      </pc:sldChg>
      <pc:sldChg chg="modNotes">
        <pc:chgData name="Rashpal" userId="S::rashpal@uisa.ca::9721a633-af21-4d9f-8e2d-9281c5882481" providerId="AD" clId="Web-{4CC9B16E-1E27-C9C5-0197-4714962BF3D1}" dt="2023-05-29T15:14:23.830" v="4582"/>
        <pc:sldMkLst>
          <pc:docMk/>
          <pc:sldMk cId="2820837222" sldId="373"/>
        </pc:sldMkLst>
      </pc:sldChg>
      <pc:sldChg chg="modNotes">
        <pc:chgData name="Rashpal" userId="S::rashpal@uisa.ca::9721a633-af21-4d9f-8e2d-9281c5882481" providerId="AD" clId="Web-{4CC9B16E-1E27-C9C5-0197-4714962BF3D1}" dt="2023-05-28T18:47:32.962" v="59"/>
        <pc:sldMkLst>
          <pc:docMk/>
          <pc:sldMk cId="2935841978" sldId="374"/>
        </pc:sldMkLst>
      </pc:sldChg>
      <pc:sldChg chg="addSp delSp modSp modNotes">
        <pc:chgData name="Rashpal" userId="S::rashpal@uisa.ca::9721a633-af21-4d9f-8e2d-9281c5882481" providerId="AD" clId="Web-{4CC9B16E-1E27-C9C5-0197-4714962BF3D1}" dt="2023-05-29T15:16:27.173" v="4630"/>
        <pc:sldMkLst>
          <pc:docMk/>
          <pc:sldMk cId="3968193281" sldId="377"/>
        </pc:sldMkLst>
        <pc:spChg chg="mod">
          <ac:chgData name="Rashpal" userId="S::rashpal@uisa.ca::9721a633-af21-4d9f-8e2d-9281c5882481" providerId="AD" clId="Web-{4CC9B16E-1E27-C9C5-0197-4714962BF3D1}" dt="2023-05-28T19:01:08.365" v="204" actId="1076"/>
          <ac:spMkLst>
            <pc:docMk/>
            <pc:sldMk cId="3968193281" sldId="377"/>
            <ac:spMk id="3" creationId="{90FACFF0-6633-1FE2-5ECB-E4CC6E4C1EDC}"/>
          </ac:spMkLst>
        </pc:spChg>
        <pc:spChg chg="mod">
          <ac:chgData name="Rashpal" userId="S::rashpal@uisa.ca::9721a633-af21-4d9f-8e2d-9281c5882481" providerId="AD" clId="Web-{4CC9B16E-1E27-C9C5-0197-4714962BF3D1}" dt="2023-05-28T19:00:54.302" v="202" actId="1076"/>
          <ac:spMkLst>
            <pc:docMk/>
            <pc:sldMk cId="3968193281" sldId="377"/>
            <ac:spMk id="4" creationId="{431901B2-777C-5F9A-900E-E28A64D500FF}"/>
          </ac:spMkLst>
        </pc:spChg>
        <pc:spChg chg="del">
          <ac:chgData name="Rashpal" userId="S::rashpal@uisa.ca::9721a633-af21-4d9f-8e2d-9281c5882481" providerId="AD" clId="Web-{4CC9B16E-1E27-C9C5-0197-4714962BF3D1}" dt="2023-05-28T18:59:25.365" v="175"/>
          <ac:spMkLst>
            <pc:docMk/>
            <pc:sldMk cId="3968193281" sldId="377"/>
            <ac:spMk id="12" creationId="{22A397E7-BF60-45B2-84C7-B074B76C37A7}"/>
          </ac:spMkLst>
        </pc:spChg>
        <pc:spChg chg="del">
          <ac:chgData name="Rashpal" userId="S::rashpal@uisa.ca::9721a633-af21-4d9f-8e2d-9281c5882481" providerId="AD" clId="Web-{4CC9B16E-1E27-C9C5-0197-4714962BF3D1}" dt="2023-05-28T18:59:25.365" v="175"/>
          <ac:spMkLst>
            <pc:docMk/>
            <pc:sldMk cId="3968193281" sldId="377"/>
            <ac:spMk id="14" creationId="{890DEF05-784E-4B61-89E4-04C4ECF4E5A0}"/>
          </ac:spMkLst>
        </pc:spChg>
        <pc:spChg chg="add del">
          <ac:chgData name="Rashpal" userId="S::rashpal@uisa.ca::9721a633-af21-4d9f-8e2d-9281c5882481" providerId="AD" clId="Web-{4CC9B16E-1E27-C9C5-0197-4714962BF3D1}" dt="2023-05-28T19:00:36.833" v="197"/>
          <ac:spMkLst>
            <pc:docMk/>
            <pc:sldMk cId="3968193281" sldId="377"/>
            <ac:spMk id="18" creationId="{94714483-7072-431F-9DBE-87F44E4D44BC}"/>
          </ac:spMkLst>
        </pc:spChg>
        <pc:spChg chg="add del">
          <ac:chgData name="Rashpal" userId="S::rashpal@uisa.ca::9721a633-af21-4d9f-8e2d-9281c5882481" providerId="AD" clId="Web-{4CC9B16E-1E27-C9C5-0197-4714962BF3D1}" dt="2023-05-28T19:00:36.833" v="197"/>
          <ac:spMkLst>
            <pc:docMk/>
            <pc:sldMk cId="3968193281" sldId="377"/>
            <ac:spMk id="20" creationId="{495892E1-F4A5-4991-AC52-4F417B14A2A2}"/>
          </ac:spMkLst>
        </pc:spChg>
        <pc:spChg chg="add del">
          <ac:chgData name="Rashpal" userId="S::rashpal@uisa.ca::9721a633-af21-4d9f-8e2d-9281c5882481" providerId="AD" clId="Web-{4CC9B16E-1E27-C9C5-0197-4714962BF3D1}" dt="2023-05-28T19:00:36.833" v="197"/>
          <ac:spMkLst>
            <pc:docMk/>
            <pc:sldMk cId="3968193281" sldId="377"/>
            <ac:spMk id="33" creationId="{E2683E3F-F855-4549-84F8-42064EC0F247}"/>
          </ac:spMkLst>
        </pc:spChg>
        <pc:spChg chg="add del">
          <ac:chgData name="Rashpal" userId="S::rashpal@uisa.ca::9721a633-af21-4d9f-8e2d-9281c5882481" providerId="AD" clId="Web-{4CC9B16E-1E27-C9C5-0197-4714962BF3D1}" dt="2023-05-28T19:00:36.833" v="197"/>
          <ac:spMkLst>
            <pc:docMk/>
            <pc:sldMk cId="3968193281" sldId="377"/>
            <ac:spMk id="41" creationId="{832F3179-0CD5-40C8-9939-D8355006F7BA}"/>
          </ac:spMkLst>
        </pc:spChg>
        <pc:spChg chg="add del">
          <ac:chgData name="Rashpal" userId="S::rashpal@uisa.ca::9721a633-af21-4d9f-8e2d-9281c5882481" providerId="AD" clId="Web-{4CC9B16E-1E27-C9C5-0197-4714962BF3D1}" dt="2023-05-28T19:00:32.458" v="194"/>
          <ac:spMkLst>
            <pc:docMk/>
            <pc:sldMk cId="3968193281" sldId="377"/>
            <ac:spMk id="52" creationId="{C93D702E-F4E0-47FC-A74C-ECD9647A81AA}"/>
          </ac:spMkLst>
        </pc:spChg>
        <pc:spChg chg="add del">
          <ac:chgData name="Rashpal" userId="S::rashpal@uisa.ca::9721a633-af21-4d9f-8e2d-9281c5882481" providerId="AD" clId="Web-{4CC9B16E-1E27-C9C5-0197-4714962BF3D1}" dt="2023-05-28T19:00:36.818" v="196"/>
          <ac:spMkLst>
            <pc:docMk/>
            <pc:sldMk cId="3968193281" sldId="377"/>
            <ac:spMk id="54" creationId="{A0A2B7F3-65A0-4CC5-8310-3252C59E025D}"/>
          </ac:spMkLst>
        </pc:spChg>
        <pc:spChg chg="add">
          <ac:chgData name="Rashpal" userId="S::rashpal@uisa.ca::9721a633-af21-4d9f-8e2d-9281c5882481" providerId="AD" clId="Web-{4CC9B16E-1E27-C9C5-0197-4714962BF3D1}" dt="2023-05-28T19:00:36.833" v="197"/>
          <ac:spMkLst>
            <pc:docMk/>
            <pc:sldMk cId="3968193281" sldId="377"/>
            <ac:spMk id="56" creationId="{C93D702E-F4E0-47FC-A74C-ECD9647A81AA}"/>
          </ac:spMkLst>
        </pc:spChg>
        <pc:grpChg chg="add del">
          <ac:chgData name="Rashpal" userId="S::rashpal@uisa.ca::9721a633-af21-4d9f-8e2d-9281c5882481" providerId="AD" clId="Web-{4CC9B16E-1E27-C9C5-0197-4714962BF3D1}" dt="2023-05-28T19:00:36.833" v="197"/>
          <ac:grpSpMkLst>
            <pc:docMk/>
            <pc:sldMk cId="3968193281" sldId="377"/>
            <ac:grpSpMk id="25" creationId="{ACF597F8-76AA-44FA-8E6A-06223B66C0DD}"/>
          </ac:grpSpMkLst>
        </pc:grpChg>
        <pc:grpChg chg="add del">
          <ac:chgData name="Rashpal" userId="S::rashpal@uisa.ca::9721a633-af21-4d9f-8e2d-9281c5882481" providerId="AD" clId="Web-{4CC9B16E-1E27-C9C5-0197-4714962BF3D1}" dt="2023-05-28T19:00:36.833" v="197"/>
          <ac:grpSpMkLst>
            <pc:docMk/>
            <pc:sldMk cId="3968193281" sldId="377"/>
            <ac:grpSpMk id="35" creationId="{8FC90B1E-0223-4440-AF22-8F32F6F0C7D2}"/>
          </ac:grpSpMkLst>
        </pc:grpChg>
        <pc:grpChg chg="add del">
          <ac:chgData name="Rashpal" userId="S::rashpal@uisa.ca::9721a633-af21-4d9f-8e2d-9281c5882481" providerId="AD" clId="Web-{4CC9B16E-1E27-C9C5-0197-4714962BF3D1}" dt="2023-05-28T19:00:36.833" v="197"/>
          <ac:grpSpMkLst>
            <pc:docMk/>
            <pc:sldMk cId="3968193281" sldId="377"/>
            <ac:grpSpMk id="43" creationId="{11CE155D-684B-4F5E-B835-C52765E310E7}"/>
          </ac:grpSpMkLst>
        </pc:grpChg>
        <pc:picChg chg="mod ord">
          <ac:chgData name="Rashpal" userId="S::rashpal@uisa.ca::9721a633-af21-4d9f-8e2d-9281c5882481" providerId="AD" clId="Web-{4CC9B16E-1E27-C9C5-0197-4714962BF3D1}" dt="2023-05-28T19:01:02.474" v="203" actId="1076"/>
          <ac:picMkLst>
            <pc:docMk/>
            <pc:sldMk cId="3968193281" sldId="377"/>
            <ac:picMk id="2" creationId="{CD48DFFB-692B-AA8B-A00E-D0F49D3E074C}"/>
          </ac:picMkLst>
        </pc:picChg>
        <pc:cxnChg chg="del">
          <ac:chgData name="Rashpal" userId="S::rashpal@uisa.ca::9721a633-af21-4d9f-8e2d-9281c5882481" providerId="AD" clId="Web-{4CC9B16E-1E27-C9C5-0197-4714962BF3D1}" dt="2023-05-28T18:59:25.365" v="175"/>
          <ac:cxnSpMkLst>
            <pc:docMk/>
            <pc:sldMk cId="3968193281" sldId="377"/>
            <ac:cxnSpMk id="16" creationId="{C41BAEC7-F7B0-4224-8B18-8F74B7D87F0B}"/>
          </ac:cxnSpMkLst>
        </pc:cxnChg>
      </pc:sldChg>
      <pc:sldChg chg="modSp modNotes">
        <pc:chgData name="Rashpal" userId="S::rashpal@uisa.ca::9721a633-af21-4d9f-8e2d-9281c5882481" providerId="AD" clId="Web-{4CC9B16E-1E27-C9C5-0197-4714962BF3D1}" dt="2023-05-28T20:51:10.403" v="2195"/>
        <pc:sldMkLst>
          <pc:docMk/>
          <pc:sldMk cId="2016360892" sldId="378"/>
        </pc:sldMkLst>
        <pc:spChg chg="mod">
          <ac:chgData name="Rashpal" userId="S::rashpal@uisa.ca::9721a633-af21-4d9f-8e2d-9281c5882481" providerId="AD" clId="Web-{4CC9B16E-1E27-C9C5-0197-4714962BF3D1}" dt="2023-05-28T18:58:55.287" v="173" actId="20577"/>
          <ac:spMkLst>
            <pc:docMk/>
            <pc:sldMk cId="2016360892" sldId="378"/>
            <ac:spMk id="3" creationId="{500CD888-0781-D53D-596F-A9600FA0FEA2}"/>
          </ac:spMkLst>
        </pc:spChg>
      </pc:sldChg>
      <pc:sldChg chg="addSp delSp modSp ord modNotes">
        <pc:chgData name="Rashpal" userId="S::rashpal@uisa.ca::9721a633-af21-4d9f-8e2d-9281c5882481" providerId="AD" clId="Web-{4CC9B16E-1E27-C9C5-0197-4714962BF3D1}" dt="2023-05-28T21:47:41.897" v="4184"/>
        <pc:sldMkLst>
          <pc:docMk/>
          <pc:sldMk cId="2619254712" sldId="379"/>
        </pc:sldMkLst>
        <pc:spChg chg="mod">
          <ac:chgData name="Rashpal" userId="S::rashpal@uisa.ca::9721a633-af21-4d9f-8e2d-9281c5882481" providerId="AD" clId="Web-{4CC9B16E-1E27-C9C5-0197-4714962BF3D1}" dt="2023-05-28T20:20:19.614" v="261" actId="1076"/>
          <ac:spMkLst>
            <pc:docMk/>
            <pc:sldMk cId="2619254712" sldId="379"/>
            <ac:spMk id="2" creationId="{8430A137-27F1-F8B8-68FD-7B28432A1E5B}"/>
          </ac:spMkLst>
        </pc:spChg>
        <pc:spChg chg="mo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3" creationId="{FE7205FD-2AE1-3599-A6F3-FC54915037B1}"/>
          </ac:spMkLst>
        </pc:spChg>
        <pc:spChg chg="del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26" creationId="{3AFE8227-C443-417B-BA91-520EB1EF4559}"/>
          </ac:spMkLst>
        </pc:spChg>
        <pc:spChg chg="del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28" creationId="{907741FC-B544-4A6E-B831-6789D042333D}"/>
          </ac:spMkLst>
        </pc:spChg>
        <pc:spChg chg="del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30" creationId="{3F0BE7ED-7814-4273-B18A-F26CC0380380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35" creationId="{2E17E911-875F-4DE5-8699-99D9F1805A5D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37" creationId="{CD9FE4EF-C4D8-49A0-B2FF-81D8DB7D8A24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39" creationId="{4300840D-0A0B-4512-BACA-B439D5B9C57C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41" creationId="{D2B78728-A580-49A7-84F9-6EF6F583ADE0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43" creationId="{38FAA1A1-D861-433F-88FA-1E9D6FD31D11}"/>
          </ac:spMkLst>
        </pc:spChg>
        <pc:spChg chg="add">
          <ac:chgData name="Rashpal" userId="S::rashpal@uisa.ca::9721a633-af21-4d9f-8e2d-9281c5882481" providerId="AD" clId="Web-{4CC9B16E-1E27-C9C5-0197-4714962BF3D1}" dt="2023-05-28T20:19:59.302" v="258"/>
          <ac:spMkLst>
            <pc:docMk/>
            <pc:sldMk cId="2619254712" sldId="379"/>
            <ac:spMk id="45" creationId="{8D71EDA1-87BF-4D5D-AB79-F346FD19278A}"/>
          </ac:spMkLst>
        </pc:spChg>
        <pc:picChg chg="mod ord">
          <ac:chgData name="Rashpal" userId="S::rashpal@uisa.ca::9721a633-af21-4d9f-8e2d-9281c5882481" providerId="AD" clId="Web-{4CC9B16E-1E27-C9C5-0197-4714962BF3D1}" dt="2023-05-28T20:19:59.302" v="258"/>
          <ac:picMkLst>
            <pc:docMk/>
            <pc:sldMk cId="2619254712" sldId="379"/>
            <ac:picMk id="14" creationId="{04D0F95F-0BD1-BC8A-CA73-9C9A51CE1962}"/>
          </ac:picMkLst>
        </pc:picChg>
      </pc:sldChg>
      <pc:sldChg chg="del">
        <pc:chgData name="Rashpal" userId="S::rashpal@uisa.ca::9721a633-af21-4d9f-8e2d-9281c5882481" providerId="AD" clId="Web-{4CC9B16E-1E27-C9C5-0197-4714962BF3D1}" dt="2023-05-28T21:51:04.775" v="4521"/>
        <pc:sldMkLst>
          <pc:docMk/>
          <pc:sldMk cId="1922155818" sldId="381"/>
        </pc:sldMkLst>
      </pc:sldChg>
      <pc:sldChg chg="modNotes">
        <pc:chgData name="Rashpal" userId="S::rashpal@uisa.ca::9721a633-af21-4d9f-8e2d-9281c5882481" providerId="AD" clId="Web-{4CC9B16E-1E27-C9C5-0197-4714962BF3D1}" dt="2023-05-28T20:41:41.099" v="1619"/>
        <pc:sldMkLst>
          <pc:docMk/>
          <pc:sldMk cId="2667017454" sldId="382"/>
        </pc:sldMkLst>
      </pc:sldChg>
      <pc:sldChg chg="addSp delSp modSp mod setBg modNotes">
        <pc:chgData name="Rashpal" userId="S::rashpal@uisa.ca::9721a633-af21-4d9f-8e2d-9281c5882481" providerId="AD" clId="Web-{4CC9B16E-1E27-C9C5-0197-4714962BF3D1}" dt="2023-05-28T20:33:01.467" v="711"/>
        <pc:sldMkLst>
          <pc:docMk/>
          <pc:sldMk cId="1286121056" sldId="383"/>
        </pc:sldMkLst>
        <pc:spChg chg="mod">
          <ac:chgData name="Rashpal" userId="S::rashpal@uisa.ca::9721a633-af21-4d9f-8e2d-9281c5882481" providerId="AD" clId="Web-{4CC9B16E-1E27-C9C5-0197-4714962BF3D1}" dt="2023-05-28T20:31:56.810" v="629" actId="20577"/>
          <ac:spMkLst>
            <pc:docMk/>
            <pc:sldMk cId="1286121056" sldId="383"/>
            <ac:spMk id="2" creationId="{1AB8419B-3B47-0E4C-B102-3D48D282F6BC}"/>
          </ac:spMkLst>
        </pc:spChg>
        <pc:spChg chg="mo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3" creationId="{E2BBDEAA-5079-736F-4585-FC1444116857}"/>
          </ac:spMkLst>
        </pc:spChg>
        <pc:spChg chg="del">
          <ac:chgData name="Rashpal" userId="S::rashpal@uisa.ca::9721a633-af21-4d9f-8e2d-9281c5882481" providerId="AD" clId="Web-{4CC9B16E-1E27-C9C5-0197-4714962BF3D1}" dt="2023-05-28T19:02:06.586" v="205"/>
          <ac:spMkLst>
            <pc:docMk/>
            <pc:sldMk cId="1286121056" sldId="383"/>
            <ac:spMk id="49" creationId="{85149191-5F60-4A28-AAFF-039F96B0F3EC}"/>
          </ac:spMkLst>
        </pc:spChg>
        <pc:spChg chg="del">
          <ac:chgData name="Rashpal" userId="S::rashpal@uisa.ca::9721a633-af21-4d9f-8e2d-9281c5882481" providerId="AD" clId="Web-{4CC9B16E-1E27-C9C5-0197-4714962BF3D1}" dt="2023-05-28T19:02:06.586" v="205"/>
          <ac:spMkLst>
            <pc:docMk/>
            <pc:sldMk cId="1286121056" sldId="383"/>
            <ac:spMk id="51" creationId="{F8260ED5-17F7-4158-B241-D51DD4CF1B7E}"/>
          </ac:spMkLst>
        </pc:spChg>
        <pc:spChg chg="del">
          <ac:chgData name="Rashpal" userId="S::rashpal@uisa.ca::9721a633-af21-4d9f-8e2d-9281c5882481" providerId="AD" clId="Web-{4CC9B16E-1E27-C9C5-0197-4714962BF3D1}" dt="2023-05-28T19:02:06.586" v="205"/>
          <ac:spMkLst>
            <pc:docMk/>
            <pc:sldMk cId="1286121056" sldId="383"/>
            <ac:spMk id="77" creationId="{A8384FB5-9ADC-4DDC-881B-597D56F5B15D}"/>
          </ac:spMkLst>
        </pc:spChg>
        <pc:spChg chg="del">
          <ac:chgData name="Rashpal" userId="S::rashpal@uisa.ca::9721a633-af21-4d9f-8e2d-9281c5882481" providerId="AD" clId="Web-{4CC9B16E-1E27-C9C5-0197-4714962BF3D1}" dt="2023-05-28T19:02:06.586" v="205"/>
          <ac:spMkLst>
            <pc:docMk/>
            <pc:sldMk cId="1286121056" sldId="383"/>
            <ac:spMk id="78" creationId="{91E5A9A7-95C6-4F4F-B00E-C82E07FE62EF}"/>
          </ac:spMkLst>
        </pc:spChg>
        <pc:spChg chg="del">
          <ac:chgData name="Rashpal" userId="S::rashpal@uisa.ca::9721a633-af21-4d9f-8e2d-9281c5882481" providerId="AD" clId="Web-{4CC9B16E-1E27-C9C5-0197-4714962BF3D1}" dt="2023-05-28T19:02:06.586" v="205"/>
          <ac:spMkLst>
            <pc:docMk/>
            <pc:sldMk cId="1286121056" sldId="383"/>
            <ac:spMk id="79" creationId="{D07DD2DE-F619-49DD-B5E7-03A290FF4ED1}"/>
          </ac:spMkLst>
        </pc:spChg>
        <pc:spChg chg="add del">
          <ac:chgData name="Rashpal" userId="S::rashpal@uisa.ca::9721a633-af21-4d9f-8e2d-9281c5882481" providerId="AD" clId="Web-{4CC9B16E-1E27-C9C5-0197-4714962BF3D1}" dt="2023-05-28T19:03:31.086" v="217"/>
          <ac:spMkLst>
            <pc:docMk/>
            <pc:sldMk cId="1286121056" sldId="383"/>
            <ac:spMk id="84" creationId="{9B8B49ED-6693-497D-8823-F50F891E8DBC}"/>
          </ac:spMkLst>
        </pc:spChg>
        <pc:spChg chg="add del">
          <ac:chgData name="Rashpal" userId="S::rashpal@uisa.ca::9721a633-af21-4d9f-8e2d-9281c5882481" providerId="AD" clId="Web-{4CC9B16E-1E27-C9C5-0197-4714962BF3D1}" dt="2023-05-28T19:03:31.086" v="217"/>
          <ac:spMkLst>
            <pc:docMk/>
            <pc:sldMk cId="1286121056" sldId="383"/>
            <ac:spMk id="86" creationId="{8DCD3BD4-4F32-431E-A9C3-8D2DA60CD7D8}"/>
          </ac:spMkLst>
        </pc:spChg>
        <pc:spChg chg="add del">
          <ac:chgData name="Rashpal" userId="S::rashpal@uisa.ca::9721a633-af21-4d9f-8e2d-9281c5882481" providerId="AD" clId="Web-{4CC9B16E-1E27-C9C5-0197-4714962BF3D1}" dt="2023-05-28T19:03:31.086" v="217"/>
          <ac:spMkLst>
            <pc:docMk/>
            <pc:sldMk cId="1286121056" sldId="383"/>
            <ac:spMk id="88" creationId="{336AAC24-A98C-465E-AFEE-69D698E77330}"/>
          </ac:spMkLst>
        </pc:spChg>
        <pc:spChg chg="add del">
          <ac:chgData name="Rashpal" userId="S::rashpal@uisa.ca::9721a633-af21-4d9f-8e2d-9281c5882481" providerId="AD" clId="Web-{4CC9B16E-1E27-C9C5-0197-4714962BF3D1}" dt="2023-05-28T19:03:21.945" v="214"/>
          <ac:spMkLst>
            <pc:docMk/>
            <pc:sldMk cId="1286121056" sldId="383"/>
            <ac:spMk id="93" creationId="{ECC07320-C2CA-4E29-8481-9D9E143C7788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95" creationId="{C3D487F7-9050-4871-B351-34A72ADB296C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96" creationId="{1DF91F20-B96F-4F77-AC3E-2CDD3BAA10C2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97" creationId="{F43C27DD-EF6A-4C48-9669-C2970E71A814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99" creationId="{C84384FE-1C88-4CAA-8FB8-2313A3AE734D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101" creationId="{87B6A113-58CD-406C-BCE4-6E1F1F2BE696}"/>
          </ac:spMkLst>
        </pc:spChg>
        <pc:spChg chg="add del">
          <ac:chgData name="Rashpal" userId="S::rashpal@uisa.ca::9721a633-af21-4d9f-8e2d-9281c5882481" providerId="AD" clId="Web-{4CC9B16E-1E27-C9C5-0197-4714962BF3D1}" dt="2023-05-28T19:03:31.070" v="216"/>
          <ac:spMkLst>
            <pc:docMk/>
            <pc:sldMk cId="1286121056" sldId="383"/>
            <ac:spMk id="103" creationId="{05A1AA86-B7E6-4C02-AA34-F1A25CD4CCBD}"/>
          </ac:spMkLst>
        </pc:spChg>
        <pc:spChg chg="add del">
          <ac:chgData name="Rashpal" userId="S::rashpal@uisa.ca::9721a633-af21-4d9f-8e2d-9281c5882481" providerId="AD" clId="Web-{4CC9B16E-1E27-C9C5-0197-4714962BF3D1}" dt="2023-05-28T20:18:30.660" v="252"/>
          <ac:spMkLst>
            <pc:docMk/>
            <pc:sldMk cId="1286121056" sldId="383"/>
            <ac:spMk id="105" creationId="{A8384FB5-9ADC-4DDC-881B-597D56F5B15D}"/>
          </ac:spMkLst>
        </pc:spChg>
        <pc:spChg chg="add del">
          <ac:chgData name="Rashpal" userId="S::rashpal@uisa.ca::9721a633-af21-4d9f-8e2d-9281c5882481" providerId="AD" clId="Web-{4CC9B16E-1E27-C9C5-0197-4714962BF3D1}" dt="2023-05-28T20:18:30.660" v="252"/>
          <ac:spMkLst>
            <pc:docMk/>
            <pc:sldMk cId="1286121056" sldId="383"/>
            <ac:spMk id="106" creationId="{91E5A9A7-95C6-4F4F-B00E-C82E07FE62EF}"/>
          </ac:spMkLst>
        </pc:spChg>
        <pc:spChg chg="add del">
          <ac:chgData name="Rashpal" userId="S::rashpal@uisa.ca::9721a633-af21-4d9f-8e2d-9281c5882481" providerId="AD" clId="Web-{4CC9B16E-1E27-C9C5-0197-4714962BF3D1}" dt="2023-05-28T20:18:30.660" v="252"/>
          <ac:spMkLst>
            <pc:docMk/>
            <pc:sldMk cId="1286121056" sldId="383"/>
            <ac:spMk id="107" creationId="{D07DD2DE-F619-49DD-B5E7-03A290FF4ED1}"/>
          </ac:spMkLst>
        </pc:spChg>
        <pc:spChg chg="add del">
          <ac:chgData name="Rashpal" userId="S::rashpal@uisa.ca::9721a633-af21-4d9f-8e2d-9281c5882481" providerId="AD" clId="Web-{4CC9B16E-1E27-C9C5-0197-4714962BF3D1}" dt="2023-05-28T20:18:30.660" v="252"/>
          <ac:spMkLst>
            <pc:docMk/>
            <pc:sldMk cId="1286121056" sldId="383"/>
            <ac:spMk id="108" creationId="{85149191-5F60-4A28-AAFF-039F96B0F3EC}"/>
          </ac:spMkLst>
        </pc:spChg>
        <pc:spChg chg="add del">
          <ac:chgData name="Rashpal" userId="S::rashpal@uisa.ca::9721a633-af21-4d9f-8e2d-9281c5882481" providerId="AD" clId="Web-{4CC9B16E-1E27-C9C5-0197-4714962BF3D1}" dt="2023-05-28T20:18:30.660" v="252"/>
          <ac:spMkLst>
            <pc:docMk/>
            <pc:sldMk cId="1286121056" sldId="383"/>
            <ac:spMk id="109" creationId="{F8260ED5-17F7-4158-B241-D51DD4CF1B7E}"/>
          </ac:spMkLst>
        </pc:spChg>
        <pc:spChg chg="add del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14" creationId="{3C54F4CE-85F0-46ED-80DA-9518C9251AD1}"/>
          </ac:spMkLst>
        </pc:spChg>
        <pc:spChg chg="add del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16" creationId="{DADD1FCA-8ACB-4958-81DD-4CDD6D3E1921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21" creationId="{736CAB1F-557E-4FA4-81CC-DC491EF83443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23" creationId="{AA065953-3D69-4CD4-80C3-DF10DEB4C761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25" creationId="{2AB36DB5-F10D-4EDB-87E2-ECB9301FFC62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27" creationId="{446F195D-95DC-419E-BBC1-E2B601A6067B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29" creationId="{55550980-2AB6-4DE5-86DD-064ADF160E40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31" creationId="{EDF4B167-8E82-4458-AE55-88B683EBF69B}"/>
          </ac:spMkLst>
        </pc:spChg>
        <pc:spChg chg="add del">
          <ac:chgData name="Rashpal" userId="S::rashpal@uisa.ca::9721a633-af21-4d9f-8e2d-9281c5882481" providerId="AD" clId="Web-{4CC9B16E-1E27-C9C5-0197-4714962BF3D1}" dt="2023-05-28T20:19:41.176" v="256"/>
          <ac:spMkLst>
            <pc:docMk/>
            <pc:sldMk cId="1286121056" sldId="383"/>
            <ac:spMk id="133" creationId="{55993D72-5628-4E5E-BB9F-96066414EEFD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35" creationId="{49B447FE-DDA9-4B30-828A-59FC569124E2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36" creationId="{C3D487F7-9050-4871-B351-34A72ADB296C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37" creationId="{F43C27DD-EF6A-4C48-9669-C2970E71A814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38" creationId="{05A1AA86-B7E6-4C02-AA34-F1A25CD4CCBD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39" creationId="{86C3B9CB-4E48-4726-B7B9-9E02F71B150F}"/>
          </ac:spMkLst>
        </pc:spChg>
        <pc:spChg chg="add">
          <ac:chgData name="Rashpal" userId="S::rashpal@uisa.ca::9721a633-af21-4d9f-8e2d-9281c5882481" providerId="AD" clId="Web-{4CC9B16E-1E27-C9C5-0197-4714962BF3D1}" dt="2023-05-28T20:19:41.192" v="257"/>
          <ac:spMkLst>
            <pc:docMk/>
            <pc:sldMk cId="1286121056" sldId="383"/>
            <ac:spMk id="140" creationId="{C84384FE-1C88-4CAA-8FB8-2313A3AE734D}"/>
          </ac:spMkLst>
        </pc:spChg>
        <pc:picChg chg="mod">
          <ac:chgData name="Rashpal" userId="S::rashpal@uisa.ca::9721a633-af21-4d9f-8e2d-9281c5882481" providerId="AD" clId="Web-{4CC9B16E-1E27-C9C5-0197-4714962BF3D1}" dt="2023-05-28T20:19:41.192" v="257"/>
          <ac:picMkLst>
            <pc:docMk/>
            <pc:sldMk cId="1286121056" sldId="383"/>
            <ac:picMk id="4" creationId="{D4AC5D5F-EA5C-A85C-7DE1-ADCCC3A8AE19}"/>
          </ac:picMkLst>
        </pc:picChg>
      </pc:sldChg>
      <pc:sldChg chg="del">
        <pc:chgData name="Rashpal" userId="S::rashpal@uisa.ca::9721a633-af21-4d9f-8e2d-9281c5882481" providerId="AD" clId="Web-{4CC9B16E-1E27-C9C5-0197-4714962BF3D1}" dt="2023-05-28T21:51:01.540" v="4520"/>
        <pc:sldMkLst>
          <pc:docMk/>
          <pc:sldMk cId="3832374567" sldId="384"/>
        </pc:sldMkLst>
      </pc:sldChg>
      <pc:sldChg chg="modNotes">
        <pc:chgData name="Rashpal" userId="S::rashpal@uisa.ca::9721a633-af21-4d9f-8e2d-9281c5882481" providerId="AD" clId="Web-{4CC9B16E-1E27-C9C5-0197-4714962BF3D1}" dt="2023-05-28T21:49:37.008" v="4408"/>
        <pc:sldMkLst>
          <pc:docMk/>
          <pc:sldMk cId="1258093968" sldId="389"/>
        </pc:sldMkLst>
      </pc:sldChg>
      <pc:sldChg chg="addSp delSp modSp mod setBg modNotes">
        <pc:chgData name="Rashpal" userId="S::rashpal@uisa.ca::9721a633-af21-4d9f-8e2d-9281c5882481" providerId="AD" clId="Web-{4CC9B16E-1E27-C9C5-0197-4714962BF3D1}" dt="2023-05-28T20:45:46.149" v="1884"/>
        <pc:sldMkLst>
          <pc:docMk/>
          <pc:sldMk cId="395313600" sldId="390"/>
        </pc:sldMkLst>
        <pc:spChg chg="add del mod">
          <ac:chgData name="Rashpal" userId="S::rashpal@uisa.ca::9721a633-af21-4d9f-8e2d-9281c5882481" providerId="AD" clId="Web-{4CC9B16E-1E27-C9C5-0197-4714962BF3D1}" dt="2023-05-28T18:53:21.148" v="81"/>
          <ac:spMkLst>
            <pc:docMk/>
            <pc:sldMk cId="395313600" sldId="390"/>
            <ac:spMk id="2" creationId="{E17C3B3C-2ADA-A998-1AFD-032F79463959}"/>
          </ac:spMkLst>
        </pc:spChg>
        <pc:spChg chg="mod">
          <ac:chgData name="Rashpal" userId="S::rashpal@uisa.ca::9721a633-af21-4d9f-8e2d-9281c5882481" providerId="AD" clId="Web-{4CC9B16E-1E27-C9C5-0197-4714962BF3D1}" dt="2023-05-28T20:17:23.503" v="251" actId="20577"/>
          <ac:spMkLst>
            <pc:docMk/>
            <pc:sldMk cId="395313600" sldId="390"/>
            <ac:spMk id="5" creationId="{25E0F61E-AF25-435A-1625-DD0EDA87A609}"/>
          </ac:spMkLst>
        </pc:spChg>
        <pc:spChg chg="del">
          <ac:chgData name="Rashpal" userId="S::rashpal@uisa.ca::9721a633-af21-4d9f-8e2d-9281c5882481" providerId="AD" clId="Web-{4CC9B16E-1E27-C9C5-0197-4714962BF3D1}" dt="2023-05-28T18:48:21.383" v="61"/>
          <ac:spMkLst>
            <pc:docMk/>
            <pc:sldMk cId="395313600" sldId="390"/>
            <ac:spMk id="48" creationId="{04812C46-200A-4DEB-A05E-3ED6C68C2387}"/>
          </ac:spMkLst>
        </pc:spChg>
        <pc:spChg chg="del">
          <ac:chgData name="Rashpal" userId="S::rashpal@uisa.ca::9721a633-af21-4d9f-8e2d-9281c5882481" providerId="AD" clId="Web-{4CC9B16E-1E27-C9C5-0197-4714962BF3D1}" dt="2023-05-28T18:48:21.383" v="61"/>
          <ac:spMkLst>
            <pc:docMk/>
            <pc:sldMk cId="395313600" sldId="390"/>
            <ac:spMk id="50" creationId="{D1EA859B-E555-4109-94F3-6700E046E008}"/>
          </ac:spMkLst>
        </pc:spChg>
        <pc:spChg chg="add del mod">
          <ac:chgData name="Rashpal" userId="S::rashpal@uisa.ca::9721a633-af21-4d9f-8e2d-9281c5882481" providerId="AD" clId="Web-{4CC9B16E-1E27-C9C5-0197-4714962BF3D1}" dt="2023-05-28T18:52:04.382" v="80"/>
          <ac:spMkLst>
            <pc:docMk/>
            <pc:sldMk cId="395313600" sldId="390"/>
            <ac:spMk id="56" creationId="{79BB35BC-D5C2-4C8B-A22A-A71E6191913B}"/>
          </ac:spMkLst>
        </pc:spChg>
        <pc:spChg chg="add del">
          <ac:chgData name="Rashpal" userId="S::rashpal@uisa.ca::9721a633-af21-4d9f-8e2d-9281c5882481" providerId="AD" clId="Web-{4CC9B16E-1E27-C9C5-0197-4714962BF3D1}" dt="2023-05-28T18:52:04.382" v="80"/>
          <ac:spMkLst>
            <pc:docMk/>
            <pc:sldMk cId="395313600" sldId="390"/>
            <ac:spMk id="61" creationId="{AB8C311F-7253-4AED-9701-7FC0708C41C7}"/>
          </ac:spMkLst>
        </pc:spChg>
        <pc:spChg chg="add del">
          <ac:chgData name="Rashpal" userId="S::rashpal@uisa.ca::9721a633-af21-4d9f-8e2d-9281c5882481" providerId="AD" clId="Web-{4CC9B16E-1E27-C9C5-0197-4714962BF3D1}" dt="2023-05-28T18:52:04.382" v="80"/>
          <ac:spMkLst>
            <pc:docMk/>
            <pc:sldMk cId="395313600" sldId="390"/>
            <ac:spMk id="63" creationId="{E2384209-CB15-4CDF-9D31-C44FD9A3F20D}"/>
          </ac:spMkLst>
        </pc:spChg>
        <pc:spChg chg="add del">
          <ac:chgData name="Rashpal" userId="S::rashpal@uisa.ca::9721a633-af21-4d9f-8e2d-9281c5882481" providerId="AD" clId="Web-{4CC9B16E-1E27-C9C5-0197-4714962BF3D1}" dt="2023-05-28T18:52:04.382" v="80"/>
          <ac:spMkLst>
            <pc:docMk/>
            <pc:sldMk cId="395313600" sldId="390"/>
            <ac:spMk id="65" creationId="{2633B3B5-CC90-43F0-8714-D31D1F3F0209}"/>
          </ac:spMkLst>
        </pc:spChg>
        <pc:spChg chg="add del">
          <ac:chgData name="Rashpal" userId="S::rashpal@uisa.ca::9721a633-af21-4d9f-8e2d-9281c5882481" providerId="AD" clId="Web-{4CC9B16E-1E27-C9C5-0197-4714962BF3D1}" dt="2023-05-28T18:52:04.382" v="80"/>
          <ac:spMkLst>
            <pc:docMk/>
            <pc:sldMk cId="395313600" sldId="390"/>
            <ac:spMk id="67" creationId="{A8D57A06-A426-446D-B02C-A2DC6B62E45E}"/>
          </ac:spMkLst>
        </pc:spChg>
        <pc:spChg chg="add del">
          <ac:chgData name="Rashpal" userId="S::rashpal@uisa.ca::9721a633-af21-4d9f-8e2d-9281c5882481" providerId="AD" clId="Web-{4CC9B16E-1E27-C9C5-0197-4714962BF3D1}" dt="2023-05-28T20:16:47.596" v="241"/>
          <ac:spMkLst>
            <pc:docMk/>
            <pc:sldMk cId="395313600" sldId="390"/>
            <ac:spMk id="72" creationId="{04812C46-200A-4DEB-A05E-3ED6C68C2387}"/>
          </ac:spMkLst>
        </pc:spChg>
        <pc:spChg chg="add del">
          <ac:chgData name="Rashpal" userId="S::rashpal@uisa.ca::9721a633-af21-4d9f-8e2d-9281c5882481" providerId="AD" clId="Web-{4CC9B16E-1E27-C9C5-0197-4714962BF3D1}" dt="2023-05-28T20:16:47.596" v="241"/>
          <ac:spMkLst>
            <pc:docMk/>
            <pc:sldMk cId="395313600" sldId="390"/>
            <ac:spMk id="74" creationId="{D1EA859B-E555-4109-94F3-6700E046E008}"/>
          </ac:spMkLst>
        </pc:spChg>
        <pc:spChg chg="add">
          <ac:chgData name="Rashpal" userId="S::rashpal@uisa.ca::9721a633-af21-4d9f-8e2d-9281c5882481" providerId="AD" clId="Web-{4CC9B16E-1E27-C9C5-0197-4714962BF3D1}" dt="2023-05-28T20:16:47.596" v="241"/>
          <ac:spMkLst>
            <pc:docMk/>
            <pc:sldMk cId="395313600" sldId="390"/>
            <ac:spMk id="79" creationId="{3AFE8227-C443-417B-BA91-520EB1EF4559}"/>
          </ac:spMkLst>
        </pc:spChg>
        <pc:spChg chg="add">
          <ac:chgData name="Rashpal" userId="S::rashpal@uisa.ca::9721a633-af21-4d9f-8e2d-9281c5882481" providerId="AD" clId="Web-{4CC9B16E-1E27-C9C5-0197-4714962BF3D1}" dt="2023-05-28T20:16:47.596" v="241"/>
          <ac:spMkLst>
            <pc:docMk/>
            <pc:sldMk cId="395313600" sldId="390"/>
            <ac:spMk id="81" creationId="{907741FC-B544-4A6E-B831-6789D042333D}"/>
          </ac:spMkLst>
        </pc:spChg>
        <pc:spChg chg="add">
          <ac:chgData name="Rashpal" userId="S::rashpal@uisa.ca::9721a633-af21-4d9f-8e2d-9281c5882481" providerId="AD" clId="Web-{4CC9B16E-1E27-C9C5-0197-4714962BF3D1}" dt="2023-05-28T20:16:47.596" v="241"/>
          <ac:spMkLst>
            <pc:docMk/>
            <pc:sldMk cId="395313600" sldId="390"/>
            <ac:spMk id="83" creationId="{3F0BE7ED-7814-4273-B18A-F26CC0380380}"/>
          </ac:spMkLst>
        </pc:spChg>
        <pc:picChg chg="add mod ord">
          <ac:chgData name="Rashpal" userId="S::rashpal@uisa.ca::9721a633-af21-4d9f-8e2d-9281c5882481" providerId="AD" clId="Web-{4CC9B16E-1E27-C9C5-0197-4714962BF3D1}" dt="2023-05-28T20:16:47.596" v="241"/>
          <ac:picMkLst>
            <pc:docMk/>
            <pc:sldMk cId="395313600" sldId="390"/>
            <ac:picMk id="3" creationId="{EB15608E-065C-7AF2-AD29-F15E1E324A2C}"/>
          </ac:picMkLst>
        </pc:picChg>
        <pc:picChg chg="del">
          <ac:chgData name="Rashpal" userId="S::rashpal@uisa.ca::9721a633-af21-4d9f-8e2d-9281c5882481" providerId="AD" clId="Web-{4CC9B16E-1E27-C9C5-0197-4714962BF3D1}" dt="2023-05-28T18:47:54.758" v="60"/>
          <ac:picMkLst>
            <pc:docMk/>
            <pc:sldMk cId="395313600" sldId="390"/>
            <ac:picMk id="4" creationId="{77BF888D-CCC2-06D0-556A-91C5301F089B}"/>
          </ac:picMkLst>
        </pc:picChg>
        <pc:picChg chg="add del">
          <ac:chgData name="Rashpal" userId="S::rashpal@uisa.ca::9721a633-af21-4d9f-8e2d-9281c5882481" providerId="AD" clId="Web-{4CC9B16E-1E27-C9C5-0197-4714962BF3D1}" dt="2023-05-28T18:49:01.477" v="67"/>
          <ac:picMkLst>
            <pc:docMk/>
            <pc:sldMk cId="395313600" sldId="390"/>
            <ac:picMk id="52" creationId="{E735B5EF-D6A8-8B04-95BB-B250E55EA2D0}"/>
          </ac:picMkLst>
        </pc:picChg>
      </pc:sldChg>
      <pc:sldChg chg="modSp del">
        <pc:chgData name="Rashpal" userId="S::rashpal@uisa.ca::9721a633-af21-4d9f-8e2d-9281c5882481" providerId="AD" clId="Web-{4CC9B16E-1E27-C9C5-0197-4714962BF3D1}" dt="2023-05-28T21:50:48.181" v="4517"/>
        <pc:sldMkLst>
          <pc:docMk/>
          <pc:sldMk cId="1102587385" sldId="391"/>
        </pc:sldMkLst>
        <pc:spChg chg="mod">
          <ac:chgData name="Rashpal" userId="S::rashpal@uisa.ca::9721a633-af21-4d9f-8e2d-9281c5882481" providerId="AD" clId="Web-{4CC9B16E-1E27-C9C5-0197-4714962BF3D1}" dt="2023-05-28T21:07:16.524" v="2391" actId="20577"/>
          <ac:spMkLst>
            <pc:docMk/>
            <pc:sldMk cId="1102587385" sldId="391"/>
            <ac:spMk id="5" creationId="{25E0F61E-AF25-435A-1625-DD0EDA87A609}"/>
          </ac:spMkLst>
        </pc:spChg>
      </pc:sldChg>
      <pc:sldChg chg="modSp mod ord setBg modNotes">
        <pc:chgData name="Rashpal" userId="S::rashpal@uisa.ca::9721a633-af21-4d9f-8e2d-9281c5882481" providerId="AD" clId="Web-{4CC9B16E-1E27-C9C5-0197-4714962BF3D1}" dt="2023-05-28T21:54:06.308" v="4552"/>
        <pc:sldMkLst>
          <pc:docMk/>
          <pc:sldMk cId="3139542486" sldId="392"/>
        </pc:sldMkLst>
        <pc:spChg chg="mod">
          <ac:chgData name="Rashpal" userId="S::rashpal@uisa.ca::9721a633-af21-4d9f-8e2d-9281c5882481" providerId="AD" clId="Web-{4CC9B16E-1E27-C9C5-0197-4714962BF3D1}" dt="2023-05-28T18:55:25.975" v="160" actId="14100"/>
          <ac:spMkLst>
            <pc:docMk/>
            <pc:sldMk cId="3139542486" sldId="392"/>
            <ac:spMk id="3" creationId="{1551463B-EB44-2324-FACD-2712C9EEA5EB}"/>
          </ac:spMkLst>
        </pc:spChg>
        <pc:picChg chg="mod">
          <ac:chgData name="Rashpal" userId="S::rashpal@uisa.ca::9721a633-af21-4d9f-8e2d-9281c5882481" providerId="AD" clId="Web-{4CC9B16E-1E27-C9C5-0197-4714962BF3D1}" dt="2023-05-28T20:25:24.071" v="267" actId="1076"/>
          <ac:picMkLst>
            <pc:docMk/>
            <pc:sldMk cId="3139542486" sldId="392"/>
            <ac:picMk id="2" creationId="{FA238003-92B4-69B0-FA33-3545800ECC86}"/>
          </ac:picMkLst>
        </pc:picChg>
      </pc:sldChg>
      <pc:sldChg chg="modSp del">
        <pc:chgData name="Rashpal" userId="S::rashpal@uisa.ca::9721a633-af21-4d9f-8e2d-9281c5882481" providerId="AD" clId="Web-{4CC9B16E-1E27-C9C5-0197-4714962BF3D1}" dt="2023-05-28T21:50:56.603" v="4519"/>
        <pc:sldMkLst>
          <pc:docMk/>
          <pc:sldMk cId="3397051881" sldId="393"/>
        </pc:sldMkLst>
        <pc:spChg chg="mod">
          <ac:chgData name="Rashpal" userId="S::rashpal@uisa.ca::9721a633-af21-4d9f-8e2d-9281c5882481" providerId="AD" clId="Web-{4CC9B16E-1E27-C9C5-0197-4714962BF3D1}" dt="2023-05-28T21:14:07.060" v="2423" actId="20577"/>
          <ac:spMkLst>
            <pc:docMk/>
            <pc:sldMk cId="3397051881" sldId="393"/>
            <ac:spMk id="5" creationId="{25E0F61E-AF25-435A-1625-DD0EDA87A609}"/>
          </ac:spMkLst>
        </pc:spChg>
      </pc:sldChg>
      <pc:sldChg chg="del">
        <pc:chgData name="Rashpal" userId="S::rashpal@uisa.ca::9721a633-af21-4d9f-8e2d-9281c5882481" providerId="AD" clId="Web-{4CC9B16E-1E27-C9C5-0197-4714962BF3D1}" dt="2023-05-28T21:50:53.181" v="4518"/>
        <pc:sldMkLst>
          <pc:docMk/>
          <pc:sldMk cId="1229718716" sldId="394"/>
        </pc:sldMkLst>
      </pc:sldChg>
    </pc:docChg>
  </pc:docChgLst>
  <pc:docChgLst>
    <pc:chgData name="Rashpal" userId="S::rashpal@uisa.ca::9721a633-af21-4d9f-8e2d-9281c5882481" providerId="AD" clId="Web-{06A07E65-15BF-457E-840F-BBEE55DADB0C}"/>
    <pc:docChg chg="addSld modSld sldOrd">
      <pc:chgData name="Rashpal" userId="S::rashpal@uisa.ca::9721a633-af21-4d9f-8e2d-9281c5882481" providerId="AD" clId="Web-{06A07E65-15BF-457E-840F-BBEE55DADB0C}" dt="2023-04-15T23:16:35.200" v="230" actId="20577"/>
      <pc:docMkLst>
        <pc:docMk/>
      </pc:docMkLst>
      <pc:sldChg chg="modSp">
        <pc:chgData name="Rashpal" userId="S::rashpal@uisa.ca::9721a633-af21-4d9f-8e2d-9281c5882481" providerId="AD" clId="Web-{06A07E65-15BF-457E-840F-BBEE55DADB0C}" dt="2023-04-15T22:51:04.162" v="124" actId="20577"/>
        <pc:sldMkLst>
          <pc:docMk/>
          <pc:sldMk cId="2960950710" sldId="350"/>
        </pc:sldMkLst>
        <pc:spChg chg="mod">
          <ac:chgData name="Rashpal" userId="S::rashpal@uisa.ca::9721a633-af21-4d9f-8e2d-9281c5882481" providerId="AD" clId="Web-{06A07E65-15BF-457E-840F-BBEE55DADB0C}" dt="2023-04-15T22:51:04.162" v="124" actId="20577"/>
          <ac:spMkLst>
            <pc:docMk/>
            <pc:sldMk cId="2960950710" sldId="350"/>
            <ac:spMk id="3" creationId="{F18E61D8-31A3-2D45-8E25-CBE846E26E1C}"/>
          </ac:spMkLst>
        </pc:spChg>
      </pc:sldChg>
      <pc:sldChg chg="addSp delSp modSp mod ord modClrScheme chgLayout">
        <pc:chgData name="Rashpal" userId="S::rashpal@uisa.ca::9721a633-af21-4d9f-8e2d-9281c5882481" providerId="AD" clId="Web-{06A07E65-15BF-457E-840F-BBEE55DADB0C}" dt="2023-04-15T22:29:30.020" v="102"/>
        <pc:sldMkLst>
          <pc:docMk/>
          <pc:sldMk cId="2521537536" sldId="353"/>
        </pc:sldMkLst>
        <pc:spChg chg="del mod">
          <ac:chgData name="Rashpal" userId="S::rashpal@uisa.ca::9721a633-af21-4d9f-8e2d-9281c5882481" providerId="AD" clId="Web-{06A07E65-15BF-457E-840F-BBEE55DADB0C}" dt="2023-04-15T19:51:43.392" v="79"/>
          <ac:spMkLst>
            <pc:docMk/>
            <pc:sldMk cId="2521537536" sldId="353"/>
            <ac:spMk id="3" creationId="{6339315B-8AAE-A946-ABBF-894F2E4B1338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4" creationId="{644430CA-60C6-F906-EBD2-618E6026623F}"/>
          </ac:spMkLst>
        </pc:spChg>
        <pc:spChg chg="mod or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5" creationId="{234E9584-EA07-9B45-9700-4AD3524B82A0}"/>
          </ac:spMkLst>
        </pc:spChg>
        <pc:spChg chg="mod or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6" creationId="{54AEFD4E-3C68-714D-803E-EF85A323B95F}"/>
          </ac:spMkLst>
        </pc:spChg>
        <pc:spChg chg="mo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7" creationId="{560FFC6F-2BF3-42FE-80C1-0A76D4B6C7CE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10" creationId="{FDA8C3D6-CD61-7396-DCF4-E7B6EC285BFB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15" creationId="{9986DF91-1EA7-89BA-6173-83E34D982601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17" creationId="{08AEEBEC-C982-9326-485F-67BDBBAC5E36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19" creationId="{DF02D671-AF95-5B1C-871C-A56BC0D754B7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21" creationId="{1E39A0AD-61A3-F65D-87A1-A51088C28E50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23" creationId="{6DA44D51-8168-B9E9-81C8-91F6A426DBF7}"/>
          </ac:spMkLst>
        </pc:spChg>
        <pc:spChg chg="add del mod">
          <ac:chgData name="Rashpal" userId="S::rashpal@uisa.ca::9721a633-af21-4d9f-8e2d-9281c5882481" providerId="AD" clId="Web-{06A07E65-15BF-457E-840F-BBEE55DADB0C}" dt="2023-04-15T22:29:22.489" v="99"/>
          <ac:spMkLst>
            <pc:docMk/>
            <pc:sldMk cId="2521537536" sldId="353"/>
            <ac:spMk id="25" creationId="{4E799A7D-1C47-F628-5D6E-1ACDAA2761C0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27" creationId="{9EA75BC0-F804-62FC-3309-C8F53A8C0E41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28" creationId="{65D0CD3A-A829-487B-8703-D24F94966C43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29" creationId="{F060AF0F-1F95-F4A1-0568-8FDF1E606CED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0" creationId="{48223673-5CD6-7073-BBDE-D5EF1263EE20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1" creationId="{818ACF1A-8C8B-F20E-D1D2-B031418553ED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2" creationId="{2A5E57CC-3881-846A-88C0-CA7A3212AFB2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3" creationId="{F120E095-3066-F084-E73C-26AAB2E38C15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4" creationId="{E984B114-4F56-2872-D2F2-ACDB002D5B3B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5" creationId="{2EC86C52-00D9-632D-7883-1821C4CA8E03}"/>
          </ac:spMkLst>
        </pc:spChg>
        <pc:spChg chg="add del mod">
          <ac:chgData name="Rashpal" userId="S::rashpal@uisa.ca::9721a633-af21-4d9f-8e2d-9281c5882481" providerId="AD" clId="Web-{06A07E65-15BF-457E-840F-BBEE55DADB0C}" dt="2023-04-15T22:29:30.020" v="101"/>
          <ac:spMkLst>
            <pc:docMk/>
            <pc:sldMk cId="2521537536" sldId="353"/>
            <ac:spMk id="36" creationId="{13D9394C-CDF3-5E90-DD84-359530C5C62C}"/>
          </ac:spMkLst>
        </pc:spChg>
        <pc:spChg chg="add mo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38" creationId="{DE26B327-D5FE-6697-F95D-FBCB1EFF8FAD}"/>
          </ac:spMkLst>
        </pc:spChg>
        <pc:spChg chg="add mod">
          <ac:chgData name="Rashpal" userId="S::rashpal@uisa.ca::9721a633-af21-4d9f-8e2d-9281c5882481" providerId="AD" clId="Web-{06A07E65-15BF-457E-840F-BBEE55DADB0C}" dt="2023-04-15T22:29:30.020" v="102"/>
          <ac:spMkLst>
            <pc:docMk/>
            <pc:sldMk cId="2521537536" sldId="353"/>
            <ac:spMk id="39" creationId="{4AB9797B-00B4-7491-DD69-1D4D006F1540}"/>
          </ac:spMkLst>
        </pc:spChg>
        <pc:graphicFrameChg chg="del">
          <ac:chgData name="Rashpal" userId="S::rashpal@uisa.ca::9721a633-af21-4d9f-8e2d-9281c5882481" providerId="AD" clId="Web-{06A07E65-15BF-457E-840F-BBEE55DADB0C}" dt="2023-04-15T19:51:32.345" v="76"/>
          <ac:graphicFrameMkLst>
            <pc:docMk/>
            <pc:sldMk cId="2521537536" sldId="353"/>
            <ac:graphicFrameMk id="24" creationId="{1036F083-5B62-486F-9167-3421FCA69413}"/>
          </ac:graphicFrameMkLst>
        </pc:graphicFrameChg>
        <pc:picChg chg="add del mod">
          <ac:chgData name="Rashpal" userId="S::rashpal@uisa.ca::9721a633-af21-4d9f-8e2d-9281c5882481" providerId="AD" clId="Web-{06A07E65-15BF-457E-840F-BBEE55DADB0C}" dt="2023-04-15T19:53:42.266" v="85"/>
          <ac:picMkLst>
            <pc:docMk/>
            <pc:sldMk cId="2521537536" sldId="353"/>
            <ac:picMk id="8" creationId="{7A6A8BCD-6E9A-A0CB-E5D5-719698C490DB}"/>
          </ac:picMkLst>
        </pc:picChg>
      </pc:sldChg>
      <pc:sldChg chg="addSp delSp modSp">
        <pc:chgData name="Rashpal" userId="S::rashpal@uisa.ca::9721a633-af21-4d9f-8e2d-9281c5882481" providerId="AD" clId="Web-{06A07E65-15BF-457E-840F-BBEE55DADB0C}" dt="2023-04-15T19:49:13.815" v="74" actId="14100"/>
        <pc:sldMkLst>
          <pc:docMk/>
          <pc:sldMk cId="1556310685" sldId="354"/>
        </pc:sldMkLst>
        <pc:spChg chg="add mod">
          <ac:chgData name="Rashpal" userId="S::rashpal@uisa.ca::9721a633-af21-4d9f-8e2d-9281c5882481" providerId="AD" clId="Web-{06A07E65-15BF-457E-840F-BBEE55DADB0C}" dt="2023-04-13T20:31:21.475" v="66" actId="14100"/>
          <ac:spMkLst>
            <pc:docMk/>
            <pc:sldMk cId="1556310685" sldId="354"/>
            <ac:spMk id="4" creationId="{A4771985-C646-C2CD-2A7B-6BB0B0363995}"/>
          </ac:spMkLst>
        </pc:spChg>
        <pc:graphicFrameChg chg="add mod">
          <ac:chgData name="Rashpal" userId="S::rashpal@uisa.ca::9721a633-af21-4d9f-8e2d-9281c5882481" providerId="AD" clId="Web-{06A07E65-15BF-457E-840F-BBEE55DADB0C}" dt="2023-04-15T19:49:13.815" v="74" actId="14100"/>
          <ac:graphicFrameMkLst>
            <pc:docMk/>
            <pc:sldMk cId="1556310685" sldId="354"/>
            <ac:graphicFrameMk id="3" creationId="{D8081049-5BA8-D834-3A0C-4E35C6A68DF3}"/>
          </ac:graphicFrameMkLst>
        </pc:graphicFrameChg>
        <pc:graphicFrameChg chg="del mod modGraphic">
          <ac:chgData name="Rashpal" userId="S::rashpal@uisa.ca::9721a633-af21-4d9f-8e2d-9281c5882481" providerId="AD" clId="Web-{06A07E65-15BF-457E-840F-BBEE55DADB0C}" dt="2023-04-13T20:31:12.365" v="64"/>
          <ac:graphicFrameMkLst>
            <pc:docMk/>
            <pc:sldMk cId="1556310685" sldId="354"/>
            <ac:graphicFrameMk id="7" creationId="{F3B5A5E4-3ABE-D143-902C-F2BCA6C75EDE}"/>
          </ac:graphicFrameMkLst>
        </pc:graphicFrameChg>
        <pc:graphicFrameChg chg="add del mod">
          <ac:chgData name="Rashpal" userId="S::rashpal@uisa.ca::9721a633-af21-4d9f-8e2d-9281c5882481" providerId="AD" clId="Web-{06A07E65-15BF-457E-840F-BBEE55DADB0C}" dt="2023-04-13T20:32:31.710" v="69"/>
          <ac:graphicFrameMkLst>
            <pc:docMk/>
            <pc:sldMk cId="1556310685" sldId="354"/>
            <ac:graphicFrameMk id="9" creationId="{4BE1F398-7DFB-4701-9541-6F215ADD2BBC}"/>
          </ac:graphicFrameMkLst>
        </pc:graphicFrameChg>
      </pc:sldChg>
      <pc:sldChg chg="modSp">
        <pc:chgData name="Rashpal" userId="S::rashpal@uisa.ca::9721a633-af21-4d9f-8e2d-9281c5882481" providerId="AD" clId="Web-{06A07E65-15BF-457E-840F-BBEE55DADB0C}" dt="2023-04-15T23:16:35.200" v="230" actId="20577"/>
        <pc:sldMkLst>
          <pc:docMk/>
          <pc:sldMk cId="2509101887" sldId="357"/>
        </pc:sldMkLst>
        <pc:spChg chg="mod">
          <ac:chgData name="Rashpal" userId="S::rashpal@uisa.ca::9721a633-af21-4d9f-8e2d-9281c5882481" providerId="AD" clId="Web-{06A07E65-15BF-457E-840F-BBEE55DADB0C}" dt="2023-04-15T23:16:35.200" v="230" actId="20577"/>
          <ac:spMkLst>
            <pc:docMk/>
            <pc:sldMk cId="2509101887" sldId="357"/>
            <ac:spMk id="2" creationId="{00319620-6CCC-A34D-9D45-D6B57F800708}"/>
          </ac:spMkLst>
        </pc:spChg>
        <pc:spChg chg="mod">
          <ac:chgData name="Rashpal" userId="S::rashpal@uisa.ca::9721a633-af21-4d9f-8e2d-9281c5882481" providerId="AD" clId="Web-{06A07E65-15BF-457E-840F-BBEE55DADB0C}" dt="2023-04-15T23:11:48.758" v="200" actId="20577"/>
          <ac:spMkLst>
            <pc:docMk/>
            <pc:sldMk cId="2509101887" sldId="357"/>
            <ac:spMk id="3" creationId="{6873C602-BA59-1744-B258-B489E00A3E14}"/>
          </ac:spMkLst>
        </pc:spChg>
        <pc:spChg chg="mod">
          <ac:chgData name="Rashpal" userId="S::rashpal@uisa.ca::9721a633-af21-4d9f-8e2d-9281c5882481" providerId="AD" clId="Web-{06A07E65-15BF-457E-840F-BBEE55DADB0C}" dt="2023-04-15T23:10:15.178" v="155" actId="20577"/>
          <ac:spMkLst>
            <pc:docMk/>
            <pc:sldMk cId="2509101887" sldId="357"/>
            <ac:spMk id="4" creationId="{86655189-E7B2-3A4A-99EE-997592791F7D}"/>
          </ac:spMkLst>
        </pc:spChg>
        <pc:spChg chg="mod">
          <ac:chgData name="Rashpal" userId="S::rashpal@uisa.ca::9721a633-af21-4d9f-8e2d-9281c5882481" providerId="AD" clId="Web-{06A07E65-15BF-457E-840F-BBEE55DADB0C}" dt="2023-04-15T23:11:58.164" v="219" actId="20577"/>
          <ac:spMkLst>
            <pc:docMk/>
            <pc:sldMk cId="2509101887" sldId="357"/>
            <ac:spMk id="5" creationId="{FA4FEC49-A0F0-FB4E-9A87-B2EF11364721}"/>
          </ac:spMkLst>
        </pc:spChg>
        <pc:spChg chg="mod">
          <ac:chgData name="Rashpal" userId="S::rashpal@uisa.ca::9721a633-af21-4d9f-8e2d-9281c5882481" providerId="AD" clId="Web-{06A07E65-15BF-457E-840F-BBEE55DADB0C}" dt="2023-04-15T23:10:05.600" v="153" actId="20577"/>
          <ac:spMkLst>
            <pc:docMk/>
            <pc:sldMk cId="2509101887" sldId="357"/>
            <ac:spMk id="6" creationId="{8D4284CF-DF13-E947-ADA5-0FD9AAC03C23}"/>
          </ac:spMkLst>
        </pc:spChg>
        <pc:spChg chg="mod">
          <ac:chgData name="Rashpal" userId="S::rashpal@uisa.ca::9721a633-af21-4d9f-8e2d-9281c5882481" providerId="AD" clId="Web-{06A07E65-15BF-457E-840F-BBEE55DADB0C}" dt="2023-04-15T23:11:23.648" v="176" actId="20577"/>
          <ac:spMkLst>
            <pc:docMk/>
            <pc:sldMk cId="2509101887" sldId="357"/>
            <ac:spMk id="7" creationId="{4E355B93-F7B4-8649-8BBF-819B529D7EC7}"/>
          </ac:spMkLst>
        </pc:spChg>
        <pc:spChg chg="mod">
          <ac:chgData name="Rashpal" userId="S::rashpal@uisa.ca::9721a633-af21-4d9f-8e2d-9281c5882481" providerId="AD" clId="Web-{06A07E65-15BF-457E-840F-BBEE55DADB0C}" dt="2023-04-15T23:09:47.849" v="132" actId="20577"/>
          <ac:spMkLst>
            <pc:docMk/>
            <pc:sldMk cId="2509101887" sldId="357"/>
            <ac:spMk id="8" creationId="{58554997-3B04-634C-A36E-69B03113315A}"/>
          </ac:spMkLst>
        </pc:spChg>
        <pc:spChg chg="mod">
          <ac:chgData name="Rashpal" userId="S::rashpal@uisa.ca::9721a633-af21-4d9f-8e2d-9281c5882481" providerId="AD" clId="Web-{06A07E65-15BF-457E-840F-BBEE55DADB0C}" dt="2023-04-15T23:11:37.804" v="184" actId="20577"/>
          <ac:spMkLst>
            <pc:docMk/>
            <pc:sldMk cId="2509101887" sldId="357"/>
            <ac:spMk id="9" creationId="{55F2A68F-70C1-7F46-9A1C-586701744F58}"/>
          </ac:spMkLst>
        </pc:spChg>
        <pc:spChg chg="mod">
          <ac:chgData name="Rashpal" userId="S::rashpal@uisa.ca::9721a633-af21-4d9f-8e2d-9281c5882481" providerId="AD" clId="Web-{06A07E65-15BF-457E-840F-BBEE55DADB0C}" dt="2023-04-15T23:09:55.349" v="148" actId="20577"/>
          <ac:spMkLst>
            <pc:docMk/>
            <pc:sldMk cId="2509101887" sldId="357"/>
            <ac:spMk id="10" creationId="{9C396C20-F6DF-C940-BE16-6E008BFF9CB9}"/>
          </ac:spMkLst>
        </pc:spChg>
      </pc:sldChg>
      <pc:sldChg chg="addSp delSp modSp new">
        <pc:chgData name="Rashpal" userId="S::rashpal@uisa.ca::9721a633-af21-4d9f-8e2d-9281c5882481" providerId="AD" clId="Web-{06A07E65-15BF-457E-840F-BBEE55DADB0C}" dt="2023-04-15T22:27:36.925" v="97" actId="14100"/>
        <pc:sldMkLst>
          <pc:docMk/>
          <pc:sldMk cId="1452138717" sldId="365"/>
        </pc:sldMkLst>
        <pc:spChg chg="del">
          <ac:chgData name="Rashpal" userId="S::rashpal@uisa.ca::9721a633-af21-4d9f-8e2d-9281c5882481" providerId="AD" clId="Web-{06A07E65-15BF-457E-840F-BBEE55DADB0C}" dt="2023-04-15T22:23:58.452" v="91"/>
          <ac:spMkLst>
            <pc:docMk/>
            <pc:sldMk cId="1452138717" sldId="365"/>
            <ac:spMk id="3" creationId="{6C1B3925-56D0-EF65-9A18-A6A3410BFCE1}"/>
          </ac:spMkLst>
        </pc:spChg>
        <pc:picChg chg="add del mod">
          <ac:chgData name="Rashpal" userId="S::rashpal@uisa.ca::9721a633-af21-4d9f-8e2d-9281c5882481" providerId="AD" clId="Web-{06A07E65-15BF-457E-840F-BBEE55DADB0C}" dt="2023-04-15T22:23:09.748" v="89"/>
          <ac:picMkLst>
            <pc:docMk/>
            <pc:sldMk cId="1452138717" sldId="365"/>
            <ac:picMk id="6" creationId="{22F86B7B-960F-7BBF-25F1-FADAF8BB29C0}"/>
          </ac:picMkLst>
        </pc:picChg>
        <pc:picChg chg="add del mod">
          <ac:chgData name="Rashpal" userId="S::rashpal@uisa.ca::9721a633-af21-4d9f-8e2d-9281c5882481" providerId="AD" clId="Web-{06A07E65-15BF-457E-840F-BBEE55DADB0C}" dt="2023-04-15T22:24:19.577" v="92"/>
          <ac:picMkLst>
            <pc:docMk/>
            <pc:sldMk cId="1452138717" sldId="365"/>
            <ac:picMk id="7" creationId="{72A4DDD5-2D87-AED6-46E3-303CA4C58250}"/>
          </ac:picMkLst>
        </pc:picChg>
        <pc:picChg chg="add mod">
          <ac:chgData name="Rashpal" userId="S::rashpal@uisa.ca::9721a633-af21-4d9f-8e2d-9281c5882481" providerId="AD" clId="Web-{06A07E65-15BF-457E-840F-BBEE55DADB0C}" dt="2023-04-15T22:27:36.925" v="97" actId="14100"/>
          <ac:picMkLst>
            <pc:docMk/>
            <pc:sldMk cId="1452138717" sldId="365"/>
            <ac:picMk id="8" creationId="{608CC68B-FCD6-66CE-0FF1-383C8CDA1054}"/>
          </ac:picMkLst>
        </pc:picChg>
      </pc:sldChg>
    </pc:docChg>
  </pc:docChgLst>
  <pc:docChgLst>
    <pc:chgData name="Rashpal" userId="S::rashpal@uisa.ca::9721a633-af21-4d9f-8e2d-9281c5882481" providerId="AD" clId="Web-{61316547-7BBC-6297-AF32-A95DF54C3D7D}"/>
    <pc:docChg chg="modSld">
      <pc:chgData name="Rashpal" userId="S::rashpal@uisa.ca::9721a633-af21-4d9f-8e2d-9281c5882481" providerId="AD" clId="Web-{61316547-7BBC-6297-AF32-A95DF54C3D7D}" dt="2023-05-10T18:07:00.949" v="4" actId="20577"/>
      <pc:docMkLst>
        <pc:docMk/>
      </pc:docMkLst>
      <pc:sldChg chg="addSp delSp modSp mod setClrOvrMap">
        <pc:chgData name="Rashpal" userId="S::rashpal@uisa.ca::9721a633-af21-4d9f-8e2d-9281c5882481" providerId="AD" clId="Web-{61316547-7BBC-6297-AF32-A95DF54C3D7D}" dt="2023-05-10T18:07:00.949" v="4" actId="20577"/>
        <pc:sldMkLst>
          <pc:docMk/>
          <pc:sldMk cId="2619254712" sldId="379"/>
        </pc:sldMkLst>
        <pc:spChg chg="mod">
          <ac:chgData name="Rashpal" userId="S::rashpal@uisa.ca::9721a633-af21-4d9f-8e2d-9281c5882481" providerId="AD" clId="Web-{61316547-7BBC-6297-AF32-A95DF54C3D7D}" dt="2023-05-10T18:06:53.574" v="3" actId="20577"/>
          <ac:spMkLst>
            <pc:docMk/>
            <pc:sldMk cId="2619254712" sldId="379"/>
            <ac:spMk id="2" creationId="{8430A137-27F1-F8B8-68FD-7B28432A1E5B}"/>
          </ac:spMkLst>
        </pc:spChg>
        <pc:spChg chg="mod">
          <ac:chgData name="Rashpal" userId="S::rashpal@uisa.ca::9721a633-af21-4d9f-8e2d-9281c5882481" providerId="AD" clId="Web-{61316547-7BBC-6297-AF32-A95DF54C3D7D}" dt="2023-05-10T18:07:00.949" v="4" actId="20577"/>
          <ac:spMkLst>
            <pc:docMk/>
            <pc:sldMk cId="2619254712" sldId="379"/>
            <ac:spMk id="3" creationId="{FE7205FD-2AE1-3599-A6F3-FC54915037B1}"/>
          </ac:spMkLst>
        </pc:spChg>
        <pc:spChg chg="del">
          <ac:chgData name="Rashpal" userId="S::rashpal@uisa.ca::9721a633-af21-4d9f-8e2d-9281c5882481" providerId="AD" clId="Web-{61316547-7BBC-6297-AF32-A95DF54C3D7D}" dt="2023-05-10T18:05:49.293" v="0"/>
          <ac:spMkLst>
            <pc:docMk/>
            <pc:sldMk cId="2619254712" sldId="379"/>
            <ac:spMk id="11" creationId="{D1EA859B-E555-4109-94F3-6700E046E008}"/>
          </ac:spMkLst>
        </pc:spChg>
        <pc:spChg chg="del">
          <ac:chgData name="Rashpal" userId="S::rashpal@uisa.ca::9721a633-af21-4d9f-8e2d-9281c5882481" providerId="AD" clId="Web-{61316547-7BBC-6297-AF32-A95DF54C3D7D}" dt="2023-05-10T18:05:49.293" v="0"/>
          <ac:spMkLst>
            <pc:docMk/>
            <pc:sldMk cId="2619254712" sldId="379"/>
            <ac:spMk id="12" creationId="{04812C46-200A-4DEB-A05E-3ED6C68C2387}"/>
          </ac:spMkLst>
        </pc:spChg>
        <pc:spChg chg="add del">
          <ac:chgData name="Rashpal" userId="S::rashpal@uisa.ca::9721a633-af21-4d9f-8e2d-9281c5882481" providerId="AD" clId="Web-{61316547-7BBC-6297-AF32-A95DF54C3D7D}" dt="2023-05-10T18:06:13.074" v="1"/>
          <ac:spMkLst>
            <pc:docMk/>
            <pc:sldMk cId="2619254712" sldId="379"/>
            <ac:spMk id="18" creationId="{9AA72BD9-2C5A-4EDC-931F-5AA08EACA0F3}"/>
          </ac:spMkLst>
        </pc:spChg>
        <pc:spChg chg="add del">
          <ac:chgData name="Rashpal" userId="S::rashpal@uisa.ca::9721a633-af21-4d9f-8e2d-9281c5882481" providerId="AD" clId="Web-{61316547-7BBC-6297-AF32-A95DF54C3D7D}" dt="2023-05-10T18:06:13.074" v="1"/>
          <ac:spMkLst>
            <pc:docMk/>
            <pc:sldMk cId="2619254712" sldId="379"/>
            <ac:spMk id="20" creationId="{DD3981AC-7B61-4947-BCF3-F7AA7FA385B9}"/>
          </ac:spMkLst>
        </pc:spChg>
        <pc:spChg chg="add del">
          <ac:chgData name="Rashpal" userId="S::rashpal@uisa.ca::9721a633-af21-4d9f-8e2d-9281c5882481" providerId="AD" clId="Web-{61316547-7BBC-6297-AF32-A95DF54C3D7D}" dt="2023-05-10T18:06:13.074" v="1"/>
          <ac:spMkLst>
            <pc:docMk/>
            <pc:sldMk cId="2619254712" sldId="379"/>
            <ac:spMk id="22" creationId="{55D4142C-5077-457F-A6AD-3FECFDB39685}"/>
          </ac:spMkLst>
        </pc:spChg>
        <pc:spChg chg="add del">
          <ac:chgData name="Rashpal" userId="S::rashpal@uisa.ca::9721a633-af21-4d9f-8e2d-9281c5882481" providerId="AD" clId="Web-{61316547-7BBC-6297-AF32-A95DF54C3D7D}" dt="2023-05-10T18:06:13.074" v="1"/>
          <ac:spMkLst>
            <pc:docMk/>
            <pc:sldMk cId="2619254712" sldId="379"/>
            <ac:spMk id="24" creationId="{7A5F0580-5EE9-419F-96EE-B6529EF6E7D0}"/>
          </ac:spMkLst>
        </pc:spChg>
        <pc:spChg chg="add">
          <ac:chgData name="Rashpal" userId="S::rashpal@uisa.ca::9721a633-af21-4d9f-8e2d-9281c5882481" providerId="AD" clId="Web-{61316547-7BBC-6297-AF32-A95DF54C3D7D}" dt="2023-05-10T18:06:13.074" v="1"/>
          <ac:spMkLst>
            <pc:docMk/>
            <pc:sldMk cId="2619254712" sldId="379"/>
            <ac:spMk id="29" creationId="{C5E6CFF1-2F42-4E10-9A97-F116F46F53FE}"/>
          </ac:spMkLst>
        </pc:spChg>
        <pc:picChg chg="add mod">
          <ac:chgData name="Rashpal" userId="S::rashpal@uisa.ca::9721a633-af21-4d9f-8e2d-9281c5882481" providerId="AD" clId="Web-{61316547-7BBC-6297-AF32-A95DF54C3D7D}" dt="2023-05-10T18:06:13.074" v="1"/>
          <ac:picMkLst>
            <pc:docMk/>
            <pc:sldMk cId="2619254712" sldId="379"/>
            <ac:picMk id="14" creationId="{04D0F95F-0BD1-BC8A-CA73-9C9A51CE1962}"/>
          </ac:picMkLst>
        </pc:picChg>
        <pc:cxnChg chg="add">
          <ac:chgData name="Rashpal" userId="S::rashpal@uisa.ca::9721a633-af21-4d9f-8e2d-9281c5882481" providerId="AD" clId="Web-{61316547-7BBC-6297-AF32-A95DF54C3D7D}" dt="2023-05-10T18:06:13.074" v="1"/>
          <ac:cxnSpMkLst>
            <pc:docMk/>
            <pc:sldMk cId="2619254712" sldId="379"/>
            <ac:cxnSpMk id="31" creationId="{96A8629B-8289-498B-939B-1CA0C106182C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Executive%20Director%20Annual%20Report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Executive%20Director%20Annual%20Report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Registration Trends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2020</c:v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5"/>
              <c:pt idx="0">
                <c:v>2018</c:v>
              </c:pt>
              <c:pt idx="1">
                <c:v>2019</c:v>
              </c:pt>
              <c:pt idx="2">
                <c:v>2020</c:v>
              </c:pt>
              <c:pt idx="3">
                <c:v>2021</c:v>
              </c:pt>
              <c:pt idx="4">
                <c:v>2022</c:v>
              </c:pt>
            </c:numLit>
          </c:cat>
          <c:val>
            <c:numRef>
              <c:f>'[Executive Director Annual Report Summary.xlsx]DATA - DIFFERENCES'!$A$78:$E$78</c:f>
              <c:numCache>
                <c:formatCode>General</c:formatCode>
                <c:ptCount val="5"/>
                <c:pt idx="0">
                  <c:v>0</c:v>
                </c:pt>
                <c:pt idx="1">
                  <c:v>5739</c:v>
                </c:pt>
                <c:pt idx="2" formatCode="0">
                  <c:v>3535</c:v>
                </c:pt>
                <c:pt idx="3">
                  <c:v>3959</c:v>
                </c:pt>
                <c:pt idx="4">
                  <c:v>5151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F-441D-A5D7-F4994A2DA2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43407040"/>
        <c:axId val="780186816"/>
      </c:barChart>
      <c:lineChart>
        <c:grouping val="standard"/>
        <c:varyColors val="0"/>
        <c:ser>
          <c:idx val="2"/>
          <c:order val="1"/>
          <c:tx>
            <c:v>2021</c:v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'[Executive Director Annual Report Summary.xlsx]DATA - DIFFERENCES'!$A$79:$E$79</c:f>
              <c:numCache>
                <c:formatCode>0%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-0.38403903119010285</c:v>
                </c:pt>
                <c:pt idx="3">
                  <c:v>0.11994342291371995</c:v>
                </c:pt>
                <c:pt idx="4">
                  <c:v>0.30108613286183372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CF-441D-A5D7-F4994A2DA2D4}"/>
            </c:ext>
          </c:extLst>
        </c:ser>
        <c:ser>
          <c:idx val="3"/>
          <c:order val="2"/>
          <c:tx>
            <c:v>2022</c:v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'[Executive Director Annual Report Summary.xlsx]DATA - DIFFERENCES'!$P$45:$T$45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CF-441D-A5D7-F4994A2DA2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98088672"/>
        <c:axId val="798892048"/>
      </c:lineChart>
      <c:catAx>
        <c:axId val="84340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186816"/>
        <c:crosses val="autoZero"/>
        <c:auto val="1"/>
        <c:lblAlgn val="ctr"/>
        <c:lblOffset val="100"/>
        <c:noMultiLvlLbl val="0"/>
      </c:catAx>
      <c:valAx>
        <c:axId val="78018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3407040"/>
        <c:crosses val="autoZero"/>
        <c:crossBetween val="between"/>
      </c:valAx>
      <c:valAx>
        <c:axId val="798892048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8088672"/>
        <c:crosses val="max"/>
        <c:crossBetween val="between"/>
      </c:valAx>
      <c:catAx>
        <c:axId val="798088672"/>
        <c:scaling>
          <c:orientation val="minMax"/>
        </c:scaling>
        <c:delete val="1"/>
        <c:axPos val="b"/>
        <c:majorTickMark val="none"/>
        <c:minorTickMark val="none"/>
        <c:tickLblPos val="none"/>
        <c:crossAx val="798892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Summary by 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AF6-42C7-B722-CFBC4F2E4F5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AF6-42C7-B722-CFBC4F2E4F59}"/>
              </c:ext>
            </c:extLst>
          </c:dPt>
          <c:cat>
            <c:strRef>
              <c:f>'[Executive Director Annual Report Summary.xlsx]Sheet7'!$C$7:$C$8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'[Executive Director Annual Report Summary.xlsx]Sheet7'!$D$7:$D$8</c:f>
              <c:numCache>
                <c:formatCode>General</c:formatCode>
                <c:ptCount val="2"/>
                <c:pt idx="0">
                  <c:v>569</c:v>
                </c:pt>
                <c:pt idx="1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F6-42C7-B722-CFBC4F2E4F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5BB1F8-DF3C-436F-B055-84E5818430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5F96F9CC-9BD1-4927-A4F6-78AC78A411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2021 = 807 athletes</a:t>
          </a:r>
          <a:endParaRPr lang="en-US"/>
        </a:p>
      </dgm:t>
    </dgm:pt>
    <dgm:pt modelId="{F4EB05E5-0847-4E49-A894-DB6E7EF13F63}" type="parTrans" cxnId="{2AD66587-9C2C-49F5-88E7-1A74C8492E42}">
      <dgm:prSet/>
      <dgm:spPr/>
      <dgm:t>
        <a:bodyPr/>
        <a:lstStyle/>
        <a:p>
          <a:endParaRPr lang="en-US"/>
        </a:p>
      </dgm:t>
    </dgm:pt>
    <dgm:pt modelId="{55FA118C-15B1-4C98-9289-7D853659F3D5}" type="sibTrans" cxnId="{2AD66587-9C2C-49F5-88E7-1A74C8492E42}">
      <dgm:prSet/>
      <dgm:spPr/>
      <dgm:t>
        <a:bodyPr/>
        <a:lstStyle/>
        <a:p>
          <a:endParaRPr lang="en-US"/>
        </a:p>
      </dgm:t>
    </dgm:pt>
    <dgm:pt modelId="{467D70DE-FBBC-4E32-BF04-740A2F17BC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2022= 1050 athletes</a:t>
          </a:r>
          <a:endParaRPr lang="en-US"/>
        </a:p>
      </dgm:t>
    </dgm:pt>
    <dgm:pt modelId="{5A1C998B-E692-47CE-9969-9EC0F072F54C}" type="parTrans" cxnId="{14048D70-913C-4B75-9189-E221032B91FE}">
      <dgm:prSet/>
      <dgm:spPr/>
      <dgm:t>
        <a:bodyPr/>
        <a:lstStyle/>
        <a:p>
          <a:endParaRPr lang="en-US"/>
        </a:p>
      </dgm:t>
    </dgm:pt>
    <dgm:pt modelId="{4144271D-17D9-4354-8F18-56AC5B0F8063}" type="sibTrans" cxnId="{14048D70-913C-4B75-9189-E221032B91FE}">
      <dgm:prSet/>
      <dgm:spPr/>
      <dgm:t>
        <a:bodyPr/>
        <a:lstStyle/>
        <a:p>
          <a:endParaRPr lang="en-US"/>
        </a:p>
      </dgm:t>
    </dgm:pt>
    <dgm:pt modelId="{7FE1F940-4F05-4496-9B50-8CF8385D5BD3}" type="pres">
      <dgm:prSet presAssocID="{175BB1F8-DF3C-436F-B055-84E5818430C8}" presName="root" presStyleCnt="0">
        <dgm:presLayoutVars>
          <dgm:dir/>
          <dgm:resizeHandles val="exact"/>
        </dgm:presLayoutVars>
      </dgm:prSet>
      <dgm:spPr/>
    </dgm:pt>
    <dgm:pt modelId="{1F153155-9ADB-487E-B524-B08B06DF11E6}" type="pres">
      <dgm:prSet presAssocID="{5F96F9CC-9BD1-4927-A4F6-78AC78A411C2}" presName="compNode" presStyleCnt="0"/>
      <dgm:spPr/>
    </dgm:pt>
    <dgm:pt modelId="{AD79BC86-09F9-4964-BDF2-17FAD2E2824D}" type="pres">
      <dgm:prSet presAssocID="{5F96F9CC-9BD1-4927-A4F6-78AC78A411C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 ball with solid fill"/>
        </a:ext>
      </dgm:extLst>
    </dgm:pt>
    <dgm:pt modelId="{08C99E48-9D99-4C0D-88DD-652F91102039}" type="pres">
      <dgm:prSet presAssocID="{5F96F9CC-9BD1-4927-A4F6-78AC78A411C2}" presName="spaceRect" presStyleCnt="0"/>
      <dgm:spPr/>
    </dgm:pt>
    <dgm:pt modelId="{ED7DD9F4-6900-4ED5-A73B-2695D70D7135}" type="pres">
      <dgm:prSet presAssocID="{5F96F9CC-9BD1-4927-A4F6-78AC78A411C2}" presName="textRect" presStyleLbl="revTx" presStyleIdx="0" presStyleCnt="2">
        <dgm:presLayoutVars>
          <dgm:chMax val="1"/>
          <dgm:chPref val="1"/>
        </dgm:presLayoutVars>
      </dgm:prSet>
      <dgm:spPr/>
    </dgm:pt>
    <dgm:pt modelId="{108891DC-076F-4659-A959-A8D7F56802AF}" type="pres">
      <dgm:prSet presAssocID="{55FA118C-15B1-4C98-9289-7D853659F3D5}" presName="sibTrans" presStyleCnt="0"/>
      <dgm:spPr/>
    </dgm:pt>
    <dgm:pt modelId="{8FF026C3-8D37-495A-8F95-460A719AC14A}" type="pres">
      <dgm:prSet presAssocID="{467D70DE-FBBC-4E32-BF04-740A2F17BCFA}" presName="compNode" presStyleCnt="0"/>
      <dgm:spPr/>
    </dgm:pt>
    <dgm:pt modelId="{DABA2C4E-D1F0-412E-B6ED-AAC07AC5360B}" type="pres">
      <dgm:prSet presAssocID="{467D70DE-FBBC-4E32-BF04-740A2F17BCF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683ABE03-5135-465D-9764-697E970F2159}" type="pres">
      <dgm:prSet presAssocID="{467D70DE-FBBC-4E32-BF04-740A2F17BCFA}" presName="spaceRect" presStyleCnt="0"/>
      <dgm:spPr/>
    </dgm:pt>
    <dgm:pt modelId="{28469286-E5B4-4BA9-9A70-3FBB88001875}" type="pres">
      <dgm:prSet presAssocID="{467D70DE-FBBC-4E32-BF04-740A2F17BCF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637D101-4CBA-4DFF-BD8B-BE53FE820BD6}" type="presOf" srcId="{5F96F9CC-9BD1-4927-A4F6-78AC78A411C2}" destId="{ED7DD9F4-6900-4ED5-A73B-2695D70D7135}" srcOrd="0" destOrd="0" presId="urn:microsoft.com/office/officeart/2018/2/layout/IconLabelList"/>
    <dgm:cxn modelId="{04BABE47-04C4-46D8-8DD5-E3A211AC83A6}" type="presOf" srcId="{175BB1F8-DF3C-436F-B055-84E5818430C8}" destId="{7FE1F940-4F05-4496-9B50-8CF8385D5BD3}" srcOrd="0" destOrd="0" presId="urn:microsoft.com/office/officeart/2018/2/layout/IconLabelList"/>
    <dgm:cxn modelId="{14048D70-913C-4B75-9189-E221032B91FE}" srcId="{175BB1F8-DF3C-436F-B055-84E5818430C8}" destId="{467D70DE-FBBC-4E32-BF04-740A2F17BCFA}" srcOrd="1" destOrd="0" parTransId="{5A1C998B-E692-47CE-9969-9EC0F072F54C}" sibTransId="{4144271D-17D9-4354-8F18-56AC5B0F8063}"/>
    <dgm:cxn modelId="{2AD66587-9C2C-49F5-88E7-1A74C8492E42}" srcId="{175BB1F8-DF3C-436F-B055-84E5818430C8}" destId="{5F96F9CC-9BD1-4927-A4F6-78AC78A411C2}" srcOrd="0" destOrd="0" parTransId="{F4EB05E5-0847-4E49-A894-DB6E7EF13F63}" sibTransId="{55FA118C-15B1-4C98-9289-7D853659F3D5}"/>
    <dgm:cxn modelId="{0B7D0DA7-F89E-4BD3-ACDA-E2B2E3006D9D}" type="presOf" srcId="{467D70DE-FBBC-4E32-BF04-740A2F17BCFA}" destId="{28469286-E5B4-4BA9-9A70-3FBB88001875}" srcOrd="0" destOrd="0" presId="urn:microsoft.com/office/officeart/2018/2/layout/IconLabelList"/>
    <dgm:cxn modelId="{CB5F5E7D-8AEF-4DD7-A4C5-A7700CECBE35}" type="presParOf" srcId="{7FE1F940-4F05-4496-9B50-8CF8385D5BD3}" destId="{1F153155-9ADB-487E-B524-B08B06DF11E6}" srcOrd="0" destOrd="0" presId="urn:microsoft.com/office/officeart/2018/2/layout/IconLabelList"/>
    <dgm:cxn modelId="{080578A7-74A7-4877-A1D1-F298E58E7345}" type="presParOf" srcId="{1F153155-9ADB-487E-B524-B08B06DF11E6}" destId="{AD79BC86-09F9-4964-BDF2-17FAD2E2824D}" srcOrd="0" destOrd="0" presId="urn:microsoft.com/office/officeart/2018/2/layout/IconLabelList"/>
    <dgm:cxn modelId="{38667147-C1A4-487E-8E7C-F3CAC5C031D5}" type="presParOf" srcId="{1F153155-9ADB-487E-B524-B08B06DF11E6}" destId="{08C99E48-9D99-4C0D-88DD-652F91102039}" srcOrd="1" destOrd="0" presId="urn:microsoft.com/office/officeart/2018/2/layout/IconLabelList"/>
    <dgm:cxn modelId="{3517C6D4-8775-49D3-BE4F-E36E3DC74F04}" type="presParOf" srcId="{1F153155-9ADB-487E-B524-B08B06DF11E6}" destId="{ED7DD9F4-6900-4ED5-A73B-2695D70D7135}" srcOrd="2" destOrd="0" presId="urn:microsoft.com/office/officeart/2018/2/layout/IconLabelList"/>
    <dgm:cxn modelId="{3732B533-8D5A-4A64-9048-1C75A3104632}" type="presParOf" srcId="{7FE1F940-4F05-4496-9B50-8CF8385D5BD3}" destId="{108891DC-076F-4659-A959-A8D7F56802AF}" srcOrd="1" destOrd="0" presId="urn:microsoft.com/office/officeart/2018/2/layout/IconLabelList"/>
    <dgm:cxn modelId="{8BB749DB-1258-4F3D-B1D8-D976B99A3AAC}" type="presParOf" srcId="{7FE1F940-4F05-4496-9B50-8CF8385D5BD3}" destId="{8FF026C3-8D37-495A-8F95-460A719AC14A}" srcOrd="2" destOrd="0" presId="urn:microsoft.com/office/officeart/2018/2/layout/IconLabelList"/>
    <dgm:cxn modelId="{C1C514AE-298E-430C-9EE9-F247A77FD940}" type="presParOf" srcId="{8FF026C3-8D37-495A-8F95-460A719AC14A}" destId="{DABA2C4E-D1F0-412E-B6ED-AAC07AC5360B}" srcOrd="0" destOrd="0" presId="urn:microsoft.com/office/officeart/2018/2/layout/IconLabelList"/>
    <dgm:cxn modelId="{6E5E2672-35E6-4743-8893-AF87DB6B743C}" type="presParOf" srcId="{8FF026C3-8D37-495A-8F95-460A719AC14A}" destId="{683ABE03-5135-465D-9764-697E970F2159}" srcOrd="1" destOrd="0" presId="urn:microsoft.com/office/officeart/2018/2/layout/IconLabelList"/>
    <dgm:cxn modelId="{B181EBFC-24FF-403E-8F2F-646DC14D10EB}" type="presParOf" srcId="{8FF026C3-8D37-495A-8F95-460A719AC14A}" destId="{28469286-E5B4-4BA9-9A70-3FBB8800187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79BC86-09F9-4964-BDF2-17FAD2E2824D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DD9F4-6900-4ED5-A73B-2695D70D7135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/>
            <a:t>2021 = 807 athletes</a:t>
          </a:r>
          <a:endParaRPr lang="en-US" sz="4100" kern="1200"/>
        </a:p>
      </dsp:txBody>
      <dsp:txXfrm>
        <a:off x="559800" y="3022743"/>
        <a:ext cx="4320000" cy="720000"/>
      </dsp:txXfrm>
    </dsp:sp>
    <dsp:sp modelId="{DABA2C4E-D1F0-412E-B6ED-AAC07AC5360B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69286-E5B4-4BA9-9A70-3FBB88001875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822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b="0" i="0" kern="1200"/>
            <a:t>2022= 1050 athletes</a:t>
          </a:r>
          <a:endParaRPr lang="en-US" sz="4100" kern="1200"/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2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8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94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4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7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64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92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7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2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5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83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3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7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7384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6454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596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6346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76546844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36929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2" pos="7104" userDrawn="1">
          <p15:clr>
            <a:srgbClr val="FBAE40"/>
          </p15:clr>
        </p15:guide>
        <p15:guide id="3" pos="4345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062596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2" pos="7081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1" userDrawn="1">
          <p15:clr>
            <a:srgbClr val="FBAE40"/>
          </p15:clr>
        </p15:guide>
        <p15:guide id="5" pos="2521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0551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6" pos="3481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5061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2" pos="7081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1" userDrawn="1">
          <p15:clr>
            <a:srgbClr val="FBAE40"/>
          </p15:clr>
        </p15:guide>
        <p15:guide id="5" pos="2521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44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2" pos="7081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1" userDrawn="1">
          <p15:clr>
            <a:srgbClr val="FBAE40"/>
          </p15:clr>
        </p15:guide>
        <p15:guide id="5" pos="2521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838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2" pos="7081" userDrawn="1">
          <p15:clr>
            <a:srgbClr val="FBAE40"/>
          </p15:clr>
        </p15:guide>
        <p15:guide id="3" pos="2521" userDrawn="1">
          <p15:clr>
            <a:srgbClr val="FBAE40"/>
          </p15:clr>
        </p15:guide>
        <p15:guide id="4" pos="5161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440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72920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7580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  <p15:guide id="2" pos="7081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9" userDrawn="1">
          <p15:clr>
            <a:srgbClr val="FBAE40"/>
          </p15:clr>
        </p15:guide>
        <p15:guide id="5" pos="1945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3" userDrawn="1">
          <p15:clr>
            <a:srgbClr val="FBAE40"/>
          </p15:clr>
        </p15:guide>
        <p15:guide id="11" pos="5737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anchor="b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25623" y="2530837"/>
            <a:ext cx="6888665" cy="961087"/>
          </a:xfrm>
        </p:spPr>
        <p:txBody>
          <a:bodyPr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</a:rPr>
              <a:t>Click to edit master text style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UISA ANNUAL REVIEW - ED REPORT 2023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890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904180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60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734F95E-743F-4147-A98F-612A33549353}"/>
              </a:ext>
            </a:extLst>
          </p:cNvPr>
          <p:cNvSpPr/>
          <p:nvPr userDrawn="1"/>
        </p:nvSpPr>
        <p:spPr>
          <a:xfrm>
            <a:off x="2988800" y="2806894"/>
            <a:ext cx="9203200" cy="19719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15F3F3A-D617-478B-B4A2-C0F71EEAA703}"/>
              </a:ext>
            </a:extLst>
          </p:cNvPr>
          <p:cNvSpPr/>
          <p:nvPr userDrawn="1"/>
        </p:nvSpPr>
        <p:spPr>
          <a:xfrm>
            <a:off x="2988800" y="1106928"/>
            <a:ext cx="9203200" cy="170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8A83A02-12A8-4C69-A2FA-F25F498B67BB}"/>
              </a:ext>
            </a:extLst>
          </p:cNvPr>
          <p:cNvSpPr/>
          <p:nvPr userDrawn="1"/>
        </p:nvSpPr>
        <p:spPr>
          <a:xfrm>
            <a:off x="2988800" y="4777807"/>
            <a:ext cx="9203200" cy="20801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DD42C35-82F9-4853-AB66-D1BF0AE26D35}"/>
              </a:ext>
            </a:extLst>
          </p:cNvPr>
          <p:cNvSpPr/>
          <p:nvPr userDrawn="1"/>
        </p:nvSpPr>
        <p:spPr>
          <a:xfrm>
            <a:off x="0" y="1106929"/>
            <a:ext cx="2988800" cy="1701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15B0561-816F-426F-878B-2F2086184F9A}"/>
              </a:ext>
            </a:extLst>
          </p:cNvPr>
          <p:cNvSpPr/>
          <p:nvPr userDrawn="1"/>
        </p:nvSpPr>
        <p:spPr>
          <a:xfrm>
            <a:off x="0" y="2806894"/>
            <a:ext cx="2988800" cy="19710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5730FB0-2145-43C2-BBD1-3A76631F074B}"/>
              </a:ext>
            </a:extLst>
          </p:cNvPr>
          <p:cNvSpPr/>
          <p:nvPr userDrawn="1"/>
        </p:nvSpPr>
        <p:spPr>
          <a:xfrm>
            <a:off x="0" y="4777807"/>
            <a:ext cx="2988800" cy="13630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853919-AF17-4412-9D86-099D826A9AFF}"/>
              </a:ext>
            </a:extLst>
          </p:cNvPr>
          <p:cNvSpPr/>
          <p:nvPr userDrawn="1"/>
        </p:nvSpPr>
        <p:spPr>
          <a:xfrm>
            <a:off x="2988800" y="0"/>
            <a:ext cx="9203200" cy="110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CD27A-B7F3-4461-997E-F5B5DD857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94004" y="140768"/>
            <a:ext cx="7086601" cy="448036"/>
          </a:xfrm>
        </p:spPr>
        <p:txBody>
          <a:bodyPr anchor="b">
            <a:normAutofit/>
          </a:bodyPr>
          <a:lstStyle>
            <a:lvl1pPr algn="l">
              <a:defRPr sz="225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MIRA KARLSOON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C15E1F-BDB1-4518-BEB3-21BE6385A68F}"/>
              </a:ext>
            </a:extLst>
          </p:cNvPr>
          <p:cNvSpPr/>
          <p:nvPr userDrawn="1"/>
        </p:nvSpPr>
        <p:spPr>
          <a:xfrm>
            <a:off x="0" y="-1"/>
            <a:ext cx="2988800" cy="110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7D99E98-76BB-4ED5-B28D-5A0E4E893E6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400" y="178957"/>
            <a:ext cx="1856000" cy="783000"/>
          </a:xfrm>
          <a:prstGeom prst="ellipse">
            <a:avLst/>
          </a:prstGeom>
          <a:ln w="12700"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750"/>
            </a:lvl1pPr>
          </a:lstStyle>
          <a:p>
            <a:r>
              <a:rPr lang="en-US" dirty="0"/>
              <a:t>Insert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4A0A0-C190-444E-9CFC-CDE6C8211F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9456" y="566484"/>
            <a:ext cx="2635673" cy="373944"/>
          </a:xfrm>
        </p:spPr>
        <p:txBody>
          <a:bodyPr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/>
              <a:t>Web Designer,</a:t>
            </a:r>
          </a:p>
          <a:p>
            <a:r>
              <a:rPr lang="en-US" dirty="0"/>
              <a:t>Developer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026E129-56E2-4548-908C-B4BB28C427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4745" y="566910"/>
            <a:ext cx="2517422" cy="373466"/>
          </a:xfrm>
        </p:spPr>
        <p:txBody>
          <a:bodyPr>
            <a:noAutofit/>
          </a:bodyPr>
          <a:lstStyle>
            <a:lvl1pPr marL="0" indent="0" algn="l" defTabSz="385763" rtl="0" eaLnBrk="1" latinLnBrk="0" hangingPunct="1">
              <a:lnSpc>
                <a:spcPts val="12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05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38576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013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38576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013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38576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013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385763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013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Kansas City,</a:t>
            </a:r>
          </a:p>
          <a:p>
            <a:pPr lvl="0"/>
            <a:r>
              <a:rPr lang="en-US" dirty="0"/>
              <a:t>USA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A9CCCCE-93E2-4268-A008-9F325EC18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5930" y="1224224"/>
            <a:ext cx="2378373" cy="18216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ABOUT 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ABDE617-9574-4A14-811F-5400A99235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94004" y="1437065"/>
            <a:ext cx="3705577" cy="620316"/>
          </a:xfrm>
        </p:spPr>
        <p:txBody>
          <a:bodyPr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D008292-7770-4DAF-819C-B39ABABBEE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6902" y="2086027"/>
            <a:ext cx="1277321" cy="33535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7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200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501B265C-5EB2-472B-91B5-BD4157F578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0056" y="2080736"/>
            <a:ext cx="1042050" cy="33535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7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77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18CB412F-2342-43EA-9244-391F503682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9601" y="2079267"/>
            <a:ext cx="1825676" cy="33535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7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100%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:a16="http://schemas.microsoft.com/office/drawing/2014/main" id="{878165D7-579C-442D-AF8F-C27C40BAC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77506" y="2935235"/>
            <a:ext cx="3629348" cy="18216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CAREER TIMELINE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F5CD190C-8CC4-49AF-BA8D-F8B879E9CF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11868" y="1224224"/>
            <a:ext cx="2617164" cy="18216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EDUCATION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E9219B4B-AEF7-4506-9ACF-CFAF003F31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6902" y="2341714"/>
            <a:ext cx="1273154" cy="312479"/>
          </a:xfrm>
        </p:spPr>
        <p:txBody>
          <a:bodyPr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Websites</a:t>
            </a:r>
            <a:br>
              <a:rPr lang="en-US" dirty="0"/>
            </a:br>
            <a:r>
              <a:rPr lang="en-US" dirty="0"/>
              <a:t>Created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8974CE11-E247-44F8-8AC4-B2AC2C113B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6723" y="2345906"/>
            <a:ext cx="1042050" cy="312479"/>
          </a:xfrm>
        </p:spPr>
        <p:txBody>
          <a:bodyPr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Apps</a:t>
            </a:r>
            <a:br>
              <a:rPr lang="en-US" dirty="0"/>
            </a:br>
            <a:r>
              <a:rPr lang="en-US" dirty="0"/>
              <a:t>Created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29EC1A9-D87F-4AAC-B42B-5640A13105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51272" y="2347248"/>
            <a:ext cx="1764005" cy="312479"/>
          </a:xfrm>
        </p:spPr>
        <p:txBody>
          <a:bodyPr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Clients</a:t>
            </a:r>
            <a:br>
              <a:rPr lang="en-US" dirty="0"/>
            </a:br>
            <a:r>
              <a:rPr lang="en-US" dirty="0"/>
              <a:t>Satisfaction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D0441C06-AEE9-4E5A-84BB-CD1241AEE5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76971" y="1465984"/>
            <a:ext cx="721467" cy="1404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52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2007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3612D99C-52B4-4AFB-A4BF-B016920536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76971" y="1768235"/>
            <a:ext cx="721467" cy="1404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52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2010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4D431E77-818F-46FB-87EE-6EFD306D1A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76971" y="2070487"/>
            <a:ext cx="721467" cy="1404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52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41" name="Text Placeholder 27">
            <a:extLst>
              <a:ext uri="{FF2B5EF4-FFF2-40B4-BE49-F238E27FC236}">
                <a16:creationId xmlns:a16="http://schemas.microsoft.com/office/drawing/2014/main" id="{39C50F4E-A724-4674-AFB4-0F78A45F86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76971" y="2372738"/>
            <a:ext cx="721467" cy="1404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525">
                <a:solidFill>
                  <a:schemeClr val="tx2"/>
                </a:solidFill>
                <a:latin typeface="+mj-lt"/>
              </a:defRPr>
            </a:lvl1pPr>
            <a:lvl2pPr>
              <a:defRPr sz="1875">
                <a:solidFill>
                  <a:schemeClr val="tx2"/>
                </a:solidFill>
                <a:latin typeface="+mj-lt"/>
              </a:defRPr>
            </a:lvl2pPr>
            <a:lvl3pPr>
              <a:defRPr sz="1875">
                <a:solidFill>
                  <a:schemeClr val="tx2"/>
                </a:solidFill>
                <a:latin typeface="+mj-lt"/>
              </a:defRPr>
            </a:lvl3pPr>
            <a:lvl4pPr>
              <a:defRPr sz="1875">
                <a:solidFill>
                  <a:schemeClr val="tx2"/>
                </a:solidFill>
                <a:latin typeface="+mj-lt"/>
              </a:defRPr>
            </a:lvl4pPr>
            <a:lvl5pPr>
              <a:defRPr sz="1875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50" name="Text Placeholder 23">
            <a:extLst>
              <a:ext uri="{FF2B5EF4-FFF2-40B4-BE49-F238E27FC236}">
                <a16:creationId xmlns:a16="http://schemas.microsoft.com/office/drawing/2014/main" id="{1B42AB60-0F84-4AF4-B1B1-6B9F76491C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50917" y="1457206"/>
            <a:ext cx="2798949" cy="139520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SCHOOL OF FINE ART</a:t>
            </a:r>
          </a:p>
        </p:txBody>
      </p:sp>
      <p:sp>
        <p:nvSpPr>
          <p:cNvPr id="51" name="Text Placeholder 23">
            <a:extLst>
              <a:ext uri="{FF2B5EF4-FFF2-40B4-BE49-F238E27FC236}">
                <a16:creationId xmlns:a16="http://schemas.microsoft.com/office/drawing/2014/main" id="{A5695B7F-A80F-48FE-B9F5-15AC2768F3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50917" y="1754949"/>
            <a:ext cx="2798949" cy="139520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BELLOWS COLLEGE</a:t>
            </a:r>
          </a:p>
        </p:txBody>
      </p:sp>
      <p:sp>
        <p:nvSpPr>
          <p:cNvPr id="52" name="Text Placeholder 23">
            <a:extLst>
              <a:ext uri="{FF2B5EF4-FFF2-40B4-BE49-F238E27FC236}">
                <a16:creationId xmlns:a16="http://schemas.microsoft.com/office/drawing/2014/main" id="{CC109F11-3D14-4CE2-BACB-D0EDE761FB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50917" y="2052692"/>
            <a:ext cx="2798949" cy="139520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SCHOOL OF FINE ART</a:t>
            </a:r>
          </a:p>
        </p:txBody>
      </p:sp>
      <p:sp>
        <p:nvSpPr>
          <p:cNvPr id="53" name="Text Placeholder 23">
            <a:extLst>
              <a:ext uri="{FF2B5EF4-FFF2-40B4-BE49-F238E27FC236}">
                <a16:creationId xmlns:a16="http://schemas.microsoft.com/office/drawing/2014/main" id="{0DDB7B77-77C1-456C-A2D1-9361065655A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50917" y="2350435"/>
            <a:ext cx="2798949" cy="139520"/>
          </a:xfrm>
        </p:spPr>
        <p:txBody>
          <a:bodyPr>
            <a:noAutofit/>
          </a:bodyPr>
          <a:lstStyle>
            <a:lvl1pPr marL="0" indent="0">
              <a:buNone/>
              <a:defRPr sz="75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BELLOWS COLLEGE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2EB589B3-44F7-4DE3-8DC0-6D53E25DDB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50917" y="1604078"/>
            <a:ext cx="2798949" cy="9933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A4DC1AD5-3DD4-4A42-9761-E824F9709E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50917" y="1903144"/>
            <a:ext cx="2798949" cy="9933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F65630D5-67D7-4424-9BB9-489E014B078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50917" y="2202209"/>
            <a:ext cx="2798949" cy="9933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43B3249D-F314-4009-831E-966B51FBE3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50917" y="2501274"/>
            <a:ext cx="2798949" cy="9933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63" name="Text Placeholder 23">
            <a:extLst>
              <a:ext uri="{FF2B5EF4-FFF2-40B4-BE49-F238E27FC236}">
                <a16:creationId xmlns:a16="http://schemas.microsoft.com/office/drawing/2014/main" id="{8CFC1D89-9F83-4658-BB38-02FE203C4B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88333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2010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A1BF6BCD-A186-4C12-9C6F-AE11ADEFC7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23436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2011</a:t>
            </a:r>
          </a:p>
        </p:txBody>
      </p:sp>
      <p:sp>
        <p:nvSpPr>
          <p:cNvPr id="65" name="Text Placeholder 23">
            <a:extLst>
              <a:ext uri="{FF2B5EF4-FFF2-40B4-BE49-F238E27FC236}">
                <a16:creationId xmlns:a16="http://schemas.microsoft.com/office/drawing/2014/main" id="{005F86D8-5AE9-4428-91A0-363D2DDB6C0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8538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2012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B7983041-DC78-4200-B013-06A5D72028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93640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B044D427-E5B6-46D5-97CB-C60736118A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28742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2014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6C9F0D7C-743D-4AB6-A130-310230F16A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63844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2015</a:t>
            </a:r>
          </a:p>
        </p:txBody>
      </p:sp>
      <p:sp>
        <p:nvSpPr>
          <p:cNvPr id="69" name="Text Placeholder 23">
            <a:extLst>
              <a:ext uri="{FF2B5EF4-FFF2-40B4-BE49-F238E27FC236}">
                <a16:creationId xmlns:a16="http://schemas.microsoft.com/office/drawing/2014/main" id="{6904D482-B04D-40E5-8B18-A86C79139CD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98947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2016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7DD3AAE4-69DB-499F-9BE6-3722CB1FAAB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34049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71" name="Text Placeholder 23">
            <a:extLst>
              <a:ext uri="{FF2B5EF4-FFF2-40B4-BE49-F238E27FC236}">
                <a16:creationId xmlns:a16="http://schemas.microsoft.com/office/drawing/2014/main" id="{86F56851-D102-46F6-B887-3E9A083FF31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169151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2018</a:t>
            </a:r>
          </a:p>
        </p:txBody>
      </p:sp>
      <p:sp>
        <p:nvSpPr>
          <p:cNvPr id="72" name="Text Placeholder 23">
            <a:extLst>
              <a:ext uri="{FF2B5EF4-FFF2-40B4-BE49-F238E27FC236}">
                <a16:creationId xmlns:a16="http://schemas.microsoft.com/office/drawing/2014/main" id="{004683E0-AB52-4C24-868A-6C99BD8DCF1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04250" y="3713315"/>
            <a:ext cx="714729" cy="15703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525" b="1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2019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E3D72CED-27BF-48EA-9B68-C5DC94BA962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472473" y="3517577"/>
            <a:ext cx="2111108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Senior Developer</a:t>
            </a:r>
          </a:p>
        </p:txBody>
      </p:sp>
      <p:sp>
        <p:nvSpPr>
          <p:cNvPr id="74" name="Text Placeholder 25">
            <a:extLst>
              <a:ext uri="{FF2B5EF4-FFF2-40B4-BE49-F238E27FC236}">
                <a16:creationId xmlns:a16="http://schemas.microsoft.com/office/drawing/2014/main" id="{24B69AA7-AE1B-4D21-98EF-D18A9E2FBE3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98697" y="3395269"/>
            <a:ext cx="2258660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VANARSDEL, LTD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495D87FE-67F2-4FDB-8D30-1C1FC0C2C7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825047" y="3517577"/>
            <a:ext cx="2111108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Senior Designer</a:t>
            </a:r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79CFA96C-6F3D-4123-86DA-D0C0DD69B0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751271" y="3395269"/>
            <a:ext cx="2258660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RELECLOUD</a:t>
            </a:r>
          </a:p>
        </p:txBody>
      </p:sp>
      <p:sp>
        <p:nvSpPr>
          <p:cNvPr id="81" name="Text Placeholder 25">
            <a:extLst>
              <a:ext uri="{FF2B5EF4-FFF2-40B4-BE49-F238E27FC236}">
                <a16:creationId xmlns:a16="http://schemas.microsoft.com/office/drawing/2014/main" id="{141F99AC-7389-4A2C-B79E-9BFF2AED355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665488" y="4037009"/>
            <a:ext cx="2111108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Art Director</a:t>
            </a:r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86CB9E80-8DA2-4268-A0C6-8845CA80AF4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341967" y="3914702"/>
            <a:ext cx="2758153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WOODGROVE BANK</a:t>
            </a:r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3E374CDB-29FF-4F94-B210-0F837AF414C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635130" y="4038818"/>
            <a:ext cx="2111108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Junior Designer</a:t>
            </a:r>
          </a:p>
        </p:txBody>
      </p:sp>
      <p:sp>
        <p:nvSpPr>
          <p:cNvPr id="84" name="Text Placeholder 25">
            <a:extLst>
              <a:ext uri="{FF2B5EF4-FFF2-40B4-BE49-F238E27FC236}">
                <a16:creationId xmlns:a16="http://schemas.microsoft.com/office/drawing/2014/main" id="{F6211C56-CF63-4DC3-BB3C-3D17AF93898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556325" y="3916510"/>
            <a:ext cx="2268722" cy="1431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ts val="900"/>
              </a:lnSpc>
              <a:spcBef>
                <a:spcPts val="0"/>
              </a:spcBef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CONTOSO, LTD</a:t>
            </a:r>
          </a:p>
        </p:txBody>
      </p:sp>
      <p:sp>
        <p:nvSpPr>
          <p:cNvPr id="89" name="Text Placeholder 25">
            <a:extLst>
              <a:ext uri="{FF2B5EF4-FFF2-40B4-BE49-F238E27FC236}">
                <a16:creationId xmlns:a16="http://schemas.microsoft.com/office/drawing/2014/main" id="{65A7A14A-70C6-42E2-88A7-374F8210CE2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04599" y="4464308"/>
            <a:ext cx="3628796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90" name="Text Placeholder 25">
            <a:extLst>
              <a:ext uri="{FF2B5EF4-FFF2-40B4-BE49-F238E27FC236}">
                <a16:creationId xmlns:a16="http://schemas.microsoft.com/office/drawing/2014/main" id="{779C1012-5E9A-445A-A070-2996C917FE7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04598" y="4342001"/>
            <a:ext cx="362879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WEBSITE OF THE YEAR AWARD</a:t>
            </a:r>
          </a:p>
        </p:txBody>
      </p:sp>
      <p:sp>
        <p:nvSpPr>
          <p:cNvPr id="91" name="Text Placeholder 25">
            <a:extLst>
              <a:ext uri="{FF2B5EF4-FFF2-40B4-BE49-F238E27FC236}">
                <a16:creationId xmlns:a16="http://schemas.microsoft.com/office/drawing/2014/main" id="{CCC7FF24-BEF0-4499-A96B-4F5CFADC2E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275134" y="4468154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67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Sed do </a:t>
            </a:r>
            <a:r>
              <a:rPr lang="en-US" dirty="0" err="1"/>
              <a:t>eismod</a:t>
            </a:r>
            <a:r>
              <a:rPr lang="en-US" dirty="0"/>
              <a:t> </a:t>
            </a:r>
            <a:r>
              <a:rPr lang="en-US" dirty="0" err="1"/>
              <a:t>tempor</a:t>
            </a:r>
            <a:endParaRPr lang="en-US" dirty="0"/>
          </a:p>
        </p:txBody>
      </p:sp>
      <p:sp>
        <p:nvSpPr>
          <p:cNvPr id="92" name="Text Placeholder 25">
            <a:extLst>
              <a:ext uri="{FF2B5EF4-FFF2-40B4-BE49-F238E27FC236}">
                <a16:creationId xmlns:a16="http://schemas.microsoft.com/office/drawing/2014/main" id="{BAF68B8B-4C12-49E1-95AF-0A838D8521E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275133" y="4345847"/>
            <a:ext cx="2515230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7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BEST LOGO AWARD</a:t>
            </a:r>
          </a:p>
        </p:txBody>
      </p:sp>
      <p:sp>
        <p:nvSpPr>
          <p:cNvPr id="94" name="Text Placeholder 23">
            <a:extLst>
              <a:ext uri="{FF2B5EF4-FFF2-40B4-BE49-F238E27FC236}">
                <a16:creationId xmlns:a16="http://schemas.microsoft.com/office/drawing/2014/main" id="{2BC8869F-5EAC-4954-9A64-16C540FA234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877506" y="4890000"/>
            <a:ext cx="3629348" cy="18216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EXPERTISE</a:t>
            </a:r>
          </a:p>
        </p:txBody>
      </p:sp>
      <p:sp>
        <p:nvSpPr>
          <p:cNvPr id="96" name="Text Placeholder 23">
            <a:extLst>
              <a:ext uri="{FF2B5EF4-FFF2-40B4-BE49-F238E27FC236}">
                <a16:creationId xmlns:a16="http://schemas.microsoft.com/office/drawing/2014/main" id="{F6C6ABB3-8BA9-459B-BC04-42C3AE3FBB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834575" y="4890000"/>
            <a:ext cx="2955788" cy="18216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SKILLS</a:t>
            </a:r>
          </a:p>
        </p:txBody>
      </p:sp>
      <p:sp>
        <p:nvSpPr>
          <p:cNvPr id="99" name="Text Placeholder 23">
            <a:extLst>
              <a:ext uri="{FF2B5EF4-FFF2-40B4-BE49-F238E27FC236}">
                <a16:creationId xmlns:a16="http://schemas.microsoft.com/office/drawing/2014/main" id="{69BAC6DF-B0A8-492F-B73B-A48F8005E7F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038065" y="5449057"/>
            <a:ext cx="1057936" cy="324752"/>
          </a:xfrm>
        </p:spPr>
        <p:txBody>
          <a:bodyPr>
            <a:noAutofit/>
          </a:bodyPr>
          <a:lstStyle>
            <a:lvl1pPr marL="0" indent="0" algn="ctr">
              <a:buNone/>
              <a:defRPr sz="1875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50</a:t>
            </a:r>
          </a:p>
        </p:txBody>
      </p:sp>
      <p:sp>
        <p:nvSpPr>
          <p:cNvPr id="100" name="Text Placeholder 23">
            <a:extLst>
              <a:ext uri="{FF2B5EF4-FFF2-40B4-BE49-F238E27FC236}">
                <a16:creationId xmlns:a16="http://schemas.microsoft.com/office/drawing/2014/main" id="{0443213D-D641-4623-815C-9256CBB290B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88602" y="5716249"/>
            <a:ext cx="1454884" cy="324752"/>
          </a:xfrm>
        </p:spPr>
        <p:txBody>
          <a:bodyPr>
            <a:noAutofit/>
          </a:bodyPr>
          <a:lstStyle>
            <a:lvl1pPr marL="0" indent="0" algn="l">
              <a:lnSpc>
                <a:spcPts val="825"/>
              </a:lnSpc>
              <a:spcBef>
                <a:spcPts val="0"/>
              </a:spcBef>
              <a:buNone/>
              <a:defRPr sz="675">
                <a:solidFill>
                  <a:schemeClr val="accent4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UI/UX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101" name="Text Placeholder 23">
            <a:extLst>
              <a:ext uri="{FF2B5EF4-FFF2-40B4-BE49-F238E27FC236}">
                <a16:creationId xmlns:a16="http://schemas.microsoft.com/office/drawing/2014/main" id="{D74385A3-066B-4A7B-87EB-468D974A5AC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504508" y="5251452"/>
            <a:ext cx="1066681" cy="324752"/>
          </a:xfrm>
        </p:spPr>
        <p:txBody>
          <a:bodyPr>
            <a:noAutofit/>
          </a:bodyPr>
          <a:lstStyle>
            <a:lvl1pPr marL="0" indent="0" algn="ctr">
              <a:buNone/>
              <a:defRPr sz="1875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13</a:t>
            </a:r>
          </a:p>
        </p:txBody>
      </p:sp>
      <p:sp>
        <p:nvSpPr>
          <p:cNvPr id="102" name="Text Placeholder 23">
            <a:extLst>
              <a:ext uri="{FF2B5EF4-FFF2-40B4-BE49-F238E27FC236}">
                <a16:creationId xmlns:a16="http://schemas.microsoft.com/office/drawing/2014/main" id="{097F26C6-916D-4971-AE86-0DDAD60BBC25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691521" y="5497324"/>
            <a:ext cx="1301563" cy="180092"/>
          </a:xfrm>
        </p:spPr>
        <p:txBody>
          <a:bodyPr>
            <a:noAutofit/>
          </a:bodyPr>
          <a:lstStyle>
            <a:lvl1pPr marL="0" indent="0" algn="l">
              <a:buNone/>
              <a:defRPr sz="675">
                <a:solidFill>
                  <a:schemeClr val="accent4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Icons</a:t>
            </a:r>
          </a:p>
        </p:txBody>
      </p:sp>
      <p:sp>
        <p:nvSpPr>
          <p:cNvPr id="103" name="Text Placeholder 23">
            <a:extLst>
              <a:ext uri="{FF2B5EF4-FFF2-40B4-BE49-F238E27FC236}">
                <a16:creationId xmlns:a16="http://schemas.microsoft.com/office/drawing/2014/main" id="{251610FA-124B-403C-8C78-B4DD0317392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6310050" y="6127658"/>
            <a:ext cx="1261140" cy="324752"/>
          </a:xfrm>
        </p:spPr>
        <p:txBody>
          <a:bodyPr>
            <a:noAutofit/>
          </a:bodyPr>
          <a:lstStyle>
            <a:lvl1pPr marL="0" indent="0" algn="ctr">
              <a:buNone/>
              <a:defRPr sz="1875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04" name="Text Placeholder 23">
            <a:extLst>
              <a:ext uri="{FF2B5EF4-FFF2-40B4-BE49-F238E27FC236}">
                <a16:creationId xmlns:a16="http://schemas.microsoft.com/office/drawing/2014/main" id="{036342B6-CC7F-45B3-95EC-B568F959959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402705" y="6373530"/>
            <a:ext cx="1261140" cy="197605"/>
          </a:xfrm>
        </p:spPr>
        <p:txBody>
          <a:bodyPr>
            <a:noAutofit/>
          </a:bodyPr>
          <a:lstStyle>
            <a:lvl1pPr marL="0" indent="0" algn="ctr">
              <a:buNone/>
              <a:defRPr sz="675">
                <a:solidFill>
                  <a:schemeClr val="accent4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Mobile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B0BBE2E-DF4A-496D-B036-C3F2E9B53401}"/>
              </a:ext>
            </a:extLst>
          </p:cNvPr>
          <p:cNvSpPr txBox="1"/>
          <p:nvPr userDrawn="1"/>
        </p:nvSpPr>
        <p:spPr>
          <a:xfrm>
            <a:off x="5759675" y="5452696"/>
            <a:ext cx="550375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52AF755-3E25-4383-85B6-FAC563D69447}"/>
              </a:ext>
            </a:extLst>
          </p:cNvPr>
          <p:cNvSpPr txBox="1"/>
          <p:nvPr userDrawn="1"/>
        </p:nvSpPr>
        <p:spPr>
          <a:xfrm>
            <a:off x="7212750" y="5253403"/>
            <a:ext cx="550375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0CA7A65-7EFD-4165-B424-200AB561AE3E}"/>
              </a:ext>
            </a:extLst>
          </p:cNvPr>
          <p:cNvSpPr txBox="1"/>
          <p:nvPr userDrawn="1"/>
        </p:nvSpPr>
        <p:spPr>
          <a:xfrm>
            <a:off x="7067113" y="6128576"/>
            <a:ext cx="550375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586D3C2-C8E7-413A-8B5F-0383B36CFC1C}"/>
              </a:ext>
            </a:extLst>
          </p:cNvPr>
          <p:cNvSpPr txBox="1"/>
          <p:nvPr userDrawn="1"/>
        </p:nvSpPr>
        <p:spPr>
          <a:xfrm>
            <a:off x="4630704" y="5956703"/>
            <a:ext cx="550375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%</a:t>
            </a:r>
          </a:p>
        </p:txBody>
      </p:sp>
      <p:sp>
        <p:nvSpPr>
          <p:cNvPr id="109" name="Text Placeholder 23">
            <a:extLst>
              <a:ext uri="{FF2B5EF4-FFF2-40B4-BE49-F238E27FC236}">
                <a16:creationId xmlns:a16="http://schemas.microsoft.com/office/drawing/2014/main" id="{104C9C09-6BBE-4C3C-AC11-4F1E453BC81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912812" y="5959398"/>
            <a:ext cx="1057936" cy="324752"/>
          </a:xfrm>
        </p:spPr>
        <p:txBody>
          <a:bodyPr>
            <a:noAutofit/>
          </a:bodyPr>
          <a:lstStyle>
            <a:lvl1pPr marL="0" indent="0" algn="ctr">
              <a:buNone/>
              <a:defRPr sz="1875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25</a:t>
            </a:r>
          </a:p>
        </p:txBody>
      </p:sp>
      <p:sp>
        <p:nvSpPr>
          <p:cNvPr id="110" name="Text Placeholder 23">
            <a:extLst>
              <a:ext uri="{FF2B5EF4-FFF2-40B4-BE49-F238E27FC236}">
                <a16:creationId xmlns:a16="http://schemas.microsoft.com/office/drawing/2014/main" id="{88B6B475-5F6A-410A-8E2E-0F6809A2D23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644888" y="6225397"/>
            <a:ext cx="1707906" cy="324752"/>
          </a:xfrm>
        </p:spPr>
        <p:txBody>
          <a:bodyPr>
            <a:noAutofit/>
          </a:bodyPr>
          <a:lstStyle>
            <a:lvl1pPr marL="0" indent="0" algn="ctr">
              <a:lnSpc>
                <a:spcPts val="825"/>
              </a:lnSpc>
              <a:spcBef>
                <a:spcPts val="0"/>
              </a:spcBef>
              <a:buNone/>
              <a:defRPr sz="675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Websites</a:t>
            </a:r>
            <a:br>
              <a:rPr lang="en-US" dirty="0"/>
            </a:br>
            <a:r>
              <a:rPr lang="en-US" dirty="0"/>
              <a:t>Development</a:t>
            </a:r>
          </a:p>
        </p:txBody>
      </p:sp>
      <p:sp>
        <p:nvSpPr>
          <p:cNvPr id="114" name="Text Placeholder 25">
            <a:extLst>
              <a:ext uri="{FF2B5EF4-FFF2-40B4-BE49-F238E27FC236}">
                <a16:creationId xmlns:a16="http://schemas.microsoft.com/office/drawing/2014/main" id="{826C2B3C-7588-4693-99FC-8F46E7C4A75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333543" y="5141474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52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UI/UX DESIGN TOOLS</a:t>
            </a:r>
          </a:p>
        </p:txBody>
      </p:sp>
      <p:sp>
        <p:nvSpPr>
          <p:cNvPr id="115" name="Text Placeholder 25">
            <a:extLst>
              <a:ext uri="{FF2B5EF4-FFF2-40B4-BE49-F238E27FC236}">
                <a16:creationId xmlns:a16="http://schemas.microsoft.com/office/drawing/2014/main" id="{AFB41D06-9BD3-4C5C-9088-BAF214F6FC9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8333543" y="5433326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52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IMAGE RETOUCHING TOOLS</a:t>
            </a:r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0CC085CE-3F7E-4219-9B5C-B9D51DBCEEB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333543" y="5721847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52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FRONT-END CODING TOOLS</a:t>
            </a:r>
          </a:p>
        </p:txBody>
      </p:sp>
      <p:sp>
        <p:nvSpPr>
          <p:cNvPr id="117" name="Text Placeholder 25">
            <a:extLst>
              <a:ext uri="{FF2B5EF4-FFF2-40B4-BE49-F238E27FC236}">
                <a16:creationId xmlns:a16="http://schemas.microsoft.com/office/drawing/2014/main" id="{2FE57C0F-EDF8-4234-8050-8BDB90B717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8333543" y="6009315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52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BACK-END CODING TOOLS</a:t>
            </a:r>
          </a:p>
        </p:txBody>
      </p:sp>
      <p:sp>
        <p:nvSpPr>
          <p:cNvPr id="118" name="Text Placeholder 25">
            <a:extLst>
              <a:ext uri="{FF2B5EF4-FFF2-40B4-BE49-F238E27FC236}">
                <a16:creationId xmlns:a16="http://schemas.microsoft.com/office/drawing/2014/main" id="{3418E616-A8E9-4324-830C-1735BF1F2A5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333543" y="6301040"/>
            <a:ext cx="2515228" cy="1431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ts val="900"/>
              </a:lnSpc>
              <a:spcBef>
                <a:spcPts val="0"/>
              </a:spcBef>
              <a:buFont typeface="Arial" panose="020B0604020202020204" pitchFamily="34" charset="0"/>
              <a:buNone/>
              <a:defRPr sz="52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TESTING TOOLS</a:t>
            </a:r>
          </a:p>
        </p:txBody>
      </p:sp>
      <p:sp>
        <p:nvSpPr>
          <p:cNvPr id="123" name="Text Placeholder 23">
            <a:extLst>
              <a:ext uri="{FF2B5EF4-FFF2-40B4-BE49-F238E27FC236}">
                <a16:creationId xmlns:a16="http://schemas.microsoft.com/office/drawing/2014/main" id="{F4247F58-BD1E-46AF-B903-CAE49A7BD5B4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39754" y="1237167"/>
            <a:ext cx="2349047" cy="401374"/>
          </a:xfr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PERSONAL</a:t>
            </a:r>
            <a:br>
              <a:rPr lang="en-US" dirty="0"/>
            </a:br>
            <a:r>
              <a:rPr lang="en-US" dirty="0"/>
              <a:t>INFO</a:t>
            </a:r>
          </a:p>
        </p:txBody>
      </p:sp>
      <p:sp>
        <p:nvSpPr>
          <p:cNvPr id="124" name="Text Placeholder 23">
            <a:extLst>
              <a:ext uri="{FF2B5EF4-FFF2-40B4-BE49-F238E27FC236}">
                <a16:creationId xmlns:a16="http://schemas.microsoft.com/office/drawing/2014/main" id="{5D9FFB6E-78FB-4EC0-AA64-5307CC4968E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86362" y="1652202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BIRTH DATE</a:t>
            </a:r>
          </a:p>
        </p:txBody>
      </p:sp>
      <p:sp>
        <p:nvSpPr>
          <p:cNvPr id="125" name="Text Placeholder 23">
            <a:extLst>
              <a:ext uri="{FF2B5EF4-FFF2-40B4-BE49-F238E27FC236}">
                <a16:creationId xmlns:a16="http://schemas.microsoft.com/office/drawing/2014/main" id="{035D20BD-EFD1-4613-8124-9F1C84AC9E8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86362" y="2004684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NATIONALITY</a:t>
            </a:r>
          </a:p>
        </p:txBody>
      </p:sp>
      <p:sp>
        <p:nvSpPr>
          <p:cNvPr id="126" name="Text Placeholder 23">
            <a:extLst>
              <a:ext uri="{FF2B5EF4-FFF2-40B4-BE49-F238E27FC236}">
                <a16:creationId xmlns:a16="http://schemas.microsoft.com/office/drawing/2014/main" id="{5C2A85FC-7450-464F-964C-B9F81DB550E2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86362" y="2357165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Years of Experience</a:t>
            </a:r>
          </a:p>
        </p:txBody>
      </p:sp>
      <p:sp>
        <p:nvSpPr>
          <p:cNvPr id="127" name="Text Placeholder 23">
            <a:extLst>
              <a:ext uri="{FF2B5EF4-FFF2-40B4-BE49-F238E27FC236}">
                <a16:creationId xmlns:a16="http://schemas.microsoft.com/office/drawing/2014/main" id="{9AE8E62D-6DD6-46DE-8573-F464845F1C26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89359" y="1738635"/>
            <a:ext cx="2349047" cy="170176"/>
          </a:xfrm>
        </p:spPr>
        <p:txBody>
          <a:bodyPr>
            <a:noAutofit/>
          </a:bodyPr>
          <a:lstStyle>
            <a:lvl1pPr marL="0" indent="0">
              <a:buNone/>
              <a:defRPr sz="1050" b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16 June 1990</a:t>
            </a:r>
          </a:p>
        </p:txBody>
      </p:sp>
      <p:sp>
        <p:nvSpPr>
          <p:cNvPr id="128" name="Text Placeholder 23">
            <a:extLst>
              <a:ext uri="{FF2B5EF4-FFF2-40B4-BE49-F238E27FC236}">
                <a16:creationId xmlns:a16="http://schemas.microsoft.com/office/drawing/2014/main" id="{D4CBE8D9-EE4C-42D2-B3A5-2658625FE02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89359" y="2090170"/>
            <a:ext cx="2349047" cy="170176"/>
          </a:xfrm>
        </p:spPr>
        <p:txBody>
          <a:bodyPr>
            <a:noAutofit/>
          </a:bodyPr>
          <a:lstStyle>
            <a:lvl1pPr marL="0" indent="0">
              <a:buNone/>
              <a:defRPr sz="1050" b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Sweden</a:t>
            </a:r>
          </a:p>
        </p:txBody>
      </p:sp>
      <p:sp>
        <p:nvSpPr>
          <p:cNvPr id="129" name="Text Placeholder 23">
            <a:extLst>
              <a:ext uri="{FF2B5EF4-FFF2-40B4-BE49-F238E27FC236}">
                <a16:creationId xmlns:a16="http://schemas.microsoft.com/office/drawing/2014/main" id="{8E993CEE-A24D-493F-B83A-E72FCC938AD1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89359" y="2441705"/>
            <a:ext cx="2349047" cy="170176"/>
          </a:xfrm>
        </p:spPr>
        <p:txBody>
          <a:bodyPr>
            <a:noAutofit/>
          </a:bodyPr>
          <a:lstStyle>
            <a:lvl1pPr marL="0" indent="0">
              <a:buNone/>
              <a:defRPr sz="1050" b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10 years</a:t>
            </a:r>
          </a:p>
        </p:txBody>
      </p:sp>
      <p:sp>
        <p:nvSpPr>
          <p:cNvPr id="132" name="Text Placeholder 23">
            <a:extLst>
              <a:ext uri="{FF2B5EF4-FFF2-40B4-BE49-F238E27FC236}">
                <a16:creationId xmlns:a16="http://schemas.microsoft.com/office/drawing/2014/main" id="{02743E3C-D84A-4927-97B5-ED320A5A36C2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83365" y="3370473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33" name="Text Placeholder 23">
            <a:extLst>
              <a:ext uri="{FF2B5EF4-FFF2-40B4-BE49-F238E27FC236}">
                <a16:creationId xmlns:a16="http://schemas.microsoft.com/office/drawing/2014/main" id="{89DA76F6-FC8D-48DE-90FF-6C80C71F4C3A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83365" y="3722955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SKYPE</a:t>
            </a:r>
          </a:p>
        </p:txBody>
      </p:sp>
      <p:sp>
        <p:nvSpPr>
          <p:cNvPr id="134" name="Text Placeholder 23">
            <a:extLst>
              <a:ext uri="{FF2B5EF4-FFF2-40B4-BE49-F238E27FC236}">
                <a16:creationId xmlns:a16="http://schemas.microsoft.com/office/drawing/2014/main" id="{6C7A1BDF-1C8D-4EED-9FD4-69EB4918C16E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83365" y="4075436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35" name="Text Placeholder 23">
            <a:extLst>
              <a:ext uri="{FF2B5EF4-FFF2-40B4-BE49-F238E27FC236}">
                <a16:creationId xmlns:a16="http://schemas.microsoft.com/office/drawing/2014/main" id="{1DBE2654-DB75-4AE0-A4B4-2F10363DB563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86362" y="3456906"/>
            <a:ext cx="2349047" cy="170176"/>
          </a:xfr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816-555-0146</a:t>
            </a:r>
          </a:p>
        </p:txBody>
      </p:sp>
      <p:sp>
        <p:nvSpPr>
          <p:cNvPr id="136" name="Text Placeholder 23">
            <a:extLst>
              <a:ext uri="{FF2B5EF4-FFF2-40B4-BE49-F238E27FC236}">
                <a16:creationId xmlns:a16="http://schemas.microsoft.com/office/drawing/2014/main" id="{7C7C6B44-6FF8-4C7C-A472-6745CA7D10AC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86362" y="3808441"/>
            <a:ext cx="2349047" cy="170176"/>
          </a:xfr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Mira_karlsson</a:t>
            </a:r>
            <a:endParaRPr lang="en-US" dirty="0"/>
          </a:p>
        </p:txBody>
      </p:sp>
      <p:sp>
        <p:nvSpPr>
          <p:cNvPr id="137" name="Text Placeholder 23">
            <a:extLst>
              <a:ext uri="{FF2B5EF4-FFF2-40B4-BE49-F238E27FC236}">
                <a16:creationId xmlns:a16="http://schemas.microsoft.com/office/drawing/2014/main" id="{369DE2E5-0521-4B5C-ACFC-5CB5FFC2856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86361" y="4159976"/>
            <a:ext cx="2754219" cy="170176"/>
          </a:xfrm>
        </p:spPr>
        <p:txBody>
          <a:bodyPr>
            <a:noAutofit/>
          </a:bodyPr>
          <a:lstStyle>
            <a:lvl1pPr marL="0" indent="0">
              <a:buNone/>
              <a:defRPr sz="900" b="0" spc="-23" baseline="0">
                <a:solidFill>
                  <a:schemeClr val="accent3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mira@example.com</a:t>
            </a:r>
          </a:p>
        </p:txBody>
      </p:sp>
      <p:sp>
        <p:nvSpPr>
          <p:cNvPr id="142" name="Text Placeholder 23">
            <a:extLst>
              <a:ext uri="{FF2B5EF4-FFF2-40B4-BE49-F238E27FC236}">
                <a16:creationId xmlns:a16="http://schemas.microsoft.com/office/drawing/2014/main" id="{B5578DF7-86B8-4C84-9FFF-C066EC3BECB6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90652" y="4427221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43" name="Text Placeholder 23">
            <a:extLst>
              <a:ext uri="{FF2B5EF4-FFF2-40B4-BE49-F238E27FC236}">
                <a16:creationId xmlns:a16="http://schemas.microsoft.com/office/drawing/2014/main" id="{EE6AC66A-3B0B-4D94-B23C-16AE67236B6D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193648" y="4511761"/>
            <a:ext cx="2754219" cy="170176"/>
          </a:xfrm>
        </p:spPr>
        <p:txBody>
          <a:bodyPr>
            <a:noAutofit/>
          </a:bodyPr>
          <a:lstStyle>
            <a:lvl1pPr marL="0" indent="0">
              <a:buNone/>
              <a:defRPr lang="en-US" sz="900" b="0" kern="1200" spc="-23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marL="0" lvl="0" indent="0" algn="l" defTabSz="385763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</a:pPr>
            <a:r>
              <a:rPr lang="en-US" dirty="0"/>
              <a:t>www.example.com</a:t>
            </a:r>
          </a:p>
        </p:txBody>
      </p:sp>
      <p:sp>
        <p:nvSpPr>
          <p:cNvPr id="144" name="Text Placeholder 23">
            <a:extLst>
              <a:ext uri="{FF2B5EF4-FFF2-40B4-BE49-F238E27FC236}">
                <a16:creationId xmlns:a16="http://schemas.microsoft.com/office/drawing/2014/main" id="{1595FCF3-BDE7-4071-83E3-B0C8EB365A6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639754" y="2939562"/>
            <a:ext cx="2349047" cy="401374"/>
          </a:xfrm>
        </p:spPr>
        <p:txBody>
          <a:bodyPr>
            <a:noAutofit/>
          </a:bodyPr>
          <a:lstStyle>
            <a:lvl1pPr marL="0" indent="0">
              <a:lnSpc>
                <a:spcPts val="1350"/>
              </a:lnSpc>
              <a:spcBef>
                <a:spcPts val="0"/>
              </a:spcBef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CONTACT</a:t>
            </a:r>
            <a:br>
              <a:rPr lang="en-US" dirty="0"/>
            </a:br>
            <a:r>
              <a:rPr lang="en-US" dirty="0"/>
              <a:t>INFO</a:t>
            </a:r>
          </a:p>
        </p:txBody>
      </p:sp>
      <p:sp>
        <p:nvSpPr>
          <p:cNvPr id="146" name="Text Placeholder 23">
            <a:extLst>
              <a:ext uri="{FF2B5EF4-FFF2-40B4-BE49-F238E27FC236}">
                <a16:creationId xmlns:a16="http://schemas.microsoft.com/office/drawing/2014/main" id="{3D3AB92B-A069-4C0C-A616-81E4D5C7CDF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39754" y="4890001"/>
            <a:ext cx="2349047" cy="244790"/>
          </a:xfrm>
        </p:spPr>
        <p:txBody>
          <a:bodyPr lIns="45720" rIns="45720">
            <a:noAutofit/>
          </a:bodyPr>
          <a:lstStyle>
            <a:lvl1pPr marL="0" indent="0">
              <a:buNone/>
              <a:defRPr sz="1200" b="1" spc="-23" baseline="0">
                <a:solidFill>
                  <a:schemeClr val="accent2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LANGUAGES</a:t>
            </a:r>
          </a:p>
        </p:txBody>
      </p:sp>
      <p:sp>
        <p:nvSpPr>
          <p:cNvPr id="148" name="Text Placeholder 23">
            <a:extLst>
              <a:ext uri="{FF2B5EF4-FFF2-40B4-BE49-F238E27FC236}">
                <a16:creationId xmlns:a16="http://schemas.microsoft.com/office/drawing/2014/main" id="{A688E982-23DF-4811-B361-93160DDE8063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90652" y="5158338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ENGLISH</a:t>
            </a:r>
          </a:p>
        </p:txBody>
      </p:sp>
      <p:sp>
        <p:nvSpPr>
          <p:cNvPr id="149" name="Text Placeholder 23">
            <a:extLst>
              <a:ext uri="{FF2B5EF4-FFF2-40B4-BE49-F238E27FC236}">
                <a16:creationId xmlns:a16="http://schemas.microsoft.com/office/drawing/2014/main" id="{7593BC5E-E0B2-4C3A-A222-6E7609C44387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90652" y="5458374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FRENCH</a:t>
            </a:r>
          </a:p>
        </p:txBody>
      </p:sp>
      <p:sp>
        <p:nvSpPr>
          <p:cNvPr id="150" name="Text Placeholder 23">
            <a:extLst>
              <a:ext uri="{FF2B5EF4-FFF2-40B4-BE49-F238E27FC236}">
                <a16:creationId xmlns:a16="http://schemas.microsoft.com/office/drawing/2014/main" id="{A65DDB49-F65C-46EF-A777-563D8C81F139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190652" y="5758411"/>
            <a:ext cx="2378373" cy="140399"/>
          </a:xfrm>
        </p:spPr>
        <p:txBody>
          <a:bodyPr>
            <a:noAutofit/>
          </a:bodyPr>
          <a:lstStyle>
            <a:lvl1pPr marL="0" indent="0" algn="l">
              <a:buNone/>
              <a:defRPr sz="525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GERMAN</a:t>
            </a:r>
          </a:p>
        </p:txBody>
      </p:sp>
      <p:sp>
        <p:nvSpPr>
          <p:cNvPr id="151" name="Text Placeholder 23">
            <a:extLst>
              <a:ext uri="{FF2B5EF4-FFF2-40B4-BE49-F238E27FC236}">
                <a16:creationId xmlns:a16="http://schemas.microsoft.com/office/drawing/2014/main" id="{681317C5-5892-4BC2-8102-C28563E87E5C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635757" y="6237187"/>
            <a:ext cx="2349047" cy="244790"/>
          </a:xfrm>
        </p:spPr>
        <p:txBody>
          <a:bodyPr>
            <a:noAutofit/>
          </a:bodyPr>
          <a:lstStyle>
            <a:lvl1pPr marL="0" indent="0">
              <a:buNone/>
              <a:defRPr sz="1200" b="1" spc="-23" baseline="0">
                <a:solidFill>
                  <a:schemeClr val="accent3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HOBBIES</a:t>
            </a:r>
          </a:p>
        </p:txBody>
      </p:sp>
    </p:spTree>
    <p:extLst>
      <p:ext uri="{BB962C8B-B14F-4D97-AF65-F5344CB8AC3E}">
        <p14:creationId xmlns:p14="http://schemas.microsoft.com/office/powerpoint/2010/main" val="331634549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0285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454024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9253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941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1654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8406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UISA ANNUAL REVIEW - ED REPORT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52920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  <p:sldLayoutId id="2147484218" r:id="rId17"/>
    <p:sldLayoutId id="2147484219" r:id="rId18"/>
    <p:sldLayoutId id="2147484220" r:id="rId19"/>
    <p:sldLayoutId id="2147484221" r:id="rId20"/>
    <p:sldLayoutId id="2147484222" r:id="rId21"/>
    <p:sldLayoutId id="2147484223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E49AC2-54E3-4607-8D5D-23B3B2EDF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F57C1-05F3-4189-8FD2-935BB34D1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3EC80-8D38-43E2-92B6-451817541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AD433-F5B6-43A3-8DE6-1382B3149F77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E806D-70B9-456E-A58D-37D97E328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4D4D1-68FB-4DD7-B491-AC7FBD5B4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3127-37F5-4919-89B8-3E15262EA8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1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milaflickr/953663405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20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22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26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Oval 128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0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8419B-3B47-0E4C-B102-3D48D282F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873" y="2654490"/>
            <a:ext cx="5342601" cy="322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  <a:ea typeface="Calibri Light"/>
                <a:cs typeface="Calibri Light"/>
              </a:rPr>
              <a:t>Annual Review </a:t>
            </a:r>
            <a:br>
              <a:rPr lang="en-US" sz="4800" b="1" dirty="0">
                <a:ea typeface="Calibri Light"/>
                <a:cs typeface="Calibri Light"/>
              </a:rPr>
            </a:br>
            <a:br>
              <a:rPr lang="en-US" sz="4800" b="1" dirty="0">
                <a:cs typeface="Calibri Light"/>
              </a:rPr>
            </a:br>
            <a:r>
              <a:rPr lang="en-US" sz="4800" b="1" dirty="0">
                <a:solidFill>
                  <a:srgbClr val="FFFFFF"/>
                </a:solidFill>
                <a:cs typeface="Calibri Light"/>
              </a:rPr>
              <a:t>Executive Director's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BDEAA-5079-736F-4585-FC1444116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835862"/>
            <a:ext cx="4138655" cy="1112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UISA AGM 2023</a:t>
            </a:r>
            <a:endParaRPr lang="en-US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4AC5D5F-EA5C-A85C-7DE1-ADCCC3A8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4" r="3" b="2823"/>
          <a:stretch/>
        </p:blipFill>
        <p:spPr>
          <a:xfrm>
            <a:off x="6553199" y="457200"/>
            <a:ext cx="51816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D17D10D-36B7-9442-2942-5715C1F7DE2D}"/>
              </a:ext>
            </a:extLst>
          </p:cNvPr>
          <p:cNvGraphicFramePr>
            <a:graphicFrameLocks noGrp="1"/>
          </p:cNvGraphicFramePr>
          <p:nvPr/>
        </p:nvGraphicFramePr>
        <p:xfrm>
          <a:off x="1267244" y="457200"/>
          <a:ext cx="9657512" cy="5943601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629792">
                  <a:extLst>
                    <a:ext uri="{9D8B030D-6E8A-4147-A177-3AD203B41FA5}">
                      <a16:colId xmlns:a16="http://schemas.microsoft.com/office/drawing/2014/main" val="1598369176"/>
                    </a:ext>
                  </a:extLst>
                </a:gridCol>
                <a:gridCol w="5019160">
                  <a:extLst>
                    <a:ext uri="{9D8B030D-6E8A-4147-A177-3AD203B41FA5}">
                      <a16:colId xmlns:a16="http://schemas.microsoft.com/office/drawing/2014/main" val="2001054905"/>
                    </a:ext>
                  </a:extLst>
                </a:gridCol>
                <a:gridCol w="2008560">
                  <a:extLst>
                    <a:ext uri="{9D8B030D-6E8A-4147-A177-3AD203B41FA5}">
                      <a16:colId xmlns:a16="http://schemas.microsoft.com/office/drawing/2014/main" val="230922729"/>
                    </a:ext>
                  </a:extLst>
                </a:gridCol>
              </a:tblGrid>
              <a:tr h="1100803">
                <a:tc gridSpan="3"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800">
                          <a:effectLst/>
                        </a:rPr>
                        <a:t>Upper Island Soccer Association Fee Schedule 2023/2024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001064"/>
                  </a:ext>
                </a:extLst>
              </a:tr>
              <a:tr h="1614266"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U4 - U10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BC Soccer Per Player Fee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$21.00 </a:t>
                      </a:r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extLst>
                  <a:ext uri="{0D108BD9-81ED-4DB2-BD59-A6C34878D82A}">
                    <a16:rowId xmlns:a16="http://schemas.microsoft.com/office/drawing/2014/main" val="912255220"/>
                  </a:ext>
                </a:extLst>
              </a:tr>
              <a:tr h="1614266"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U11 – U18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BC Soccer Per Player Fee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$34.00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extLst>
                  <a:ext uri="{0D108BD9-81ED-4DB2-BD59-A6C34878D82A}">
                    <a16:rowId xmlns:a16="http://schemas.microsoft.com/office/drawing/2014/main" val="2232194133"/>
                  </a:ext>
                </a:extLst>
              </a:tr>
              <a:tr h="1614266"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U4-U18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UISA Per Player Fee </a:t>
                      </a:r>
                      <a:endParaRPr lang="en-US" sz="3100">
                        <a:effectLst/>
                      </a:endParaRPr>
                    </a:p>
                    <a:p>
                      <a:pPr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tc>
                  <a:txBody>
                    <a:bodyPr/>
                    <a:lstStyle/>
                    <a:p>
                      <a:pPr fontAlgn="t"/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 </a:t>
                      </a:r>
                      <a:endParaRPr lang="en-US" sz="3100">
                        <a:effectLst/>
                      </a:endParaRPr>
                    </a:p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$17.00 </a:t>
                      </a:r>
                      <a:endParaRPr lang="en-US" sz="3100">
                        <a:effectLst/>
                      </a:endParaRPr>
                    </a:p>
                  </a:txBody>
                  <a:tcPr marL="158231" marR="158231" marT="79116" marB="79116"/>
                </a:tc>
                <a:extLst>
                  <a:ext uri="{0D108BD9-81ED-4DB2-BD59-A6C34878D82A}">
                    <a16:rowId xmlns:a16="http://schemas.microsoft.com/office/drawing/2014/main" val="2572992863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536556-9633-2C5E-55E9-F6867F34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7E056-5DAD-32D8-918E-5E160649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soccer stadium, soccer field, football, football stadium, stadium, soccer, architecture, sport ...">
            <a:extLst>
              <a:ext uri="{FF2B5EF4-FFF2-40B4-BE49-F238E27FC236}">
                <a16:creationId xmlns:a16="http://schemas.microsoft.com/office/drawing/2014/main" id="{EB15608E-065C-7AF2-AD29-F15E1E324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4" r="10675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E0F61E-AF25-435A-1625-DD0EDA87A609}"/>
              </a:ext>
            </a:extLst>
          </p:cNvPr>
          <p:cNvSpPr txBox="1"/>
          <p:nvPr/>
        </p:nvSpPr>
        <p:spPr>
          <a:xfrm>
            <a:off x="8229905" y="287392"/>
            <a:ext cx="3821050" cy="56712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516"/>
              </a:spcAft>
            </a:pPr>
            <a:r>
              <a:rPr lang="en-US" sz="2000" b="1" u="sng" dirty="0"/>
              <a:t>Pacific Development League</a:t>
            </a:r>
            <a:endParaRPr lang="en-US" sz="2000" b="1" u="sng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31 teams</a:t>
            </a:r>
            <a:endParaRPr lang="en-US" sz="2000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746 matches</a:t>
            </a:r>
            <a:endParaRPr lang="en-US" sz="2000" b="1" dirty="0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AVYSA U16 B – B Cup reps</a:t>
            </a:r>
            <a:endParaRPr lang="en-US" sz="2000" b="1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516"/>
              </a:spcAft>
            </a:pPr>
            <a:r>
              <a:rPr lang="en-US" sz="2000" b="1" u="sng" dirty="0"/>
              <a:t>West Coast League</a:t>
            </a:r>
            <a:endParaRPr lang="en-US" sz="2000" b="1" u="sng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endParaRPr lang="en-US" sz="2000" b="1" dirty="0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28 teams</a:t>
            </a:r>
            <a:endParaRPr lang="en-US" sz="2000" b="1" dirty="0">
              <a:ea typeface="Calibri"/>
              <a:cs typeface="Calibri"/>
            </a:endParaRPr>
          </a:p>
          <a:p>
            <a:pPr marL="393065" indent="-228600">
              <a:lnSpc>
                <a:spcPct val="90000"/>
              </a:lnSpc>
              <a:spcAft>
                <a:spcPts val="516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NUFC U17 B – A Cup reps</a:t>
            </a:r>
            <a:endParaRPr lang="en-US" sz="2000" b="1" dirty="0">
              <a:ea typeface="Calibri"/>
              <a:cs typeface="Calibri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CA53EA-5006-D7C2-B2A2-05E5FD29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A6207-D8CF-D2BC-F69C-F1526BD5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990B1-5860-F6EB-77BF-B049DB95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/>
          </a:bodyPr>
          <a:lstStyle/>
          <a:p>
            <a:r>
              <a:rPr lang="en-US" sz="4000" b="1">
                <a:cs typeface="Calibri Light"/>
              </a:rPr>
              <a:t>District Referee Program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EE81DE37-D8CE-695F-A412-E3F046B24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>
                <a:cs typeface="Calibri"/>
              </a:rPr>
              <a:t>An initiative to create a plan to provide development and management to referees through a collaborative process.</a:t>
            </a:r>
            <a:endParaRPr lang="en-US" sz="1700"/>
          </a:p>
          <a:p>
            <a:r>
              <a:rPr lang="en-US" sz="1700">
                <a:cs typeface="Calibri"/>
              </a:rPr>
              <a:t>District to assign matches for district leagues</a:t>
            </a:r>
          </a:p>
          <a:p>
            <a:r>
              <a:rPr lang="en-US" sz="1700">
                <a:cs typeface="Calibri"/>
              </a:rPr>
              <a:t>Along with the aid of BCSA (BC Soccer Association), the district will initiate continued education</a:t>
            </a:r>
          </a:p>
          <a:p>
            <a:r>
              <a:rPr lang="en-US" sz="1700">
                <a:cs typeface="Calibri"/>
              </a:rPr>
              <a:t>Provide steady mentorship and development opportunities</a:t>
            </a:r>
          </a:p>
          <a:p>
            <a:r>
              <a:rPr lang="en-US" sz="1700">
                <a:cs typeface="Calibri"/>
              </a:rPr>
              <a:t>Prevent referee abuse through Referee Showcase Project and Respect In Sport</a:t>
            </a:r>
          </a:p>
          <a:p>
            <a:r>
              <a:rPr lang="en-US" sz="1700">
                <a:cs typeface="Calibri"/>
              </a:rPr>
              <a:t>Referee incentives</a:t>
            </a:r>
          </a:p>
          <a:p>
            <a:r>
              <a:rPr lang="en-US" sz="1700">
                <a:cs typeface="Calibri"/>
              </a:rPr>
              <a:t>Benchmark – 30% increase</a:t>
            </a:r>
          </a:p>
        </p:txBody>
      </p:sp>
      <p:pic>
        <p:nvPicPr>
          <p:cNvPr id="7" name="Picture 6" descr="Coach's whistle">
            <a:extLst>
              <a:ext uri="{FF2B5EF4-FFF2-40B4-BE49-F238E27FC236}">
                <a16:creationId xmlns:a16="http://schemas.microsoft.com/office/drawing/2014/main" id="{D7E438F5-45CE-88D0-FAF8-34A9635F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07" r="8798" b="1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06B6B-29FC-19AC-A0CA-F5345B02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686F4-6EC5-F447-1337-C9169986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id="{46708FAB-3898-47A9-B05A-AB9ECBD9E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937236-CCD4-617A-CE99-EAC14EDA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251" y="1140760"/>
            <a:ext cx="10117810" cy="1150470"/>
          </a:xfrm>
        </p:spPr>
        <p:txBody>
          <a:bodyPr anchor="b">
            <a:normAutofit/>
          </a:bodyPr>
          <a:lstStyle/>
          <a:p>
            <a:r>
              <a:rPr lang="en-US" sz="4000" b="1">
                <a:ea typeface="Calibri Light"/>
                <a:cs typeface="Calibri Light"/>
              </a:rPr>
              <a:t>Females in Soccer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CD888-0781-D53D-596F-A9600FA0F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7" y="2585893"/>
            <a:ext cx="6001836" cy="3632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ea typeface="Calibri"/>
                <a:cs typeface="Calibri"/>
              </a:rPr>
              <a:t>A district initiative to provide resources to include every female in soccer from player, coach, referee to executive roles.</a:t>
            </a:r>
          </a:p>
          <a:p>
            <a:r>
              <a:rPr lang="en-US" sz="2000" dirty="0">
                <a:ea typeface="Calibri"/>
                <a:cs typeface="Calibri"/>
              </a:rPr>
              <a:t>Three-week deliverables by C licensed female coaches</a:t>
            </a:r>
          </a:p>
          <a:p>
            <a:r>
              <a:rPr lang="en-US" sz="2000" dirty="0">
                <a:ea typeface="Calibri"/>
                <a:cs typeface="Calibri"/>
              </a:rPr>
              <a:t>$1000 grant provided by BCSA (BC Soccer Association)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3A7E59E-C703-A19B-3D48-6B7C7563C3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339" r="24339"/>
          <a:stretch/>
        </p:blipFill>
        <p:spPr>
          <a:xfrm>
            <a:off x="7803720" y="-2665"/>
            <a:ext cx="4387594" cy="6411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438CA0-CB4D-4C94-8C39-9C7FC9BB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6B2C05E3-84E7-4957-95EF-B471CBF71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1962"/>
            <a:ext cx="4076698" cy="464399"/>
          </a:xfrm>
          <a:prstGeom prst="rect">
            <a:avLst/>
          </a:prstGeom>
          <a:gradFill>
            <a:gsLst>
              <a:gs pos="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0F50-A5A0-1066-FA43-E441CDCC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91E84-5C63-CC77-7D6C-97230A8C2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60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05" y="260690"/>
            <a:ext cx="6173262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Insights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8647" y="2029917"/>
            <a:ext cx="6173262" cy="39114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Registration numbers are up 30% from last year but not at pre-covid numbers.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Financially we are lean with little funds for initiatives.</a:t>
            </a:r>
            <a:endParaRPr lang="en-US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New programs to better support our members.</a:t>
            </a:r>
            <a:endParaRPr lang="en-US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1"/>
                </a:solidFill>
              </a:rPr>
              <a:t>Club growth and accomplishments are outstanding.</a:t>
            </a:r>
            <a:endParaRPr lang="en-US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Char char="•"/>
            </a:pPr>
            <a:r>
              <a:rPr lang="en-US" sz="1800" dirty="0">
                <a:solidFill>
                  <a:schemeClr val="tx1"/>
                </a:solidFill>
                <a:ea typeface="Calibri"/>
                <a:cs typeface="Calibri"/>
              </a:rPr>
              <a:t>District Scheduling – 100% success rate</a:t>
            </a:r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Char char="•"/>
            </a:pPr>
            <a:r>
              <a:rPr lang="en-US" sz="1800" dirty="0">
                <a:solidFill>
                  <a:schemeClr val="tx1"/>
                </a:solidFill>
                <a:ea typeface="Calibri"/>
                <a:cs typeface="Calibri"/>
              </a:rPr>
              <a:t>Team participation – 98% success rate</a:t>
            </a:r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Char char="•"/>
            </a:pPr>
            <a:r>
              <a:rPr lang="en-US" sz="1800" dirty="0">
                <a:solidFill>
                  <a:schemeClr val="tx1"/>
                </a:solidFill>
                <a:ea typeface="Calibri"/>
                <a:cs typeface="Calibri"/>
              </a:rPr>
              <a:t>Interlock – 99% success rate</a:t>
            </a:r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3" name="Picture Placeholder 52" descr="Hanging Lightbulbs">
            <a:extLst>
              <a:ext uri="{FF2B5EF4-FFF2-40B4-BE49-F238E27FC236}">
                <a16:creationId xmlns:a16="http://schemas.microsoft.com/office/drawing/2014/main" id="{CAC9EF15-08A3-406D-9236-76A5454D5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r="23439" b="3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DAD51F7-3210-479B-ADF0-963FBC7E32BD}"/>
              </a:ext>
            </a:extLst>
          </p:cNvPr>
          <p:cNvSpPr txBox="1">
            <a:spLocks/>
          </p:cNvSpPr>
          <p:nvPr/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3B55-EB66-E378-AEC4-695FA28A43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9DC2-A1F4-B913-213A-3684C5BBFC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11946-EC8B-472F-029F-D13DBF2C0ECF}"/>
              </a:ext>
            </a:extLst>
          </p:cNvPr>
          <p:cNvSpPr txBox="1"/>
          <p:nvPr/>
        </p:nvSpPr>
        <p:spPr>
          <a:xfrm>
            <a:off x="408754" y="274878"/>
            <a:ext cx="6051358" cy="56660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/>
              <a:t>Where do we want to be in five years?</a:t>
            </a:r>
            <a:endParaRPr lang="en-US" sz="2000">
              <a:ea typeface="Calibri"/>
              <a:cs typeface="Calibri"/>
            </a:endParaRPr>
          </a:p>
          <a:p>
            <a:pPr marL="0" lvl="1">
              <a:lnSpc>
                <a:spcPct val="90000"/>
              </a:lnSpc>
            </a:pPr>
            <a:endParaRPr lang="en-US" sz="2000" b="1" dirty="0">
              <a:ea typeface="Calibri"/>
              <a:cs typeface="Calibri"/>
            </a:endParaRPr>
          </a:p>
          <a:p>
            <a:pPr marL="0" lvl="1">
              <a:lnSpc>
                <a:spcPct val="90000"/>
              </a:lnSpc>
            </a:pPr>
            <a:r>
              <a:rPr lang="en-US" sz="2000" b="1" dirty="0"/>
              <a:t>My Recommendations &amp; Ongoing Projects</a:t>
            </a:r>
            <a:endParaRPr lang="en-US" sz="2000" b="1" dirty="0">
              <a:ea typeface="Calibri"/>
              <a:cs typeface="Calibri"/>
            </a:endParaRPr>
          </a:p>
          <a:p>
            <a:pPr marL="400050" lvl="1" indent="-285750">
              <a:lnSpc>
                <a:spcPct val="90000"/>
              </a:lnSpc>
              <a:buFont typeface="Wingdings" panose="020B0604020202020204" pitchFamily="34" charset="0"/>
              <a:buChar char="ü"/>
            </a:pPr>
            <a:endParaRPr lang="en-US" sz="1600" dirty="0">
              <a:ea typeface="Calibri"/>
              <a:cs typeface="Calibri"/>
            </a:endParaRPr>
          </a:p>
          <a:p>
            <a:pPr marL="342900" lvl="1" indent="-285750">
              <a:lnSpc>
                <a:spcPct val="90000"/>
              </a:lnSpc>
              <a:buFont typeface="Wingdings" panose="020B0604020202020204" pitchFamily="34" charset="0"/>
              <a:buChar char="ü"/>
            </a:pPr>
            <a:r>
              <a:rPr lang="en-US" sz="1600" dirty="0"/>
              <a:t>Foster a safe and positive sports culture within our communities.</a:t>
            </a:r>
            <a:endParaRPr lang="en-US" sz="1600" dirty="0">
              <a:ea typeface="Calibri"/>
              <a:cs typeface="Calibri"/>
            </a:endParaRPr>
          </a:p>
          <a:p>
            <a:pPr marL="800100" lvl="1" indent="-285750">
              <a:lnSpc>
                <a:spcPct val="90000"/>
              </a:lnSpc>
              <a:buFont typeface="Wingdings" panose="020B0604020202020204" pitchFamily="34" charset="0"/>
              <a:buChar char="ü"/>
            </a:pP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1600" dirty="0"/>
              <a:t>Improved governance and forward-thinking framework  for growth.</a:t>
            </a: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1600" dirty="0"/>
              <a:t>Strong developmental programs aimed at all levels of athletic abilities to grow the sport.</a:t>
            </a: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1600" dirty="0"/>
              <a:t>Improved and efficient business operations to ensure smooth and simpler processes.</a:t>
            </a: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endParaRPr lang="en-US" sz="1600" dirty="0">
              <a:ea typeface="Calibri"/>
              <a:cs typeface="Calibri"/>
            </a:endParaRPr>
          </a:p>
          <a:p>
            <a:pPr marL="34290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20B0604020202020204" pitchFamily="34" charset="0"/>
              <a:buChar char="ü"/>
            </a:pPr>
            <a:r>
              <a:rPr lang="en-US" sz="1600" dirty="0"/>
              <a:t>Strong support amongst executive and members with a more collaborative partnership.</a:t>
            </a:r>
            <a:endParaRPr lang="en-US" sz="1600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ea typeface="Calibri"/>
              <a:cs typeface="Calibri"/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Three darts on bullseye">
            <a:extLst>
              <a:ext uri="{FF2B5EF4-FFF2-40B4-BE49-F238E27FC236}">
                <a16:creationId xmlns:a16="http://schemas.microsoft.com/office/drawing/2014/main" id="{FBCB6AB7-C59B-AE26-5BFF-8A49AC094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0" r="21091"/>
          <a:stretch/>
        </p:blipFill>
        <p:spPr>
          <a:xfrm>
            <a:off x="7075967" y="1046597"/>
            <a:ext cx="4170530" cy="47966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CB48B-95B8-6251-E919-C8E08084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AB81E-9338-8E15-15F1-37A6C827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5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30A137-27F1-F8B8-68FD-7B28432A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61" y="948482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calibri light"/>
                <a:cs typeface="calibri light"/>
              </a:rPr>
              <a:t>PLAY</a:t>
            </a:r>
            <a:br>
              <a:rPr lang="en-US" sz="4000" b="1" dirty="0">
                <a:ln w="22225">
                  <a:solidFill>
                    <a:srgbClr val="FFFFFF"/>
                  </a:solidFill>
                </a:ln>
                <a:latin typeface="calibri light"/>
                <a:cs typeface="calibri light"/>
              </a:rPr>
            </a:br>
            <a:r>
              <a:rPr lang="en-US" sz="4000" b="1" dirty="0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calibri light"/>
                <a:cs typeface="calibri light"/>
              </a:rPr>
              <a:t> </a:t>
            </a:r>
            <a:br>
              <a:rPr lang="en-US" sz="4000" b="1" dirty="0">
                <a:ln w="22225">
                  <a:solidFill>
                    <a:srgbClr val="FFFFFF"/>
                  </a:solidFill>
                </a:ln>
                <a:latin typeface="calibri light"/>
                <a:cs typeface="calibri light"/>
              </a:rPr>
            </a:br>
            <a:r>
              <a:rPr lang="en-US" sz="4000" b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calibri light"/>
                <a:cs typeface="calibri light"/>
              </a:rPr>
              <a:t>INSPIRE </a:t>
            </a:r>
            <a:br>
              <a:rPr lang="en-US" sz="4000" b="1" dirty="0">
                <a:ln w="22225">
                  <a:solidFill>
                    <a:srgbClr val="FFFFFF"/>
                  </a:solidFill>
                </a:ln>
                <a:latin typeface="calibri light"/>
                <a:cs typeface="calibri light"/>
              </a:rPr>
            </a:br>
            <a:br>
              <a:rPr lang="en-US" sz="4000" b="1" dirty="0">
                <a:ln w="22225">
                  <a:solidFill>
                    <a:srgbClr val="FFFFFF"/>
                  </a:solidFill>
                </a:ln>
                <a:latin typeface="calibri light"/>
                <a:cs typeface="calibri light"/>
              </a:rPr>
            </a:br>
            <a:r>
              <a:rPr lang="en-US" sz="4000" b="1">
                <a:ln w="22225">
                  <a:solidFill>
                    <a:srgbClr val="FFFFFF"/>
                  </a:solidFill>
                </a:ln>
                <a:solidFill>
                  <a:srgbClr val="FFFFFF"/>
                </a:solidFill>
                <a:latin typeface="calibri light"/>
                <a:cs typeface="calibri light"/>
              </a:rPr>
              <a:t> UNITE   </a:t>
            </a:r>
            <a:endParaRPr lang="en-US" sz="4000">
              <a:ln w="22225">
                <a:solidFill>
                  <a:srgbClr val="FFFFFF"/>
                </a:solidFill>
              </a:ln>
              <a:solidFill>
                <a:srgbClr val="FFFFFF"/>
              </a:solidFill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205FD-2AE1-3599-A6F3-FC5491503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cap="all">
                <a:cs typeface="Calibri"/>
              </a:rPr>
              <a:t>"</a:t>
            </a:r>
            <a:r>
              <a:rPr lang="en-US" sz="2000" b="1">
                <a:cs typeface="Calibri"/>
              </a:rPr>
              <a:t>Sport has the power to change the world.  It has the power to inspire.  It has the power to unite people in a way that little else does.  It speaks to youth in a language they understand."- Nelson Mandela 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14" name="Picture 13" descr="A person holding a globe">
            <a:extLst>
              <a:ext uri="{FF2B5EF4-FFF2-40B4-BE49-F238E27FC236}">
                <a16:creationId xmlns:a16="http://schemas.microsoft.com/office/drawing/2014/main" id="{04D0F95F-0BD1-BC8A-CA73-9C9A51CE1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5" r="31855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9772F-9793-C160-4EDA-46B406FE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06AD8-FD69-B8C8-F846-8E246EEA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5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B88D72A-0238-B28D-FD3C-6ED1EEE2FAF4}"/>
              </a:ext>
            </a:extLst>
          </p:cNvPr>
          <p:cNvSpPr>
            <a:spLocks noGrp="1"/>
          </p:cNvSpPr>
          <p:nvPr/>
        </p:nvSpPr>
        <p:spPr>
          <a:xfrm>
            <a:off x="1136396" y="502021"/>
            <a:ext cx="6173262" cy="16554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/>
              <a:t>In Appreciation</a:t>
            </a:r>
          </a:p>
        </p:txBody>
      </p:sp>
      <p:sp>
        <p:nvSpPr>
          <p:cNvPr id="4" name="Subtitle 10">
            <a:extLst>
              <a:ext uri="{FF2B5EF4-FFF2-40B4-BE49-F238E27FC236}">
                <a16:creationId xmlns:a16="http://schemas.microsoft.com/office/drawing/2014/main" id="{BDAC1111-87D1-88E0-8B45-CFBDC9ABA351}"/>
              </a:ext>
            </a:extLst>
          </p:cNvPr>
          <p:cNvSpPr>
            <a:spLocks noGrp="1"/>
          </p:cNvSpPr>
          <p:nvPr/>
        </p:nvSpPr>
        <p:spPr>
          <a:xfrm>
            <a:off x="1136397" y="2408518"/>
            <a:ext cx="6173262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We strive to better support the clubs, their coaches, referees and all the athletes along with their families through added resources and strong competitive leagues.</a:t>
            </a:r>
            <a:endParaRPr lang="en-US"/>
          </a:p>
          <a:p>
            <a:r>
              <a:rPr lang="en-US" sz="2000">
                <a:solidFill>
                  <a:schemeClr val="tx1"/>
                </a:solidFill>
              </a:rPr>
              <a:t>Thanks to your commitment and strong work ethic, we know next year will be even better than the last. </a:t>
            </a:r>
            <a:endParaRPr lang="en-US" sz="2000">
              <a:solidFill>
                <a:schemeClr val="tx1"/>
              </a:solidFill>
              <a:cs typeface="Calibri" panose="020F0502020204030204"/>
            </a:endParaRPr>
          </a:p>
          <a:p>
            <a:r>
              <a:rPr lang="en-US" sz="2000">
                <a:solidFill>
                  <a:schemeClr val="tx1"/>
                </a:solidFill>
              </a:rPr>
              <a:t>We look forward to working together. </a:t>
            </a:r>
            <a:endParaRPr lang="en-US" sz="2000">
              <a:solidFill>
                <a:schemeClr val="tx1"/>
              </a:solidFill>
              <a:cs typeface="Calibri" panose="020F0502020204030204"/>
            </a:endParaRPr>
          </a:p>
          <a:p>
            <a:endParaRPr lang="en-US" sz="2000">
              <a:solidFill>
                <a:schemeClr val="tx1"/>
              </a:solidFill>
              <a:cs typeface="Calibri" panose="020F0502020204030204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Picture 2" descr="A picture containing outdoor, roller coaster, ride&#10;&#10;Description automatically generated">
            <a:extLst>
              <a:ext uri="{FF2B5EF4-FFF2-40B4-BE49-F238E27FC236}">
                <a16:creationId xmlns:a16="http://schemas.microsoft.com/office/drawing/2014/main" id="{0594544D-BF19-0ABB-C95D-EFA352D18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7" r="11011" b="3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46F58-7BB8-315C-1743-C29CE480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AB9FF-61BD-7F3F-5BC4-3780EEC3C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9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1">
            <a:extLst>
              <a:ext uri="{FF2B5EF4-FFF2-40B4-BE49-F238E27FC236}">
                <a16:creationId xmlns:a16="http://schemas.microsoft.com/office/drawing/2014/main" id="{C93D702E-F4E0-47FC-A74C-ECD9647A8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FACFF0-6633-1FE2-5ECB-E4CC6E4C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661" y="4510652"/>
            <a:ext cx="9144000" cy="1152663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3600" dirty="0">
                <a:latin typeface="Calibri"/>
                <a:ea typeface="Calibri Light"/>
                <a:cs typeface="Calibri Light"/>
              </a:rPr>
            </a:br>
            <a:r>
              <a:rPr lang="en-US" sz="3600" dirty="0">
                <a:latin typeface="Calibri"/>
                <a:ea typeface="Calibri Light"/>
                <a:cs typeface="Calibri Light"/>
              </a:rPr>
              <a:t>Annual Review </a:t>
            </a:r>
            <a:br>
              <a:rPr lang="en-US" sz="3600" dirty="0">
                <a:latin typeface="Calibri"/>
                <a:ea typeface="Calibri Light"/>
                <a:cs typeface="Calibri Light"/>
              </a:rPr>
            </a:br>
            <a:r>
              <a:rPr lang="en-US" sz="3600" dirty="0">
                <a:latin typeface="Calibri"/>
                <a:ea typeface="Calibri Light"/>
                <a:cs typeface="Calibri Light"/>
              </a:rPr>
              <a:t>Executive Director's Report</a:t>
            </a:r>
            <a:br>
              <a:rPr lang="en-US" sz="3600" dirty="0">
                <a:latin typeface="Calibri"/>
                <a:ea typeface="Calibri Light"/>
                <a:cs typeface="Calibri Light"/>
              </a:rPr>
            </a:br>
            <a:r>
              <a:rPr lang="en-US" sz="3600" dirty="0">
                <a:latin typeface="Calibri"/>
                <a:ea typeface="Calibri Light"/>
                <a:cs typeface="Calibri Light"/>
              </a:rPr>
              <a:t>End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1901B2-777C-5F9A-900E-E28A64D5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33718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ea typeface="Calibri"/>
                <a:cs typeface="Calibri"/>
              </a:rPr>
              <a:t>UISA AGM 2023</a:t>
            </a:r>
            <a:endParaRPr lang="en-US"/>
          </a:p>
        </p:txBody>
      </p:sp>
      <p:pic>
        <p:nvPicPr>
          <p:cNvPr id="2" name="Picture 2" descr="UISA.jpg">
            <a:extLst>
              <a:ext uri="{FF2B5EF4-FFF2-40B4-BE49-F238E27FC236}">
                <a16:creationId xmlns:a16="http://schemas.microsoft.com/office/drawing/2014/main" id="{CD48DFFB-692B-AA8B-A00E-D0F49D3E0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056" r="2" b="35044"/>
          <a:stretch/>
        </p:blipFill>
        <p:spPr>
          <a:xfrm>
            <a:off x="851116" y="10"/>
            <a:ext cx="10484412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819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ip of iceberg submerged in water">
            <a:extLst>
              <a:ext uri="{FF2B5EF4-FFF2-40B4-BE49-F238E27FC236}">
                <a16:creationId xmlns:a16="http://schemas.microsoft.com/office/drawing/2014/main" id="{FA238003-92B4-69B0-FA33-3545800EC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6"/>
          <a:stretch/>
        </p:blipFill>
        <p:spPr>
          <a:xfrm>
            <a:off x="2522357" y="10"/>
            <a:ext cx="9669642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1463B-EB44-2324-FACD-2712C9EEA5EB}"/>
              </a:ext>
            </a:extLst>
          </p:cNvPr>
          <p:cNvSpPr txBox="1"/>
          <p:nvPr/>
        </p:nvSpPr>
        <p:spPr>
          <a:xfrm>
            <a:off x="121024" y="102674"/>
            <a:ext cx="4978483" cy="66570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/>
              <a:t>What have I been up to?</a:t>
            </a:r>
            <a:endParaRPr lang="en-US" sz="1600"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1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/>
              <a:t>Steering the organization and managing all operations;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Restructured board and staff roles</a:t>
            </a:r>
            <a:endParaRPr lang="en-US" sz="1600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Updated all Rules and Policies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Referee Support Program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District Discipline Code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Updated all Guidelines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league schedules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Handled all financial operations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Reorganized communication systems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a cohesive and professional brand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Introduced streamlined processes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Provided resources to athletes, coaches and referees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data bases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Managed discipline issues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/>
                <a:cs typeface="Calibri"/>
              </a:rPr>
              <a:t>Overhaul and maintenance of websites and social media</a:t>
            </a:r>
            <a:endParaRPr lang="en-US" sz="1600" b="1" dirty="0"/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Oversee daily operations and remain in collaboration in BCSA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Collect reports on behalf of BCSA 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Attend all executive meetings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Generate Strategic Plans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District Referee Program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Created Female in Soccer Initiative</a:t>
            </a:r>
            <a:endParaRPr lang="en-US" sz="16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Secured grant for program</a:t>
            </a:r>
            <a:endParaRPr lang="en-US" sz="1600" b="1" dirty="0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cs typeface="Calibri"/>
              </a:rPr>
              <a:t>All district player and team official registrations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cs typeface="Calibri"/>
              </a:rPr>
              <a:t>Manage online scheduling systems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/>
                <a:cs typeface="Calibri"/>
              </a:rPr>
              <a:t>Continually meeting with BCSA, club executives and referee coordinators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ea typeface="Calibri" panose="020F0502020204030204"/>
                <a:cs typeface="Calibri"/>
              </a:rPr>
              <a:t>Trained staff</a:t>
            </a: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ea typeface="Calibri" panose="020F0502020204030204"/>
                <a:cs typeface="Calibri"/>
              </a:rPr>
              <a:t>Continued Education</a:t>
            </a:r>
            <a:endParaRPr lang="en-US" sz="1600" b="1" dirty="0">
              <a:ea typeface="Calibri" panose="020F0502020204030204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>
              <a:ea typeface="Calibri" panose="020F0502020204030204"/>
              <a:cs typeface="Calibri" panose="020F0502020204030204"/>
            </a:endParaRPr>
          </a:p>
          <a:p>
            <a:pPr marL="3429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0F61E-AF25-435A-1625-DD0EDA87A609}"/>
              </a:ext>
            </a:extLst>
          </p:cNvPr>
          <p:cNvSpPr txBox="1"/>
          <p:nvPr/>
        </p:nvSpPr>
        <p:spPr>
          <a:xfrm>
            <a:off x="838200" y="136996"/>
            <a:ext cx="3822189" cy="60399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D9CC-6143-9B09-7CD5-04BB6E9D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E38E0-FC42-43C7-02D8-3D0CA76F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4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3385" y="13128"/>
            <a:ext cx="3620802" cy="6844872"/>
          </a:xfrm>
          <a:prstGeom prst="rect">
            <a:avLst/>
          </a:prstGeom>
          <a:gradFill>
            <a:gsLst>
              <a:gs pos="0">
                <a:srgbClr val="000000">
                  <a:alpha val="72000"/>
                </a:srgbClr>
              </a:gs>
              <a:gs pos="98000">
                <a:schemeClr val="accent1"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7414" y="0"/>
            <a:ext cx="8584585" cy="6400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65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04A28-E62C-2E4A-A2A4-AD85CB61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803" y="1173479"/>
            <a:ext cx="6598597" cy="2336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Growth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1F0DF0F3-0179-4A8A-92E0-932C473DA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89" y="13127"/>
            <a:ext cx="3620804" cy="6387672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50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Placeholder 19" descr="Small plant growing on soil">
            <a:extLst>
              <a:ext uri="{FF2B5EF4-FFF2-40B4-BE49-F238E27FC236}">
                <a16:creationId xmlns:a16="http://schemas.microsoft.com/office/drawing/2014/main" id="{12F007AF-B3B3-4BBC-9990-D46E31738B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9906" r="36140" b="2"/>
          <a:stretch/>
        </p:blipFill>
        <p:spPr>
          <a:xfrm>
            <a:off x="1037820" y="896184"/>
            <a:ext cx="2569597" cy="505152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5465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560545" cy="610863"/>
          </a:xfrm>
        </p:spPr>
        <p:txBody>
          <a:bodyPr>
            <a:normAutofit/>
          </a:bodyPr>
          <a:lstStyle/>
          <a:p>
            <a:r>
              <a:rPr lang="en-US" b="1"/>
              <a:t>Growth by sector table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A4771985-C646-C2CD-2A7B-6BB0B036399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61792" y="2209800"/>
            <a:ext cx="10277708" cy="3633889"/>
          </a:xfrm>
        </p:spPr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8081049-5BA8-D834-3A0C-4E35C6A68DF3}"/>
              </a:ext>
              <a:ext uri="{147F2762-F138-4A5C-976F-8EAC2B608ADB}">
                <a16:predDERef xmlns:a16="http://schemas.microsoft.com/office/drawing/2014/main" pred="{24646C0F-5F0F-19DF-9646-B9A0AB738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972180"/>
              </p:ext>
            </p:extLst>
          </p:nvPr>
        </p:nvGraphicFramePr>
        <p:xfrm>
          <a:off x="558973" y="391291"/>
          <a:ext cx="11202842" cy="6063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9D70E-82BC-43E7-B6AD-A6CD4E1D631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5E3A4-B1B7-5B96-5FBF-BF2010F3A64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4AB9797B-00B4-7491-DD69-1D4D006F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34" y="99024"/>
            <a:ext cx="6058574" cy="179516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Registration by Gender</a:t>
            </a:r>
            <a:br>
              <a:rPr lang="en-US" sz="4000" kern="1200" dirty="0"/>
            </a:br>
            <a:endParaRPr lang="en-US" sz="4000" b="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0FFC6F-2BF3-42FE-80C1-0A76D4B6C7CE}"/>
              </a:ext>
            </a:extLst>
          </p:cNvPr>
          <p:cNvSpPr txBox="1">
            <a:spLocks/>
          </p:cNvSpPr>
          <p:nvPr/>
        </p:nvSpPr>
        <p:spPr>
          <a:xfrm>
            <a:off x="1149717" y="2423821"/>
            <a:ext cx="5929422" cy="35197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Males       568 </a:t>
            </a:r>
            <a:endParaRPr lang="en-US" sz="3600">
              <a:solidFill>
                <a:schemeClr val="tx1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Females   480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5D430F3-B08A-4761-BE5D-FD5918163DAC}"/>
              </a:ext>
              <a:ext uri="{147F2762-F138-4A5C-976F-8EAC2B608ADB}">
                <a16:predDERef xmlns:a16="http://schemas.microsoft.com/office/drawing/2014/main" pred="{4BE1F398-7DFB-4701-9541-6F215ADD2B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335263"/>
              </p:ext>
            </p:extLst>
          </p:nvPr>
        </p:nvGraphicFramePr>
        <p:xfrm>
          <a:off x="7745506" y="806824"/>
          <a:ext cx="3765176" cy="513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C2CDC-62BD-253B-66DA-0EB8F0B56E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AAA40-655C-5BA4-F31B-4C1116CB33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3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0186F-DBE9-BBF6-FFC8-98732A8FD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Competitive Players 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EDEF0-BE51-006A-AE21-7DCECABF17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UISA ANNUAL REVIEW - ED REPORT 2023</a:t>
            </a:r>
          </a:p>
        </p:txBody>
      </p:sp>
      <p:graphicFrame>
        <p:nvGraphicFramePr>
          <p:cNvPr id="9" name="Text Placeholder 3">
            <a:extLst>
              <a:ext uri="{FF2B5EF4-FFF2-40B4-BE49-F238E27FC236}">
                <a16:creationId xmlns:a16="http://schemas.microsoft.com/office/drawing/2014/main" id="{3FCCDFFA-8CA5-2831-C86F-3AE489E15D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012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95DD985-AA5C-F717-7AA3-90446B89C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3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6490CF62-64B2-DE38-80C4-DCBE5EFC0D1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EEE49-A205-D6B7-20E9-A1E5890704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b="0"/>
              <a:t>UISA ANNUAL REVIEW - ED REPORT 2023</a:t>
            </a:r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608CC68B-FCD6-66CE-0FF1-383C8CDA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" y="5676"/>
            <a:ext cx="12191607" cy="6862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E7CEC-E4E4-0A9A-4436-444ED4C82DF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3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4A48F2ED-A400-5747-7A7E-457870E3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267" y="457200"/>
            <a:ext cx="6049466" cy="5943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8D31B4-1333-DFA0-A829-A76174F3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E1A71-24CE-F4F3-6A0A-0FDBB5930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1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3C420-8A86-A967-5861-0A63D3EB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District per player fees</a:t>
            </a: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9" name="Graphic 9" descr="Transfer1 with solid fill">
            <a:extLst>
              <a:ext uri="{FF2B5EF4-FFF2-40B4-BE49-F238E27FC236}">
                <a16:creationId xmlns:a16="http://schemas.microsoft.com/office/drawing/2014/main" id="{D98E3904-7B51-E3A4-898E-2F5C5BB5E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6971" y="3779468"/>
            <a:ext cx="819587" cy="81958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C1EB3-455E-4B94-A71A-19ED101E49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12997" y="2227601"/>
            <a:ext cx="2721997" cy="362838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203200" indent="-203200" defTabSz="813816">
              <a:spcBef>
                <a:spcPts val="890"/>
              </a:spcBef>
            </a:pP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Calibri Light"/>
              </a:rPr>
              <a:t>Mainland</a:t>
            </a:r>
            <a:endParaRPr lang="en-US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DEF04-2E13-B897-9804-5ACDCBBBE35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32497" y="2227601"/>
            <a:ext cx="2721997" cy="362838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203200" indent="-203200" defTabSz="813816">
              <a:spcBef>
                <a:spcPts val="890"/>
              </a:spcBef>
            </a:pP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Calibri Light"/>
              </a:rPr>
              <a:t>Lower</a:t>
            </a:r>
            <a:r>
              <a:rPr lang="en-US" sz="2100" kern="1200" dirty="0">
                <a:solidFill>
                  <a:srgbClr val="000000"/>
                </a:solidFill>
                <a:latin typeface="+mn-lt"/>
                <a:ea typeface="+mn-ea"/>
                <a:cs typeface="Calibri Light"/>
              </a:rPr>
              <a:t> </a:t>
            </a: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Calibri Light"/>
              </a:rPr>
              <a:t>Island</a:t>
            </a:r>
            <a:endParaRPr lang="en-US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8" name="Graphic 14" descr="Transfer1 with solid fill">
            <a:extLst>
              <a:ext uri="{FF2B5EF4-FFF2-40B4-BE49-F238E27FC236}">
                <a16:creationId xmlns:a16="http://schemas.microsoft.com/office/drawing/2014/main" id="{3B0E6EAE-44C6-94D9-871E-B2C7BB89C8C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821" y="3807761"/>
            <a:ext cx="819587" cy="819587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2000A3-84C0-1714-7573-783EC05731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166329" y="2227601"/>
            <a:ext cx="2721997" cy="362838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203200" indent="-203200" defTabSz="813816">
              <a:spcBef>
                <a:spcPts val="890"/>
              </a:spcBef>
            </a:pPr>
            <a:r>
              <a:rPr lang="en-US" kern="1200" dirty="0">
                <a:solidFill>
                  <a:srgbClr val="000000"/>
                </a:solidFill>
                <a:latin typeface="+mn-lt"/>
                <a:ea typeface="+mn-ea"/>
                <a:cs typeface="Calibri Light"/>
              </a:rPr>
              <a:t>Upper Island</a:t>
            </a:r>
            <a:endParaRPr lang="en-US" dirty="0">
              <a:solidFill>
                <a:srgbClr val="000000"/>
              </a:solidFill>
              <a:cs typeface="Calibri" panose="020F0502020204030204"/>
            </a:endParaRPr>
          </a:p>
        </p:txBody>
      </p:sp>
      <p:pic>
        <p:nvPicPr>
          <p:cNvPr id="13" name="Graphic 13" descr="Transfer1 with solid fill">
            <a:extLst>
              <a:ext uri="{FF2B5EF4-FFF2-40B4-BE49-F238E27FC236}">
                <a16:creationId xmlns:a16="http://schemas.microsoft.com/office/drawing/2014/main" id="{3E1A87AF-03D6-2A3D-F3A0-25F58685A02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8005" y="3779834"/>
            <a:ext cx="819587" cy="81958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06D99F-9880-00AA-D96A-DA6954CB6189}"/>
              </a:ext>
            </a:extLst>
          </p:cNvPr>
          <p:cNvSpPr txBox="1"/>
          <p:nvPr/>
        </p:nvSpPr>
        <p:spPr>
          <a:xfrm>
            <a:off x="1181920" y="2760210"/>
            <a:ext cx="10961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sz="2400" kern="1200" dirty="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$50.00</a:t>
            </a:r>
            <a:endParaRPr lang="en-US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798D6-DBAB-D5B4-99C0-0155EA463B94}"/>
              </a:ext>
            </a:extLst>
          </p:cNvPr>
          <p:cNvSpPr txBox="1"/>
          <p:nvPr/>
        </p:nvSpPr>
        <p:spPr>
          <a:xfrm>
            <a:off x="4598979" y="2858391"/>
            <a:ext cx="23964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sz="2400" kern="1200" dirty="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$20.00/$42.00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B1BE7-EFEB-2BD8-E871-77D124A4F629}"/>
              </a:ext>
            </a:extLst>
          </p:cNvPr>
          <p:cNvSpPr txBox="1"/>
          <p:nvPr/>
        </p:nvSpPr>
        <p:spPr>
          <a:xfrm>
            <a:off x="8526292" y="2858288"/>
            <a:ext cx="157800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cs typeface="Calibri"/>
              </a:rPr>
              <a:t>$15.00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9" name="Graphic 9" descr="Transfer1 with solid fill">
            <a:extLst>
              <a:ext uri="{FF2B5EF4-FFF2-40B4-BE49-F238E27FC236}">
                <a16:creationId xmlns:a16="http://schemas.microsoft.com/office/drawing/2014/main" id="{69C67034-1D4C-A9D7-35BB-22CD70DB8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08780" y="3804698"/>
            <a:ext cx="819587" cy="819587"/>
          </a:xfrm>
          <a:prstGeom prst="rect">
            <a:avLst/>
          </a:prstGeom>
        </p:spPr>
      </p:pic>
      <p:pic>
        <p:nvPicPr>
          <p:cNvPr id="22" name="Graphic 11" descr="Transfer1 with solid fill">
            <a:extLst>
              <a:ext uri="{FF2B5EF4-FFF2-40B4-BE49-F238E27FC236}">
                <a16:creationId xmlns:a16="http://schemas.microsoft.com/office/drawing/2014/main" id="{CC988BB9-5821-B889-2F30-68CF1C0B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9443" y="4545830"/>
            <a:ext cx="819587" cy="819587"/>
          </a:xfrm>
          <a:prstGeom prst="rect">
            <a:avLst/>
          </a:prstGeom>
        </p:spPr>
      </p:pic>
      <p:pic>
        <p:nvPicPr>
          <p:cNvPr id="26" name="Graphic 14" descr="Transfer1 with solid fill">
            <a:extLst>
              <a:ext uri="{FF2B5EF4-FFF2-40B4-BE49-F238E27FC236}">
                <a16:creationId xmlns:a16="http://schemas.microsoft.com/office/drawing/2014/main" id="{307A874B-8F54-0758-9C46-66312E9AB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7991" y="3809353"/>
            <a:ext cx="819587" cy="819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B2E5DC-F76C-AA1C-06AB-50936173F843}"/>
              </a:ext>
            </a:extLst>
          </p:cNvPr>
          <p:cNvSpPr txBox="1"/>
          <p:nvPr/>
        </p:nvSpPr>
        <p:spPr>
          <a:xfrm>
            <a:off x="7735340" y="4711226"/>
            <a:ext cx="3043939" cy="585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13816">
              <a:spcAft>
                <a:spcPts val="600"/>
              </a:spcAft>
            </a:pPr>
            <a:r>
              <a:rPr lang="en-US" sz="1602" kern="1200">
                <a:solidFill>
                  <a:srgbClr val="000000"/>
                </a:solidFill>
                <a:latin typeface="+mn-lt"/>
                <a:ea typeface="+mn-ea"/>
                <a:cs typeface="Calibri"/>
              </a:rPr>
              <a:t>2023 Fee Increase of $2.00 to per player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CEFDB-6734-B113-5FFF-C79F89998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UISA ANNUAL REVIEW - ED REPORT 2023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A740D5E-A4BB-8993-7D20-C14727783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41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Resume colors">
      <a:dk1>
        <a:sysClr val="windowText" lastClr="000000"/>
      </a:dk1>
      <a:lt1>
        <a:sysClr val="window" lastClr="FFFFFF"/>
      </a:lt1>
      <a:dk2>
        <a:srgbClr val="0098F1"/>
      </a:dk2>
      <a:lt2>
        <a:srgbClr val="00498F"/>
      </a:lt2>
      <a:accent1>
        <a:srgbClr val="003C87"/>
      </a:accent1>
      <a:accent2>
        <a:srgbClr val="002E83"/>
      </a:accent2>
      <a:accent3>
        <a:srgbClr val="002473"/>
      </a:accent3>
      <a:accent4>
        <a:srgbClr val="001D64"/>
      </a:accent4>
      <a:accent5>
        <a:srgbClr val="DADADA"/>
      </a:accent5>
      <a:accent6>
        <a:srgbClr val="00593E"/>
      </a:accent6>
      <a:hlink>
        <a:srgbClr val="FFFFFF"/>
      </a:hlink>
      <a:folHlink>
        <a:srgbClr val="FFFFFF"/>
      </a:folHlink>
    </a:clrScheme>
    <a:fontScheme name="Custom 42">
      <a:majorFont>
        <a:latin typeface="Century Gothic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FO Resume 02_MO - v3" id="{9229F7CD-3406-4BD9-B8B8-839158D1C30B}" vid="{CA214F82-F6BD-4CC4-B385-F1D2024745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804F14-618B-48E0-A956-DD76B6099D57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C8E66C-AC30-44BA-8882-3290DF968F1F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1446DA3-37A7-4516-A4F6-8B99D0D312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18</Slides>
  <Notes>18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Annual Review   Executive Director's Report</vt:lpstr>
      <vt:lpstr>PowerPoint Presentation</vt:lpstr>
      <vt:lpstr>Growth</vt:lpstr>
      <vt:lpstr>Growth by sector table</vt:lpstr>
      <vt:lpstr>Registration by Gender </vt:lpstr>
      <vt:lpstr>Competitive Players </vt:lpstr>
      <vt:lpstr>PowerPoint Presentation</vt:lpstr>
      <vt:lpstr>PowerPoint Presentation</vt:lpstr>
      <vt:lpstr>District per player fees</vt:lpstr>
      <vt:lpstr>PowerPoint Presentation</vt:lpstr>
      <vt:lpstr>PowerPoint Presentation</vt:lpstr>
      <vt:lpstr>District Referee Program</vt:lpstr>
      <vt:lpstr>Females in Soccer</vt:lpstr>
      <vt:lpstr>Insights</vt:lpstr>
      <vt:lpstr>PowerPoint Presentation</vt:lpstr>
      <vt:lpstr>PLAY   INSPIRE    UNITE   </vt:lpstr>
      <vt:lpstr>PowerPoint Presentation</vt:lpstr>
      <vt:lpstr> Annual Review  Executive Director's Report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Review</dc:title>
  <dc:creator/>
  <cp:revision>1812</cp:revision>
  <dcterms:created xsi:type="dcterms:W3CDTF">2023-04-13T15:54:42Z</dcterms:created>
  <dcterms:modified xsi:type="dcterms:W3CDTF">2023-06-19T18:19:02Z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