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Lst>
  <p:sldIdLst>
    <p:sldId id="257"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p:scale>
          <a:sx n="96" d="100"/>
          <a:sy n="96" d="100"/>
        </p:scale>
        <p:origin x="8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F627ED-A304-4697-8C44-18E45D3D2B1A}" type="doc">
      <dgm:prSet loTypeId="urn:microsoft.com/office/officeart/2016/7/layout/HexagonTimeline" loCatId="process" qsTypeId="urn:microsoft.com/office/officeart/2005/8/quickstyle/simple1" qsCatId="simple" csTypeId="urn:microsoft.com/office/officeart/2005/8/colors/accent1_2" csCatId="accent1" phldr="1"/>
      <dgm:spPr/>
      <dgm:t>
        <a:bodyPr/>
        <a:lstStyle/>
        <a:p>
          <a:endParaRPr lang="en-US"/>
        </a:p>
      </dgm:t>
    </dgm:pt>
    <dgm:pt modelId="{5FC34D3A-C8D4-483C-8695-507470E74D50}">
      <dgm:prSet/>
      <dgm:spPr/>
      <dgm:t>
        <a:bodyPr/>
        <a:lstStyle/>
        <a:p>
          <a:r>
            <a:rPr lang="en-US" dirty="0"/>
            <a:t>2017</a:t>
          </a:r>
        </a:p>
      </dgm:t>
    </dgm:pt>
    <dgm:pt modelId="{9978A89C-C2F1-4241-807C-13619E6D6376}" type="parTrans" cxnId="{277179CE-E2F5-4733-8D23-9E37CACB7B9E}">
      <dgm:prSet/>
      <dgm:spPr/>
      <dgm:t>
        <a:bodyPr/>
        <a:lstStyle/>
        <a:p>
          <a:endParaRPr lang="en-US"/>
        </a:p>
      </dgm:t>
    </dgm:pt>
    <dgm:pt modelId="{1DECF9F5-40C0-4379-BCCE-7BCAAD54807B}" type="sibTrans" cxnId="{277179CE-E2F5-4733-8D23-9E37CACB7B9E}">
      <dgm:prSet/>
      <dgm:spPr/>
      <dgm:t>
        <a:bodyPr/>
        <a:lstStyle/>
        <a:p>
          <a:endParaRPr lang="en-US"/>
        </a:p>
      </dgm:t>
    </dgm:pt>
    <dgm:pt modelId="{C057D6ED-8F49-42DC-B8A7-C07F68F0F734}">
      <dgm:prSet/>
      <dgm:spPr/>
      <dgm:t>
        <a:bodyPr/>
        <a:lstStyle/>
        <a:p>
          <a:r>
            <a:rPr lang="en-US"/>
            <a:t>Lorem ipsum dolor sit amet</a:t>
          </a:r>
        </a:p>
      </dgm:t>
    </dgm:pt>
    <dgm:pt modelId="{131D11D9-3030-4E3B-8F84-0108E6497B2A}" type="parTrans" cxnId="{FB0FA082-3950-4822-951F-05A1A9548F18}">
      <dgm:prSet/>
      <dgm:spPr/>
      <dgm:t>
        <a:bodyPr/>
        <a:lstStyle/>
        <a:p>
          <a:endParaRPr lang="en-US"/>
        </a:p>
      </dgm:t>
    </dgm:pt>
    <dgm:pt modelId="{6E885013-4246-43E1-A818-2251A99C8FD2}" type="sibTrans" cxnId="{FB0FA082-3950-4822-951F-05A1A9548F18}">
      <dgm:prSet/>
      <dgm:spPr/>
      <dgm:t>
        <a:bodyPr/>
        <a:lstStyle/>
        <a:p>
          <a:endParaRPr lang="en-US"/>
        </a:p>
      </dgm:t>
    </dgm:pt>
    <dgm:pt modelId="{9845D52A-E054-4EB0-A5A3-32AE7DC6D645}">
      <dgm:prSet/>
      <dgm:spPr/>
      <dgm:t>
        <a:bodyPr/>
        <a:lstStyle/>
        <a:p>
          <a:r>
            <a:rPr lang="en-US" dirty="0"/>
            <a:t>2018</a:t>
          </a:r>
        </a:p>
      </dgm:t>
    </dgm:pt>
    <dgm:pt modelId="{952EE001-86C3-4022-96EE-ABDB540B8A78}" type="parTrans" cxnId="{B04C6215-C46D-4282-963F-02A26E25C8AB}">
      <dgm:prSet/>
      <dgm:spPr/>
      <dgm:t>
        <a:bodyPr/>
        <a:lstStyle/>
        <a:p>
          <a:endParaRPr lang="en-US"/>
        </a:p>
      </dgm:t>
    </dgm:pt>
    <dgm:pt modelId="{796364FD-7651-493A-AEE5-8DD45DF8EEAC}" type="sibTrans" cxnId="{B04C6215-C46D-4282-963F-02A26E25C8AB}">
      <dgm:prSet/>
      <dgm:spPr/>
      <dgm:t>
        <a:bodyPr/>
        <a:lstStyle/>
        <a:p>
          <a:endParaRPr lang="en-US"/>
        </a:p>
      </dgm:t>
    </dgm:pt>
    <dgm:pt modelId="{566C4A8F-CE66-4FF5-AF11-6C385F74A275}">
      <dgm:prSet/>
      <dgm:spPr/>
      <dgm:t>
        <a:bodyPr/>
        <a:lstStyle/>
        <a:p>
          <a:r>
            <a:rPr lang="en-US"/>
            <a:t>Lorem ipsum dolor sit amet</a:t>
          </a:r>
        </a:p>
      </dgm:t>
    </dgm:pt>
    <dgm:pt modelId="{375C5A5E-5F04-4FE8-98F8-795867C18A18}" type="parTrans" cxnId="{66E8CE3C-459F-4648-B4D7-5039298A0E92}">
      <dgm:prSet/>
      <dgm:spPr/>
      <dgm:t>
        <a:bodyPr/>
        <a:lstStyle/>
        <a:p>
          <a:endParaRPr lang="en-US"/>
        </a:p>
      </dgm:t>
    </dgm:pt>
    <dgm:pt modelId="{E74B8A5E-78D9-4E5B-86E1-203DE271581F}" type="sibTrans" cxnId="{66E8CE3C-459F-4648-B4D7-5039298A0E92}">
      <dgm:prSet/>
      <dgm:spPr/>
      <dgm:t>
        <a:bodyPr/>
        <a:lstStyle/>
        <a:p>
          <a:endParaRPr lang="en-US"/>
        </a:p>
      </dgm:t>
    </dgm:pt>
    <dgm:pt modelId="{9AC77E87-FC4D-4F04-889B-73358514DC0D}">
      <dgm:prSet/>
      <dgm:spPr/>
      <dgm:t>
        <a:bodyPr/>
        <a:lstStyle/>
        <a:p>
          <a:r>
            <a:rPr lang="en-US" dirty="0"/>
            <a:t>2019</a:t>
          </a:r>
        </a:p>
      </dgm:t>
    </dgm:pt>
    <dgm:pt modelId="{B29F90F6-921F-42B9-A496-5D121F61821E}" type="parTrans" cxnId="{04774158-8FAB-47B4-A2EE-D3D3A7E958BE}">
      <dgm:prSet/>
      <dgm:spPr/>
      <dgm:t>
        <a:bodyPr/>
        <a:lstStyle/>
        <a:p>
          <a:endParaRPr lang="en-US"/>
        </a:p>
      </dgm:t>
    </dgm:pt>
    <dgm:pt modelId="{3A77AB9A-DF29-465E-A0A5-D4FA3D0C537F}" type="sibTrans" cxnId="{04774158-8FAB-47B4-A2EE-D3D3A7E958BE}">
      <dgm:prSet/>
      <dgm:spPr/>
      <dgm:t>
        <a:bodyPr/>
        <a:lstStyle/>
        <a:p>
          <a:endParaRPr lang="en-US"/>
        </a:p>
      </dgm:t>
    </dgm:pt>
    <dgm:pt modelId="{C2F0E5C9-2943-4A9B-872F-ECF6B159E9F4}">
      <dgm:prSet/>
      <dgm:spPr/>
      <dgm:t>
        <a:bodyPr/>
        <a:lstStyle/>
        <a:p>
          <a:r>
            <a:rPr lang="en-US"/>
            <a:t>Lorem ipsum dolor sit amet</a:t>
          </a:r>
        </a:p>
      </dgm:t>
    </dgm:pt>
    <dgm:pt modelId="{8FBB852D-32B7-4273-9DE3-951F1CFE69EC}" type="parTrans" cxnId="{F7608388-5A1F-4FE9-96E5-520EA7B1F725}">
      <dgm:prSet/>
      <dgm:spPr/>
      <dgm:t>
        <a:bodyPr/>
        <a:lstStyle/>
        <a:p>
          <a:endParaRPr lang="en-US"/>
        </a:p>
      </dgm:t>
    </dgm:pt>
    <dgm:pt modelId="{1A62CB6F-38D7-44F2-AFAB-0C4382E3DA24}" type="sibTrans" cxnId="{F7608388-5A1F-4FE9-96E5-520EA7B1F725}">
      <dgm:prSet/>
      <dgm:spPr/>
      <dgm:t>
        <a:bodyPr/>
        <a:lstStyle/>
        <a:p>
          <a:endParaRPr lang="en-US"/>
        </a:p>
      </dgm:t>
    </dgm:pt>
    <dgm:pt modelId="{D6614DDC-66DE-4E26-A0E6-8B5D4F611437}" type="pres">
      <dgm:prSet presAssocID="{08F627ED-A304-4697-8C44-18E45D3D2B1A}" presName="Name0" presStyleCnt="0">
        <dgm:presLayoutVars>
          <dgm:chMax/>
          <dgm:chPref/>
          <dgm:animLvl val="lvl"/>
        </dgm:presLayoutVars>
      </dgm:prSet>
      <dgm:spPr/>
    </dgm:pt>
    <dgm:pt modelId="{769CE8F7-0E21-46E4-8D2D-63A034E4D32A}" type="pres">
      <dgm:prSet presAssocID="{5FC34D3A-C8D4-483C-8695-507470E74D50}" presName="composite" presStyleCnt="0"/>
      <dgm:spPr/>
    </dgm:pt>
    <dgm:pt modelId="{FC51A82C-7C01-41E7-95A1-E0F165353360}" type="pres">
      <dgm:prSet presAssocID="{5FC34D3A-C8D4-483C-8695-507470E74D50}" presName="Parent1" presStyleLbl="alignNode1" presStyleIdx="0" presStyleCnt="3">
        <dgm:presLayoutVars>
          <dgm:chMax val="1"/>
          <dgm:chPref val="1"/>
          <dgm:bulletEnabled val="1"/>
        </dgm:presLayoutVars>
      </dgm:prSet>
      <dgm:spPr/>
    </dgm:pt>
    <dgm:pt modelId="{03E7967D-6C10-4379-9B37-4F5A8CF4EED8}" type="pres">
      <dgm:prSet presAssocID="{5FC34D3A-C8D4-483C-8695-507470E74D50}" presName="Childtext1" presStyleLbl="revTx" presStyleIdx="0" presStyleCnt="3">
        <dgm:presLayoutVars>
          <dgm:chMax val="0"/>
          <dgm:chPref val="0"/>
          <dgm:bulletEnabled/>
        </dgm:presLayoutVars>
      </dgm:prSet>
      <dgm:spPr/>
    </dgm:pt>
    <dgm:pt modelId="{52CF010F-1351-4148-8701-92F5768EC7DC}" type="pres">
      <dgm:prSet presAssocID="{5FC34D3A-C8D4-483C-8695-507470E74D50}" presName="ConnectLine" presStyleLbl="sibTrans1D1" presStyleIdx="0" presStyleCnt="3"/>
      <dgm:spPr>
        <a:noFill/>
        <a:ln w="12700" cap="flat" cmpd="sng" algn="ctr">
          <a:solidFill>
            <a:schemeClr val="accent1">
              <a:hueOff val="0"/>
              <a:satOff val="0"/>
              <a:lumOff val="0"/>
              <a:alphaOff val="0"/>
            </a:schemeClr>
          </a:solidFill>
          <a:prstDash val="dash"/>
        </a:ln>
        <a:effectLst/>
      </dgm:spPr>
    </dgm:pt>
    <dgm:pt modelId="{62C4F6DC-B23C-4A1D-86BA-D1DEB98692E9}" type="pres">
      <dgm:prSet presAssocID="{5FC34D3A-C8D4-483C-8695-507470E74D50}" presName="ConnectLineEnd" presStyleLbl="node1" presStyleIdx="0" presStyleCnt="3"/>
      <dgm:spPr/>
    </dgm:pt>
    <dgm:pt modelId="{151E949D-E2E2-482F-BBE3-8BC267057E7B}" type="pres">
      <dgm:prSet presAssocID="{5FC34D3A-C8D4-483C-8695-507470E74D50}" presName="EmptyPane" presStyleCnt="0"/>
      <dgm:spPr/>
    </dgm:pt>
    <dgm:pt modelId="{4FB3A766-643A-4ACA-8E5D-2C95FFB87076}" type="pres">
      <dgm:prSet presAssocID="{1DECF9F5-40C0-4379-BCCE-7BCAAD54807B}" presName="spaceBetweenRectangles" presStyleLbl="fgAcc1" presStyleIdx="0" presStyleCnt="2"/>
      <dgm:spPr/>
    </dgm:pt>
    <dgm:pt modelId="{4630FBA4-1F51-4A32-B0E4-88E47053D0D9}" type="pres">
      <dgm:prSet presAssocID="{9845D52A-E054-4EB0-A5A3-32AE7DC6D645}" presName="composite" presStyleCnt="0"/>
      <dgm:spPr/>
    </dgm:pt>
    <dgm:pt modelId="{D39499CF-3BA1-4BBD-960A-4434BA9F21A7}" type="pres">
      <dgm:prSet presAssocID="{9845D52A-E054-4EB0-A5A3-32AE7DC6D645}" presName="Parent1" presStyleLbl="alignNode1" presStyleIdx="1" presStyleCnt="3">
        <dgm:presLayoutVars>
          <dgm:chMax val="1"/>
          <dgm:chPref val="1"/>
          <dgm:bulletEnabled val="1"/>
        </dgm:presLayoutVars>
      </dgm:prSet>
      <dgm:spPr/>
    </dgm:pt>
    <dgm:pt modelId="{5E76ADAA-D3EE-462D-A737-9D3772B6C76F}" type="pres">
      <dgm:prSet presAssocID="{9845D52A-E054-4EB0-A5A3-32AE7DC6D645}" presName="Childtext1" presStyleLbl="revTx" presStyleIdx="1" presStyleCnt="3">
        <dgm:presLayoutVars>
          <dgm:chMax val="0"/>
          <dgm:chPref val="0"/>
          <dgm:bulletEnabled/>
        </dgm:presLayoutVars>
      </dgm:prSet>
      <dgm:spPr/>
    </dgm:pt>
    <dgm:pt modelId="{F514349A-AC82-402F-8DA0-95785071B5F0}" type="pres">
      <dgm:prSet presAssocID="{9845D52A-E054-4EB0-A5A3-32AE7DC6D645}" presName="ConnectLine" presStyleLbl="sibTrans1D1" presStyleIdx="1" presStyleCnt="3"/>
      <dgm:spPr>
        <a:noFill/>
        <a:ln w="12700" cap="flat" cmpd="sng" algn="ctr">
          <a:solidFill>
            <a:schemeClr val="accent1">
              <a:hueOff val="0"/>
              <a:satOff val="0"/>
              <a:lumOff val="0"/>
              <a:alphaOff val="0"/>
            </a:schemeClr>
          </a:solidFill>
          <a:prstDash val="dash"/>
        </a:ln>
        <a:effectLst/>
      </dgm:spPr>
    </dgm:pt>
    <dgm:pt modelId="{BBACFDEF-20FB-406A-9641-2F4782D85F9F}" type="pres">
      <dgm:prSet presAssocID="{9845D52A-E054-4EB0-A5A3-32AE7DC6D645}" presName="ConnectLineEnd" presStyleLbl="node1" presStyleIdx="1" presStyleCnt="3"/>
      <dgm:spPr/>
    </dgm:pt>
    <dgm:pt modelId="{E12CB119-910F-4C38-9D07-4EF7748B1BD6}" type="pres">
      <dgm:prSet presAssocID="{9845D52A-E054-4EB0-A5A3-32AE7DC6D645}" presName="EmptyPane" presStyleCnt="0"/>
      <dgm:spPr/>
    </dgm:pt>
    <dgm:pt modelId="{6C1697D8-F9A2-4451-950E-C8D8168BBC75}" type="pres">
      <dgm:prSet presAssocID="{796364FD-7651-493A-AEE5-8DD45DF8EEAC}" presName="spaceBetweenRectangles" presStyleLbl="fgAcc1" presStyleIdx="1" presStyleCnt="2"/>
      <dgm:spPr/>
    </dgm:pt>
    <dgm:pt modelId="{258D101A-CA89-4BD3-9BA0-F95214FF0550}" type="pres">
      <dgm:prSet presAssocID="{9AC77E87-FC4D-4F04-889B-73358514DC0D}" presName="composite" presStyleCnt="0"/>
      <dgm:spPr/>
    </dgm:pt>
    <dgm:pt modelId="{E38B2215-81DF-4D79-BB37-17C8C9F898E7}" type="pres">
      <dgm:prSet presAssocID="{9AC77E87-FC4D-4F04-889B-73358514DC0D}" presName="Parent1" presStyleLbl="alignNode1" presStyleIdx="2" presStyleCnt="3">
        <dgm:presLayoutVars>
          <dgm:chMax val="1"/>
          <dgm:chPref val="1"/>
          <dgm:bulletEnabled val="1"/>
        </dgm:presLayoutVars>
      </dgm:prSet>
      <dgm:spPr/>
    </dgm:pt>
    <dgm:pt modelId="{2E1F219F-885D-437D-9D95-1C496EBAD119}" type="pres">
      <dgm:prSet presAssocID="{9AC77E87-FC4D-4F04-889B-73358514DC0D}" presName="Childtext1" presStyleLbl="revTx" presStyleIdx="2" presStyleCnt="3">
        <dgm:presLayoutVars>
          <dgm:chMax val="0"/>
          <dgm:chPref val="0"/>
          <dgm:bulletEnabled/>
        </dgm:presLayoutVars>
      </dgm:prSet>
      <dgm:spPr/>
    </dgm:pt>
    <dgm:pt modelId="{8801BA21-B732-43C2-BD4E-EED526CA614C}" type="pres">
      <dgm:prSet presAssocID="{9AC77E87-FC4D-4F04-889B-73358514DC0D}" presName="ConnectLine" presStyleLbl="sibTrans1D1" presStyleIdx="2" presStyleCnt="3"/>
      <dgm:spPr>
        <a:noFill/>
        <a:ln w="12700" cap="flat" cmpd="sng" algn="ctr">
          <a:solidFill>
            <a:schemeClr val="accent1">
              <a:hueOff val="0"/>
              <a:satOff val="0"/>
              <a:lumOff val="0"/>
              <a:alphaOff val="0"/>
            </a:schemeClr>
          </a:solidFill>
          <a:prstDash val="dash"/>
        </a:ln>
        <a:effectLst/>
      </dgm:spPr>
    </dgm:pt>
    <dgm:pt modelId="{ED3C7052-C7D3-4A48-8DD7-C35F83E9E14D}" type="pres">
      <dgm:prSet presAssocID="{9AC77E87-FC4D-4F04-889B-73358514DC0D}" presName="ConnectLineEnd" presStyleLbl="node1" presStyleIdx="2" presStyleCnt="3"/>
      <dgm:spPr/>
    </dgm:pt>
    <dgm:pt modelId="{E1638529-5025-4BCE-9448-174A6B1F9AFC}" type="pres">
      <dgm:prSet presAssocID="{9AC77E87-FC4D-4F04-889B-73358514DC0D}" presName="EmptyPane" presStyleCnt="0"/>
      <dgm:spPr/>
    </dgm:pt>
  </dgm:ptLst>
  <dgm:cxnLst>
    <dgm:cxn modelId="{B04C6215-C46D-4282-963F-02A26E25C8AB}" srcId="{08F627ED-A304-4697-8C44-18E45D3D2B1A}" destId="{9845D52A-E054-4EB0-A5A3-32AE7DC6D645}" srcOrd="1" destOrd="0" parTransId="{952EE001-86C3-4022-96EE-ABDB540B8A78}" sibTransId="{796364FD-7651-493A-AEE5-8DD45DF8EEAC}"/>
    <dgm:cxn modelId="{66E8CE3C-459F-4648-B4D7-5039298A0E92}" srcId="{9845D52A-E054-4EB0-A5A3-32AE7DC6D645}" destId="{566C4A8F-CE66-4FF5-AF11-6C385F74A275}" srcOrd="0" destOrd="0" parTransId="{375C5A5E-5F04-4FE8-98F8-795867C18A18}" sibTransId="{E74B8A5E-78D9-4E5B-86E1-203DE271581F}"/>
    <dgm:cxn modelId="{DC951A47-D712-4DDF-BC45-034C400F587A}" type="presOf" srcId="{08F627ED-A304-4697-8C44-18E45D3D2B1A}" destId="{D6614DDC-66DE-4E26-A0E6-8B5D4F611437}" srcOrd="0" destOrd="0" presId="urn:microsoft.com/office/officeart/2016/7/layout/HexagonTimeline"/>
    <dgm:cxn modelId="{49EFF76F-887C-4DB3-847E-B88D6BC6A77B}" type="presOf" srcId="{C2F0E5C9-2943-4A9B-872F-ECF6B159E9F4}" destId="{2E1F219F-885D-437D-9D95-1C496EBAD119}" srcOrd="0" destOrd="0" presId="urn:microsoft.com/office/officeart/2016/7/layout/HexagonTimeline"/>
    <dgm:cxn modelId="{CB98D256-5AB4-4B9D-AD69-15CA4B5C1220}" type="presOf" srcId="{566C4A8F-CE66-4FF5-AF11-6C385F74A275}" destId="{5E76ADAA-D3EE-462D-A737-9D3772B6C76F}" srcOrd="0" destOrd="0" presId="urn:microsoft.com/office/officeart/2016/7/layout/HexagonTimeline"/>
    <dgm:cxn modelId="{04774158-8FAB-47B4-A2EE-D3D3A7E958BE}" srcId="{08F627ED-A304-4697-8C44-18E45D3D2B1A}" destId="{9AC77E87-FC4D-4F04-889B-73358514DC0D}" srcOrd="2" destOrd="0" parTransId="{B29F90F6-921F-42B9-A496-5D121F61821E}" sibTransId="{3A77AB9A-DF29-465E-A0A5-D4FA3D0C537F}"/>
    <dgm:cxn modelId="{29E5675A-D36F-4E0E-B6B3-F7B5A3728BC3}" type="presOf" srcId="{C057D6ED-8F49-42DC-B8A7-C07F68F0F734}" destId="{03E7967D-6C10-4379-9B37-4F5A8CF4EED8}" srcOrd="0" destOrd="0" presId="urn:microsoft.com/office/officeart/2016/7/layout/HexagonTimeline"/>
    <dgm:cxn modelId="{FB0FA082-3950-4822-951F-05A1A9548F18}" srcId="{5FC34D3A-C8D4-483C-8695-507470E74D50}" destId="{C057D6ED-8F49-42DC-B8A7-C07F68F0F734}" srcOrd="0" destOrd="0" parTransId="{131D11D9-3030-4E3B-8F84-0108E6497B2A}" sibTransId="{6E885013-4246-43E1-A818-2251A99C8FD2}"/>
    <dgm:cxn modelId="{F7608388-5A1F-4FE9-96E5-520EA7B1F725}" srcId="{9AC77E87-FC4D-4F04-889B-73358514DC0D}" destId="{C2F0E5C9-2943-4A9B-872F-ECF6B159E9F4}" srcOrd="0" destOrd="0" parTransId="{8FBB852D-32B7-4273-9DE3-951F1CFE69EC}" sibTransId="{1A62CB6F-38D7-44F2-AFAB-0C4382E3DA24}"/>
    <dgm:cxn modelId="{07EFBDB0-8C3C-4140-851A-D6494FDB0B7A}" type="presOf" srcId="{9845D52A-E054-4EB0-A5A3-32AE7DC6D645}" destId="{D39499CF-3BA1-4BBD-960A-4434BA9F21A7}" srcOrd="0" destOrd="0" presId="urn:microsoft.com/office/officeart/2016/7/layout/HexagonTimeline"/>
    <dgm:cxn modelId="{6E1CE7C2-A87C-4E64-9245-7487AB728B9A}" type="presOf" srcId="{9AC77E87-FC4D-4F04-889B-73358514DC0D}" destId="{E38B2215-81DF-4D79-BB37-17C8C9F898E7}" srcOrd="0" destOrd="0" presId="urn:microsoft.com/office/officeart/2016/7/layout/HexagonTimeline"/>
    <dgm:cxn modelId="{277179CE-E2F5-4733-8D23-9E37CACB7B9E}" srcId="{08F627ED-A304-4697-8C44-18E45D3D2B1A}" destId="{5FC34D3A-C8D4-483C-8695-507470E74D50}" srcOrd="0" destOrd="0" parTransId="{9978A89C-C2F1-4241-807C-13619E6D6376}" sibTransId="{1DECF9F5-40C0-4379-BCCE-7BCAAD54807B}"/>
    <dgm:cxn modelId="{A0697AD9-4F1C-44DF-9F0B-484ED62574F5}" type="presOf" srcId="{5FC34D3A-C8D4-483C-8695-507470E74D50}" destId="{FC51A82C-7C01-41E7-95A1-E0F165353360}" srcOrd="0" destOrd="0" presId="urn:microsoft.com/office/officeart/2016/7/layout/HexagonTimeline"/>
    <dgm:cxn modelId="{5B0C5A64-640A-44DE-9231-55D8B9A431B8}" type="presParOf" srcId="{D6614DDC-66DE-4E26-A0E6-8B5D4F611437}" destId="{769CE8F7-0E21-46E4-8D2D-63A034E4D32A}" srcOrd="0" destOrd="0" presId="urn:microsoft.com/office/officeart/2016/7/layout/HexagonTimeline"/>
    <dgm:cxn modelId="{C97A35EB-F4F5-44C0-B2D0-19AF31DC2223}" type="presParOf" srcId="{769CE8F7-0E21-46E4-8D2D-63A034E4D32A}" destId="{FC51A82C-7C01-41E7-95A1-E0F165353360}" srcOrd="0" destOrd="0" presId="urn:microsoft.com/office/officeart/2016/7/layout/HexagonTimeline"/>
    <dgm:cxn modelId="{1BEB00C5-1AFC-46FC-849A-D490784DB52E}" type="presParOf" srcId="{769CE8F7-0E21-46E4-8D2D-63A034E4D32A}" destId="{03E7967D-6C10-4379-9B37-4F5A8CF4EED8}" srcOrd="1" destOrd="0" presId="urn:microsoft.com/office/officeart/2016/7/layout/HexagonTimeline"/>
    <dgm:cxn modelId="{498AAC8F-D211-4064-80B2-75359BE901E4}" type="presParOf" srcId="{769CE8F7-0E21-46E4-8D2D-63A034E4D32A}" destId="{52CF010F-1351-4148-8701-92F5768EC7DC}" srcOrd="2" destOrd="0" presId="urn:microsoft.com/office/officeart/2016/7/layout/HexagonTimeline"/>
    <dgm:cxn modelId="{F3FAB4D5-BB8E-491A-A343-49D331762E47}" type="presParOf" srcId="{769CE8F7-0E21-46E4-8D2D-63A034E4D32A}" destId="{62C4F6DC-B23C-4A1D-86BA-D1DEB98692E9}" srcOrd="3" destOrd="0" presId="urn:microsoft.com/office/officeart/2016/7/layout/HexagonTimeline"/>
    <dgm:cxn modelId="{2F93DD1C-5D61-4E63-ABD3-9D5E5D20D4D2}" type="presParOf" srcId="{769CE8F7-0E21-46E4-8D2D-63A034E4D32A}" destId="{151E949D-E2E2-482F-BBE3-8BC267057E7B}" srcOrd="4" destOrd="0" presId="urn:microsoft.com/office/officeart/2016/7/layout/HexagonTimeline"/>
    <dgm:cxn modelId="{7C0E3781-57A7-45F1-A9B7-AD7B29B66966}" type="presParOf" srcId="{D6614DDC-66DE-4E26-A0E6-8B5D4F611437}" destId="{4FB3A766-643A-4ACA-8E5D-2C95FFB87076}" srcOrd="1" destOrd="0" presId="urn:microsoft.com/office/officeart/2016/7/layout/HexagonTimeline"/>
    <dgm:cxn modelId="{434FF653-D75F-4952-8E75-D3AF3DA482CB}" type="presParOf" srcId="{D6614DDC-66DE-4E26-A0E6-8B5D4F611437}" destId="{4630FBA4-1F51-4A32-B0E4-88E47053D0D9}" srcOrd="2" destOrd="0" presId="urn:microsoft.com/office/officeart/2016/7/layout/HexagonTimeline"/>
    <dgm:cxn modelId="{255D0E88-A582-4AB9-85D4-3CCE25636858}" type="presParOf" srcId="{4630FBA4-1F51-4A32-B0E4-88E47053D0D9}" destId="{D39499CF-3BA1-4BBD-960A-4434BA9F21A7}" srcOrd="0" destOrd="0" presId="urn:microsoft.com/office/officeart/2016/7/layout/HexagonTimeline"/>
    <dgm:cxn modelId="{EB99A48A-7C1E-46F6-BDF1-CF76EFA8B1BE}" type="presParOf" srcId="{4630FBA4-1F51-4A32-B0E4-88E47053D0D9}" destId="{5E76ADAA-D3EE-462D-A737-9D3772B6C76F}" srcOrd="1" destOrd="0" presId="urn:microsoft.com/office/officeart/2016/7/layout/HexagonTimeline"/>
    <dgm:cxn modelId="{A5B350CB-1F08-407B-AB74-C0A9D5254180}" type="presParOf" srcId="{4630FBA4-1F51-4A32-B0E4-88E47053D0D9}" destId="{F514349A-AC82-402F-8DA0-95785071B5F0}" srcOrd="2" destOrd="0" presId="urn:microsoft.com/office/officeart/2016/7/layout/HexagonTimeline"/>
    <dgm:cxn modelId="{3AEF0478-205F-4564-A8F2-A009D04A4716}" type="presParOf" srcId="{4630FBA4-1F51-4A32-B0E4-88E47053D0D9}" destId="{BBACFDEF-20FB-406A-9641-2F4782D85F9F}" srcOrd="3" destOrd="0" presId="urn:microsoft.com/office/officeart/2016/7/layout/HexagonTimeline"/>
    <dgm:cxn modelId="{E91CE1AF-35AF-4453-8B3B-CCA366030481}" type="presParOf" srcId="{4630FBA4-1F51-4A32-B0E4-88E47053D0D9}" destId="{E12CB119-910F-4C38-9D07-4EF7748B1BD6}" srcOrd="4" destOrd="0" presId="urn:microsoft.com/office/officeart/2016/7/layout/HexagonTimeline"/>
    <dgm:cxn modelId="{830D18A3-5BD1-43DE-A8C7-D3AD84C79C41}" type="presParOf" srcId="{D6614DDC-66DE-4E26-A0E6-8B5D4F611437}" destId="{6C1697D8-F9A2-4451-950E-C8D8168BBC75}" srcOrd="3" destOrd="0" presId="urn:microsoft.com/office/officeart/2016/7/layout/HexagonTimeline"/>
    <dgm:cxn modelId="{A2FC9288-5AD0-464F-A27B-3C029EB82A78}" type="presParOf" srcId="{D6614DDC-66DE-4E26-A0E6-8B5D4F611437}" destId="{258D101A-CA89-4BD3-9BA0-F95214FF0550}" srcOrd="4" destOrd="0" presId="urn:microsoft.com/office/officeart/2016/7/layout/HexagonTimeline"/>
    <dgm:cxn modelId="{3E0287D5-85BD-4EA8-8360-16EA3B96ED89}" type="presParOf" srcId="{258D101A-CA89-4BD3-9BA0-F95214FF0550}" destId="{E38B2215-81DF-4D79-BB37-17C8C9F898E7}" srcOrd="0" destOrd="0" presId="urn:microsoft.com/office/officeart/2016/7/layout/HexagonTimeline"/>
    <dgm:cxn modelId="{7053D88C-9828-4A50-8590-4A4874885273}" type="presParOf" srcId="{258D101A-CA89-4BD3-9BA0-F95214FF0550}" destId="{2E1F219F-885D-437D-9D95-1C496EBAD119}" srcOrd="1" destOrd="0" presId="urn:microsoft.com/office/officeart/2016/7/layout/HexagonTimeline"/>
    <dgm:cxn modelId="{CD524EB0-8DDC-47BC-8050-14B4AE3DE867}" type="presParOf" srcId="{258D101A-CA89-4BD3-9BA0-F95214FF0550}" destId="{8801BA21-B732-43C2-BD4E-EED526CA614C}" srcOrd="2" destOrd="0" presId="urn:microsoft.com/office/officeart/2016/7/layout/HexagonTimeline"/>
    <dgm:cxn modelId="{7C871D98-1568-47DF-AD10-05B6D83FE291}" type="presParOf" srcId="{258D101A-CA89-4BD3-9BA0-F95214FF0550}" destId="{ED3C7052-C7D3-4A48-8DD7-C35F83E9E14D}" srcOrd="3" destOrd="0" presId="urn:microsoft.com/office/officeart/2016/7/layout/HexagonTimeline"/>
    <dgm:cxn modelId="{2B694A21-4ED9-4979-ACB7-DABE9ECD1399}" type="presParOf" srcId="{258D101A-CA89-4BD3-9BA0-F95214FF0550}" destId="{E1638529-5025-4BCE-9448-174A6B1F9AFC}" srcOrd="4" destOrd="0" presId="urn:microsoft.com/office/officeart/2016/7/layout/Hexagon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51A82C-7C01-41E7-95A1-E0F165353360}">
      <dsp:nvSpPr>
        <dsp:cNvPr id="0" name=""/>
        <dsp:cNvSpPr/>
      </dsp:nvSpPr>
      <dsp:spPr>
        <a:xfrm>
          <a:off x="316501" y="1604214"/>
          <a:ext cx="1610849" cy="437513"/>
        </a:xfrm>
        <a:prstGeom prst="homePlate">
          <a:avLst>
            <a:gd name="adj" fmla="val 4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488950">
            <a:lnSpc>
              <a:spcPct val="90000"/>
            </a:lnSpc>
            <a:spcBef>
              <a:spcPct val="0"/>
            </a:spcBef>
            <a:spcAft>
              <a:spcPct val="35000"/>
            </a:spcAft>
            <a:buNone/>
          </a:pPr>
          <a:r>
            <a:rPr lang="en-US" sz="1100" kern="1200" dirty="0"/>
            <a:t>2017</a:t>
          </a:r>
        </a:p>
      </dsp:txBody>
      <dsp:txXfrm>
        <a:off x="316501" y="1604214"/>
        <a:ext cx="1523346" cy="437513"/>
      </dsp:txXfrm>
    </dsp:sp>
    <dsp:sp modelId="{03E7967D-6C10-4379-9B37-4F5A8CF4EED8}">
      <dsp:nvSpPr>
        <dsp:cNvPr id="0" name=""/>
        <dsp:cNvSpPr/>
      </dsp:nvSpPr>
      <dsp:spPr>
        <a:xfrm>
          <a:off x="3280" y="0"/>
          <a:ext cx="2237291" cy="11667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7790" rIns="0" bIns="97790" numCol="1" spcCol="1270" anchor="b" anchorCtr="1">
          <a:noAutofit/>
        </a:bodyPr>
        <a:lstStyle/>
        <a:p>
          <a:pPr marL="0" lvl="0" indent="0" algn="ctr" defTabSz="488950">
            <a:lnSpc>
              <a:spcPct val="90000"/>
            </a:lnSpc>
            <a:spcBef>
              <a:spcPct val="0"/>
            </a:spcBef>
            <a:spcAft>
              <a:spcPct val="35000"/>
            </a:spcAft>
            <a:buNone/>
          </a:pPr>
          <a:r>
            <a:rPr lang="en-US" sz="1100" kern="1200"/>
            <a:t>Lorem ipsum dolor sit amet</a:t>
          </a:r>
        </a:p>
      </dsp:txBody>
      <dsp:txXfrm>
        <a:off x="3280" y="0"/>
        <a:ext cx="2237291" cy="1166701"/>
      </dsp:txXfrm>
    </dsp:sp>
    <dsp:sp modelId="{4FB3A766-643A-4ACA-8E5D-2C95FFB87076}">
      <dsp:nvSpPr>
        <dsp:cNvPr id="0" name=""/>
        <dsp:cNvSpPr/>
      </dsp:nvSpPr>
      <dsp:spPr>
        <a:xfrm>
          <a:off x="1927350" y="1822971"/>
          <a:ext cx="626441" cy="0"/>
        </a:xfrm>
        <a:custGeom>
          <a:avLst/>
          <a:gdLst/>
          <a:ahLst/>
          <a:cxnLst/>
          <a:rect l="0" t="0" r="0" b="0"/>
          <a:pathLst>
            <a:path>
              <a:moveTo>
                <a:pt x="0" y="0"/>
              </a:moveTo>
              <a:lnTo>
                <a:pt x="626441" y="0"/>
              </a:lnTo>
            </a:path>
          </a:pathLst>
        </a:custGeom>
        <a:no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2CF010F-1351-4148-8701-92F5768EC7DC}">
      <dsp:nvSpPr>
        <dsp:cNvPr id="0" name=""/>
        <dsp:cNvSpPr/>
      </dsp:nvSpPr>
      <dsp:spPr>
        <a:xfrm>
          <a:off x="1121925" y="1239620"/>
          <a:ext cx="0" cy="364594"/>
        </a:xfrm>
        <a:prstGeom prst="line">
          <a:avLst/>
        </a:prstGeom>
        <a:noFill/>
        <a:ln w="12700" cap="flat"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62C4F6DC-B23C-4A1D-86BA-D1DEB98692E9}">
      <dsp:nvSpPr>
        <dsp:cNvPr id="0" name=""/>
        <dsp:cNvSpPr/>
      </dsp:nvSpPr>
      <dsp:spPr>
        <a:xfrm>
          <a:off x="1085466" y="1166701"/>
          <a:ext cx="72918" cy="7291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39499CF-3BA1-4BBD-960A-4434BA9F21A7}">
      <dsp:nvSpPr>
        <dsp:cNvPr id="0" name=""/>
        <dsp:cNvSpPr/>
      </dsp:nvSpPr>
      <dsp:spPr>
        <a:xfrm>
          <a:off x="2553792" y="1604214"/>
          <a:ext cx="1610849" cy="437513"/>
        </a:xfrm>
        <a:prstGeom prst="hexagon">
          <a:avLst>
            <a:gd name="adj" fmla="val 40000"/>
            <a:gd name="vf" fmla="val 11547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488950">
            <a:lnSpc>
              <a:spcPct val="90000"/>
            </a:lnSpc>
            <a:spcBef>
              <a:spcPct val="0"/>
            </a:spcBef>
            <a:spcAft>
              <a:spcPct val="35000"/>
            </a:spcAft>
            <a:buNone/>
          </a:pPr>
          <a:r>
            <a:rPr lang="en-US" sz="1100" kern="1200" dirty="0"/>
            <a:t>2018</a:t>
          </a:r>
        </a:p>
      </dsp:txBody>
      <dsp:txXfrm>
        <a:off x="2746364" y="1656517"/>
        <a:ext cx="1225705" cy="332907"/>
      </dsp:txXfrm>
    </dsp:sp>
    <dsp:sp modelId="{5E76ADAA-D3EE-462D-A737-9D3772B6C76F}">
      <dsp:nvSpPr>
        <dsp:cNvPr id="0" name=""/>
        <dsp:cNvSpPr/>
      </dsp:nvSpPr>
      <dsp:spPr>
        <a:xfrm>
          <a:off x="2240571" y="2479240"/>
          <a:ext cx="2237291" cy="11667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7790" rIns="0" bIns="97790" numCol="1" spcCol="1270" anchor="t" anchorCtr="1">
          <a:noAutofit/>
        </a:bodyPr>
        <a:lstStyle/>
        <a:p>
          <a:pPr marL="0" lvl="0" indent="0" algn="ctr" defTabSz="488950">
            <a:lnSpc>
              <a:spcPct val="90000"/>
            </a:lnSpc>
            <a:spcBef>
              <a:spcPct val="0"/>
            </a:spcBef>
            <a:spcAft>
              <a:spcPct val="35000"/>
            </a:spcAft>
            <a:buNone/>
          </a:pPr>
          <a:r>
            <a:rPr lang="en-US" sz="1100" kern="1200"/>
            <a:t>Lorem ipsum dolor sit amet</a:t>
          </a:r>
        </a:p>
      </dsp:txBody>
      <dsp:txXfrm>
        <a:off x="2240571" y="2479240"/>
        <a:ext cx="2237291" cy="1166701"/>
      </dsp:txXfrm>
    </dsp:sp>
    <dsp:sp modelId="{6C1697D8-F9A2-4451-950E-C8D8168BBC75}">
      <dsp:nvSpPr>
        <dsp:cNvPr id="0" name=""/>
        <dsp:cNvSpPr/>
      </dsp:nvSpPr>
      <dsp:spPr>
        <a:xfrm>
          <a:off x="4164641" y="1822971"/>
          <a:ext cx="626441" cy="0"/>
        </a:xfrm>
        <a:custGeom>
          <a:avLst/>
          <a:gdLst/>
          <a:ahLst/>
          <a:cxnLst/>
          <a:rect l="0" t="0" r="0" b="0"/>
          <a:pathLst>
            <a:path>
              <a:moveTo>
                <a:pt x="0" y="0"/>
              </a:moveTo>
              <a:lnTo>
                <a:pt x="626441" y="0"/>
              </a:lnTo>
            </a:path>
          </a:pathLst>
        </a:custGeom>
        <a:no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514349A-AC82-402F-8DA0-95785071B5F0}">
      <dsp:nvSpPr>
        <dsp:cNvPr id="0" name=""/>
        <dsp:cNvSpPr/>
      </dsp:nvSpPr>
      <dsp:spPr>
        <a:xfrm>
          <a:off x="3359216" y="2041727"/>
          <a:ext cx="0" cy="364594"/>
        </a:xfrm>
        <a:prstGeom prst="line">
          <a:avLst/>
        </a:prstGeom>
        <a:noFill/>
        <a:ln w="12700" cap="flat"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BBACFDEF-20FB-406A-9641-2F4782D85F9F}">
      <dsp:nvSpPr>
        <dsp:cNvPr id="0" name=""/>
        <dsp:cNvSpPr/>
      </dsp:nvSpPr>
      <dsp:spPr>
        <a:xfrm>
          <a:off x="3322757" y="2406321"/>
          <a:ext cx="72918" cy="7291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38B2215-81DF-4D79-BB37-17C8C9F898E7}">
      <dsp:nvSpPr>
        <dsp:cNvPr id="0" name=""/>
        <dsp:cNvSpPr/>
      </dsp:nvSpPr>
      <dsp:spPr>
        <a:xfrm rot="10800000">
          <a:off x="4791083" y="1604214"/>
          <a:ext cx="1610849" cy="437513"/>
        </a:xfrm>
        <a:prstGeom prst="homePlate">
          <a:avLst>
            <a:gd name="adj" fmla="val 4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488950">
            <a:lnSpc>
              <a:spcPct val="90000"/>
            </a:lnSpc>
            <a:spcBef>
              <a:spcPct val="0"/>
            </a:spcBef>
            <a:spcAft>
              <a:spcPct val="35000"/>
            </a:spcAft>
            <a:buNone/>
          </a:pPr>
          <a:r>
            <a:rPr lang="en-US" sz="1100" kern="1200" dirty="0"/>
            <a:t>2019</a:t>
          </a:r>
        </a:p>
      </dsp:txBody>
      <dsp:txXfrm rot="10800000">
        <a:off x="4878586" y="1604214"/>
        <a:ext cx="1523346" cy="437513"/>
      </dsp:txXfrm>
    </dsp:sp>
    <dsp:sp modelId="{2E1F219F-885D-437D-9D95-1C496EBAD119}">
      <dsp:nvSpPr>
        <dsp:cNvPr id="0" name=""/>
        <dsp:cNvSpPr/>
      </dsp:nvSpPr>
      <dsp:spPr>
        <a:xfrm>
          <a:off x="4477862" y="0"/>
          <a:ext cx="2237291" cy="11667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7790" rIns="0" bIns="97790" numCol="1" spcCol="1270" anchor="b" anchorCtr="1">
          <a:noAutofit/>
        </a:bodyPr>
        <a:lstStyle/>
        <a:p>
          <a:pPr marL="0" lvl="0" indent="0" algn="ctr" defTabSz="488950">
            <a:lnSpc>
              <a:spcPct val="90000"/>
            </a:lnSpc>
            <a:spcBef>
              <a:spcPct val="0"/>
            </a:spcBef>
            <a:spcAft>
              <a:spcPct val="35000"/>
            </a:spcAft>
            <a:buNone/>
          </a:pPr>
          <a:r>
            <a:rPr lang="en-US" sz="1100" kern="1200"/>
            <a:t>Lorem ipsum dolor sit amet</a:t>
          </a:r>
        </a:p>
      </dsp:txBody>
      <dsp:txXfrm>
        <a:off x="4477862" y="0"/>
        <a:ext cx="2237291" cy="1166701"/>
      </dsp:txXfrm>
    </dsp:sp>
    <dsp:sp modelId="{8801BA21-B732-43C2-BD4E-EED526CA614C}">
      <dsp:nvSpPr>
        <dsp:cNvPr id="0" name=""/>
        <dsp:cNvSpPr/>
      </dsp:nvSpPr>
      <dsp:spPr>
        <a:xfrm>
          <a:off x="5596508" y="1239620"/>
          <a:ext cx="0" cy="364594"/>
        </a:xfrm>
        <a:prstGeom prst="line">
          <a:avLst/>
        </a:prstGeom>
        <a:noFill/>
        <a:ln w="12700" cap="flat"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ED3C7052-C7D3-4A48-8DD7-C35F83E9E14D}">
      <dsp:nvSpPr>
        <dsp:cNvPr id="0" name=""/>
        <dsp:cNvSpPr/>
      </dsp:nvSpPr>
      <dsp:spPr>
        <a:xfrm>
          <a:off x="5560048" y="1166701"/>
          <a:ext cx="72918" cy="7291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6/7/layout/HexagonTimeline">
  <dgm:title val="Hexagon Timeline"/>
  <dgm:desc val="Use to show a list of events in chronological order. An invisible box contains the description while the date is shown in hexagons, except for the first and last node where the date is shown in a home shape. It can display large amount of text with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1" val="20"/>
      <dgm:constr type="primFontSz" for="des" forName="Childtext1" val="20"/>
      <dgm:constr type="primFontSz" for="des" forName="Childtext1" refType="primFontSz" refFor="des" refForName="Parent1" op="lte"/>
      <dgm:constr type="w" for="ch" forName="composite" refType="w"/>
      <dgm:constr type="h" for="ch" forName="composite" refType="h"/>
      <dgm:constr type="w" for="ch" forName="spaceBetweenRectangles" refType="w" fact="0"/>
      <dgm:constr type="h" for="ch" forName="spaceBetweenRectangles" refType="h" fact="0"/>
      <dgm:constr type="primFontSz" for="des" forName="Parent1" op="equ"/>
      <dgm:constr type="primFontSz" for="des" forName="Childtext1" op="equ"/>
    </dgm:constrLst>
    <dgm:forEach name="nodesForEach" axis="ch" ptType="node">
      <dgm:layoutNode name="composite">
        <dgm:alg type="composite"/>
        <dgm:shape xmlns:r="http://schemas.openxmlformats.org/officeDocument/2006/relationships" r:blip="">
          <dgm:adjLst/>
        </dgm:shape>
        <dgm:choose name="casesForSnakingLogic">
          <dgm:if name="Name7" axis="self" ptType="node" func="posOdd" op="equ" val="1">
            <dgm:constrLst>
              <dgm:constr type="w" for="ch" forName="Parent1" refType="w" fact="0.72"/>
              <dgm:constr type="ctrY" for="ch" forName="Parent1" refType="h" fact="0.5"/>
              <dgm:constr type="h" for="ch" forName="Parent1" refType="h" fact="0.12"/>
              <dgm:constr type="l" for="ch" forName="Parent1" refType="w" fact="0.14"/>
              <dgm:constr type="w" for="ch" forName="Childtext1" refType="w"/>
              <dgm:constr type="h" for="ch" forName="Childtext1" refType="h" fact="0.32"/>
              <dgm:constr type="t" for="ch" forName="Childtext1" refType="h" fact="0"/>
              <dgm:constr type="w" for="ch" forName="ConnectLine"/>
              <dgm:constr type="h" for="ch" forName="ConnectLine" refType="h" fact="0.1"/>
              <dgm:constr type="b" for="ch" forName="ConnectLine" refType="t" refFor="ch" refForName="Parent1"/>
              <dgm:constr type="ctrX" for="ch" forName="ConnectLine" refType="w" fact="0.5"/>
              <dgm:constr type="w" for="ch" forName="ConnectLineEnd" refType="h" fact="0.02"/>
              <dgm:constr type="h" for="ch" forName="ConnectLineEnd" refType="h" fact="0.02"/>
              <dgm:constr type="b" for="ch" forName="ConnectLineEnd" refType="t" refFor="ch" refForName="ConnectLine"/>
              <dgm:constr type="ctrX" for="ch" forName="ConnectLineEnd" refType="ctrX" refFor="ch" refForName="ConnectLine"/>
              <dgm:constr type="w" for="ch" forName="EmptyPane" refType="w"/>
              <dgm:constr type="b" for="ch" forName="EmptyPane" refType="h"/>
              <dgm:constr type="h" for="ch" forName="EmptyPane" refType="h" fact="0.44"/>
            </dgm:constrLst>
          </dgm:if>
          <dgm:else name="Name8">
            <dgm:constrLst>
              <dgm:constr type="w" for="ch" forName="Parent1" refType="w" fact="0.72"/>
              <dgm:constr type="ctrY" for="ch" forName="Parent1" refType="h" fact="0.5"/>
              <dgm:constr type="h" for="ch" forName="Parent1" refType="h" fact="0.12"/>
              <dgm:constr type="l" for="ch" forName="Parent1" refType="w" fact="0.14"/>
              <dgm:constr type="w" for="ch" forName="Childtext1" refType="w"/>
              <dgm:constr type="h" for="ch" forName="Childtext1" refType="h" fact="0.32"/>
              <dgm:constr type="b" for="ch" forName="Childtext1" refType="h"/>
              <dgm:constr type="w" for="ch" forName="ConnectLine"/>
              <dgm:constr type="h" for="ch" forName="ConnectLine" refType="h" fact="0.1"/>
              <dgm:constr type="t" for="ch" forName="ConnectLine" refType="b" refFor="ch" refForName="Parent1"/>
              <dgm:constr type="ctrX" for="ch" forName="ConnectLine" refType="w" fact="0.5"/>
              <dgm:constr type="w" for="ch" forName="ConnectLineEnd" refType="h" fact="0.02"/>
              <dgm:constr type="h" for="ch" forName="ConnectLineEnd" refType="h" fact="0.02"/>
              <dgm:constr type="t" for="ch" forName="ConnectLineEnd" refType="b" refFor="ch" refForName="ConnectLine"/>
              <dgm:constr type="ctrX" for="ch" forName="ConnectLineEnd" refType="ctrX" refFor="ch" refForName="ConnectLine"/>
              <dgm:constr type="w" for="ch" forName="EmptyPane" refType="w"/>
              <dgm:constr type="h" for="ch" forName="EmptyPane" refType="h" fact="0.44"/>
            </dgm:constrLst>
          </dgm:else>
        </dgm:choose>
        <dgm:layoutNode name="Parent1" styleLbl="alignNode1">
          <dgm:varLst>
            <dgm:chMax val="1"/>
            <dgm:chPref val="1"/>
            <dgm:bulletEnabled val="1"/>
          </dgm:varLst>
          <dgm:alg type="tx"/>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ect" r:blip="">
                    <dgm:adjLst/>
                  </dgm:shape>
                </dgm:if>
                <dgm:else name="ifMoreThanOneNode">
                  <dgm:choose name="Name18">
                    <dgm:if name="Name19" func="var" arg="dir" op="equ" val="norm">
                      <dgm:shape xmlns:r="http://schemas.openxmlformats.org/officeDocument/2006/relationships" type="homePlate" r:blip="">
                        <dgm:adjLst>
                          <dgm:adj idx="1" val="0.4"/>
                        </dgm:adjLst>
                      </dgm:shape>
                    </dgm:if>
                    <dgm:else name="Name20">
                      <dgm:shape xmlns:r="http://schemas.openxmlformats.org/officeDocument/2006/relationships" rot="180" type="homePlate" r:blip="">
                        <dgm:adjLst>
                          <dgm:adj idx="1" val="0.4"/>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180" type="homePlate" r:blip="">
                        <dgm:adjLst>
                          <dgm:adj idx="1" val="0.4"/>
                        </dgm:adjLst>
                      </dgm:shape>
                    </dgm:if>
                    <dgm:else name="Name26">
                      <dgm:shape xmlns:r="http://schemas.openxmlformats.org/officeDocument/2006/relationships" type="homePlate" r:blip="">
                        <dgm:adjLst>
                          <dgm:adj idx="1" val="0.4"/>
                        </dgm:adjLst>
                      </dgm:shape>
                    </dgm:else>
                  </dgm:choose>
                </dgm:if>
                <dgm:else name="Name27">
                  <dgm:shape xmlns:r="http://schemas.openxmlformats.org/officeDocument/2006/relationships" type="hexagon" r:blip="">
                    <dgm:adjLst>
                      <dgm:adj idx="1" val="0.4"/>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moveWith="Parent1">
          <dgm:varLst>
            <dgm:chMax val="0"/>
            <dgm:chPref val="0"/>
            <dgm:bulletEnabled/>
          </dgm:varLst>
          <dgm:choose name="casesForTxtDirLogic1">
            <dgm:if name="Name77" axis="self" ptType="node" func="posOdd" op="equ" val="1">
              <dgm:alg type="tx">
                <dgm:param type="txAnchorVert" val="b"/>
                <dgm:param type="txAnchorHorz" val="ctr"/>
                <dgm:param type="parTxRTLAlign" val="ctr"/>
                <dgm:param type="parTxLTRAlign" val="ctr"/>
              </dgm:alg>
            </dgm:if>
            <dgm:else name="Name88">
              <dgm:alg type="tx">
                <dgm:param type="txAnchorVert" val="t"/>
                <dgm:param type="txAnchorHorz" val="ctr"/>
                <dgm:param type="parTxRTLAlign" val="ctr"/>
                <dgm:param type="parTxLTRAlign" val="ctr"/>
              </dgm:alg>
            </dgm:else>
          </dgm:choose>
          <dgm:shape xmlns:r="http://schemas.openxmlformats.org/officeDocument/2006/relationships" type="rect" r:blip="">
            <dgm:adjLst/>
          </dgm:shape>
          <dgm:constrLst>
            <dgm:constr type="lMarg"/>
            <dgm:constr type="rMarg"/>
            <dgm:constr type="tMarg" refType="primFontSz" fact="0.7"/>
            <dgm:constr type="bMarg" refType="primFontSz" fact="0.7"/>
          </dgm:constrLst>
          <dgm:presOf axis="ch" ptType="node"/>
          <dgm:ruleLst>
            <dgm:rule type="primFontSz" val="11" fact="NaN" max="NaN"/>
          </dgm:ruleLst>
        </dgm:layoutNode>
        <dgm:layoutNode name="ConnectLine" styleLbl="sibTrans1D1" moveWith="Parent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ConnectLineEnd" styleLbl="node1" moveWith="Parent1">
          <dgm:alg type="sp"/>
          <dgm:shape xmlns:r="http://schemas.openxmlformats.org/officeDocument/2006/relationships" type="rect" r:blip="">
            <dgm:adjLst/>
          </dgm:shape>
          <dgm:presOf/>
          <dgm:constrLst/>
        </dgm:layoutNode>
        <dgm:layoutNode name="EmptyPane" moveWith="Parent1">
          <dgm:alg type="sp"/>
          <dgm:shape xmlns:r="http://schemas.openxmlformats.org/officeDocument/2006/relationships" r:blip="">
            <dgm:adjLst/>
          </dgm:shape>
          <dgm:presOf/>
          <dgm:constrLst/>
        </dgm:layoutNode>
      </dgm:layoutNode>
      <dgm:forEach name="Name28" axis="followSib" ptType="sibTrans" cnt="1">
        <dgm:layoutNode name="spaceBetweenRectangles" styleLbl="fgAcc1">
          <dgm:alg type="conn">
            <dgm:param type="dim" val="1D"/>
            <dgm:param type="srcNode" val="Parent1"/>
            <dgm:param type="dstNode" val="Parent1"/>
            <dgm:param type="begPts" val="midR"/>
            <dgm:param type="endPts" val="midL"/>
            <dgm:param type="endSty" val="noArr"/>
          </dgm:alg>
          <dgm:shape xmlns:r="http://schemas.openxmlformats.org/officeDocument/2006/relationships" type="conn" r:blip="" zOrderOff="-2">
            <dgm:adjLst/>
          </dgm:shape>
          <dgm:presOf/>
          <dgm:constrLst>
            <dgm:constr type="connDi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4/30/2021</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4/30/2021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4/30/2021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4/30/2021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4/30/2021</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4/30/2021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4/30/2021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4/30/2021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4/30/2021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4/30/2021</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4/30/2021</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4/30/2021</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icture containing fabric, table, red, covered&#10;&#10;Description automatically generated">
            <a:extLst>
              <a:ext uri="{FF2B5EF4-FFF2-40B4-BE49-F238E27FC236}">
                <a16:creationId xmlns:a16="http://schemas.microsoft.com/office/drawing/2014/main" id="{6D3BA21E-E6C8-4E14-8E53-C5DF567E9D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64" name="Rectangle 59">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65" name="Rectangle 61">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1276055" y="2350017"/>
            <a:ext cx="4775075" cy="1630906"/>
          </a:xfrm>
        </p:spPr>
        <p:txBody>
          <a:bodyPr>
            <a:normAutofit/>
          </a:bodyPr>
          <a:lstStyle/>
          <a:p>
            <a:r>
              <a:rPr lang="en-US" sz="4400" dirty="0">
                <a:solidFill>
                  <a:schemeClr val="tx1"/>
                </a:solidFill>
              </a:rPr>
              <a:t>Title Lorem Ipsum</a:t>
            </a: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1276055" y="3990546"/>
            <a:ext cx="4775075" cy="559656"/>
          </a:xfrm>
        </p:spPr>
        <p:txBody>
          <a:bodyPr>
            <a:normAutofit/>
          </a:bodyPr>
          <a:lstStyle/>
          <a:p>
            <a:r>
              <a:rPr lang="en-US">
                <a:solidFill>
                  <a:schemeClr val="tx1"/>
                </a:solidFill>
              </a:rPr>
              <a:t>Sit Dolor Amet</a:t>
            </a:r>
          </a:p>
        </p:txBody>
      </p:sp>
    </p:spTree>
    <p:extLst>
      <p:ext uri="{BB962C8B-B14F-4D97-AF65-F5344CB8AC3E}">
        <p14:creationId xmlns:p14="http://schemas.microsoft.com/office/powerpoint/2010/main" val="1736693185"/>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1746504"/>
          </a:xfrm>
        </p:spPr>
        <p:txBody>
          <a:bodyPr>
            <a:normAutofit/>
          </a:bodyPr>
          <a:lstStyle/>
          <a:p>
            <a:r>
              <a:rPr lang="en-US" dirty="0">
                <a:solidFill>
                  <a:schemeClr val="tx1">
                    <a:lumMod val="75000"/>
                    <a:lumOff val="25000"/>
                  </a:schemeClr>
                </a:solidFill>
              </a:rPr>
              <a:t>Title Lorem </a:t>
            </a:r>
            <a:r>
              <a:rPr lang="en-US">
                <a:solidFill>
                  <a:schemeClr val="tx1">
                    <a:lumMod val="75000"/>
                    <a:lumOff val="25000"/>
                  </a:schemeClr>
                </a:solidFill>
              </a:rPr>
              <a:t>Ipsum Dolor</a:t>
            </a:r>
            <a:endParaRPr lang="en-US" dirty="0">
              <a:solidFill>
                <a:schemeClr val="tx1">
                  <a:lumMod val="75000"/>
                  <a:lumOff val="25000"/>
                </a:schemeClr>
              </a:solidFill>
            </a:endParaRPr>
          </a:p>
        </p:txBody>
      </p:sp>
      <p:graphicFrame>
        <p:nvGraphicFramePr>
          <p:cNvPr id="31" name="Content Placeholder 2">
            <a:extLst>
              <a:ext uri="{FF2B5EF4-FFF2-40B4-BE49-F238E27FC236}">
                <a16:creationId xmlns:a16="http://schemas.microsoft.com/office/drawing/2014/main" id="{613FC9B6-ED9E-4F51-A217-156DA01928CD}"/>
              </a:ext>
            </a:extLst>
          </p:cNvPr>
          <p:cNvGraphicFramePr/>
          <p:nvPr/>
        </p:nvGraphicFramePr>
        <p:xfrm>
          <a:off x="4740752" y="2389098"/>
          <a:ext cx="6718434" cy="36459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1601030"/>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38">
      <a:dk1>
        <a:sysClr val="windowText" lastClr="000000"/>
      </a:dk1>
      <a:lt1>
        <a:sysClr val="window" lastClr="FFFFFF"/>
      </a:lt1>
      <a:dk2>
        <a:srgbClr val="505046"/>
      </a:dk2>
      <a:lt2>
        <a:srgbClr val="EEECE1"/>
      </a:lt2>
      <a:accent1>
        <a:srgbClr val="EE462D"/>
      </a:accent1>
      <a:accent2>
        <a:srgbClr val="595A85"/>
      </a:accent2>
      <a:accent3>
        <a:srgbClr val="8D6F5B"/>
      </a:accent3>
      <a:accent4>
        <a:srgbClr val="FABD2F"/>
      </a:accent4>
      <a:accent5>
        <a:srgbClr val="AF8073"/>
      </a:accent5>
      <a:accent6>
        <a:srgbClr val="787880"/>
      </a:accent6>
      <a:hlink>
        <a:srgbClr val="CC8D00"/>
      </a:hlink>
      <a:folHlink>
        <a:srgbClr val="82829E"/>
      </a:folHlink>
    </a:clrScheme>
    <a:fontScheme name="Savon">
      <a:majorFont>
        <a:latin typeface="Avenir Next LT Pro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NE.pptx" id="{5330A5D3-B581-4B4A-9313-9275B6EF2E52}" vid="{516C64E9-C0AA-46DA-9991-9C0EC881A8B4}"/>
    </a:ext>
  </a:extLst>
</a:theme>
</file>

<file path=docProps/app.xml><?xml version="1.0" encoding="utf-8"?>
<Properties xmlns="http://schemas.openxmlformats.org/officeDocument/2006/extended-properties" xmlns:vt="http://schemas.openxmlformats.org/officeDocument/2006/docPropsVTypes">
  <Template>Floral flourish</Template>
  <TotalTime>0</TotalTime>
  <Words>28</Words>
  <Application>Microsoft Office PowerPoint</Application>
  <PresentationFormat>Widescreen</PresentationFormat>
  <Paragraphs>9</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Avenir Next LT Pro</vt:lpstr>
      <vt:lpstr>Avenir Next LT Pro Light</vt:lpstr>
      <vt:lpstr>Garamond</vt:lpstr>
      <vt:lpstr>SavonVTI</vt:lpstr>
      <vt:lpstr>Title Lorem Ipsum</vt:lpstr>
      <vt:lpstr>Title Lorem Ipsum Dolor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2021-04-30T00:36:39Z</dcterms:created>
  <dcterms:modified xsi:type="dcterms:W3CDTF">2021-04-30T00:37:07Z</dcterms:modified>
</cp:coreProperties>
</file>