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85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91" r:id="rId14"/>
    <p:sldId id="278" r:id="rId15"/>
    <p:sldId id="279" r:id="rId16"/>
    <p:sldId id="280" r:id="rId17"/>
    <p:sldId id="281" r:id="rId18"/>
    <p:sldId id="282" r:id="rId19"/>
    <p:sldId id="256" r:id="rId20"/>
    <p:sldId id="286" r:id="rId21"/>
    <p:sldId id="288" r:id="rId22"/>
    <p:sldId id="289" r:id="rId23"/>
    <p:sldId id="283" r:id="rId24"/>
    <p:sldId id="292" r:id="rId25"/>
    <p:sldId id="293" r:id="rId26"/>
    <p:sldId id="294" r:id="rId27"/>
    <p:sldId id="295" r:id="rId28"/>
    <p:sldId id="25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5"/>
    <p:restoredTop sz="94676"/>
  </p:normalViewPr>
  <p:slideViewPr>
    <p:cSldViewPr snapToGrid="0" snapToObjects="1">
      <p:cViewPr varScale="1">
        <p:scale>
          <a:sx n="121" d="100"/>
          <a:sy n="121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8666-C5AC-8948-8F10-389865CA7BC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B952-DAF1-5E4E-93F1-8F986E329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92CCF-F642-5F45-AE3A-62FAE0EA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53470-5BF2-BDF7-8470-613E62EB9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F6845-227C-AAE9-4798-3E241533E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2FD22-7AB8-DEC6-E42D-047EEAFBF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6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5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6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1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800781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715509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7A4C6D-7FE5-7C14-F7FA-B5D195A1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121920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4013808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031AD-EEE8-49F5-1403-13C3A4372859}"/>
              </a:ext>
            </a:extLst>
          </p:cNvPr>
          <p:cNvSpPr txBox="1"/>
          <p:nvPr/>
        </p:nvSpPr>
        <p:spPr>
          <a:xfrm>
            <a:off x="394042" y="1719034"/>
            <a:ext cx="11403916" cy="1819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4000" b="1" dirty="0">
                <a:solidFill>
                  <a:schemeClr val="accent2"/>
                </a:solidFill>
              </a:rPr>
              <a:t>Department of Municipal Affairs and Housing</a:t>
            </a:r>
          </a:p>
          <a:p>
            <a:pPr algn="ctr">
              <a:lnSpc>
                <a:spcPct val="150000"/>
              </a:lnSpc>
            </a:pPr>
            <a:r>
              <a:rPr lang="en-CA" sz="4000" b="1" dirty="0">
                <a:solidFill>
                  <a:schemeClr val="accent2"/>
                </a:solidFill>
              </a:rPr>
              <a:t>Housing Services Division</a:t>
            </a:r>
          </a:p>
        </p:txBody>
      </p:sp>
    </p:spTree>
    <p:extLst>
      <p:ext uri="{BB962C8B-B14F-4D97-AF65-F5344CB8AC3E}">
        <p14:creationId xmlns:p14="http://schemas.microsoft.com/office/powerpoint/2010/main" val="248832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6D8F-7FCB-F038-A924-B5867244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A93D-2191-9CA5-5F27-21CEE2A082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099" y="983095"/>
            <a:ext cx="934781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New and Rental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4A0B3-59FD-2E62-2358-8CD38869B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26D048-F503-92F2-E190-C024FFAFBCAE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269243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Down Payment Assistance Program (DPAP)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Secondary and Backyard Suite Incentive Program (SABSIP)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Rental RRAP (Residential Rehabilitation Assistance Program)</a:t>
            </a:r>
          </a:p>
        </p:txBody>
      </p:sp>
    </p:spTree>
    <p:extLst>
      <p:ext uri="{BB962C8B-B14F-4D97-AF65-F5344CB8AC3E}">
        <p14:creationId xmlns:p14="http://schemas.microsoft.com/office/powerpoint/2010/main" val="146173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A0B72-EE17-CB98-8EC0-50A37A70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3DFF-F68B-3C93-7817-8EF2742811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Eligible Home Repairs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6C9DA-2392-840C-19E9-1D8BE1F34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F3DFF2-9CDB-DC44-93FF-5644C174DAEC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3771293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Furnace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Oil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Electrical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Sewer/Septic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Plumbing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Chimney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Windows (Excludes Drafty)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Doors (Excludes Drafty)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6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FBC0A-FAA9-ADA8-3B8E-EC4F95025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5D32-30C0-BECF-F86F-60F578C75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099" y="983095"/>
            <a:ext cx="1073299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Eligible Repairs – Seniors &amp; Disability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7F3B4-6A39-D7C4-3C75-2D6BB3177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227F92-B767-9BC7-E126-928EEC46A3F8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414099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Walk In Shower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Raised Toilet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Low Rise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Grab Bars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Widening Doorways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Guide Rails on Walls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Stair 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Relocate Washer/Dryer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Washroom Facilities on Main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Bedroom on Main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4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2320-213F-99ED-1982-6ECBEFDF4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68C-6A40-720B-BAC1-A810AD611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099" y="983095"/>
            <a:ext cx="1073299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Ineligible Repairs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0E533-FC1F-A7E1-79CD-E3ABB31E1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0841C6-AA9C-ED43-707A-D1CD7DB4B85B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41409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Mold Remediation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Asbestos Remediation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Cosmetic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Landscaping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Cost Incurred Prior to Approval 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Efficiency Upgrades – Referrals can be made to Efficiency Nova Scotia.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7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265D9-B69D-45BD-8D31-CA9DD4384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E38D-1554-A99E-E035-50D77B51C9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CB871-D3A7-7A1F-C4CC-8DC5823AC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FB0658-C400-C0EE-D6B6-E822695DE91D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247814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Ownership and Tenancy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Previous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Type of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Total Household Income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D653DC-23EC-EE5B-1DA7-03E844015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39043"/>
              </p:ext>
            </p:extLst>
          </p:nvPr>
        </p:nvGraphicFramePr>
        <p:xfrm>
          <a:off x="1724411" y="4606805"/>
          <a:ext cx="882271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22">
                  <a:extLst>
                    <a:ext uri="{9D8B030D-6E8A-4147-A177-3AD203B41FA5}">
                      <a16:colId xmlns:a16="http://schemas.microsoft.com/office/drawing/2014/main" val="2915987822"/>
                    </a:ext>
                  </a:extLst>
                </a:gridCol>
                <a:gridCol w="1098053">
                  <a:extLst>
                    <a:ext uri="{9D8B030D-6E8A-4147-A177-3AD203B41FA5}">
                      <a16:colId xmlns:a16="http://schemas.microsoft.com/office/drawing/2014/main" val="3912189061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val="2421447295"/>
                    </a:ext>
                  </a:extLst>
                </a:gridCol>
                <a:gridCol w="1135394">
                  <a:extLst>
                    <a:ext uri="{9D8B030D-6E8A-4147-A177-3AD203B41FA5}">
                      <a16:colId xmlns:a16="http://schemas.microsoft.com/office/drawing/2014/main" val="414047741"/>
                    </a:ext>
                  </a:extLst>
                </a:gridCol>
                <a:gridCol w="1135394">
                  <a:extLst>
                    <a:ext uri="{9D8B030D-6E8A-4147-A177-3AD203B41FA5}">
                      <a16:colId xmlns:a16="http://schemas.microsoft.com/office/drawing/2014/main" val="2247345127"/>
                    </a:ext>
                  </a:extLst>
                </a:gridCol>
                <a:gridCol w="1135394">
                  <a:extLst>
                    <a:ext uri="{9D8B030D-6E8A-4147-A177-3AD203B41FA5}">
                      <a16:colId xmlns:a16="http://schemas.microsoft.com/office/drawing/2014/main" val="4178762332"/>
                    </a:ext>
                  </a:extLst>
                </a:gridCol>
                <a:gridCol w="1135394">
                  <a:extLst>
                    <a:ext uri="{9D8B030D-6E8A-4147-A177-3AD203B41FA5}">
                      <a16:colId xmlns:a16="http://schemas.microsoft.com/office/drawing/2014/main" val="914280658"/>
                    </a:ext>
                  </a:extLst>
                </a:gridCol>
              </a:tblGrid>
              <a:tr h="24472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 Bdrm.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Bdrm.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 Bdrm.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DPAP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 HRM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$77,500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7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Rest of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$73,000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$84,500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$145,000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12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2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4794-C77D-C1DF-CD92-FC507CEC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925E-8B44-0AED-D305-A0C01DCD90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57376-BCD0-78EE-6637-AD3BCFA50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EF7070-674C-1CE0-F6B6-4D1A882814FD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296404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Applicants are required to engage the contractor(s) of their choosing.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relationship for the completion of repair work is between the applicant and the contractor.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Housing Services performs inspections for program compliance only.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Applicants may be required to contribute if the cost exceed program funding.</a:t>
            </a:r>
          </a:p>
        </p:txBody>
      </p:sp>
    </p:spTree>
    <p:extLst>
      <p:ext uri="{BB962C8B-B14F-4D97-AF65-F5344CB8AC3E}">
        <p14:creationId xmlns:p14="http://schemas.microsoft.com/office/powerpoint/2010/main" val="298426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031AD-EEE8-49F5-1403-13C3A4372859}"/>
              </a:ext>
            </a:extLst>
          </p:cNvPr>
          <p:cNvSpPr txBox="1"/>
          <p:nvPr/>
        </p:nvSpPr>
        <p:spPr>
          <a:xfrm>
            <a:off x="394042" y="1674644"/>
            <a:ext cx="1140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schemeClr val="accent2"/>
                </a:solidFill>
              </a:rPr>
              <a:t>Home Repair and Disability Programs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17F74-335E-9F9E-050E-AF49EF69E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60" t="4899" r="31475" b="47517"/>
          <a:stretch/>
        </p:blipFill>
        <p:spPr>
          <a:xfrm>
            <a:off x="3021093" y="2737180"/>
            <a:ext cx="1669001" cy="3581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E22F8-FC72-F410-6FD8-40D5E293C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05" t="6621" r="15584" b="28801"/>
          <a:stretch/>
        </p:blipFill>
        <p:spPr>
          <a:xfrm>
            <a:off x="7195972" y="2737180"/>
            <a:ext cx="2372440" cy="359570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E85F74E-D28E-1DBD-DDC5-E5B61FD917D5}"/>
              </a:ext>
            </a:extLst>
          </p:cNvPr>
          <p:cNvSpPr/>
          <p:nvPr/>
        </p:nvSpPr>
        <p:spPr>
          <a:xfrm>
            <a:off x="5706801" y="3791600"/>
            <a:ext cx="778398" cy="472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907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031AD-EEE8-49F5-1403-13C3A4372859}"/>
              </a:ext>
            </a:extLst>
          </p:cNvPr>
          <p:cNvSpPr txBox="1"/>
          <p:nvPr/>
        </p:nvSpPr>
        <p:spPr>
          <a:xfrm>
            <a:off x="394042" y="1674644"/>
            <a:ext cx="1140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schemeClr val="accent2"/>
                </a:solidFill>
              </a:rPr>
              <a:t>Home Repair and Disability Programs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E85F74E-D28E-1DBD-DDC5-E5B61FD917D5}"/>
              </a:ext>
            </a:extLst>
          </p:cNvPr>
          <p:cNvSpPr/>
          <p:nvPr/>
        </p:nvSpPr>
        <p:spPr>
          <a:xfrm>
            <a:off x="5706801" y="3791608"/>
            <a:ext cx="778398" cy="472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A house with a wooden staircase&#10;&#10;Description automatically generated">
            <a:extLst>
              <a:ext uri="{FF2B5EF4-FFF2-40B4-BE49-F238E27FC236}">
                <a16:creationId xmlns:a16="http://schemas.microsoft.com/office/drawing/2014/main" id="{400F8798-E66F-408F-B0A4-6459CBEBF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507" y="2414061"/>
            <a:ext cx="4944183" cy="3709911"/>
          </a:xfrm>
          <a:prstGeom prst="rect">
            <a:avLst/>
          </a:prstGeom>
        </p:spPr>
      </p:pic>
      <p:pic>
        <p:nvPicPr>
          <p:cNvPr id="9" name="Picture 8" descr="A house with snow on the ground&#10;&#10;Description automatically generated">
            <a:extLst>
              <a:ext uri="{FF2B5EF4-FFF2-40B4-BE49-F238E27FC236}">
                <a16:creationId xmlns:a16="http://schemas.microsoft.com/office/drawing/2014/main" id="{C2FE015A-50E1-8AB3-8B16-2C75C0CC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29" y="2414061"/>
            <a:ext cx="4939561" cy="37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031AD-EEE8-49F5-1403-13C3A4372859}"/>
              </a:ext>
            </a:extLst>
          </p:cNvPr>
          <p:cNvSpPr txBox="1"/>
          <p:nvPr/>
        </p:nvSpPr>
        <p:spPr>
          <a:xfrm>
            <a:off x="394042" y="1674644"/>
            <a:ext cx="1140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schemeClr val="accent2"/>
                </a:solidFill>
              </a:rPr>
              <a:t>Home Repair and Disability Programs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E85F74E-D28E-1DBD-DDC5-E5B61FD917D5}"/>
              </a:ext>
            </a:extLst>
          </p:cNvPr>
          <p:cNvSpPr/>
          <p:nvPr/>
        </p:nvSpPr>
        <p:spPr>
          <a:xfrm>
            <a:off x="5710720" y="3794247"/>
            <a:ext cx="778398" cy="472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A machine with a red box&#10;&#10;Description automatically generated">
            <a:extLst>
              <a:ext uri="{FF2B5EF4-FFF2-40B4-BE49-F238E27FC236}">
                <a16:creationId xmlns:a16="http://schemas.microsoft.com/office/drawing/2014/main" id="{62F9F32E-B54A-3B97-829D-A7C4BB5D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997" y="2538248"/>
            <a:ext cx="4930514" cy="3694393"/>
          </a:xfrm>
          <a:prstGeom prst="rect">
            <a:avLst/>
          </a:prstGeom>
        </p:spPr>
      </p:pic>
      <p:pic>
        <p:nvPicPr>
          <p:cNvPr id="8" name="Picture 7" descr="A room with a heater and a carpet&#10;&#10;Description automatically generated">
            <a:extLst>
              <a:ext uri="{FF2B5EF4-FFF2-40B4-BE49-F238E27FC236}">
                <a16:creationId xmlns:a16="http://schemas.microsoft.com/office/drawing/2014/main" id="{8C447FC5-3B60-F3BD-A7D7-9FA0CBA4F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41" y="2382530"/>
            <a:ext cx="5135929" cy="38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1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031AD-EEE8-49F5-1403-13C3A4372859}"/>
              </a:ext>
            </a:extLst>
          </p:cNvPr>
          <p:cNvSpPr txBox="1"/>
          <p:nvPr/>
        </p:nvSpPr>
        <p:spPr>
          <a:xfrm>
            <a:off x="394042" y="1674644"/>
            <a:ext cx="1140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schemeClr val="accent2"/>
                </a:solidFill>
              </a:rPr>
              <a:t>Home Repair and Disability Programs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E85F74E-D28E-1DBD-DDC5-E5B61FD917D5}"/>
              </a:ext>
            </a:extLst>
          </p:cNvPr>
          <p:cNvSpPr/>
          <p:nvPr/>
        </p:nvSpPr>
        <p:spPr>
          <a:xfrm>
            <a:off x="4869667" y="3791609"/>
            <a:ext cx="778398" cy="472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A house with a deck and a driveway&#10;&#10;Description automatically generated">
            <a:extLst>
              <a:ext uri="{FF2B5EF4-FFF2-40B4-BE49-F238E27FC236}">
                <a16:creationId xmlns:a16="http://schemas.microsoft.com/office/drawing/2014/main" id="{E1D1780A-3766-77BA-7A77-577681687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37"/>
          <a:stretch/>
        </p:blipFill>
        <p:spPr>
          <a:xfrm>
            <a:off x="5772313" y="2390413"/>
            <a:ext cx="6025646" cy="4136166"/>
          </a:xfrm>
          <a:prstGeom prst="rect">
            <a:avLst/>
          </a:prstGeom>
        </p:spPr>
      </p:pic>
      <p:pic>
        <p:nvPicPr>
          <p:cNvPr id="8" name="Picture 7" descr="A house with a lawn and a road&#10;&#10;Description automatically generated with medium confidence">
            <a:extLst>
              <a:ext uri="{FF2B5EF4-FFF2-40B4-BE49-F238E27FC236}">
                <a16:creationId xmlns:a16="http://schemas.microsoft.com/office/drawing/2014/main" id="{83D4ED85-2BDF-4DCC-01C9-9593CD8C9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21" t="17557" r="13651" b="21634"/>
          <a:stretch/>
        </p:blipFill>
        <p:spPr>
          <a:xfrm>
            <a:off x="394041" y="2390413"/>
            <a:ext cx="4351379" cy="41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418E7-3BDE-57C2-9644-C9FCD710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9B176C-7AB8-BED9-BD63-8D59F74887B2}"/>
              </a:ext>
            </a:extLst>
          </p:cNvPr>
          <p:cNvSpPr txBox="1">
            <a:spLocks/>
          </p:cNvSpPr>
          <p:nvPr/>
        </p:nvSpPr>
        <p:spPr>
          <a:xfrm>
            <a:off x="1154954" y="1656479"/>
            <a:ext cx="10016319" cy="354614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you looking for…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Housing, Housing, Housing, or Housing?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535A8-04C4-FB93-95C6-D96C17C93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4BA92-D583-EC32-D88F-4B4212E7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C76C-6589-EFEC-0043-5FF33B2385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Other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FC2AF-0170-8CD2-0F92-7D0E942A8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46D021-1B99-C69D-F7B9-AE056F2AB92E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296404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211 Nova Scotia: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Dial 211 on your phone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Visit - ns.211.ca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Efficiency Nova Scotia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Dial 877-999-6035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Visit - www.efficiencyns.ca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6EF444-0603-3A6F-3DA6-A93EBF26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93" y="1993607"/>
            <a:ext cx="5531856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0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A9686-EA96-4C28-1A3D-06A48DBB2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7D79-224C-AFF4-2DBD-CE5174CEA7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What’s The Link?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4FD49-104B-D586-ED2E-42B61CC5A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AD744D-D638-EE66-F5CE-EFD87A757C4E}"/>
              </a:ext>
            </a:extLst>
          </p:cNvPr>
          <p:cNvSpPr txBox="1">
            <a:spLocks/>
          </p:cNvSpPr>
          <p:nvPr/>
        </p:nvSpPr>
        <p:spPr>
          <a:xfrm>
            <a:off x="1136100" y="1690059"/>
            <a:ext cx="10417608" cy="4742272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List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Worthless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Failed Grade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Clinical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Generalized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Social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OCD</a:t>
            </a:r>
          </a:p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List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Business Diploma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Business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Master of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CPA (Accountant)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Dean's List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NS Subject Matter Expert</a:t>
            </a:r>
          </a:p>
        </p:txBody>
      </p:sp>
    </p:spTree>
    <p:extLst>
      <p:ext uri="{BB962C8B-B14F-4D97-AF65-F5344CB8AC3E}">
        <p14:creationId xmlns:p14="http://schemas.microsoft.com/office/powerpoint/2010/main" val="130803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B5AAF-D2B5-2FB5-751F-0A941D5F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2910-DC9E-3C03-9642-4CB5C4B2E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Me!!!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3E70-D29F-5EAD-92F9-116555C8F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 descr="A picture containing mug&#10;&#10;Description generated with very high confidence">
            <a:extLst>
              <a:ext uri="{FF2B5EF4-FFF2-40B4-BE49-F238E27FC236}">
                <a16:creationId xmlns:a16="http://schemas.microsoft.com/office/drawing/2014/main" id="{6FCB8434-AB0F-6359-DFC6-8F50FFE3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58" y="780727"/>
            <a:ext cx="3518159" cy="52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C6C6-0844-7008-794D-526AB73FC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5CFD-3ED3-A488-5FEB-01D31A8E5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 Hero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46A57-FF87-A1CE-57CD-D19D10F99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2E3A7F6D-20AF-304F-09EB-DC0D1F17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76" y="1690059"/>
            <a:ext cx="8729420" cy="4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8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1B10E-5593-811C-A7F5-0A9CAFA3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7B0C-05C4-DE4C-6C13-E3FE4C5153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Closing Thoughts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1B858A-36B6-9F63-C531-B8307C7EC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/>
          </a:p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144796-25D9-1A08-0F89-227A7A13748F}"/>
              </a:ext>
            </a:extLst>
          </p:cNvPr>
          <p:cNvSpPr txBox="1">
            <a:spLocks/>
          </p:cNvSpPr>
          <p:nvPr/>
        </p:nvSpPr>
        <p:spPr>
          <a:xfrm>
            <a:off x="1136100" y="1690059"/>
            <a:ext cx="10417608" cy="4490024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Importance of What We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Diverse Backgrounds (Florist)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Life Less Mapped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"Everybody's Free (To Wear Sunscreen)", also known as "The Sunscreen Song" by Baz Luhrmann</a:t>
            </a:r>
          </a:p>
        </p:txBody>
      </p:sp>
    </p:spTree>
    <p:extLst>
      <p:ext uri="{BB962C8B-B14F-4D97-AF65-F5344CB8AC3E}">
        <p14:creationId xmlns:p14="http://schemas.microsoft.com/office/powerpoint/2010/main" val="63184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3941"/>
            <a:ext cx="12192000" cy="435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1145528" y="923229"/>
            <a:ext cx="8825658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Thank you!  Questions?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180" y="6229196"/>
            <a:ext cx="1466505" cy="566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9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876141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Who’s Who In Housing?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36100" y="2022915"/>
            <a:ext cx="10417608" cy="37712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Housing Services – DMAH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Housing Development &amp; Partnerships - DMAH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Rent Supplement – DMAH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Provincial Housing Agency – Formerly Housing Authorities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6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7646-D3F8-A796-34E2-B7A9CF8BF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B33B-657E-C421-C391-D14511FC2A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876141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What we 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E389E-E12E-06B6-4117-6AACD7EAB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414F7-E2B9-3510-5DA8-0E7154160B1E}"/>
              </a:ext>
            </a:extLst>
          </p:cNvPr>
          <p:cNvSpPr txBox="1">
            <a:spLocks/>
          </p:cNvSpPr>
          <p:nvPr/>
        </p:nvSpPr>
        <p:spPr>
          <a:xfrm>
            <a:off x="1136100" y="1832792"/>
            <a:ext cx="9184850" cy="37712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offer programs that allow low-income Nova Scotia families and individuals to have continued, safe living in their home.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offer grants and loans for urgent and necessary home repairs and accommodations needed due to disability and mobility issues.</a:t>
            </a:r>
          </a:p>
        </p:txBody>
      </p:sp>
    </p:spTree>
    <p:extLst>
      <p:ext uri="{BB962C8B-B14F-4D97-AF65-F5344CB8AC3E}">
        <p14:creationId xmlns:p14="http://schemas.microsoft.com/office/powerpoint/2010/main" val="51924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18B08-CDCD-D435-03B8-31DA9ADB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FD7C-247B-87AA-D3B9-7B80DD42C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876141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How we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A586D-04DD-CE6C-C283-470CCA937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152373-E161-A560-1902-9ACD10A99EF7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37712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Loans: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Forgivable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Repayable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Interest Bearing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Zero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7B3D1-D51E-C887-85A0-8F7FF59E6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DBD6-F717-C457-2286-2465FC6AF9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876141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Who we serve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396F5-641C-1872-63B0-4426BCA31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379E6D-FFE2-26FB-4375-82A985C84BBB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37712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Homeowners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Landlords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Tenants</a:t>
            </a:r>
          </a:p>
        </p:txBody>
      </p:sp>
    </p:spTree>
    <p:extLst>
      <p:ext uri="{BB962C8B-B14F-4D97-AF65-F5344CB8AC3E}">
        <p14:creationId xmlns:p14="http://schemas.microsoft.com/office/powerpoint/2010/main" val="111600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7CA81-4E21-46BD-E073-E6C6F7D0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6A3E-E862-D395-095C-5AEAE58736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Designated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92AD1-669E-40FE-F04E-93D7376D0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66AC89-5480-646D-12AA-2E3E6527032B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37712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Seniors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Persons with 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Indigenous</a:t>
            </a:r>
          </a:p>
        </p:txBody>
      </p:sp>
    </p:spTree>
    <p:extLst>
      <p:ext uri="{BB962C8B-B14F-4D97-AF65-F5344CB8AC3E}">
        <p14:creationId xmlns:p14="http://schemas.microsoft.com/office/powerpoint/2010/main" val="368204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30A21-DA9B-AE41-770E-D1B45195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F443-3415-FE83-B4B4-EF4BBF917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100" y="983095"/>
            <a:ext cx="9121476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Homeowner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6C31F-8745-0D2B-ADC0-E226DB6DF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6F5D55-5CB8-25EB-24AC-744859CA29F0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341671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Homeowner RRAP Program (RRAP)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Provincial Housing Emergency Repair Program (PHERP)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Emergency Repair Program (ERP)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Small Loan Assistance Program (SLAP)</a:t>
            </a:r>
          </a:p>
        </p:txBody>
      </p:sp>
    </p:spTree>
    <p:extLst>
      <p:ext uri="{BB962C8B-B14F-4D97-AF65-F5344CB8AC3E}">
        <p14:creationId xmlns:p14="http://schemas.microsoft.com/office/powerpoint/2010/main" val="55467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6D8F-7FCB-F038-A924-B5867244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A93D-2191-9CA5-5F27-21CEE2A082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099" y="983095"/>
            <a:ext cx="9347813" cy="706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Seniors and Disability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4A0B3-59FD-2E62-2358-8CD38869B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endParaRPr lang="en-US" dirty="0"/>
          </a:p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26D048-F503-92F2-E190-C024FFAFBCAE}"/>
              </a:ext>
            </a:extLst>
          </p:cNvPr>
          <p:cNvSpPr txBox="1">
            <a:spLocks/>
          </p:cNvSpPr>
          <p:nvPr/>
        </p:nvSpPr>
        <p:spPr>
          <a:xfrm>
            <a:off x="1136100" y="2022915"/>
            <a:ext cx="10417608" cy="4269243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Disability Program (Dis-RRAP)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Senior Citizen Assistance Program (SCAP)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Access-A-Home-Program (AAH)</a:t>
            </a:r>
          </a:p>
        </p:txBody>
      </p:sp>
    </p:spTree>
    <p:extLst>
      <p:ext uri="{BB962C8B-B14F-4D97-AF65-F5344CB8AC3E}">
        <p14:creationId xmlns:p14="http://schemas.microsoft.com/office/powerpoint/2010/main" val="145348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NOVA SCOTIA THEME 1">
      <a:dk1>
        <a:srgbClr val="000000"/>
      </a:dk1>
      <a:lt1>
        <a:srgbClr val="FFFFFF"/>
      </a:lt1>
      <a:dk2>
        <a:srgbClr val="214C7E"/>
      </a:dk2>
      <a:lt2>
        <a:srgbClr val="DFE3E5"/>
      </a:lt2>
      <a:accent1>
        <a:srgbClr val="1CADE4"/>
      </a:accent1>
      <a:accent2>
        <a:srgbClr val="2683C6"/>
      </a:accent2>
      <a:accent3>
        <a:srgbClr val="3ABCD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7_yv0 xmlns="5895273c-0875-451b-8006-194c20f11ae0" xsi:nil="true"/>
    <Date xmlns="5895273c-0875-451b-8006-194c20f11a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7300921968347BF646E968AC2F0E8" ma:contentTypeVersion="18" ma:contentTypeDescription="Create a new document." ma:contentTypeScope="" ma:versionID="993e1c3f37efecff81fefd10c6f762cc">
  <xsd:schema xmlns:xsd="http://www.w3.org/2001/XMLSchema" xmlns:xs="http://www.w3.org/2001/XMLSchema" xmlns:p="http://schemas.microsoft.com/office/2006/metadata/properties" xmlns:ns2="5895273c-0875-451b-8006-194c20f11ae0" xmlns:ns3="129610cf-5569-4fa0-a749-3d227eb654ed" targetNamespace="http://schemas.microsoft.com/office/2006/metadata/properties" ma:root="true" ma:fieldsID="085bfa4b52e0604dc284eb511deefcf7" ns2:_="" ns3:_="">
    <xsd:import namespace="5895273c-0875-451b-8006-194c20f11ae0"/>
    <xsd:import namespace="129610cf-5569-4fa0-a749-3d227eb654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DateTaken" minOccurs="0"/>
                <xsd:element ref="ns2:_x0067_yv0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5273c-0875-451b-8006-194c20f11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6" nillable="true" ma:displayName="Date" ma:format="DateTime" ma:internalName="Date" ma:readOnly="false">
      <xsd:simpleType>
        <xsd:restriction base="dms:DateTim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_x0067_yv0" ma:index="8" nillable="true" ma:displayName="Date and Time" ma:format="DateTime" ma:internalName="_x0067_yv0" ma:readOnly="fals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10cf-5569-4fa0-a749-3d227eb654e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4B255-3C2B-4753-B38B-A56AC838861D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29610cf-5569-4fa0-a749-3d227eb654ed"/>
    <ds:schemaRef ds:uri="5895273c-0875-451b-8006-194c20f11ae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12F1C2-580A-44B3-8534-16165A1C3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B4180-B074-4554-8A9B-062BC750D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5273c-0875-451b-8006-194c20f11ae0"/>
    <ds:schemaRef ds:uri="129610cf-5569-4fa0-a749-3d227eb65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555</Words>
  <Application>Microsoft Office PowerPoint</Application>
  <PresentationFormat>Widescreen</PresentationFormat>
  <Paragraphs>196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Who’s Who In Housing?</vt:lpstr>
      <vt:lpstr>What we do</vt:lpstr>
      <vt:lpstr>How we do it</vt:lpstr>
      <vt:lpstr>Who we serve</vt:lpstr>
      <vt:lpstr>Designated Groups</vt:lpstr>
      <vt:lpstr>Homeowner Programs</vt:lpstr>
      <vt:lpstr>Seniors and Disability Programs</vt:lpstr>
      <vt:lpstr>New and Rental Programs</vt:lpstr>
      <vt:lpstr>Eligible Home Repairs</vt:lpstr>
      <vt:lpstr>Eligible Repairs – Seniors &amp; Disability</vt:lpstr>
      <vt:lpstr>Ineligible Repairs</vt:lpstr>
      <vt:lpstr>Eligibility</vt:lpstr>
      <vt:lpstr>Considerations</vt:lpstr>
      <vt:lpstr>PowerPoint Presentation</vt:lpstr>
      <vt:lpstr>PowerPoint Presentation</vt:lpstr>
      <vt:lpstr>PowerPoint Presentation</vt:lpstr>
      <vt:lpstr>PowerPoint Presentation</vt:lpstr>
      <vt:lpstr>Other Resources</vt:lpstr>
      <vt:lpstr>What’s The Link?</vt:lpstr>
      <vt:lpstr>Me!!!</vt:lpstr>
      <vt:lpstr>My Hero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Chaisson, Lynn</dc:creator>
  <cp:lastModifiedBy>Smith, Cecil T</cp:lastModifiedBy>
  <cp:revision>99</cp:revision>
  <dcterms:created xsi:type="dcterms:W3CDTF">2017-03-15T15:28:54Z</dcterms:created>
  <dcterms:modified xsi:type="dcterms:W3CDTF">2024-11-06T16:28:16Z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0x0101008857300921968347BF646E968AC2F0E8</vt:lpwstr>
  </property>
</Properties>
</file>