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3" r:id="rId5"/>
    <p:sldId id="271" r:id="rId6"/>
    <p:sldId id="265" r:id="rId7"/>
    <p:sldId id="261" r:id="rId8"/>
    <p:sldId id="268" r:id="rId9"/>
    <p:sldId id="266" r:id="rId10"/>
    <p:sldId id="270" r:id="rId11"/>
    <p:sldId id="269" r:id="rId12"/>
    <p:sldId id="267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6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1EF1F-BA50-092A-429B-6019F0B4E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B73711-1618-2C12-D33E-BFFA38D440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EFB30-829A-D1E9-6D76-ED6C8C64F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993A-4F15-4E47-859B-446B75F5B4FB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B62A4-95E1-BD12-115A-2FB8C4AAF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248BE-D98A-A61A-2A62-F131BF08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7D2CF-2FE8-4495-B6D7-4ADC0A74D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656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2B0B0-97D9-CFAA-4130-63F728190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B61BDC-064A-9DD1-DE2A-D20416B8E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0F538-3EB3-FCA5-7CC7-26A32C8B4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993A-4F15-4E47-859B-446B75F5B4FB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B04E8-C511-CEFF-2609-9FCD0A2A3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20F5E-C4E1-9372-8EA9-F3A4DEC94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7D2CF-2FE8-4495-B6D7-4ADC0A74D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5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5342B4-E6BD-6650-1D8D-448736F5CF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C6E993-F6F3-AC5E-D4FE-F36167BB4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E2D2D-509F-EE59-A02B-18F879BF7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993A-4F15-4E47-859B-446B75F5B4FB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E2ED5-482D-65C3-306C-69B615F26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ACF5B-8A7F-958C-C09F-05AB4FDB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7D2CF-2FE8-4495-B6D7-4ADC0A74D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41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8C0C8-B1FF-CEB8-7036-E99EC5134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541CB-9DAA-034D-5F99-A2DA1A474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CB66B-BD81-46BC-CB20-AEFAA9499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993A-4F15-4E47-859B-446B75F5B4FB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8F8F8-7E24-9DDB-02B2-75D34FF52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F4D55-9D83-1DB9-6999-9E120C1E4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7D2CF-2FE8-4495-B6D7-4ADC0A74D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1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CD9BD-089D-6F38-253F-72E20FCA3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DD517-EB1C-C690-7842-E246C489A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C2D1E-4430-D0ED-F60C-D0CB2C2FE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993A-4F15-4E47-859B-446B75F5B4FB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E7D13D-CE30-8318-2CC0-65C4CAAB3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4F2CD-7261-DCC7-896B-E172E7F7C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7D2CF-2FE8-4495-B6D7-4ADC0A74D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6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40547-6674-951D-729F-6984DA23B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CA304-CBD6-EEFC-2B08-D6D853134D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6D9DB3-4B44-D39C-6B74-C0AB3DDE82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978D2F-CC2C-4532-4FF9-B6F8B5CA6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993A-4F15-4E47-859B-446B75F5B4FB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BA1503-DC45-4BCE-1C1A-4C3AAFB8A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21DC32-4F6D-135A-DD20-8B1780C2C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7D2CF-2FE8-4495-B6D7-4ADC0A74D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95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58833-D6A6-1DC7-7A45-EAC649060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1E8EFB-C435-24FB-F542-5FDCA0B49A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E45824-D89C-CAAF-D6F9-67E2D594E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BCEF32-035B-A1C4-4E96-D3985D07AA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D87A9B-2E2B-0BB9-1C64-45A559701B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9BDE1F-6EBE-E433-150B-C4418F595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993A-4F15-4E47-859B-446B75F5B4FB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92302B-8053-ADA9-1466-659794556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AB80A7-D337-6AF7-FEBF-F266D4FA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7D2CF-2FE8-4495-B6D7-4ADC0A74D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63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F43E7-03F4-92D1-3529-1B74B34BF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56ADE6-C09A-57E5-F3DA-DE1B0B287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993A-4F15-4E47-859B-446B75F5B4FB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D6FE00-45F6-C031-C74B-16518AAC0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B6EA81-6230-F853-1AA7-E952AF561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7D2CF-2FE8-4495-B6D7-4ADC0A74D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713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B5C127-DFEB-25AE-4EFE-9951B854E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993A-4F15-4E47-859B-446B75F5B4FB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366503-FF66-DC33-0599-6DE180305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924157-AF8C-E2D1-6DFC-6F4636408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7D2CF-2FE8-4495-B6D7-4ADC0A74D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527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A045D-D14E-4301-F8EB-E1DEB7C2A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69499-FFEF-7EAE-B991-2374A73A0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268E14-2407-F624-E5BF-3CA5B51F33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675E6F-6DC3-7C7D-886F-7ABA9AA7F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993A-4F15-4E47-859B-446B75F5B4FB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537F3E-429C-D1E1-9100-20DB1A72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7E33B9-7CF5-88F9-3A68-F4E6C7510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7D2CF-2FE8-4495-B6D7-4ADC0A74D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92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61E81-F3C2-4BF6-274F-BC5115845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6D3B5B-C344-8C88-9444-828EA5539C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6E4091-F700-33F7-99F6-1A2D355C1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A95D85-A6B7-4700-631F-3E1AAD7A9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993A-4F15-4E47-859B-446B75F5B4FB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E40A92-D348-1F98-402D-48CAC7E74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F28CCC-7523-110A-8AA3-B0C5CDD83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7D2CF-2FE8-4495-B6D7-4ADC0A74D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013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9E2E72-9414-ECE0-95DC-FAFEB9700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278BD0-03AE-54E0-5684-A8CB4C74F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2CF74-CA81-C956-1F26-DC56E0A16D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D993A-4F15-4E47-859B-446B75F5B4FB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850C1-6AD3-E26C-C8A1-5BB6B0A8B9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15273-8093-813E-D7F9-0C4C36CD87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7D2CF-2FE8-4495-B6D7-4ADC0A74D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61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hyperlink" Target="https://docs.google.com/spreadsheets/d/1KekcTi8AaFQrFqEmgMJ8BzrxOtOmS0p1ObEhZFP-fV0/edit#gid=141390318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hyperlink" Target="https://docs.google.com/spreadsheets/d/1KekcTi8AaFQrFqEmgMJ8BzrxOtOmS0p1ObEhZFP-fV0/edit#gid=1413903183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3887D573-EB87-2941-B0B4-61C7434A0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579" y="1235016"/>
            <a:ext cx="7624885" cy="3579962"/>
          </a:xfrm>
          <a:prstGeom prst="rect">
            <a:avLst/>
          </a:prstGeom>
        </p:spPr>
      </p:pic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7DB2158C-099D-B1A3-1B75-96A812B3C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472" y="2494471"/>
            <a:ext cx="1575759" cy="157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05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3887D573-EB87-2941-B0B4-61C7434A0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063" y="5275053"/>
            <a:ext cx="3071004" cy="1441868"/>
          </a:xfrm>
          <a:prstGeom prst="rect">
            <a:avLst/>
          </a:prstGeom>
        </p:spPr>
      </p:pic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7DB2158C-099D-B1A3-1B75-96A812B3C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224" y="5185550"/>
            <a:ext cx="1575759" cy="15757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6AF13A-3D62-89E0-DB41-9394D1D58E14}"/>
              </a:ext>
            </a:extLst>
          </p:cNvPr>
          <p:cNvSpPr txBox="1"/>
          <p:nvPr/>
        </p:nvSpPr>
        <p:spPr>
          <a:xfrm>
            <a:off x="1740256" y="5408762"/>
            <a:ext cx="43557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Traditional Score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4D5B82-4F61-8711-E775-5921452F34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00" t="10667" r="37065" b="5435"/>
          <a:stretch/>
        </p:blipFill>
        <p:spPr>
          <a:xfrm>
            <a:off x="1262269" y="141079"/>
            <a:ext cx="8352175" cy="478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88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3887D573-EB87-2941-B0B4-61C7434A0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063" y="5275053"/>
            <a:ext cx="3071004" cy="1441868"/>
          </a:xfrm>
          <a:prstGeom prst="rect">
            <a:avLst/>
          </a:prstGeom>
        </p:spPr>
      </p:pic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7DB2158C-099D-B1A3-1B75-96A812B3C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224" y="5185550"/>
            <a:ext cx="1575759" cy="15757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6AF13A-3D62-89E0-DB41-9394D1D58E14}"/>
              </a:ext>
            </a:extLst>
          </p:cNvPr>
          <p:cNvSpPr txBox="1"/>
          <p:nvPr/>
        </p:nvSpPr>
        <p:spPr>
          <a:xfrm>
            <a:off x="153517" y="5653678"/>
            <a:ext cx="65607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Traditional School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ABDEE7-A5DC-A15A-4DA3-D06DD48BC6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63" t="10334" r="59077" b="19565"/>
          <a:stretch/>
        </p:blipFill>
        <p:spPr>
          <a:xfrm>
            <a:off x="2139223" y="135691"/>
            <a:ext cx="3764621" cy="551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127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3887D573-EB87-2941-B0B4-61C7434A0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063" y="5275053"/>
            <a:ext cx="3071004" cy="1441868"/>
          </a:xfrm>
          <a:prstGeom prst="rect">
            <a:avLst/>
          </a:prstGeom>
        </p:spPr>
      </p:pic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7DB2158C-099D-B1A3-1B75-96A812B3C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224" y="5185550"/>
            <a:ext cx="1575759" cy="15757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6AF13A-3D62-89E0-DB41-9394D1D58E14}"/>
              </a:ext>
            </a:extLst>
          </p:cNvPr>
          <p:cNvSpPr txBox="1"/>
          <p:nvPr/>
        </p:nvSpPr>
        <p:spPr>
          <a:xfrm>
            <a:off x="1150265" y="5355504"/>
            <a:ext cx="53224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Traditional Top Lifter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4E57D9-0920-B8C9-0F16-6FDF9C287B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00" t="8695" r="46910" b="4710"/>
          <a:stretch/>
        </p:blipFill>
        <p:spPr>
          <a:xfrm>
            <a:off x="2196549" y="367748"/>
            <a:ext cx="5709444" cy="481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84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3887D573-EB87-2941-B0B4-61C7434A0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063" y="5275053"/>
            <a:ext cx="3071004" cy="1441868"/>
          </a:xfrm>
          <a:prstGeom prst="rect">
            <a:avLst/>
          </a:prstGeom>
        </p:spPr>
      </p:pic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7DB2158C-099D-B1A3-1B75-96A812B3C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38" y="5279003"/>
            <a:ext cx="1575759" cy="15757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6AF13A-3D62-89E0-DB41-9394D1D58E14}"/>
              </a:ext>
            </a:extLst>
          </p:cNvPr>
          <p:cNvSpPr txBox="1"/>
          <p:nvPr/>
        </p:nvSpPr>
        <p:spPr>
          <a:xfrm>
            <a:off x="2186620" y="5275053"/>
            <a:ext cx="17427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hlinkClick r:id="rId4"/>
              </a:rPr>
              <a:t>Tables</a:t>
            </a:r>
            <a:endParaRPr lang="en-US" sz="4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AD2721-1AEF-650C-D5F2-F964C7E5E4AC}"/>
              </a:ext>
            </a:extLst>
          </p:cNvPr>
          <p:cNvSpPr txBox="1"/>
          <p:nvPr/>
        </p:nvSpPr>
        <p:spPr>
          <a:xfrm>
            <a:off x="913686" y="6027003"/>
            <a:ext cx="47297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Tables = Platforms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F43BF1-DA61-5497-CE03-431D853168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071" t="3955" r="32004" b="3957"/>
          <a:stretch/>
        </p:blipFill>
        <p:spPr>
          <a:xfrm>
            <a:off x="1047330" y="96691"/>
            <a:ext cx="9330246" cy="509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71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A55B759-31A7-423C-9BC2-A8BC09FE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78796AF-79A0-47AC-BEFD-BFFC00F96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A7DA16-7981-9DC4-4B7B-375519A898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338328"/>
            <a:ext cx="3877056" cy="2249424"/>
          </a:xfrm>
        </p:spPr>
        <p:txBody>
          <a:bodyPr anchor="b">
            <a:normAutofit/>
          </a:bodyPr>
          <a:lstStyle/>
          <a:p>
            <a:pPr algn="l"/>
            <a:r>
              <a:rPr lang="en-US" sz="5000"/>
              <a:t>How to use Weightlifting Score</a:t>
            </a:r>
          </a:p>
        </p:txBody>
      </p:sp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7DB2158C-099D-B1A3-1B75-96A812B3C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579" y="329822"/>
            <a:ext cx="2611316" cy="2611316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3887D573-EB87-2941-B0B4-61C7434A0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781" y="3389366"/>
            <a:ext cx="5702113" cy="267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473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3887D573-EB87-2941-B0B4-61C7434A0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694" y="5252495"/>
            <a:ext cx="3071004" cy="1441868"/>
          </a:xfrm>
          <a:prstGeom prst="rect">
            <a:avLst/>
          </a:prstGeom>
        </p:spPr>
      </p:pic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7DB2158C-099D-B1A3-1B75-96A812B3C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093" y="5118604"/>
            <a:ext cx="1575759" cy="15757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E45705-FA19-ED5A-475E-BA0E34F1A1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38" t="2653" r="43364" b="73619"/>
          <a:stretch/>
        </p:blipFill>
        <p:spPr>
          <a:xfrm>
            <a:off x="1311214" y="577970"/>
            <a:ext cx="8632255" cy="4451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F9932F-A05D-A971-BBD4-42E648C48A3C}"/>
              </a:ext>
            </a:extLst>
          </p:cNvPr>
          <p:cNvSpPr txBox="1"/>
          <p:nvPr/>
        </p:nvSpPr>
        <p:spPr>
          <a:xfrm>
            <a:off x="1311214" y="5449033"/>
            <a:ext cx="55617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Linked to your GMAIL</a:t>
            </a:r>
          </a:p>
        </p:txBody>
      </p:sp>
    </p:spTree>
    <p:extLst>
      <p:ext uri="{BB962C8B-B14F-4D97-AF65-F5344CB8AC3E}">
        <p14:creationId xmlns:p14="http://schemas.microsoft.com/office/powerpoint/2010/main" val="1029476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3887D573-EB87-2941-B0B4-61C7434A0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063" y="5275053"/>
            <a:ext cx="3071004" cy="1441868"/>
          </a:xfrm>
          <a:prstGeom prst="rect">
            <a:avLst/>
          </a:prstGeom>
        </p:spPr>
      </p:pic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7DB2158C-099D-B1A3-1B75-96A812B3C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224" y="5185550"/>
            <a:ext cx="1575759" cy="15757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6AF13A-3D62-89E0-DB41-9394D1D58E14}"/>
              </a:ext>
            </a:extLst>
          </p:cNvPr>
          <p:cNvSpPr txBox="1"/>
          <p:nvPr/>
        </p:nvSpPr>
        <p:spPr>
          <a:xfrm>
            <a:off x="1761566" y="5428453"/>
            <a:ext cx="3138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Score Setup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08C0D8-0F25-7534-C8CC-B11E40C0D0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81" t="1689" r="60870" b="44086"/>
          <a:stretch/>
        </p:blipFill>
        <p:spPr>
          <a:xfrm>
            <a:off x="1761566" y="457200"/>
            <a:ext cx="3495061" cy="476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65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3887D573-EB87-2941-B0B4-61C7434A0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280" y="5260017"/>
            <a:ext cx="3071004" cy="1441868"/>
          </a:xfrm>
          <a:prstGeom prst="rect">
            <a:avLst/>
          </a:prstGeom>
        </p:spPr>
      </p:pic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7DB2158C-099D-B1A3-1B75-96A812B3C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224" y="5185550"/>
            <a:ext cx="1575759" cy="15757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6AF13A-3D62-89E0-DB41-9394D1D58E14}"/>
              </a:ext>
            </a:extLst>
          </p:cNvPr>
          <p:cNvSpPr txBox="1"/>
          <p:nvPr/>
        </p:nvSpPr>
        <p:spPr>
          <a:xfrm>
            <a:off x="1472307" y="5655002"/>
            <a:ext cx="2082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Schools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8C8C1C-86FE-E7C1-6FCC-7D21522620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245" r="51077"/>
          <a:stretch/>
        </p:blipFill>
        <p:spPr>
          <a:xfrm>
            <a:off x="1472307" y="283860"/>
            <a:ext cx="4005470" cy="522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01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3887D573-EB87-2941-B0B4-61C7434A0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063" y="5275053"/>
            <a:ext cx="3071004" cy="1441868"/>
          </a:xfrm>
          <a:prstGeom prst="rect">
            <a:avLst/>
          </a:prstGeom>
        </p:spPr>
      </p:pic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7DB2158C-099D-B1A3-1B75-96A812B3C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38" y="5279003"/>
            <a:ext cx="1575759" cy="15757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6AF13A-3D62-89E0-DB41-9394D1D58E14}"/>
              </a:ext>
            </a:extLst>
          </p:cNvPr>
          <p:cNvSpPr txBox="1"/>
          <p:nvPr/>
        </p:nvSpPr>
        <p:spPr>
          <a:xfrm>
            <a:off x="2186620" y="5275053"/>
            <a:ext cx="17427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hlinkClick r:id="rId4"/>
              </a:rPr>
              <a:t>Tables</a:t>
            </a:r>
            <a:endParaRPr lang="en-US" sz="4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AD2721-1AEF-650C-D5F2-F964C7E5E4AC}"/>
              </a:ext>
            </a:extLst>
          </p:cNvPr>
          <p:cNvSpPr txBox="1"/>
          <p:nvPr/>
        </p:nvSpPr>
        <p:spPr>
          <a:xfrm>
            <a:off x="913686" y="6027003"/>
            <a:ext cx="47297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Tables = Platforms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F43BF1-DA61-5497-CE03-431D853168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071" t="3955" r="32004" b="3957"/>
          <a:stretch/>
        </p:blipFill>
        <p:spPr>
          <a:xfrm>
            <a:off x="1047330" y="96691"/>
            <a:ext cx="9330246" cy="509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89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3887D573-EB87-2941-B0B4-61C7434A0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063" y="5275053"/>
            <a:ext cx="3071004" cy="1441868"/>
          </a:xfrm>
          <a:prstGeom prst="rect">
            <a:avLst/>
          </a:prstGeom>
        </p:spPr>
      </p:pic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7DB2158C-099D-B1A3-1B75-96A812B3C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224" y="5185550"/>
            <a:ext cx="1575759" cy="15757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6AF13A-3D62-89E0-DB41-9394D1D58E14}"/>
              </a:ext>
            </a:extLst>
          </p:cNvPr>
          <p:cNvSpPr txBox="1"/>
          <p:nvPr/>
        </p:nvSpPr>
        <p:spPr>
          <a:xfrm>
            <a:off x="1311215" y="5275053"/>
            <a:ext cx="3742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Olympic Score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ECF26B-0EFA-5D8B-FBBE-3D14AD4257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71" t="8709" r="40985" b="3615"/>
          <a:stretch/>
        </p:blipFill>
        <p:spPr>
          <a:xfrm>
            <a:off x="1683694" y="210717"/>
            <a:ext cx="6740810" cy="459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24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3887D573-EB87-2941-B0B4-61C7434A0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063" y="5275053"/>
            <a:ext cx="3071004" cy="1441868"/>
          </a:xfrm>
          <a:prstGeom prst="rect">
            <a:avLst/>
          </a:prstGeom>
        </p:spPr>
      </p:pic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7DB2158C-099D-B1A3-1B75-96A812B3C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224" y="5185550"/>
            <a:ext cx="1575759" cy="15757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6AF13A-3D62-89E0-DB41-9394D1D58E14}"/>
              </a:ext>
            </a:extLst>
          </p:cNvPr>
          <p:cNvSpPr txBox="1"/>
          <p:nvPr/>
        </p:nvSpPr>
        <p:spPr>
          <a:xfrm>
            <a:off x="524837" y="5477774"/>
            <a:ext cx="59478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Olympic School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227DB0-72A4-B13C-FE89-EE4350E189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31" t="6132" r="60768" b="17452"/>
          <a:stretch/>
        </p:blipFill>
        <p:spPr>
          <a:xfrm>
            <a:off x="3140015" y="549229"/>
            <a:ext cx="2234241" cy="408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12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3887D573-EB87-2941-B0B4-61C7434A0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063" y="5275053"/>
            <a:ext cx="3071004" cy="1441868"/>
          </a:xfrm>
          <a:prstGeom prst="rect">
            <a:avLst/>
          </a:prstGeom>
        </p:spPr>
      </p:pic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7DB2158C-099D-B1A3-1B75-96A812B3C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224" y="5185550"/>
            <a:ext cx="1575759" cy="15757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6AF13A-3D62-89E0-DB41-9394D1D58E14}"/>
              </a:ext>
            </a:extLst>
          </p:cNvPr>
          <p:cNvSpPr txBox="1"/>
          <p:nvPr/>
        </p:nvSpPr>
        <p:spPr>
          <a:xfrm>
            <a:off x="1521585" y="5580488"/>
            <a:ext cx="47095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Olympic Top Lifter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E5E575-82B3-340A-E577-CC80218176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18" t="6883" r="47989" b="5073"/>
          <a:stretch/>
        </p:blipFill>
        <p:spPr>
          <a:xfrm>
            <a:off x="2017643" y="446515"/>
            <a:ext cx="5208104" cy="46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36</Words>
  <Application>Microsoft Office PowerPoint</Application>
  <PresentationFormat>Widescreen</PresentationFormat>
  <Paragraphs>14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How to use Weightlifting Score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Margie Kluess</dc:creator>
  <cp:lastModifiedBy>Margie Kluess</cp:lastModifiedBy>
  <cp:revision>2</cp:revision>
  <dcterms:created xsi:type="dcterms:W3CDTF">2023-01-05T18:32:07Z</dcterms:created>
  <dcterms:modified xsi:type="dcterms:W3CDTF">2023-01-06T13:50:41Z</dcterms:modified>
</cp:coreProperties>
</file>