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301" r:id="rId2"/>
    <p:sldId id="316" r:id="rId3"/>
    <p:sldId id="306" r:id="rId4"/>
    <p:sldId id="311" r:id="rId5"/>
    <p:sldId id="272" r:id="rId6"/>
    <p:sldId id="279" r:id="rId7"/>
    <p:sldId id="257" r:id="rId8"/>
    <p:sldId id="296" r:id="rId9"/>
    <p:sldId id="297" r:id="rId10"/>
    <p:sldId id="298" r:id="rId11"/>
    <p:sldId id="259" r:id="rId12"/>
    <p:sldId id="299" r:id="rId13"/>
    <p:sldId id="260" r:id="rId14"/>
    <p:sldId id="274" r:id="rId15"/>
    <p:sldId id="283" r:id="rId16"/>
    <p:sldId id="273" r:id="rId17"/>
    <p:sldId id="310" r:id="rId18"/>
    <p:sldId id="263" r:id="rId19"/>
    <p:sldId id="264" r:id="rId20"/>
    <p:sldId id="265" r:id="rId21"/>
    <p:sldId id="281" r:id="rId22"/>
    <p:sldId id="267" r:id="rId23"/>
    <p:sldId id="268" r:id="rId24"/>
    <p:sldId id="282" r:id="rId25"/>
    <p:sldId id="314" r:id="rId26"/>
    <p:sldId id="295" r:id="rId27"/>
    <p:sldId id="315" r:id="rId28"/>
    <p:sldId id="294" r:id="rId29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Microsoft Sans Serif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Microsoft Sans Serif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Microsoft Sans Serif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Microsoft Sans Serif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Microsoft Sans Serif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Microsoft Sans Serif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Microsoft Sans Serif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Microsoft Sans Serif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Microsoft Sans Serif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867888"/>
    <a:srgbClr val="CCFF33"/>
    <a:srgbClr val="00FFFF"/>
    <a:srgbClr val="FF1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710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223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6" tIns="45295" rIns="92206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41307437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036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716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 b="0">
              <a:latin typeface="Times New Roman" pitchFamily="18" charset="0"/>
            </a:endParaRPr>
          </a:p>
        </p:txBody>
      </p:sp>
      <p:sp>
        <p:nvSpPr>
          <p:cNvPr id="70659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 b="0">
              <a:latin typeface="Times New Roman" pitchFamily="18" charset="0"/>
            </a:endParaRP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7066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066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66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066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066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B8295AF1-B0D6-4F4A-95CC-02FB5684AB6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06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projctor.wav"/>
          </p:stSnd>
        </p:sndAc>
      </p:transition>
    </mc:Choice>
    <mc:Fallback xmlns="">
      <p:transition spd="med" advClick="0" advTm="8000">
        <p:fade/>
        <p:sndAc>
          <p:stSnd>
            <p:snd r:embed="rId3" name="projctor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FFA3B-4050-4629-996D-1F60AB757E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projctor.wav"/>
          </p:stSnd>
        </p:sndAc>
      </p:transition>
    </mc:Choice>
    <mc:Fallback xmlns="">
      <p:transition spd="med" advClick="0" advTm="8000">
        <p:fade/>
        <p:sndAc>
          <p:stSnd>
            <p:snd r:embed="rId3" name="projctor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694F3-E08C-4E60-A5A2-AB8056DAB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projctor.wav"/>
          </p:stSnd>
        </p:sndAc>
      </p:transition>
    </mc:Choice>
    <mc:Fallback xmlns="">
      <p:transition spd="med" advClick="0" advTm="8000">
        <p:fade/>
        <p:sndAc>
          <p:stSnd>
            <p:snd r:embed="rId3" name="projctor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8C457-A314-4A5B-A965-C954B9123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projctor.wav"/>
          </p:stSnd>
        </p:sndAc>
      </p:transition>
    </mc:Choice>
    <mc:Fallback xmlns="">
      <p:transition spd="med" advClick="0" advTm="8000">
        <p:fade/>
        <p:sndAc>
          <p:stSnd>
            <p:snd r:embed="rId3" name="projctor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05EC5-8ED0-4E17-8D70-B71A26DDB3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projctor.wav"/>
          </p:stSnd>
        </p:sndAc>
      </p:transition>
    </mc:Choice>
    <mc:Fallback xmlns="">
      <p:transition spd="med" advClick="0" advTm="8000">
        <p:fade/>
        <p:sndAc>
          <p:stSnd>
            <p:snd r:embed="rId3" name="projctor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F1099-7716-46DB-A0DD-119DAA891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projctor.wav"/>
          </p:stSnd>
        </p:sndAc>
      </p:transition>
    </mc:Choice>
    <mc:Fallback xmlns="">
      <p:transition spd="med" advClick="0" advTm="8000">
        <p:fade/>
        <p:sndAc>
          <p:stSnd>
            <p:snd r:embed="rId3" name="projctor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AE6DE-3DD2-4767-B598-61A95563E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projctor.wav"/>
          </p:stSnd>
        </p:sndAc>
      </p:transition>
    </mc:Choice>
    <mc:Fallback xmlns="">
      <p:transition spd="med" advClick="0" advTm="8000">
        <p:fade/>
        <p:sndAc>
          <p:stSnd>
            <p:snd r:embed="rId3" name="projctor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5FC9C-C779-4B78-8119-CE60D9B6F6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projctor.wav"/>
          </p:stSnd>
        </p:sndAc>
      </p:transition>
    </mc:Choice>
    <mc:Fallback xmlns="">
      <p:transition spd="med" advClick="0" advTm="8000">
        <p:fade/>
        <p:sndAc>
          <p:stSnd>
            <p:snd r:embed="rId3" name="projctor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E1153-F6C3-4D57-BC6E-080F14235D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projctor.wav"/>
          </p:stSnd>
        </p:sndAc>
      </p:transition>
    </mc:Choice>
    <mc:Fallback xmlns="">
      <p:transition spd="med" advClick="0" advTm="8000">
        <p:fade/>
        <p:sndAc>
          <p:stSnd>
            <p:snd r:embed="rId3" name="projctor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B4965-CC9B-4D1C-86E5-8C7860C9C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projctor.wav"/>
          </p:stSnd>
        </p:sndAc>
      </p:transition>
    </mc:Choice>
    <mc:Fallback xmlns="">
      <p:transition spd="med" advClick="0" advTm="8000">
        <p:fade/>
        <p:sndAc>
          <p:stSnd>
            <p:snd r:embed="rId3" name="projctor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4DB6D-F8A5-44F2-B0F7-7E0B8A637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" name="projctor.wav"/>
          </p:stSnd>
        </p:sndAc>
      </p:transition>
    </mc:Choice>
    <mc:Fallback xmlns="">
      <p:transition spd="med" advClick="0" advTm="8000">
        <p:fade/>
        <p:sndAc>
          <p:stSnd>
            <p:snd r:embed="rId3" name="projctor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4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696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36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en-US" sz="2400" b="0">
              <a:latin typeface="Times New Roman" pitchFamily="18" charset="0"/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964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964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 algn="l">
              <a:defRPr sz="2600">
                <a:solidFill>
                  <a:schemeClr val="bg1"/>
                </a:solidFill>
                <a:latin typeface="+mn-lt"/>
              </a:defRPr>
            </a:lvl1pPr>
          </a:lstStyle>
          <a:p>
            <a:fld id="{EB57B43C-D9D6-4C17-A279-F192C12F915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6964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6964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4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13" name="projctor.wav"/>
          </p:stSnd>
        </p:sndAc>
      </p:transition>
    </mc:Choice>
    <mc:Fallback xmlns="">
      <p:transition spd="med" advClick="0" advTm="8000">
        <p:fade/>
        <p:sndAc>
          <p:stSnd>
            <p:snd r:embed="rId14" name="projctor.wav"/>
          </p:stSnd>
        </p:sndAc>
      </p:transition>
    </mc:Fallback>
  </mc:AlternateConten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0500" y="4019551"/>
            <a:ext cx="8512175" cy="175259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 Black" pitchFamily="34" charset="0"/>
              </a:rPr>
              <a:t>An alternative special education model</a:t>
            </a:r>
          </a:p>
        </p:txBody>
      </p:sp>
      <p:sp>
        <p:nvSpPr>
          <p:cNvPr id="60431" name="Freeform 15"/>
          <p:cNvSpPr>
            <a:spLocks/>
          </p:cNvSpPr>
          <p:nvPr/>
        </p:nvSpPr>
        <p:spPr bwMode="auto">
          <a:xfrm rot="-5400000">
            <a:off x="6728618" y="1313657"/>
            <a:ext cx="1376363" cy="920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49" y="660"/>
              </a:cxn>
              <a:cxn ang="0">
                <a:pos x="773" y="666"/>
              </a:cxn>
              <a:cxn ang="0">
                <a:pos x="773" y="678"/>
              </a:cxn>
              <a:cxn ang="0">
                <a:pos x="779" y="702"/>
              </a:cxn>
              <a:cxn ang="0">
                <a:pos x="785" y="719"/>
              </a:cxn>
              <a:cxn ang="0">
                <a:pos x="785" y="743"/>
              </a:cxn>
              <a:cxn ang="0">
                <a:pos x="785" y="761"/>
              </a:cxn>
              <a:cxn ang="0">
                <a:pos x="779" y="784"/>
              </a:cxn>
              <a:cxn ang="0">
                <a:pos x="767" y="796"/>
              </a:cxn>
              <a:cxn ang="0">
                <a:pos x="749" y="814"/>
              </a:cxn>
              <a:cxn ang="0">
                <a:pos x="731" y="820"/>
              </a:cxn>
              <a:cxn ang="0">
                <a:pos x="708" y="826"/>
              </a:cxn>
              <a:cxn ang="0">
                <a:pos x="684" y="826"/>
              </a:cxn>
              <a:cxn ang="0">
                <a:pos x="667" y="826"/>
              </a:cxn>
              <a:cxn ang="0">
                <a:pos x="649" y="820"/>
              </a:cxn>
              <a:cxn ang="0">
                <a:pos x="631" y="808"/>
              </a:cxn>
              <a:cxn ang="0">
                <a:pos x="614" y="790"/>
              </a:cxn>
              <a:cxn ang="0">
                <a:pos x="602" y="778"/>
              </a:cxn>
              <a:cxn ang="0">
                <a:pos x="596" y="755"/>
              </a:cxn>
              <a:cxn ang="0">
                <a:pos x="602" y="731"/>
              </a:cxn>
              <a:cxn ang="0">
                <a:pos x="608" y="708"/>
              </a:cxn>
              <a:cxn ang="0">
                <a:pos x="614" y="684"/>
              </a:cxn>
              <a:cxn ang="0">
                <a:pos x="614" y="672"/>
              </a:cxn>
              <a:cxn ang="0">
                <a:pos x="466" y="666"/>
              </a:cxn>
              <a:cxn ang="0">
                <a:pos x="466" y="625"/>
              </a:cxn>
              <a:cxn ang="0">
                <a:pos x="466" y="601"/>
              </a:cxn>
              <a:cxn ang="0">
                <a:pos x="460" y="584"/>
              </a:cxn>
              <a:cxn ang="0">
                <a:pos x="448" y="572"/>
              </a:cxn>
              <a:cxn ang="0">
                <a:pos x="431" y="566"/>
              </a:cxn>
              <a:cxn ang="0">
                <a:pos x="413" y="560"/>
              </a:cxn>
              <a:cxn ang="0">
                <a:pos x="383" y="560"/>
              </a:cxn>
              <a:cxn ang="0">
                <a:pos x="354" y="566"/>
              </a:cxn>
              <a:cxn ang="0">
                <a:pos x="330" y="566"/>
              </a:cxn>
              <a:cxn ang="0">
                <a:pos x="301" y="560"/>
              </a:cxn>
              <a:cxn ang="0">
                <a:pos x="277" y="548"/>
              </a:cxn>
              <a:cxn ang="0">
                <a:pos x="266" y="531"/>
              </a:cxn>
              <a:cxn ang="0">
                <a:pos x="260" y="507"/>
              </a:cxn>
              <a:cxn ang="0">
                <a:pos x="260" y="483"/>
              </a:cxn>
              <a:cxn ang="0">
                <a:pos x="260" y="460"/>
              </a:cxn>
              <a:cxn ang="0">
                <a:pos x="254" y="442"/>
              </a:cxn>
              <a:cxn ang="0">
                <a:pos x="242" y="436"/>
              </a:cxn>
              <a:cxn ang="0">
                <a:pos x="224" y="425"/>
              </a:cxn>
              <a:cxn ang="0">
                <a:pos x="195" y="419"/>
              </a:cxn>
              <a:cxn ang="0">
                <a:pos x="165" y="413"/>
              </a:cxn>
              <a:cxn ang="0">
                <a:pos x="142" y="407"/>
              </a:cxn>
              <a:cxn ang="0">
                <a:pos x="124" y="395"/>
              </a:cxn>
              <a:cxn ang="0">
                <a:pos x="106" y="377"/>
              </a:cxn>
              <a:cxn ang="0">
                <a:pos x="95" y="360"/>
              </a:cxn>
              <a:cxn ang="0">
                <a:pos x="95" y="336"/>
              </a:cxn>
              <a:cxn ang="0">
                <a:pos x="100" y="312"/>
              </a:cxn>
              <a:cxn ang="0">
                <a:pos x="106" y="289"/>
              </a:cxn>
              <a:cxn ang="0">
                <a:pos x="112" y="259"/>
              </a:cxn>
              <a:cxn ang="0">
                <a:pos x="106" y="236"/>
              </a:cxn>
              <a:cxn ang="0">
                <a:pos x="95" y="212"/>
              </a:cxn>
              <a:cxn ang="0">
                <a:pos x="83" y="200"/>
              </a:cxn>
              <a:cxn ang="0">
                <a:pos x="71" y="189"/>
              </a:cxn>
              <a:cxn ang="0">
                <a:pos x="53" y="177"/>
              </a:cxn>
              <a:cxn ang="0">
                <a:pos x="36" y="171"/>
              </a:cxn>
              <a:cxn ang="0">
                <a:pos x="12" y="171"/>
              </a:cxn>
            </a:cxnLst>
            <a:rect l="0" t="0" r="r" b="b"/>
            <a:pathLst>
              <a:path w="849" h="826">
                <a:moveTo>
                  <a:pt x="0" y="171"/>
                </a:moveTo>
                <a:lnTo>
                  <a:pt x="0" y="0"/>
                </a:lnTo>
                <a:lnTo>
                  <a:pt x="849" y="0"/>
                </a:lnTo>
                <a:lnTo>
                  <a:pt x="849" y="660"/>
                </a:lnTo>
                <a:lnTo>
                  <a:pt x="779" y="660"/>
                </a:lnTo>
                <a:lnTo>
                  <a:pt x="773" y="666"/>
                </a:lnTo>
                <a:lnTo>
                  <a:pt x="773" y="672"/>
                </a:lnTo>
                <a:lnTo>
                  <a:pt x="773" y="678"/>
                </a:lnTo>
                <a:lnTo>
                  <a:pt x="773" y="690"/>
                </a:lnTo>
                <a:lnTo>
                  <a:pt x="779" y="702"/>
                </a:lnTo>
                <a:lnTo>
                  <a:pt x="779" y="713"/>
                </a:lnTo>
                <a:lnTo>
                  <a:pt x="785" y="719"/>
                </a:lnTo>
                <a:lnTo>
                  <a:pt x="785" y="731"/>
                </a:lnTo>
                <a:lnTo>
                  <a:pt x="785" y="743"/>
                </a:lnTo>
                <a:lnTo>
                  <a:pt x="785" y="755"/>
                </a:lnTo>
                <a:lnTo>
                  <a:pt x="785" y="761"/>
                </a:lnTo>
                <a:lnTo>
                  <a:pt x="785" y="772"/>
                </a:lnTo>
                <a:lnTo>
                  <a:pt x="779" y="784"/>
                </a:lnTo>
                <a:lnTo>
                  <a:pt x="773" y="790"/>
                </a:lnTo>
                <a:lnTo>
                  <a:pt x="767" y="796"/>
                </a:lnTo>
                <a:lnTo>
                  <a:pt x="755" y="808"/>
                </a:lnTo>
                <a:lnTo>
                  <a:pt x="749" y="814"/>
                </a:lnTo>
                <a:lnTo>
                  <a:pt x="737" y="820"/>
                </a:lnTo>
                <a:lnTo>
                  <a:pt x="731" y="820"/>
                </a:lnTo>
                <a:lnTo>
                  <a:pt x="720" y="826"/>
                </a:lnTo>
                <a:lnTo>
                  <a:pt x="708" y="826"/>
                </a:lnTo>
                <a:lnTo>
                  <a:pt x="696" y="826"/>
                </a:lnTo>
                <a:lnTo>
                  <a:pt x="684" y="826"/>
                </a:lnTo>
                <a:lnTo>
                  <a:pt x="672" y="826"/>
                </a:lnTo>
                <a:lnTo>
                  <a:pt x="667" y="826"/>
                </a:lnTo>
                <a:lnTo>
                  <a:pt x="655" y="820"/>
                </a:lnTo>
                <a:lnTo>
                  <a:pt x="649" y="820"/>
                </a:lnTo>
                <a:lnTo>
                  <a:pt x="637" y="814"/>
                </a:lnTo>
                <a:lnTo>
                  <a:pt x="631" y="808"/>
                </a:lnTo>
                <a:lnTo>
                  <a:pt x="625" y="802"/>
                </a:lnTo>
                <a:lnTo>
                  <a:pt x="614" y="790"/>
                </a:lnTo>
                <a:lnTo>
                  <a:pt x="608" y="784"/>
                </a:lnTo>
                <a:lnTo>
                  <a:pt x="602" y="778"/>
                </a:lnTo>
                <a:lnTo>
                  <a:pt x="602" y="767"/>
                </a:lnTo>
                <a:lnTo>
                  <a:pt x="596" y="755"/>
                </a:lnTo>
                <a:lnTo>
                  <a:pt x="596" y="743"/>
                </a:lnTo>
                <a:lnTo>
                  <a:pt x="602" y="731"/>
                </a:lnTo>
                <a:lnTo>
                  <a:pt x="602" y="719"/>
                </a:lnTo>
                <a:lnTo>
                  <a:pt x="608" y="708"/>
                </a:lnTo>
                <a:lnTo>
                  <a:pt x="608" y="690"/>
                </a:lnTo>
                <a:lnTo>
                  <a:pt x="614" y="684"/>
                </a:lnTo>
                <a:lnTo>
                  <a:pt x="614" y="678"/>
                </a:lnTo>
                <a:lnTo>
                  <a:pt x="614" y="672"/>
                </a:lnTo>
                <a:lnTo>
                  <a:pt x="608" y="666"/>
                </a:lnTo>
                <a:lnTo>
                  <a:pt x="466" y="666"/>
                </a:lnTo>
                <a:lnTo>
                  <a:pt x="472" y="637"/>
                </a:lnTo>
                <a:lnTo>
                  <a:pt x="466" y="625"/>
                </a:lnTo>
                <a:lnTo>
                  <a:pt x="466" y="613"/>
                </a:lnTo>
                <a:lnTo>
                  <a:pt x="466" y="601"/>
                </a:lnTo>
                <a:lnTo>
                  <a:pt x="466" y="590"/>
                </a:lnTo>
                <a:lnTo>
                  <a:pt x="460" y="584"/>
                </a:lnTo>
                <a:lnTo>
                  <a:pt x="454" y="578"/>
                </a:lnTo>
                <a:lnTo>
                  <a:pt x="448" y="572"/>
                </a:lnTo>
                <a:lnTo>
                  <a:pt x="442" y="566"/>
                </a:lnTo>
                <a:lnTo>
                  <a:pt x="431" y="566"/>
                </a:lnTo>
                <a:lnTo>
                  <a:pt x="425" y="560"/>
                </a:lnTo>
                <a:lnTo>
                  <a:pt x="413" y="560"/>
                </a:lnTo>
                <a:lnTo>
                  <a:pt x="395" y="560"/>
                </a:lnTo>
                <a:lnTo>
                  <a:pt x="383" y="560"/>
                </a:lnTo>
                <a:lnTo>
                  <a:pt x="366" y="566"/>
                </a:lnTo>
                <a:lnTo>
                  <a:pt x="354" y="566"/>
                </a:lnTo>
                <a:lnTo>
                  <a:pt x="342" y="566"/>
                </a:lnTo>
                <a:lnTo>
                  <a:pt x="330" y="566"/>
                </a:lnTo>
                <a:lnTo>
                  <a:pt x="319" y="566"/>
                </a:lnTo>
                <a:lnTo>
                  <a:pt x="301" y="560"/>
                </a:lnTo>
                <a:lnTo>
                  <a:pt x="289" y="554"/>
                </a:lnTo>
                <a:lnTo>
                  <a:pt x="277" y="548"/>
                </a:lnTo>
                <a:lnTo>
                  <a:pt x="271" y="537"/>
                </a:lnTo>
                <a:lnTo>
                  <a:pt x="266" y="531"/>
                </a:lnTo>
                <a:lnTo>
                  <a:pt x="260" y="519"/>
                </a:lnTo>
                <a:lnTo>
                  <a:pt x="260" y="507"/>
                </a:lnTo>
                <a:lnTo>
                  <a:pt x="260" y="495"/>
                </a:lnTo>
                <a:lnTo>
                  <a:pt x="260" y="483"/>
                </a:lnTo>
                <a:lnTo>
                  <a:pt x="260" y="472"/>
                </a:lnTo>
                <a:lnTo>
                  <a:pt x="260" y="460"/>
                </a:lnTo>
                <a:lnTo>
                  <a:pt x="254" y="448"/>
                </a:lnTo>
                <a:lnTo>
                  <a:pt x="254" y="442"/>
                </a:lnTo>
                <a:lnTo>
                  <a:pt x="248" y="436"/>
                </a:lnTo>
                <a:lnTo>
                  <a:pt x="242" y="436"/>
                </a:lnTo>
                <a:lnTo>
                  <a:pt x="236" y="430"/>
                </a:lnTo>
                <a:lnTo>
                  <a:pt x="224" y="425"/>
                </a:lnTo>
                <a:lnTo>
                  <a:pt x="212" y="419"/>
                </a:lnTo>
                <a:lnTo>
                  <a:pt x="195" y="419"/>
                </a:lnTo>
                <a:lnTo>
                  <a:pt x="183" y="413"/>
                </a:lnTo>
                <a:lnTo>
                  <a:pt x="165" y="413"/>
                </a:lnTo>
                <a:lnTo>
                  <a:pt x="153" y="407"/>
                </a:lnTo>
                <a:lnTo>
                  <a:pt x="142" y="407"/>
                </a:lnTo>
                <a:lnTo>
                  <a:pt x="130" y="401"/>
                </a:lnTo>
                <a:lnTo>
                  <a:pt x="124" y="395"/>
                </a:lnTo>
                <a:lnTo>
                  <a:pt x="112" y="383"/>
                </a:lnTo>
                <a:lnTo>
                  <a:pt x="106" y="377"/>
                </a:lnTo>
                <a:lnTo>
                  <a:pt x="100" y="371"/>
                </a:lnTo>
                <a:lnTo>
                  <a:pt x="95" y="360"/>
                </a:lnTo>
                <a:lnTo>
                  <a:pt x="95" y="348"/>
                </a:lnTo>
                <a:lnTo>
                  <a:pt x="95" y="336"/>
                </a:lnTo>
                <a:lnTo>
                  <a:pt x="95" y="330"/>
                </a:lnTo>
                <a:lnTo>
                  <a:pt x="100" y="312"/>
                </a:lnTo>
                <a:lnTo>
                  <a:pt x="106" y="301"/>
                </a:lnTo>
                <a:lnTo>
                  <a:pt x="106" y="289"/>
                </a:lnTo>
                <a:lnTo>
                  <a:pt x="106" y="277"/>
                </a:lnTo>
                <a:lnTo>
                  <a:pt x="112" y="259"/>
                </a:lnTo>
                <a:lnTo>
                  <a:pt x="106" y="248"/>
                </a:lnTo>
                <a:lnTo>
                  <a:pt x="106" y="236"/>
                </a:lnTo>
                <a:lnTo>
                  <a:pt x="100" y="224"/>
                </a:lnTo>
                <a:lnTo>
                  <a:pt x="95" y="212"/>
                </a:lnTo>
                <a:lnTo>
                  <a:pt x="89" y="206"/>
                </a:lnTo>
                <a:lnTo>
                  <a:pt x="83" y="200"/>
                </a:lnTo>
                <a:lnTo>
                  <a:pt x="77" y="195"/>
                </a:lnTo>
                <a:lnTo>
                  <a:pt x="71" y="189"/>
                </a:lnTo>
                <a:lnTo>
                  <a:pt x="65" y="183"/>
                </a:lnTo>
                <a:lnTo>
                  <a:pt x="53" y="177"/>
                </a:lnTo>
                <a:lnTo>
                  <a:pt x="47" y="177"/>
                </a:lnTo>
                <a:lnTo>
                  <a:pt x="36" y="171"/>
                </a:lnTo>
                <a:lnTo>
                  <a:pt x="24" y="171"/>
                </a:lnTo>
                <a:lnTo>
                  <a:pt x="12" y="171"/>
                </a:lnTo>
                <a:lnTo>
                  <a:pt x="0" y="171"/>
                </a:lnTo>
                <a:close/>
              </a:path>
            </a:pathLst>
          </a:custGeom>
          <a:solidFill>
            <a:srgbClr val="FF00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2" name="Freeform 16"/>
          <p:cNvSpPr>
            <a:spLocks/>
          </p:cNvSpPr>
          <p:nvPr/>
        </p:nvSpPr>
        <p:spPr bwMode="auto">
          <a:xfrm rot="-5400000">
            <a:off x="7004051" y="1784350"/>
            <a:ext cx="1376362" cy="769937"/>
          </a:xfrm>
          <a:custGeom>
            <a:avLst/>
            <a:gdLst/>
            <a:ahLst/>
            <a:cxnLst>
              <a:cxn ang="0">
                <a:pos x="0" y="690"/>
              </a:cxn>
              <a:cxn ang="0">
                <a:pos x="849" y="0"/>
              </a:cxn>
              <a:cxn ang="0">
                <a:pos x="773" y="12"/>
              </a:cxn>
              <a:cxn ang="0">
                <a:pos x="773" y="36"/>
              </a:cxn>
              <a:cxn ang="0">
                <a:pos x="785" y="65"/>
              </a:cxn>
              <a:cxn ang="0">
                <a:pos x="785" y="89"/>
              </a:cxn>
              <a:cxn ang="0">
                <a:pos x="779" y="118"/>
              </a:cxn>
              <a:cxn ang="0">
                <a:pos x="761" y="142"/>
              </a:cxn>
              <a:cxn ang="0">
                <a:pos x="737" y="154"/>
              </a:cxn>
              <a:cxn ang="0">
                <a:pos x="714" y="166"/>
              </a:cxn>
              <a:cxn ang="0">
                <a:pos x="672" y="166"/>
              </a:cxn>
              <a:cxn ang="0">
                <a:pos x="649" y="160"/>
              </a:cxn>
              <a:cxn ang="0">
                <a:pos x="625" y="142"/>
              </a:cxn>
              <a:cxn ang="0">
                <a:pos x="608" y="118"/>
              </a:cxn>
              <a:cxn ang="0">
                <a:pos x="602" y="95"/>
              </a:cxn>
              <a:cxn ang="0">
                <a:pos x="602" y="71"/>
              </a:cxn>
              <a:cxn ang="0">
                <a:pos x="608" y="48"/>
              </a:cxn>
              <a:cxn ang="0">
                <a:pos x="614" y="24"/>
              </a:cxn>
              <a:cxn ang="0">
                <a:pos x="608" y="0"/>
              </a:cxn>
              <a:cxn ang="0">
                <a:pos x="466" y="24"/>
              </a:cxn>
              <a:cxn ang="0">
                <a:pos x="466" y="59"/>
              </a:cxn>
              <a:cxn ang="0">
                <a:pos x="466" y="83"/>
              </a:cxn>
              <a:cxn ang="0">
                <a:pos x="460" y="107"/>
              </a:cxn>
              <a:cxn ang="0">
                <a:pos x="448" y="118"/>
              </a:cxn>
              <a:cxn ang="0">
                <a:pos x="431" y="130"/>
              </a:cxn>
              <a:cxn ang="0">
                <a:pos x="407" y="130"/>
              </a:cxn>
              <a:cxn ang="0">
                <a:pos x="383" y="130"/>
              </a:cxn>
              <a:cxn ang="0">
                <a:pos x="360" y="130"/>
              </a:cxn>
              <a:cxn ang="0">
                <a:pos x="336" y="124"/>
              </a:cxn>
              <a:cxn ang="0">
                <a:pos x="307" y="130"/>
              </a:cxn>
              <a:cxn ang="0">
                <a:pos x="283" y="136"/>
              </a:cxn>
              <a:cxn ang="0">
                <a:pos x="271" y="154"/>
              </a:cxn>
              <a:cxn ang="0">
                <a:pos x="260" y="171"/>
              </a:cxn>
              <a:cxn ang="0">
                <a:pos x="260" y="195"/>
              </a:cxn>
              <a:cxn ang="0">
                <a:pos x="260" y="219"/>
              </a:cxn>
              <a:cxn ang="0">
                <a:pos x="254" y="236"/>
              </a:cxn>
              <a:cxn ang="0">
                <a:pos x="242" y="254"/>
              </a:cxn>
              <a:cxn ang="0">
                <a:pos x="224" y="266"/>
              </a:cxn>
              <a:cxn ang="0">
                <a:pos x="201" y="272"/>
              </a:cxn>
              <a:cxn ang="0">
                <a:pos x="171" y="278"/>
              </a:cxn>
              <a:cxn ang="0">
                <a:pos x="148" y="283"/>
              </a:cxn>
              <a:cxn ang="0">
                <a:pos x="130" y="295"/>
              </a:cxn>
              <a:cxn ang="0">
                <a:pos x="112" y="307"/>
              </a:cxn>
              <a:cxn ang="0">
                <a:pos x="100" y="325"/>
              </a:cxn>
              <a:cxn ang="0">
                <a:pos x="95" y="348"/>
              </a:cxn>
              <a:cxn ang="0">
                <a:pos x="95" y="372"/>
              </a:cxn>
              <a:cxn ang="0">
                <a:pos x="100" y="401"/>
              </a:cxn>
              <a:cxn ang="0">
                <a:pos x="106" y="425"/>
              </a:cxn>
              <a:cxn ang="0">
                <a:pos x="106" y="449"/>
              </a:cxn>
              <a:cxn ang="0">
                <a:pos x="100" y="472"/>
              </a:cxn>
              <a:cxn ang="0">
                <a:pos x="89" y="490"/>
              </a:cxn>
              <a:cxn ang="0">
                <a:pos x="71" y="519"/>
              </a:cxn>
              <a:cxn ang="0">
                <a:pos x="53" y="531"/>
              </a:cxn>
              <a:cxn ang="0">
                <a:pos x="36" y="543"/>
              </a:cxn>
              <a:cxn ang="0">
                <a:pos x="12" y="549"/>
              </a:cxn>
            </a:cxnLst>
            <a:rect l="0" t="0" r="r" b="b"/>
            <a:pathLst>
              <a:path w="849" h="690">
                <a:moveTo>
                  <a:pt x="0" y="549"/>
                </a:moveTo>
                <a:lnTo>
                  <a:pt x="0" y="690"/>
                </a:lnTo>
                <a:lnTo>
                  <a:pt x="849" y="690"/>
                </a:lnTo>
                <a:lnTo>
                  <a:pt x="849" y="0"/>
                </a:lnTo>
                <a:lnTo>
                  <a:pt x="773" y="0"/>
                </a:lnTo>
                <a:lnTo>
                  <a:pt x="773" y="12"/>
                </a:lnTo>
                <a:lnTo>
                  <a:pt x="773" y="24"/>
                </a:lnTo>
                <a:lnTo>
                  <a:pt x="773" y="36"/>
                </a:lnTo>
                <a:lnTo>
                  <a:pt x="779" y="48"/>
                </a:lnTo>
                <a:lnTo>
                  <a:pt x="785" y="65"/>
                </a:lnTo>
                <a:lnTo>
                  <a:pt x="785" y="77"/>
                </a:lnTo>
                <a:lnTo>
                  <a:pt x="785" y="89"/>
                </a:lnTo>
                <a:lnTo>
                  <a:pt x="785" y="107"/>
                </a:lnTo>
                <a:lnTo>
                  <a:pt x="779" y="118"/>
                </a:lnTo>
                <a:lnTo>
                  <a:pt x="773" y="130"/>
                </a:lnTo>
                <a:lnTo>
                  <a:pt x="761" y="142"/>
                </a:lnTo>
                <a:lnTo>
                  <a:pt x="749" y="148"/>
                </a:lnTo>
                <a:lnTo>
                  <a:pt x="737" y="154"/>
                </a:lnTo>
                <a:lnTo>
                  <a:pt x="726" y="160"/>
                </a:lnTo>
                <a:lnTo>
                  <a:pt x="714" y="166"/>
                </a:lnTo>
                <a:lnTo>
                  <a:pt x="696" y="166"/>
                </a:lnTo>
                <a:lnTo>
                  <a:pt x="672" y="166"/>
                </a:lnTo>
                <a:lnTo>
                  <a:pt x="661" y="160"/>
                </a:lnTo>
                <a:lnTo>
                  <a:pt x="649" y="160"/>
                </a:lnTo>
                <a:lnTo>
                  <a:pt x="637" y="154"/>
                </a:lnTo>
                <a:lnTo>
                  <a:pt x="625" y="142"/>
                </a:lnTo>
                <a:lnTo>
                  <a:pt x="614" y="130"/>
                </a:lnTo>
                <a:lnTo>
                  <a:pt x="608" y="118"/>
                </a:lnTo>
                <a:lnTo>
                  <a:pt x="602" y="107"/>
                </a:lnTo>
                <a:lnTo>
                  <a:pt x="602" y="95"/>
                </a:lnTo>
                <a:lnTo>
                  <a:pt x="602" y="83"/>
                </a:lnTo>
                <a:lnTo>
                  <a:pt x="602" y="71"/>
                </a:lnTo>
                <a:lnTo>
                  <a:pt x="602" y="59"/>
                </a:lnTo>
                <a:lnTo>
                  <a:pt x="608" y="48"/>
                </a:lnTo>
                <a:lnTo>
                  <a:pt x="614" y="36"/>
                </a:lnTo>
                <a:lnTo>
                  <a:pt x="614" y="24"/>
                </a:lnTo>
                <a:lnTo>
                  <a:pt x="614" y="12"/>
                </a:lnTo>
                <a:lnTo>
                  <a:pt x="608" y="0"/>
                </a:lnTo>
                <a:lnTo>
                  <a:pt x="466" y="0"/>
                </a:lnTo>
                <a:lnTo>
                  <a:pt x="466" y="24"/>
                </a:lnTo>
                <a:lnTo>
                  <a:pt x="466" y="42"/>
                </a:lnTo>
                <a:lnTo>
                  <a:pt x="466" y="59"/>
                </a:lnTo>
                <a:lnTo>
                  <a:pt x="466" y="71"/>
                </a:lnTo>
                <a:lnTo>
                  <a:pt x="466" y="83"/>
                </a:lnTo>
                <a:lnTo>
                  <a:pt x="460" y="95"/>
                </a:lnTo>
                <a:lnTo>
                  <a:pt x="460" y="107"/>
                </a:lnTo>
                <a:lnTo>
                  <a:pt x="454" y="112"/>
                </a:lnTo>
                <a:lnTo>
                  <a:pt x="448" y="118"/>
                </a:lnTo>
                <a:lnTo>
                  <a:pt x="437" y="124"/>
                </a:lnTo>
                <a:lnTo>
                  <a:pt x="431" y="130"/>
                </a:lnTo>
                <a:lnTo>
                  <a:pt x="419" y="130"/>
                </a:lnTo>
                <a:lnTo>
                  <a:pt x="407" y="130"/>
                </a:lnTo>
                <a:lnTo>
                  <a:pt x="395" y="130"/>
                </a:lnTo>
                <a:lnTo>
                  <a:pt x="383" y="130"/>
                </a:lnTo>
                <a:lnTo>
                  <a:pt x="372" y="130"/>
                </a:lnTo>
                <a:lnTo>
                  <a:pt x="360" y="130"/>
                </a:lnTo>
                <a:lnTo>
                  <a:pt x="348" y="124"/>
                </a:lnTo>
                <a:lnTo>
                  <a:pt x="336" y="124"/>
                </a:lnTo>
                <a:lnTo>
                  <a:pt x="319" y="130"/>
                </a:lnTo>
                <a:lnTo>
                  <a:pt x="307" y="130"/>
                </a:lnTo>
                <a:lnTo>
                  <a:pt x="295" y="130"/>
                </a:lnTo>
                <a:lnTo>
                  <a:pt x="283" y="136"/>
                </a:lnTo>
                <a:lnTo>
                  <a:pt x="277" y="142"/>
                </a:lnTo>
                <a:lnTo>
                  <a:pt x="271" y="154"/>
                </a:lnTo>
                <a:lnTo>
                  <a:pt x="260" y="166"/>
                </a:lnTo>
                <a:lnTo>
                  <a:pt x="260" y="171"/>
                </a:lnTo>
                <a:lnTo>
                  <a:pt x="260" y="183"/>
                </a:lnTo>
                <a:lnTo>
                  <a:pt x="260" y="195"/>
                </a:lnTo>
                <a:lnTo>
                  <a:pt x="260" y="207"/>
                </a:lnTo>
                <a:lnTo>
                  <a:pt x="260" y="219"/>
                </a:lnTo>
                <a:lnTo>
                  <a:pt x="260" y="230"/>
                </a:lnTo>
                <a:lnTo>
                  <a:pt x="254" y="236"/>
                </a:lnTo>
                <a:lnTo>
                  <a:pt x="248" y="248"/>
                </a:lnTo>
                <a:lnTo>
                  <a:pt x="242" y="254"/>
                </a:lnTo>
                <a:lnTo>
                  <a:pt x="236" y="260"/>
                </a:lnTo>
                <a:lnTo>
                  <a:pt x="224" y="266"/>
                </a:lnTo>
                <a:lnTo>
                  <a:pt x="212" y="272"/>
                </a:lnTo>
                <a:lnTo>
                  <a:pt x="201" y="272"/>
                </a:lnTo>
                <a:lnTo>
                  <a:pt x="189" y="278"/>
                </a:lnTo>
                <a:lnTo>
                  <a:pt x="171" y="278"/>
                </a:lnTo>
                <a:lnTo>
                  <a:pt x="159" y="283"/>
                </a:lnTo>
                <a:lnTo>
                  <a:pt x="148" y="283"/>
                </a:lnTo>
                <a:lnTo>
                  <a:pt x="136" y="289"/>
                </a:lnTo>
                <a:lnTo>
                  <a:pt x="130" y="295"/>
                </a:lnTo>
                <a:lnTo>
                  <a:pt x="118" y="301"/>
                </a:lnTo>
                <a:lnTo>
                  <a:pt x="112" y="307"/>
                </a:lnTo>
                <a:lnTo>
                  <a:pt x="106" y="313"/>
                </a:lnTo>
                <a:lnTo>
                  <a:pt x="100" y="325"/>
                </a:lnTo>
                <a:lnTo>
                  <a:pt x="95" y="331"/>
                </a:lnTo>
                <a:lnTo>
                  <a:pt x="95" y="348"/>
                </a:lnTo>
                <a:lnTo>
                  <a:pt x="95" y="360"/>
                </a:lnTo>
                <a:lnTo>
                  <a:pt x="95" y="372"/>
                </a:lnTo>
                <a:lnTo>
                  <a:pt x="100" y="384"/>
                </a:lnTo>
                <a:lnTo>
                  <a:pt x="100" y="401"/>
                </a:lnTo>
                <a:lnTo>
                  <a:pt x="106" y="413"/>
                </a:lnTo>
                <a:lnTo>
                  <a:pt x="106" y="425"/>
                </a:lnTo>
                <a:lnTo>
                  <a:pt x="106" y="437"/>
                </a:lnTo>
                <a:lnTo>
                  <a:pt x="106" y="449"/>
                </a:lnTo>
                <a:lnTo>
                  <a:pt x="100" y="460"/>
                </a:lnTo>
                <a:lnTo>
                  <a:pt x="100" y="472"/>
                </a:lnTo>
                <a:lnTo>
                  <a:pt x="95" y="478"/>
                </a:lnTo>
                <a:lnTo>
                  <a:pt x="89" y="490"/>
                </a:lnTo>
                <a:lnTo>
                  <a:pt x="83" y="508"/>
                </a:lnTo>
                <a:lnTo>
                  <a:pt x="71" y="519"/>
                </a:lnTo>
                <a:lnTo>
                  <a:pt x="65" y="525"/>
                </a:lnTo>
                <a:lnTo>
                  <a:pt x="53" y="531"/>
                </a:lnTo>
                <a:lnTo>
                  <a:pt x="47" y="537"/>
                </a:lnTo>
                <a:lnTo>
                  <a:pt x="36" y="543"/>
                </a:lnTo>
                <a:lnTo>
                  <a:pt x="24" y="543"/>
                </a:lnTo>
                <a:lnTo>
                  <a:pt x="12" y="549"/>
                </a:lnTo>
                <a:lnTo>
                  <a:pt x="0" y="549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3" name="Freeform 17"/>
          <p:cNvSpPr>
            <a:spLocks/>
          </p:cNvSpPr>
          <p:nvPr/>
        </p:nvSpPr>
        <p:spPr bwMode="auto">
          <a:xfrm rot="-5400000">
            <a:off x="4950619" y="2124869"/>
            <a:ext cx="1382712" cy="920750"/>
          </a:xfrm>
          <a:custGeom>
            <a:avLst/>
            <a:gdLst/>
            <a:ahLst/>
            <a:cxnLst>
              <a:cxn ang="0">
                <a:pos x="855" y="825"/>
              </a:cxn>
              <a:cxn ang="0">
                <a:pos x="0" y="165"/>
              </a:cxn>
              <a:cxn ang="0">
                <a:pos x="77" y="159"/>
              </a:cxn>
              <a:cxn ang="0">
                <a:pos x="83" y="147"/>
              </a:cxn>
              <a:cxn ang="0">
                <a:pos x="77" y="130"/>
              </a:cxn>
              <a:cxn ang="0">
                <a:pos x="71" y="106"/>
              </a:cxn>
              <a:cxn ang="0">
                <a:pos x="71" y="82"/>
              </a:cxn>
              <a:cxn ang="0">
                <a:pos x="71" y="65"/>
              </a:cxn>
              <a:cxn ang="0">
                <a:pos x="77" y="47"/>
              </a:cxn>
              <a:cxn ang="0">
                <a:pos x="88" y="29"/>
              </a:cxn>
              <a:cxn ang="0">
                <a:pos x="106" y="17"/>
              </a:cxn>
              <a:cxn ang="0">
                <a:pos x="124" y="6"/>
              </a:cxn>
              <a:cxn ang="0">
                <a:pos x="147" y="0"/>
              </a:cxn>
              <a:cxn ang="0">
                <a:pos x="171" y="0"/>
              </a:cxn>
              <a:cxn ang="0">
                <a:pos x="189" y="0"/>
              </a:cxn>
              <a:cxn ang="0">
                <a:pos x="206" y="6"/>
              </a:cxn>
              <a:cxn ang="0">
                <a:pos x="224" y="17"/>
              </a:cxn>
              <a:cxn ang="0">
                <a:pos x="236" y="35"/>
              </a:cxn>
              <a:cxn ang="0">
                <a:pos x="248" y="53"/>
              </a:cxn>
              <a:cxn ang="0">
                <a:pos x="254" y="76"/>
              </a:cxn>
              <a:cxn ang="0">
                <a:pos x="254" y="100"/>
              </a:cxn>
              <a:cxn ang="0">
                <a:pos x="248" y="124"/>
              </a:cxn>
              <a:cxn ang="0">
                <a:pos x="242" y="147"/>
              </a:cxn>
              <a:cxn ang="0">
                <a:pos x="242" y="159"/>
              </a:cxn>
              <a:cxn ang="0">
                <a:pos x="383" y="165"/>
              </a:cxn>
              <a:cxn ang="0">
                <a:pos x="383" y="206"/>
              </a:cxn>
              <a:cxn ang="0">
                <a:pos x="383" y="230"/>
              </a:cxn>
              <a:cxn ang="0">
                <a:pos x="389" y="259"/>
              </a:cxn>
              <a:cxn ang="0">
                <a:pos x="395" y="277"/>
              </a:cxn>
              <a:cxn ang="0">
                <a:pos x="413" y="289"/>
              </a:cxn>
              <a:cxn ang="0">
                <a:pos x="431" y="289"/>
              </a:cxn>
              <a:cxn ang="0">
                <a:pos x="454" y="295"/>
              </a:cxn>
              <a:cxn ang="0">
                <a:pos x="478" y="289"/>
              </a:cxn>
              <a:cxn ang="0">
                <a:pos x="501" y="289"/>
              </a:cxn>
              <a:cxn ang="0">
                <a:pos x="531" y="289"/>
              </a:cxn>
              <a:cxn ang="0">
                <a:pos x="554" y="295"/>
              </a:cxn>
              <a:cxn ang="0">
                <a:pos x="572" y="306"/>
              </a:cxn>
              <a:cxn ang="0">
                <a:pos x="590" y="324"/>
              </a:cxn>
              <a:cxn ang="0">
                <a:pos x="590" y="348"/>
              </a:cxn>
              <a:cxn ang="0">
                <a:pos x="590" y="371"/>
              </a:cxn>
              <a:cxn ang="0">
                <a:pos x="590" y="389"/>
              </a:cxn>
              <a:cxn ang="0">
                <a:pos x="602" y="413"/>
              </a:cxn>
              <a:cxn ang="0">
                <a:pos x="613" y="424"/>
              </a:cxn>
              <a:cxn ang="0">
                <a:pos x="637" y="430"/>
              </a:cxn>
              <a:cxn ang="0">
                <a:pos x="661" y="436"/>
              </a:cxn>
              <a:cxn ang="0">
                <a:pos x="690" y="442"/>
              </a:cxn>
              <a:cxn ang="0">
                <a:pos x="714" y="448"/>
              </a:cxn>
              <a:cxn ang="0">
                <a:pos x="731" y="460"/>
              </a:cxn>
              <a:cxn ang="0">
                <a:pos x="749" y="477"/>
              </a:cxn>
              <a:cxn ang="0">
                <a:pos x="755" y="495"/>
              </a:cxn>
              <a:cxn ang="0">
                <a:pos x="755" y="519"/>
              </a:cxn>
              <a:cxn ang="0">
                <a:pos x="749" y="542"/>
              </a:cxn>
              <a:cxn ang="0">
                <a:pos x="743" y="572"/>
              </a:cxn>
              <a:cxn ang="0">
                <a:pos x="743" y="595"/>
              </a:cxn>
              <a:cxn ang="0">
                <a:pos x="749" y="619"/>
              </a:cxn>
              <a:cxn ang="0">
                <a:pos x="755" y="637"/>
              </a:cxn>
              <a:cxn ang="0">
                <a:pos x="773" y="660"/>
              </a:cxn>
              <a:cxn ang="0">
                <a:pos x="796" y="672"/>
              </a:cxn>
              <a:cxn ang="0">
                <a:pos x="814" y="678"/>
              </a:cxn>
              <a:cxn ang="0">
                <a:pos x="837" y="684"/>
              </a:cxn>
            </a:cxnLst>
            <a:rect l="0" t="0" r="r" b="b"/>
            <a:pathLst>
              <a:path w="855" h="825">
                <a:moveTo>
                  <a:pt x="855" y="684"/>
                </a:moveTo>
                <a:lnTo>
                  <a:pt x="855" y="825"/>
                </a:lnTo>
                <a:lnTo>
                  <a:pt x="6" y="825"/>
                </a:lnTo>
                <a:lnTo>
                  <a:pt x="0" y="165"/>
                </a:lnTo>
                <a:lnTo>
                  <a:pt x="77" y="165"/>
                </a:lnTo>
                <a:lnTo>
                  <a:pt x="77" y="159"/>
                </a:lnTo>
                <a:lnTo>
                  <a:pt x="83" y="153"/>
                </a:lnTo>
                <a:lnTo>
                  <a:pt x="83" y="147"/>
                </a:lnTo>
                <a:lnTo>
                  <a:pt x="83" y="135"/>
                </a:lnTo>
                <a:lnTo>
                  <a:pt x="77" y="130"/>
                </a:lnTo>
                <a:lnTo>
                  <a:pt x="77" y="112"/>
                </a:lnTo>
                <a:lnTo>
                  <a:pt x="71" y="106"/>
                </a:lnTo>
                <a:lnTo>
                  <a:pt x="71" y="94"/>
                </a:lnTo>
                <a:lnTo>
                  <a:pt x="71" y="82"/>
                </a:lnTo>
                <a:lnTo>
                  <a:pt x="71" y="76"/>
                </a:lnTo>
                <a:lnTo>
                  <a:pt x="71" y="65"/>
                </a:lnTo>
                <a:lnTo>
                  <a:pt x="71" y="53"/>
                </a:lnTo>
                <a:lnTo>
                  <a:pt x="77" y="47"/>
                </a:lnTo>
                <a:lnTo>
                  <a:pt x="83" y="35"/>
                </a:lnTo>
                <a:lnTo>
                  <a:pt x="88" y="29"/>
                </a:lnTo>
                <a:lnTo>
                  <a:pt x="94" y="23"/>
                </a:lnTo>
                <a:lnTo>
                  <a:pt x="106" y="17"/>
                </a:lnTo>
                <a:lnTo>
                  <a:pt x="112" y="12"/>
                </a:lnTo>
                <a:lnTo>
                  <a:pt x="124" y="6"/>
                </a:lnTo>
                <a:lnTo>
                  <a:pt x="136" y="0"/>
                </a:lnTo>
                <a:lnTo>
                  <a:pt x="147" y="0"/>
                </a:lnTo>
                <a:lnTo>
                  <a:pt x="159" y="0"/>
                </a:lnTo>
                <a:lnTo>
                  <a:pt x="171" y="0"/>
                </a:lnTo>
                <a:lnTo>
                  <a:pt x="183" y="0"/>
                </a:lnTo>
                <a:lnTo>
                  <a:pt x="189" y="0"/>
                </a:lnTo>
                <a:lnTo>
                  <a:pt x="201" y="6"/>
                </a:lnTo>
                <a:lnTo>
                  <a:pt x="206" y="6"/>
                </a:lnTo>
                <a:lnTo>
                  <a:pt x="212" y="12"/>
                </a:lnTo>
                <a:lnTo>
                  <a:pt x="224" y="17"/>
                </a:lnTo>
                <a:lnTo>
                  <a:pt x="230" y="23"/>
                </a:lnTo>
                <a:lnTo>
                  <a:pt x="236" y="35"/>
                </a:lnTo>
                <a:lnTo>
                  <a:pt x="242" y="41"/>
                </a:lnTo>
                <a:lnTo>
                  <a:pt x="248" y="53"/>
                </a:lnTo>
                <a:lnTo>
                  <a:pt x="254" y="65"/>
                </a:lnTo>
                <a:lnTo>
                  <a:pt x="254" y="76"/>
                </a:lnTo>
                <a:lnTo>
                  <a:pt x="254" y="88"/>
                </a:lnTo>
                <a:lnTo>
                  <a:pt x="254" y="100"/>
                </a:lnTo>
                <a:lnTo>
                  <a:pt x="248" y="112"/>
                </a:lnTo>
                <a:lnTo>
                  <a:pt x="248" y="124"/>
                </a:lnTo>
                <a:lnTo>
                  <a:pt x="242" y="135"/>
                </a:lnTo>
                <a:lnTo>
                  <a:pt x="242" y="147"/>
                </a:lnTo>
                <a:lnTo>
                  <a:pt x="242" y="153"/>
                </a:lnTo>
                <a:lnTo>
                  <a:pt x="242" y="159"/>
                </a:lnTo>
                <a:lnTo>
                  <a:pt x="248" y="165"/>
                </a:lnTo>
                <a:lnTo>
                  <a:pt x="383" y="165"/>
                </a:lnTo>
                <a:lnTo>
                  <a:pt x="383" y="188"/>
                </a:lnTo>
                <a:lnTo>
                  <a:pt x="383" y="206"/>
                </a:lnTo>
                <a:lnTo>
                  <a:pt x="383" y="218"/>
                </a:lnTo>
                <a:lnTo>
                  <a:pt x="383" y="230"/>
                </a:lnTo>
                <a:lnTo>
                  <a:pt x="383" y="247"/>
                </a:lnTo>
                <a:lnTo>
                  <a:pt x="389" y="259"/>
                </a:lnTo>
                <a:lnTo>
                  <a:pt x="389" y="265"/>
                </a:lnTo>
                <a:lnTo>
                  <a:pt x="395" y="277"/>
                </a:lnTo>
                <a:lnTo>
                  <a:pt x="401" y="283"/>
                </a:lnTo>
                <a:lnTo>
                  <a:pt x="413" y="289"/>
                </a:lnTo>
                <a:lnTo>
                  <a:pt x="425" y="289"/>
                </a:lnTo>
                <a:lnTo>
                  <a:pt x="431" y="289"/>
                </a:lnTo>
                <a:lnTo>
                  <a:pt x="442" y="295"/>
                </a:lnTo>
                <a:lnTo>
                  <a:pt x="454" y="295"/>
                </a:lnTo>
                <a:lnTo>
                  <a:pt x="466" y="289"/>
                </a:lnTo>
                <a:lnTo>
                  <a:pt x="478" y="289"/>
                </a:lnTo>
                <a:lnTo>
                  <a:pt x="490" y="289"/>
                </a:lnTo>
                <a:lnTo>
                  <a:pt x="501" y="289"/>
                </a:lnTo>
                <a:lnTo>
                  <a:pt x="519" y="289"/>
                </a:lnTo>
                <a:lnTo>
                  <a:pt x="531" y="289"/>
                </a:lnTo>
                <a:lnTo>
                  <a:pt x="543" y="289"/>
                </a:lnTo>
                <a:lnTo>
                  <a:pt x="554" y="295"/>
                </a:lnTo>
                <a:lnTo>
                  <a:pt x="566" y="301"/>
                </a:lnTo>
                <a:lnTo>
                  <a:pt x="572" y="306"/>
                </a:lnTo>
                <a:lnTo>
                  <a:pt x="584" y="312"/>
                </a:lnTo>
                <a:lnTo>
                  <a:pt x="590" y="324"/>
                </a:lnTo>
                <a:lnTo>
                  <a:pt x="590" y="336"/>
                </a:lnTo>
                <a:lnTo>
                  <a:pt x="590" y="348"/>
                </a:lnTo>
                <a:lnTo>
                  <a:pt x="590" y="360"/>
                </a:lnTo>
                <a:lnTo>
                  <a:pt x="590" y="371"/>
                </a:lnTo>
                <a:lnTo>
                  <a:pt x="590" y="383"/>
                </a:lnTo>
                <a:lnTo>
                  <a:pt x="590" y="389"/>
                </a:lnTo>
                <a:lnTo>
                  <a:pt x="596" y="401"/>
                </a:lnTo>
                <a:lnTo>
                  <a:pt x="602" y="413"/>
                </a:lnTo>
                <a:lnTo>
                  <a:pt x="607" y="418"/>
                </a:lnTo>
                <a:lnTo>
                  <a:pt x="613" y="424"/>
                </a:lnTo>
                <a:lnTo>
                  <a:pt x="625" y="430"/>
                </a:lnTo>
                <a:lnTo>
                  <a:pt x="637" y="430"/>
                </a:lnTo>
                <a:lnTo>
                  <a:pt x="649" y="436"/>
                </a:lnTo>
                <a:lnTo>
                  <a:pt x="661" y="436"/>
                </a:lnTo>
                <a:lnTo>
                  <a:pt x="678" y="442"/>
                </a:lnTo>
                <a:lnTo>
                  <a:pt x="690" y="442"/>
                </a:lnTo>
                <a:lnTo>
                  <a:pt x="702" y="448"/>
                </a:lnTo>
                <a:lnTo>
                  <a:pt x="714" y="448"/>
                </a:lnTo>
                <a:lnTo>
                  <a:pt x="725" y="454"/>
                </a:lnTo>
                <a:lnTo>
                  <a:pt x="731" y="460"/>
                </a:lnTo>
                <a:lnTo>
                  <a:pt x="737" y="466"/>
                </a:lnTo>
                <a:lnTo>
                  <a:pt x="749" y="477"/>
                </a:lnTo>
                <a:lnTo>
                  <a:pt x="749" y="483"/>
                </a:lnTo>
                <a:lnTo>
                  <a:pt x="755" y="495"/>
                </a:lnTo>
                <a:lnTo>
                  <a:pt x="761" y="507"/>
                </a:lnTo>
                <a:lnTo>
                  <a:pt x="755" y="519"/>
                </a:lnTo>
                <a:lnTo>
                  <a:pt x="755" y="531"/>
                </a:lnTo>
                <a:lnTo>
                  <a:pt x="749" y="542"/>
                </a:lnTo>
                <a:lnTo>
                  <a:pt x="749" y="560"/>
                </a:lnTo>
                <a:lnTo>
                  <a:pt x="743" y="572"/>
                </a:lnTo>
                <a:lnTo>
                  <a:pt x="743" y="584"/>
                </a:lnTo>
                <a:lnTo>
                  <a:pt x="743" y="595"/>
                </a:lnTo>
                <a:lnTo>
                  <a:pt x="743" y="607"/>
                </a:lnTo>
                <a:lnTo>
                  <a:pt x="749" y="619"/>
                </a:lnTo>
                <a:lnTo>
                  <a:pt x="755" y="631"/>
                </a:lnTo>
                <a:lnTo>
                  <a:pt x="755" y="637"/>
                </a:lnTo>
                <a:lnTo>
                  <a:pt x="767" y="648"/>
                </a:lnTo>
                <a:lnTo>
                  <a:pt x="773" y="660"/>
                </a:lnTo>
                <a:lnTo>
                  <a:pt x="784" y="666"/>
                </a:lnTo>
                <a:lnTo>
                  <a:pt x="796" y="672"/>
                </a:lnTo>
                <a:lnTo>
                  <a:pt x="802" y="678"/>
                </a:lnTo>
                <a:lnTo>
                  <a:pt x="814" y="678"/>
                </a:lnTo>
                <a:lnTo>
                  <a:pt x="826" y="684"/>
                </a:lnTo>
                <a:lnTo>
                  <a:pt x="837" y="684"/>
                </a:lnTo>
                <a:lnTo>
                  <a:pt x="855" y="684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4" name="Freeform 18"/>
          <p:cNvSpPr>
            <a:spLocks/>
          </p:cNvSpPr>
          <p:nvPr/>
        </p:nvSpPr>
        <p:spPr bwMode="auto">
          <a:xfrm rot="-5400000">
            <a:off x="5362575" y="1296988"/>
            <a:ext cx="1382713" cy="769937"/>
          </a:xfrm>
          <a:custGeom>
            <a:avLst/>
            <a:gdLst/>
            <a:ahLst/>
            <a:cxnLst>
              <a:cxn ang="0">
                <a:pos x="855" y="0"/>
              </a:cxn>
              <a:cxn ang="0">
                <a:pos x="6" y="690"/>
              </a:cxn>
              <a:cxn ang="0">
                <a:pos x="83" y="678"/>
              </a:cxn>
              <a:cxn ang="0">
                <a:pos x="83" y="655"/>
              </a:cxn>
              <a:cxn ang="0">
                <a:pos x="71" y="625"/>
              </a:cxn>
              <a:cxn ang="0">
                <a:pos x="71" y="601"/>
              </a:cxn>
              <a:cxn ang="0">
                <a:pos x="77" y="572"/>
              </a:cxn>
              <a:cxn ang="0">
                <a:pos x="94" y="554"/>
              </a:cxn>
              <a:cxn ang="0">
                <a:pos x="112" y="537"/>
              </a:cxn>
              <a:cxn ang="0">
                <a:pos x="142" y="531"/>
              </a:cxn>
              <a:cxn ang="0">
                <a:pos x="177" y="531"/>
              </a:cxn>
              <a:cxn ang="0">
                <a:pos x="206" y="537"/>
              </a:cxn>
              <a:cxn ang="0">
                <a:pos x="230" y="554"/>
              </a:cxn>
              <a:cxn ang="0">
                <a:pos x="248" y="572"/>
              </a:cxn>
              <a:cxn ang="0">
                <a:pos x="254" y="596"/>
              </a:cxn>
              <a:cxn ang="0">
                <a:pos x="254" y="619"/>
              </a:cxn>
              <a:cxn ang="0">
                <a:pos x="248" y="643"/>
              </a:cxn>
              <a:cxn ang="0">
                <a:pos x="242" y="666"/>
              </a:cxn>
              <a:cxn ang="0">
                <a:pos x="242" y="690"/>
              </a:cxn>
              <a:cxn ang="0">
                <a:pos x="383" y="666"/>
              </a:cxn>
              <a:cxn ang="0">
                <a:pos x="389" y="637"/>
              </a:cxn>
              <a:cxn ang="0">
                <a:pos x="389" y="607"/>
              </a:cxn>
              <a:cxn ang="0">
                <a:pos x="395" y="584"/>
              </a:cxn>
              <a:cxn ang="0">
                <a:pos x="407" y="572"/>
              </a:cxn>
              <a:cxn ang="0">
                <a:pos x="425" y="566"/>
              </a:cxn>
              <a:cxn ang="0">
                <a:pos x="448" y="560"/>
              </a:cxn>
              <a:cxn ang="0">
                <a:pos x="472" y="560"/>
              </a:cxn>
              <a:cxn ang="0">
                <a:pos x="490" y="566"/>
              </a:cxn>
              <a:cxn ang="0">
                <a:pos x="519" y="566"/>
              </a:cxn>
              <a:cxn ang="0">
                <a:pos x="543" y="560"/>
              </a:cxn>
              <a:cxn ang="0">
                <a:pos x="566" y="554"/>
              </a:cxn>
              <a:cxn ang="0">
                <a:pos x="584" y="537"/>
              </a:cxn>
              <a:cxn ang="0">
                <a:pos x="596" y="519"/>
              </a:cxn>
              <a:cxn ang="0">
                <a:pos x="596" y="495"/>
              </a:cxn>
              <a:cxn ang="0">
                <a:pos x="596" y="472"/>
              </a:cxn>
              <a:cxn ang="0">
                <a:pos x="602" y="454"/>
              </a:cxn>
              <a:cxn ang="0">
                <a:pos x="607" y="436"/>
              </a:cxn>
              <a:cxn ang="0">
                <a:pos x="631" y="425"/>
              </a:cxn>
              <a:cxn ang="0">
                <a:pos x="655" y="419"/>
              </a:cxn>
              <a:cxn ang="0">
                <a:pos x="684" y="413"/>
              </a:cxn>
              <a:cxn ang="0">
                <a:pos x="708" y="407"/>
              </a:cxn>
              <a:cxn ang="0">
                <a:pos x="725" y="401"/>
              </a:cxn>
              <a:cxn ang="0">
                <a:pos x="743" y="389"/>
              </a:cxn>
              <a:cxn ang="0">
                <a:pos x="755" y="371"/>
              </a:cxn>
              <a:cxn ang="0">
                <a:pos x="761" y="348"/>
              </a:cxn>
              <a:cxn ang="0">
                <a:pos x="761" y="324"/>
              </a:cxn>
              <a:cxn ang="0">
                <a:pos x="749" y="295"/>
              </a:cxn>
              <a:cxn ang="0">
                <a:pos x="749" y="265"/>
              </a:cxn>
              <a:cxn ang="0">
                <a:pos x="749" y="242"/>
              </a:cxn>
              <a:cxn ang="0">
                <a:pos x="755" y="224"/>
              </a:cxn>
              <a:cxn ang="0">
                <a:pos x="767" y="206"/>
              </a:cxn>
              <a:cxn ang="0">
                <a:pos x="784" y="189"/>
              </a:cxn>
              <a:cxn ang="0">
                <a:pos x="808" y="177"/>
              </a:cxn>
              <a:cxn ang="0">
                <a:pos x="832" y="171"/>
              </a:cxn>
              <a:cxn ang="0">
                <a:pos x="855" y="171"/>
              </a:cxn>
            </a:cxnLst>
            <a:rect l="0" t="0" r="r" b="b"/>
            <a:pathLst>
              <a:path w="855" h="690">
                <a:moveTo>
                  <a:pt x="855" y="171"/>
                </a:moveTo>
                <a:lnTo>
                  <a:pt x="855" y="0"/>
                </a:lnTo>
                <a:lnTo>
                  <a:pt x="0" y="0"/>
                </a:lnTo>
                <a:lnTo>
                  <a:pt x="6" y="690"/>
                </a:lnTo>
                <a:lnTo>
                  <a:pt x="77" y="690"/>
                </a:lnTo>
                <a:lnTo>
                  <a:pt x="83" y="678"/>
                </a:lnTo>
                <a:lnTo>
                  <a:pt x="83" y="672"/>
                </a:lnTo>
                <a:lnTo>
                  <a:pt x="83" y="655"/>
                </a:lnTo>
                <a:lnTo>
                  <a:pt x="77" y="643"/>
                </a:lnTo>
                <a:lnTo>
                  <a:pt x="71" y="625"/>
                </a:lnTo>
                <a:lnTo>
                  <a:pt x="71" y="613"/>
                </a:lnTo>
                <a:lnTo>
                  <a:pt x="71" y="601"/>
                </a:lnTo>
                <a:lnTo>
                  <a:pt x="71" y="590"/>
                </a:lnTo>
                <a:lnTo>
                  <a:pt x="77" y="572"/>
                </a:lnTo>
                <a:lnTo>
                  <a:pt x="83" y="560"/>
                </a:lnTo>
                <a:lnTo>
                  <a:pt x="94" y="554"/>
                </a:lnTo>
                <a:lnTo>
                  <a:pt x="100" y="542"/>
                </a:lnTo>
                <a:lnTo>
                  <a:pt x="112" y="537"/>
                </a:lnTo>
                <a:lnTo>
                  <a:pt x="130" y="531"/>
                </a:lnTo>
                <a:lnTo>
                  <a:pt x="142" y="531"/>
                </a:lnTo>
                <a:lnTo>
                  <a:pt x="159" y="525"/>
                </a:lnTo>
                <a:lnTo>
                  <a:pt x="177" y="531"/>
                </a:lnTo>
                <a:lnTo>
                  <a:pt x="195" y="531"/>
                </a:lnTo>
                <a:lnTo>
                  <a:pt x="206" y="537"/>
                </a:lnTo>
                <a:lnTo>
                  <a:pt x="218" y="542"/>
                </a:lnTo>
                <a:lnTo>
                  <a:pt x="230" y="554"/>
                </a:lnTo>
                <a:lnTo>
                  <a:pt x="236" y="560"/>
                </a:lnTo>
                <a:lnTo>
                  <a:pt x="248" y="572"/>
                </a:lnTo>
                <a:lnTo>
                  <a:pt x="254" y="584"/>
                </a:lnTo>
                <a:lnTo>
                  <a:pt x="254" y="596"/>
                </a:lnTo>
                <a:lnTo>
                  <a:pt x="254" y="607"/>
                </a:lnTo>
                <a:lnTo>
                  <a:pt x="254" y="619"/>
                </a:lnTo>
                <a:lnTo>
                  <a:pt x="248" y="631"/>
                </a:lnTo>
                <a:lnTo>
                  <a:pt x="248" y="643"/>
                </a:lnTo>
                <a:lnTo>
                  <a:pt x="242" y="655"/>
                </a:lnTo>
                <a:lnTo>
                  <a:pt x="242" y="666"/>
                </a:lnTo>
                <a:lnTo>
                  <a:pt x="242" y="678"/>
                </a:lnTo>
                <a:lnTo>
                  <a:pt x="242" y="690"/>
                </a:lnTo>
                <a:lnTo>
                  <a:pt x="389" y="690"/>
                </a:lnTo>
                <a:lnTo>
                  <a:pt x="383" y="666"/>
                </a:lnTo>
                <a:lnTo>
                  <a:pt x="389" y="649"/>
                </a:lnTo>
                <a:lnTo>
                  <a:pt x="389" y="637"/>
                </a:lnTo>
                <a:lnTo>
                  <a:pt x="389" y="619"/>
                </a:lnTo>
                <a:lnTo>
                  <a:pt x="389" y="607"/>
                </a:lnTo>
                <a:lnTo>
                  <a:pt x="389" y="596"/>
                </a:lnTo>
                <a:lnTo>
                  <a:pt x="395" y="584"/>
                </a:lnTo>
                <a:lnTo>
                  <a:pt x="401" y="578"/>
                </a:lnTo>
                <a:lnTo>
                  <a:pt x="407" y="572"/>
                </a:lnTo>
                <a:lnTo>
                  <a:pt x="419" y="566"/>
                </a:lnTo>
                <a:lnTo>
                  <a:pt x="425" y="566"/>
                </a:lnTo>
                <a:lnTo>
                  <a:pt x="436" y="560"/>
                </a:lnTo>
                <a:lnTo>
                  <a:pt x="448" y="560"/>
                </a:lnTo>
                <a:lnTo>
                  <a:pt x="460" y="560"/>
                </a:lnTo>
                <a:lnTo>
                  <a:pt x="472" y="560"/>
                </a:lnTo>
                <a:lnTo>
                  <a:pt x="478" y="566"/>
                </a:lnTo>
                <a:lnTo>
                  <a:pt x="490" y="566"/>
                </a:lnTo>
                <a:lnTo>
                  <a:pt x="507" y="566"/>
                </a:lnTo>
                <a:lnTo>
                  <a:pt x="519" y="566"/>
                </a:lnTo>
                <a:lnTo>
                  <a:pt x="531" y="566"/>
                </a:lnTo>
                <a:lnTo>
                  <a:pt x="543" y="560"/>
                </a:lnTo>
                <a:lnTo>
                  <a:pt x="560" y="560"/>
                </a:lnTo>
                <a:lnTo>
                  <a:pt x="566" y="554"/>
                </a:lnTo>
                <a:lnTo>
                  <a:pt x="578" y="548"/>
                </a:lnTo>
                <a:lnTo>
                  <a:pt x="584" y="537"/>
                </a:lnTo>
                <a:lnTo>
                  <a:pt x="590" y="531"/>
                </a:lnTo>
                <a:lnTo>
                  <a:pt x="596" y="519"/>
                </a:lnTo>
                <a:lnTo>
                  <a:pt x="596" y="507"/>
                </a:lnTo>
                <a:lnTo>
                  <a:pt x="596" y="495"/>
                </a:lnTo>
                <a:lnTo>
                  <a:pt x="596" y="483"/>
                </a:lnTo>
                <a:lnTo>
                  <a:pt x="596" y="472"/>
                </a:lnTo>
                <a:lnTo>
                  <a:pt x="596" y="466"/>
                </a:lnTo>
                <a:lnTo>
                  <a:pt x="602" y="454"/>
                </a:lnTo>
                <a:lnTo>
                  <a:pt x="602" y="442"/>
                </a:lnTo>
                <a:lnTo>
                  <a:pt x="607" y="436"/>
                </a:lnTo>
                <a:lnTo>
                  <a:pt x="619" y="430"/>
                </a:lnTo>
                <a:lnTo>
                  <a:pt x="631" y="425"/>
                </a:lnTo>
                <a:lnTo>
                  <a:pt x="643" y="425"/>
                </a:lnTo>
                <a:lnTo>
                  <a:pt x="655" y="419"/>
                </a:lnTo>
                <a:lnTo>
                  <a:pt x="666" y="419"/>
                </a:lnTo>
                <a:lnTo>
                  <a:pt x="684" y="413"/>
                </a:lnTo>
                <a:lnTo>
                  <a:pt x="696" y="413"/>
                </a:lnTo>
                <a:lnTo>
                  <a:pt x="708" y="407"/>
                </a:lnTo>
                <a:lnTo>
                  <a:pt x="714" y="401"/>
                </a:lnTo>
                <a:lnTo>
                  <a:pt x="725" y="401"/>
                </a:lnTo>
                <a:lnTo>
                  <a:pt x="737" y="395"/>
                </a:lnTo>
                <a:lnTo>
                  <a:pt x="743" y="389"/>
                </a:lnTo>
                <a:lnTo>
                  <a:pt x="749" y="377"/>
                </a:lnTo>
                <a:lnTo>
                  <a:pt x="755" y="371"/>
                </a:lnTo>
                <a:lnTo>
                  <a:pt x="761" y="360"/>
                </a:lnTo>
                <a:lnTo>
                  <a:pt x="761" y="348"/>
                </a:lnTo>
                <a:lnTo>
                  <a:pt x="761" y="336"/>
                </a:lnTo>
                <a:lnTo>
                  <a:pt x="761" y="324"/>
                </a:lnTo>
                <a:lnTo>
                  <a:pt x="755" y="307"/>
                </a:lnTo>
                <a:lnTo>
                  <a:pt x="749" y="295"/>
                </a:lnTo>
                <a:lnTo>
                  <a:pt x="749" y="277"/>
                </a:lnTo>
                <a:lnTo>
                  <a:pt x="749" y="265"/>
                </a:lnTo>
                <a:lnTo>
                  <a:pt x="749" y="259"/>
                </a:lnTo>
                <a:lnTo>
                  <a:pt x="749" y="242"/>
                </a:lnTo>
                <a:lnTo>
                  <a:pt x="755" y="230"/>
                </a:lnTo>
                <a:lnTo>
                  <a:pt x="755" y="224"/>
                </a:lnTo>
                <a:lnTo>
                  <a:pt x="761" y="212"/>
                </a:lnTo>
                <a:lnTo>
                  <a:pt x="767" y="206"/>
                </a:lnTo>
                <a:lnTo>
                  <a:pt x="778" y="195"/>
                </a:lnTo>
                <a:lnTo>
                  <a:pt x="784" y="189"/>
                </a:lnTo>
                <a:lnTo>
                  <a:pt x="796" y="183"/>
                </a:lnTo>
                <a:lnTo>
                  <a:pt x="808" y="177"/>
                </a:lnTo>
                <a:lnTo>
                  <a:pt x="820" y="171"/>
                </a:lnTo>
                <a:lnTo>
                  <a:pt x="832" y="171"/>
                </a:lnTo>
                <a:lnTo>
                  <a:pt x="843" y="171"/>
                </a:lnTo>
                <a:lnTo>
                  <a:pt x="855" y="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5" name="Freeform 19"/>
          <p:cNvSpPr>
            <a:spLocks/>
          </p:cNvSpPr>
          <p:nvPr/>
        </p:nvSpPr>
        <p:spPr bwMode="auto">
          <a:xfrm rot="-5400000">
            <a:off x="5922170" y="1590674"/>
            <a:ext cx="1535112" cy="1157287"/>
          </a:xfrm>
          <a:custGeom>
            <a:avLst/>
            <a:gdLst/>
            <a:ahLst/>
            <a:cxnLst>
              <a:cxn ang="0">
                <a:pos x="384" y="165"/>
              </a:cxn>
              <a:cxn ang="0">
                <a:pos x="372" y="77"/>
              </a:cxn>
              <a:cxn ang="0">
                <a:pos x="413" y="12"/>
              </a:cxn>
              <a:cxn ang="0">
                <a:pos x="519" y="0"/>
              </a:cxn>
              <a:cxn ang="0">
                <a:pos x="573" y="41"/>
              </a:cxn>
              <a:cxn ang="0">
                <a:pos x="584" y="112"/>
              </a:cxn>
              <a:cxn ang="0">
                <a:pos x="578" y="189"/>
              </a:cxn>
              <a:cxn ang="0">
                <a:pos x="626" y="236"/>
              </a:cxn>
              <a:cxn ang="0">
                <a:pos x="708" y="254"/>
              </a:cxn>
              <a:cxn ang="0">
                <a:pos x="738" y="289"/>
              </a:cxn>
              <a:cxn ang="0">
                <a:pos x="738" y="336"/>
              </a:cxn>
              <a:cxn ang="0">
                <a:pos x="767" y="383"/>
              </a:cxn>
              <a:cxn ang="0">
                <a:pos x="832" y="395"/>
              </a:cxn>
              <a:cxn ang="0">
                <a:pos x="897" y="389"/>
              </a:cxn>
              <a:cxn ang="0">
                <a:pos x="938" y="413"/>
              </a:cxn>
              <a:cxn ang="0">
                <a:pos x="950" y="489"/>
              </a:cxn>
              <a:cxn ang="0">
                <a:pos x="938" y="596"/>
              </a:cxn>
              <a:cxn ang="0">
                <a:pos x="897" y="619"/>
              </a:cxn>
              <a:cxn ang="0">
                <a:pos x="826" y="619"/>
              </a:cxn>
              <a:cxn ang="0">
                <a:pos x="773" y="625"/>
              </a:cxn>
              <a:cxn ang="0">
                <a:pos x="744" y="655"/>
              </a:cxn>
              <a:cxn ang="0">
                <a:pos x="738" y="714"/>
              </a:cxn>
              <a:cxn ang="0">
                <a:pos x="702" y="755"/>
              </a:cxn>
              <a:cxn ang="0">
                <a:pos x="643" y="772"/>
              </a:cxn>
              <a:cxn ang="0">
                <a:pos x="584" y="802"/>
              </a:cxn>
              <a:cxn ang="0">
                <a:pos x="573" y="855"/>
              </a:cxn>
              <a:cxn ang="0">
                <a:pos x="584" y="932"/>
              </a:cxn>
              <a:cxn ang="0">
                <a:pos x="561" y="997"/>
              </a:cxn>
              <a:cxn ang="0">
                <a:pos x="514" y="1032"/>
              </a:cxn>
              <a:cxn ang="0">
                <a:pos x="443" y="1038"/>
              </a:cxn>
              <a:cxn ang="0">
                <a:pos x="390" y="1008"/>
              </a:cxn>
              <a:cxn ang="0">
                <a:pos x="366" y="961"/>
              </a:cxn>
              <a:cxn ang="0">
                <a:pos x="372" y="896"/>
              </a:cxn>
              <a:cxn ang="0">
                <a:pos x="378" y="843"/>
              </a:cxn>
              <a:cxn ang="0">
                <a:pos x="343" y="808"/>
              </a:cxn>
              <a:cxn ang="0">
                <a:pos x="284" y="790"/>
              </a:cxn>
              <a:cxn ang="0">
                <a:pos x="225" y="772"/>
              </a:cxn>
              <a:cxn ang="0">
                <a:pos x="213" y="708"/>
              </a:cxn>
              <a:cxn ang="0">
                <a:pos x="195" y="660"/>
              </a:cxn>
              <a:cxn ang="0">
                <a:pos x="136" y="643"/>
              </a:cxn>
              <a:cxn ang="0">
                <a:pos x="83" y="649"/>
              </a:cxn>
              <a:cxn ang="0">
                <a:pos x="18" y="631"/>
              </a:cxn>
              <a:cxn ang="0">
                <a:pos x="0" y="560"/>
              </a:cxn>
              <a:cxn ang="0">
                <a:pos x="6" y="466"/>
              </a:cxn>
              <a:cxn ang="0">
                <a:pos x="24" y="401"/>
              </a:cxn>
              <a:cxn ang="0">
                <a:pos x="71" y="389"/>
              </a:cxn>
              <a:cxn ang="0">
                <a:pos x="142" y="395"/>
              </a:cxn>
              <a:cxn ang="0">
                <a:pos x="207" y="371"/>
              </a:cxn>
              <a:cxn ang="0">
                <a:pos x="213" y="312"/>
              </a:cxn>
              <a:cxn ang="0">
                <a:pos x="236" y="259"/>
              </a:cxn>
              <a:cxn ang="0">
                <a:pos x="301" y="242"/>
              </a:cxn>
            </a:cxnLst>
            <a:rect l="0" t="0" r="r" b="b"/>
            <a:pathLst>
              <a:path w="950" h="1038">
                <a:moveTo>
                  <a:pt x="360" y="218"/>
                </a:moveTo>
                <a:lnTo>
                  <a:pt x="372" y="206"/>
                </a:lnTo>
                <a:lnTo>
                  <a:pt x="378" y="195"/>
                </a:lnTo>
                <a:lnTo>
                  <a:pt x="384" y="183"/>
                </a:lnTo>
                <a:lnTo>
                  <a:pt x="384" y="165"/>
                </a:lnTo>
                <a:lnTo>
                  <a:pt x="378" y="147"/>
                </a:lnTo>
                <a:lnTo>
                  <a:pt x="372" y="130"/>
                </a:lnTo>
                <a:lnTo>
                  <a:pt x="372" y="112"/>
                </a:lnTo>
                <a:lnTo>
                  <a:pt x="366" y="88"/>
                </a:lnTo>
                <a:lnTo>
                  <a:pt x="372" y="77"/>
                </a:lnTo>
                <a:lnTo>
                  <a:pt x="372" y="65"/>
                </a:lnTo>
                <a:lnTo>
                  <a:pt x="378" y="47"/>
                </a:lnTo>
                <a:lnTo>
                  <a:pt x="390" y="29"/>
                </a:lnTo>
                <a:lnTo>
                  <a:pt x="401" y="18"/>
                </a:lnTo>
                <a:lnTo>
                  <a:pt x="413" y="12"/>
                </a:lnTo>
                <a:lnTo>
                  <a:pt x="431" y="6"/>
                </a:lnTo>
                <a:lnTo>
                  <a:pt x="449" y="0"/>
                </a:lnTo>
                <a:lnTo>
                  <a:pt x="472" y="0"/>
                </a:lnTo>
                <a:lnTo>
                  <a:pt x="502" y="0"/>
                </a:lnTo>
                <a:lnTo>
                  <a:pt x="519" y="0"/>
                </a:lnTo>
                <a:lnTo>
                  <a:pt x="537" y="6"/>
                </a:lnTo>
                <a:lnTo>
                  <a:pt x="543" y="12"/>
                </a:lnTo>
                <a:lnTo>
                  <a:pt x="555" y="18"/>
                </a:lnTo>
                <a:lnTo>
                  <a:pt x="567" y="29"/>
                </a:lnTo>
                <a:lnTo>
                  <a:pt x="573" y="41"/>
                </a:lnTo>
                <a:lnTo>
                  <a:pt x="584" y="53"/>
                </a:lnTo>
                <a:lnTo>
                  <a:pt x="584" y="65"/>
                </a:lnTo>
                <a:lnTo>
                  <a:pt x="590" y="82"/>
                </a:lnTo>
                <a:lnTo>
                  <a:pt x="590" y="100"/>
                </a:lnTo>
                <a:lnTo>
                  <a:pt x="584" y="112"/>
                </a:lnTo>
                <a:lnTo>
                  <a:pt x="584" y="124"/>
                </a:lnTo>
                <a:lnTo>
                  <a:pt x="578" y="141"/>
                </a:lnTo>
                <a:lnTo>
                  <a:pt x="573" y="165"/>
                </a:lnTo>
                <a:lnTo>
                  <a:pt x="573" y="177"/>
                </a:lnTo>
                <a:lnTo>
                  <a:pt x="578" y="189"/>
                </a:lnTo>
                <a:lnTo>
                  <a:pt x="578" y="200"/>
                </a:lnTo>
                <a:lnTo>
                  <a:pt x="590" y="212"/>
                </a:lnTo>
                <a:lnTo>
                  <a:pt x="602" y="218"/>
                </a:lnTo>
                <a:lnTo>
                  <a:pt x="614" y="230"/>
                </a:lnTo>
                <a:lnTo>
                  <a:pt x="626" y="236"/>
                </a:lnTo>
                <a:lnTo>
                  <a:pt x="643" y="236"/>
                </a:lnTo>
                <a:lnTo>
                  <a:pt x="661" y="242"/>
                </a:lnTo>
                <a:lnTo>
                  <a:pt x="673" y="242"/>
                </a:lnTo>
                <a:lnTo>
                  <a:pt x="690" y="248"/>
                </a:lnTo>
                <a:lnTo>
                  <a:pt x="708" y="254"/>
                </a:lnTo>
                <a:lnTo>
                  <a:pt x="714" y="259"/>
                </a:lnTo>
                <a:lnTo>
                  <a:pt x="726" y="265"/>
                </a:lnTo>
                <a:lnTo>
                  <a:pt x="732" y="271"/>
                </a:lnTo>
                <a:lnTo>
                  <a:pt x="732" y="277"/>
                </a:lnTo>
                <a:lnTo>
                  <a:pt x="738" y="289"/>
                </a:lnTo>
                <a:lnTo>
                  <a:pt x="738" y="295"/>
                </a:lnTo>
                <a:lnTo>
                  <a:pt x="744" y="307"/>
                </a:lnTo>
                <a:lnTo>
                  <a:pt x="744" y="318"/>
                </a:lnTo>
                <a:lnTo>
                  <a:pt x="738" y="330"/>
                </a:lnTo>
                <a:lnTo>
                  <a:pt x="738" y="336"/>
                </a:lnTo>
                <a:lnTo>
                  <a:pt x="744" y="348"/>
                </a:lnTo>
                <a:lnTo>
                  <a:pt x="749" y="360"/>
                </a:lnTo>
                <a:lnTo>
                  <a:pt x="755" y="371"/>
                </a:lnTo>
                <a:lnTo>
                  <a:pt x="761" y="377"/>
                </a:lnTo>
                <a:lnTo>
                  <a:pt x="767" y="383"/>
                </a:lnTo>
                <a:lnTo>
                  <a:pt x="779" y="389"/>
                </a:lnTo>
                <a:lnTo>
                  <a:pt x="797" y="389"/>
                </a:lnTo>
                <a:lnTo>
                  <a:pt x="808" y="395"/>
                </a:lnTo>
                <a:lnTo>
                  <a:pt x="820" y="395"/>
                </a:lnTo>
                <a:lnTo>
                  <a:pt x="832" y="395"/>
                </a:lnTo>
                <a:lnTo>
                  <a:pt x="850" y="389"/>
                </a:lnTo>
                <a:lnTo>
                  <a:pt x="861" y="389"/>
                </a:lnTo>
                <a:lnTo>
                  <a:pt x="873" y="389"/>
                </a:lnTo>
                <a:lnTo>
                  <a:pt x="885" y="389"/>
                </a:lnTo>
                <a:lnTo>
                  <a:pt x="897" y="389"/>
                </a:lnTo>
                <a:lnTo>
                  <a:pt x="909" y="389"/>
                </a:lnTo>
                <a:lnTo>
                  <a:pt x="915" y="395"/>
                </a:lnTo>
                <a:lnTo>
                  <a:pt x="920" y="395"/>
                </a:lnTo>
                <a:lnTo>
                  <a:pt x="932" y="401"/>
                </a:lnTo>
                <a:lnTo>
                  <a:pt x="938" y="413"/>
                </a:lnTo>
                <a:lnTo>
                  <a:pt x="944" y="425"/>
                </a:lnTo>
                <a:lnTo>
                  <a:pt x="944" y="430"/>
                </a:lnTo>
                <a:lnTo>
                  <a:pt x="950" y="442"/>
                </a:lnTo>
                <a:lnTo>
                  <a:pt x="950" y="466"/>
                </a:lnTo>
                <a:lnTo>
                  <a:pt x="950" y="489"/>
                </a:lnTo>
                <a:lnTo>
                  <a:pt x="950" y="519"/>
                </a:lnTo>
                <a:lnTo>
                  <a:pt x="944" y="548"/>
                </a:lnTo>
                <a:lnTo>
                  <a:pt x="944" y="566"/>
                </a:lnTo>
                <a:lnTo>
                  <a:pt x="944" y="584"/>
                </a:lnTo>
                <a:lnTo>
                  <a:pt x="938" y="596"/>
                </a:lnTo>
                <a:lnTo>
                  <a:pt x="932" y="601"/>
                </a:lnTo>
                <a:lnTo>
                  <a:pt x="926" y="607"/>
                </a:lnTo>
                <a:lnTo>
                  <a:pt x="915" y="613"/>
                </a:lnTo>
                <a:lnTo>
                  <a:pt x="909" y="619"/>
                </a:lnTo>
                <a:lnTo>
                  <a:pt x="897" y="619"/>
                </a:lnTo>
                <a:lnTo>
                  <a:pt x="879" y="619"/>
                </a:lnTo>
                <a:lnTo>
                  <a:pt x="861" y="619"/>
                </a:lnTo>
                <a:lnTo>
                  <a:pt x="850" y="619"/>
                </a:lnTo>
                <a:lnTo>
                  <a:pt x="838" y="619"/>
                </a:lnTo>
                <a:lnTo>
                  <a:pt x="826" y="619"/>
                </a:lnTo>
                <a:lnTo>
                  <a:pt x="814" y="619"/>
                </a:lnTo>
                <a:lnTo>
                  <a:pt x="803" y="619"/>
                </a:lnTo>
                <a:lnTo>
                  <a:pt x="791" y="619"/>
                </a:lnTo>
                <a:lnTo>
                  <a:pt x="779" y="619"/>
                </a:lnTo>
                <a:lnTo>
                  <a:pt x="773" y="625"/>
                </a:lnTo>
                <a:lnTo>
                  <a:pt x="767" y="625"/>
                </a:lnTo>
                <a:lnTo>
                  <a:pt x="755" y="631"/>
                </a:lnTo>
                <a:lnTo>
                  <a:pt x="749" y="643"/>
                </a:lnTo>
                <a:lnTo>
                  <a:pt x="744" y="649"/>
                </a:lnTo>
                <a:lnTo>
                  <a:pt x="744" y="655"/>
                </a:lnTo>
                <a:lnTo>
                  <a:pt x="738" y="666"/>
                </a:lnTo>
                <a:lnTo>
                  <a:pt x="738" y="672"/>
                </a:lnTo>
                <a:lnTo>
                  <a:pt x="738" y="684"/>
                </a:lnTo>
                <a:lnTo>
                  <a:pt x="738" y="696"/>
                </a:lnTo>
                <a:lnTo>
                  <a:pt x="738" y="714"/>
                </a:lnTo>
                <a:lnTo>
                  <a:pt x="732" y="725"/>
                </a:lnTo>
                <a:lnTo>
                  <a:pt x="732" y="737"/>
                </a:lnTo>
                <a:lnTo>
                  <a:pt x="720" y="743"/>
                </a:lnTo>
                <a:lnTo>
                  <a:pt x="714" y="749"/>
                </a:lnTo>
                <a:lnTo>
                  <a:pt x="702" y="755"/>
                </a:lnTo>
                <a:lnTo>
                  <a:pt x="690" y="761"/>
                </a:lnTo>
                <a:lnTo>
                  <a:pt x="679" y="761"/>
                </a:lnTo>
                <a:lnTo>
                  <a:pt x="667" y="767"/>
                </a:lnTo>
                <a:lnTo>
                  <a:pt x="655" y="767"/>
                </a:lnTo>
                <a:lnTo>
                  <a:pt x="643" y="772"/>
                </a:lnTo>
                <a:lnTo>
                  <a:pt x="626" y="772"/>
                </a:lnTo>
                <a:lnTo>
                  <a:pt x="620" y="778"/>
                </a:lnTo>
                <a:lnTo>
                  <a:pt x="608" y="784"/>
                </a:lnTo>
                <a:lnTo>
                  <a:pt x="596" y="790"/>
                </a:lnTo>
                <a:lnTo>
                  <a:pt x="584" y="802"/>
                </a:lnTo>
                <a:lnTo>
                  <a:pt x="578" y="808"/>
                </a:lnTo>
                <a:lnTo>
                  <a:pt x="573" y="820"/>
                </a:lnTo>
                <a:lnTo>
                  <a:pt x="573" y="831"/>
                </a:lnTo>
                <a:lnTo>
                  <a:pt x="573" y="843"/>
                </a:lnTo>
                <a:lnTo>
                  <a:pt x="573" y="855"/>
                </a:lnTo>
                <a:lnTo>
                  <a:pt x="578" y="873"/>
                </a:lnTo>
                <a:lnTo>
                  <a:pt x="578" y="885"/>
                </a:lnTo>
                <a:lnTo>
                  <a:pt x="584" y="896"/>
                </a:lnTo>
                <a:lnTo>
                  <a:pt x="584" y="914"/>
                </a:lnTo>
                <a:lnTo>
                  <a:pt x="584" y="932"/>
                </a:lnTo>
                <a:lnTo>
                  <a:pt x="584" y="944"/>
                </a:lnTo>
                <a:lnTo>
                  <a:pt x="578" y="955"/>
                </a:lnTo>
                <a:lnTo>
                  <a:pt x="573" y="973"/>
                </a:lnTo>
                <a:lnTo>
                  <a:pt x="567" y="985"/>
                </a:lnTo>
                <a:lnTo>
                  <a:pt x="561" y="997"/>
                </a:lnTo>
                <a:lnTo>
                  <a:pt x="549" y="1008"/>
                </a:lnTo>
                <a:lnTo>
                  <a:pt x="543" y="1014"/>
                </a:lnTo>
                <a:lnTo>
                  <a:pt x="537" y="1020"/>
                </a:lnTo>
                <a:lnTo>
                  <a:pt x="525" y="1026"/>
                </a:lnTo>
                <a:lnTo>
                  <a:pt x="514" y="1032"/>
                </a:lnTo>
                <a:lnTo>
                  <a:pt x="508" y="1032"/>
                </a:lnTo>
                <a:lnTo>
                  <a:pt x="490" y="1038"/>
                </a:lnTo>
                <a:lnTo>
                  <a:pt x="472" y="1038"/>
                </a:lnTo>
                <a:lnTo>
                  <a:pt x="455" y="1038"/>
                </a:lnTo>
                <a:lnTo>
                  <a:pt x="443" y="1038"/>
                </a:lnTo>
                <a:lnTo>
                  <a:pt x="431" y="1032"/>
                </a:lnTo>
                <a:lnTo>
                  <a:pt x="419" y="1032"/>
                </a:lnTo>
                <a:lnTo>
                  <a:pt x="407" y="1026"/>
                </a:lnTo>
                <a:lnTo>
                  <a:pt x="401" y="1020"/>
                </a:lnTo>
                <a:lnTo>
                  <a:pt x="390" y="1008"/>
                </a:lnTo>
                <a:lnTo>
                  <a:pt x="384" y="1002"/>
                </a:lnTo>
                <a:lnTo>
                  <a:pt x="378" y="991"/>
                </a:lnTo>
                <a:lnTo>
                  <a:pt x="372" y="985"/>
                </a:lnTo>
                <a:lnTo>
                  <a:pt x="366" y="973"/>
                </a:lnTo>
                <a:lnTo>
                  <a:pt x="366" y="961"/>
                </a:lnTo>
                <a:lnTo>
                  <a:pt x="366" y="949"/>
                </a:lnTo>
                <a:lnTo>
                  <a:pt x="366" y="938"/>
                </a:lnTo>
                <a:lnTo>
                  <a:pt x="366" y="926"/>
                </a:lnTo>
                <a:lnTo>
                  <a:pt x="372" y="914"/>
                </a:lnTo>
                <a:lnTo>
                  <a:pt x="372" y="896"/>
                </a:lnTo>
                <a:lnTo>
                  <a:pt x="378" y="885"/>
                </a:lnTo>
                <a:lnTo>
                  <a:pt x="378" y="873"/>
                </a:lnTo>
                <a:lnTo>
                  <a:pt x="378" y="861"/>
                </a:lnTo>
                <a:lnTo>
                  <a:pt x="378" y="855"/>
                </a:lnTo>
                <a:lnTo>
                  <a:pt x="378" y="843"/>
                </a:lnTo>
                <a:lnTo>
                  <a:pt x="372" y="831"/>
                </a:lnTo>
                <a:lnTo>
                  <a:pt x="366" y="826"/>
                </a:lnTo>
                <a:lnTo>
                  <a:pt x="354" y="820"/>
                </a:lnTo>
                <a:lnTo>
                  <a:pt x="348" y="814"/>
                </a:lnTo>
                <a:lnTo>
                  <a:pt x="343" y="808"/>
                </a:lnTo>
                <a:lnTo>
                  <a:pt x="331" y="802"/>
                </a:lnTo>
                <a:lnTo>
                  <a:pt x="319" y="802"/>
                </a:lnTo>
                <a:lnTo>
                  <a:pt x="307" y="796"/>
                </a:lnTo>
                <a:lnTo>
                  <a:pt x="295" y="796"/>
                </a:lnTo>
                <a:lnTo>
                  <a:pt x="284" y="790"/>
                </a:lnTo>
                <a:lnTo>
                  <a:pt x="272" y="790"/>
                </a:lnTo>
                <a:lnTo>
                  <a:pt x="260" y="784"/>
                </a:lnTo>
                <a:lnTo>
                  <a:pt x="242" y="778"/>
                </a:lnTo>
                <a:lnTo>
                  <a:pt x="236" y="778"/>
                </a:lnTo>
                <a:lnTo>
                  <a:pt x="225" y="772"/>
                </a:lnTo>
                <a:lnTo>
                  <a:pt x="219" y="761"/>
                </a:lnTo>
                <a:lnTo>
                  <a:pt x="213" y="749"/>
                </a:lnTo>
                <a:lnTo>
                  <a:pt x="213" y="737"/>
                </a:lnTo>
                <a:lnTo>
                  <a:pt x="213" y="725"/>
                </a:lnTo>
                <a:lnTo>
                  <a:pt x="213" y="708"/>
                </a:lnTo>
                <a:lnTo>
                  <a:pt x="213" y="702"/>
                </a:lnTo>
                <a:lnTo>
                  <a:pt x="213" y="690"/>
                </a:lnTo>
                <a:lnTo>
                  <a:pt x="207" y="678"/>
                </a:lnTo>
                <a:lnTo>
                  <a:pt x="201" y="666"/>
                </a:lnTo>
                <a:lnTo>
                  <a:pt x="195" y="660"/>
                </a:lnTo>
                <a:lnTo>
                  <a:pt x="189" y="655"/>
                </a:lnTo>
                <a:lnTo>
                  <a:pt x="177" y="649"/>
                </a:lnTo>
                <a:lnTo>
                  <a:pt x="166" y="643"/>
                </a:lnTo>
                <a:lnTo>
                  <a:pt x="148" y="643"/>
                </a:lnTo>
                <a:lnTo>
                  <a:pt x="136" y="643"/>
                </a:lnTo>
                <a:lnTo>
                  <a:pt x="124" y="643"/>
                </a:lnTo>
                <a:lnTo>
                  <a:pt x="113" y="643"/>
                </a:lnTo>
                <a:lnTo>
                  <a:pt x="107" y="643"/>
                </a:lnTo>
                <a:lnTo>
                  <a:pt x="95" y="649"/>
                </a:lnTo>
                <a:lnTo>
                  <a:pt x="83" y="649"/>
                </a:lnTo>
                <a:lnTo>
                  <a:pt x="65" y="649"/>
                </a:lnTo>
                <a:lnTo>
                  <a:pt x="54" y="649"/>
                </a:lnTo>
                <a:lnTo>
                  <a:pt x="42" y="643"/>
                </a:lnTo>
                <a:lnTo>
                  <a:pt x="30" y="637"/>
                </a:lnTo>
                <a:lnTo>
                  <a:pt x="18" y="631"/>
                </a:lnTo>
                <a:lnTo>
                  <a:pt x="12" y="625"/>
                </a:lnTo>
                <a:lnTo>
                  <a:pt x="12" y="613"/>
                </a:lnTo>
                <a:lnTo>
                  <a:pt x="6" y="596"/>
                </a:lnTo>
                <a:lnTo>
                  <a:pt x="6" y="578"/>
                </a:lnTo>
                <a:lnTo>
                  <a:pt x="0" y="560"/>
                </a:lnTo>
                <a:lnTo>
                  <a:pt x="0" y="542"/>
                </a:lnTo>
                <a:lnTo>
                  <a:pt x="6" y="519"/>
                </a:lnTo>
                <a:lnTo>
                  <a:pt x="6" y="501"/>
                </a:lnTo>
                <a:lnTo>
                  <a:pt x="6" y="484"/>
                </a:lnTo>
                <a:lnTo>
                  <a:pt x="6" y="466"/>
                </a:lnTo>
                <a:lnTo>
                  <a:pt x="6" y="448"/>
                </a:lnTo>
                <a:lnTo>
                  <a:pt x="12" y="430"/>
                </a:lnTo>
                <a:lnTo>
                  <a:pt x="12" y="419"/>
                </a:lnTo>
                <a:lnTo>
                  <a:pt x="18" y="413"/>
                </a:lnTo>
                <a:lnTo>
                  <a:pt x="24" y="401"/>
                </a:lnTo>
                <a:lnTo>
                  <a:pt x="30" y="401"/>
                </a:lnTo>
                <a:lnTo>
                  <a:pt x="42" y="395"/>
                </a:lnTo>
                <a:lnTo>
                  <a:pt x="48" y="389"/>
                </a:lnTo>
                <a:lnTo>
                  <a:pt x="59" y="389"/>
                </a:lnTo>
                <a:lnTo>
                  <a:pt x="71" y="389"/>
                </a:lnTo>
                <a:lnTo>
                  <a:pt x="83" y="389"/>
                </a:lnTo>
                <a:lnTo>
                  <a:pt x="101" y="389"/>
                </a:lnTo>
                <a:lnTo>
                  <a:pt x="113" y="389"/>
                </a:lnTo>
                <a:lnTo>
                  <a:pt x="124" y="395"/>
                </a:lnTo>
                <a:lnTo>
                  <a:pt x="142" y="395"/>
                </a:lnTo>
                <a:lnTo>
                  <a:pt x="160" y="389"/>
                </a:lnTo>
                <a:lnTo>
                  <a:pt x="171" y="389"/>
                </a:lnTo>
                <a:lnTo>
                  <a:pt x="189" y="383"/>
                </a:lnTo>
                <a:lnTo>
                  <a:pt x="195" y="377"/>
                </a:lnTo>
                <a:lnTo>
                  <a:pt x="207" y="371"/>
                </a:lnTo>
                <a:lnTo>
                  <a:pt x="213" y="360"/>
                </a:lnTo>
                <a:lnTo>
                  <a:pt x="213" y="348"/>
                </a:lnTo>
                <a:lnTo>
                  <a:pt x="219" y="336"/>
                </a:lnTo>
                <a:lnTo>
                  <a:pt x="219" y="330"/>
                </a:lnTo>
                <a:lnTo>
                  <a:pt x="213" y="312"/>
                </a:lnTo>
                <a:lnTo>
                  <a:pt x="219" y="301"/>
                </a:lnTo>
                <a:lnTo>
                  <a:pt x="219" y="289"/>
                </a:lnTo>
                <a:lnTo>
                  <a:pt x="225" y="277"/>
                </a:lnTo>
                <a:lnTo>
                  <a:pt x="230" y="265"/>
                </a:lnTo>
                <a:lnTo>
                  <a:pt x="236" y="259"/>
                </a:lnTo>
                <a:lnTo>
                  <a:pt x="248" y="254"/>
                </a:lnTo>
                <a:lnTo>
                  <a:pt x="266" y="248"/>
                </a:lnTo>
                <a:lnTo>
                  <a:pt x="278" y="248"/>
                </a:lnTo>
                <a:lnTo>
                  <a:pt x="289" y="242"/>
                </a:lnTo>
                <a:lnTo>
                  <a:pt x="301" y="242"/>
                </a:lnTo>
                <a:lnTo>
                  <a:pt x="319" y="236"/>
                </a:lnTo>
                <a:lnTo>
                  <a:pt x="337" y="236"/>
                </a:lnTo>
                <a:lnTo>
                  <a:pt x="348" y="224"/>
                </a:lnTo>
                <a:lnTo>
                  <a:pt x="360" y="21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936625" y="1425575"/>
            <a:ext cx="4732338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FLEXIBLE RESOURCE ROOMS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1000">
        <p:fade/>
        <p:sndAc>
          <p:endSnd/>
        </p:sndAc>
      </p:transition>
    </mc:Choice>
    <mc:Fallback xmlns="">
      <p:transition spd="med" advClick="0" advTm="11000">
        <p:fade/>
        <p:sndAc>
          <p:endSnd/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300"/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build="p" bldLvl="2" autoUpdateAnimBg="0" advAuto="1000"/>
      <p:bldP spid="60431" grpId="0" animBg="1"/>
      <p:bldP spid="60432" grpId="0" animBg="1"/>
      <p:bldP spid="60433" grpId="0" animBg="1"/>
      <p:bldP spid="60434" grpId="0" animBg="1"/>
      <p:bldP spid="6043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0813" cy="13716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Without </a:t>
            </a:r>
            <a:r>
              <a:rPr lang="en-US" sz="3200" dirty="0" smtClean="0">
                <a:solidFill>
                  <a:srgbClr val="000000"/>
                </a:solidFill>
              </a:rPr>
              <a:t>support and hope, </a:t>
            </a:r>
            <a:r>
              <a:rPr lang="en-US" sz="3200" dirty="0">
                <a:solidFill>
                  <a:srgbClr val="000000"/>
                </a:solidFill>
              </a:rPr>
              <a:t/>
            </a:r>
            <a:br>
              <a:rPr lang="en-US" sz="3200" dirty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students at risk can get </a:t>
            </a:r>
            <a:r>
              <a:rPr lang="en-US" sz="3200" dirty="0">
                <a:solidFill>
                  <a:srgbClr val="000000"/>
                </a:solidFill>
              </a:rPr>
              <a:t>locked into...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350" y="2647950"/>
            <a:ext cx="8305800" cy="2862263"/>
          </a:xfrm>
        </p:spPr>
        <p:txBody>
          <a:bodyPr/>
          <a:lstStyle/>
          <a:p>
            <a:pPr algn="ctr">
              <a:lnSpc>
                <a:spcPct val="130000"/>
              </a:lnSpc>
              <a:buSzTx/>
              <a:buFont typeface="CommonBullets" pitchFamily="34" charset="2"/>
              <a:buNone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Failure cycles </a:t>
            </a:r>
          </a:p>
          <a:p>
            <a:pPr algn="ctr">
              <a:lnSpc>
                <a:spcPct val="180000"/>
              </a:lnSpc>
              <a:buSzTx/>
              <a:buFont typeface="CommonBullets" pitchFamily="34" charset="2"/>
              <a:buNone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and</a:t>
            </a:r>
          </a:p>
          <a:p>
            <a:pPr>
              <a:lnSpc>
                <a:spcPct val="220000"/>
              </a:lnSpc>
              <a:buSzTx/>
              <a:buFont typeface="CommonBullets" pitchFamily="34" charset="2"/>
              <a:buNone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Self defeating patterns of behavior</a:t>
            </a:r>
            <a:endParaRPr 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57361" name="Group 17"/>
          <p:cNvGrpSpPr>
            <a:grpSpLocks/>
          </p:cNvGrpSpPr>
          <p:nvPr/>
        </p:nvGrpSpPr>
        <p:grpSpPr bwMode="auto">
          <a:xfrm>
            <a:off x="754063" y="5603875"/>
            <a:ext cx="1612900" cy="1073150"/>
            <a:chOff x="475" y="3530"/>
            <a:chExt cx="1016" cy="676"/>
          </a:xfrm>
        </p:grpSpPr>
        <p:sp>
          <p:nvSpPr>
            <p:cNvPr id="57362" name="Freeform 18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3" name="Freeform 19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4" name="Freeform 20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Freeform 21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6" name="Freeform 22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3000">
        <p:fade/>
      </p:transition>
    </mc:Choice>
    <mc:Fallback xmlns="">
      <p:transition spd="med" advClick="0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4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3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build="p" bldLvl="2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 rot="10811084" flipV="1">
            <a:off x="709613" y="1189038"/>
            <a:ext cx="8434387" cy="823912"/>
          </a:xfrm>
          <a:noFill/>
          <a:ln/>
        </p:spPr>
        <p:txBody>
          <a:bodyPr lIns="90487" tIns="44450" rIns="90487" bIns="44450"/>
          <a:lstStyle/>
          <a:p>
            <a:r>
              <a:rPr lang="en-US" sz="3200" b="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Often, these patterns </a:t>
            </a:r>
            <a:r>
              <a:rPr lang="en-US" sz="3200" b="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can be </a:t>
            </a:r>
            <a:r>
              <a:rPr lang="en-US" sz="3200" b="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characterized by...</a:t>
            </a:r>
            <a:endParaRPr lang="en-US" sz="44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2150" y="1979613"/>
            <a:ext cx="5607050" cy="4191000"/>
          </a:xfrm>
          <a:noFill/>
          <a:ln/>
        </p:spPr>
        <p:txBody>
          <a:bodyPr lIns="90487" tIns="44450" rIns="90487" bIns="44450" anchor="t"/>
          <a:lstStyle/>
          <a:p>
            <a:pPr>
              <a:lnSpc>
                <a:spcPct val="10000"/>
              </a:lnSpc>
            </a:pPr>
            <a:endParaRPr lang="en-US" sz="3600" dirty="0"/>
          </a:p>
          <a:p>
            <a:pPr marL="914400" lvl="2" indent="0">
              <a:lnSpc>
                <a:spcPct val="110000"/>
              </a:lnSpc>
              <a:buSzTx/>
              <a:buFont typeface="CommonBullets" pitchFamily="34" charset="2"/>
              <a:buNone/>
            </a:pPr>
            <a:r>
              <a:rPr lang="en-US" sz="2800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Interpersonal conflict</a:t>
            </a:r>
          </a:p>
          <a:p>
            <a:pPr marL="457200" lvl="1" indent="0" algn="r">
              <a:lnSpc>
                <a:spcPct val="110000"/>
              </a:lnSpc>
              <a:buSzTx/>
              <a:buFont typeface="CommonBullets" pitchFamily="34" charset="2"/>
              <a:buNone/>
            </a:pPr>
            <a:r>
              <a:rPr lang="en-US" sz="2800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Ineffective thinking</a:t>
            </a:r>
          </a:p>
          <a:p>
            <a:pPr marL="457200" lvl="1" indent="0" algn="r">
              <a:lnSpc>
                <a:spcPct val="110000"/>
              </a:lnSpc>
              <a:buSzTx/>
              <a:buFont typeface="CommonBullets" pitchFamily="34" charset="2"/>
              <a:buNone/>
            </a:pPr>
            <a:r>
              <a:rPr lang="en-US" sz="2800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School failure</a:t>
            </a:r>
          </a:p>
          <a:p>
            <a:pPr marL="457200" lvl="1" indent="0" algn="r">
              <a:buSzTx/>
              <a:buFont typeface="CommonBullets" pitchFamily="34" charset="2"/>
              <a:buNone/>
            </a:pPr>
            <a:r>
              <a:rPr lang="en-US" sz="2800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and</a:t>
            </a:r>
          </a:p>
          <a:p>
            <a:pPr marL="457200" lvl="1" indent="0" algn="r">
              <a:buSzTx/>
              <a:buFont typeface="CommonBullets" pitchFamily="34" charset="2"/>
              <a:buNone/>
            </a:pPr>
            <a:r>
              <a:rPr lang="en-US" sz="2800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Self doubt</a:t>
            </a:r>
          </a:p>
        </p:txBody>
      </p:sp>
      <p:grpSp>
        <p:nvGrpSpPr>
          <p:cNvPr id="7179" name="Group 11"/>
          <p:cNvGrpSpPr>
            <a:grpSpLocks/>
          </p:cNvGrpSpPr>
          <p:nvPr/>
        </p:nvGrpSpPr>
        <p:grpSpPr bwMode="auto">
          <a:xfrm>
            <a:off x="754063" y="5603875"/>
            <a:ext cx="1612900" cy="1073150"/>
            <a:chOff x="475" y="3530"/>
            <a:chExt cx="1016" cy="676"/>
          </a:xfrm>
        </p:grpSpPr>
        <p:sp>
          <p:nvSpPr>
            <p:cNvPr id="7180" name="Freeform 12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3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300"/>
                            </p:stCondLst>
                            <p:childTnLst>
                              <p:par>
                                <p:cTn id="16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900"/>
                            </p:stCondLst>
                            <p:childTnLst>
                              <p:par>
                                <p:cTn id="23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800"/>
                            </p:stCondLst>
                            <p:childTnLst>
                              <p:par>
                                <p:cTn id="37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bldLvl="3" autoUpdateAnimBg="0" advAuto="1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School behaviors can appear...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438400"/>
            <a:ext cx="5943600" cy="3733800"/>
          </a:xfrm>
        </p:spPr>
        <p:txBody>
          <a:bodyPr/>
          <a:lstStyle/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Inappropriate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Irresponsible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Disruptive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and sometimes…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i="1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Unsafe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grpSp>
        <p:nvGrpSpPr>
          <p:cNvPr id="58378" name="Group 10"/>
          <p:cNvGrpSpPr>
            <a:grpSpLocks/>
          </p:cNvGrpSpPr>
          <p:nvPr/>
        </p:nvGrpSpPr>
        <p:grpSpPr bwMode="auto">
          <a:xfrm>
            <a:off x="754063" y="5603875"/>
            <a:ext cx="1612900" cy="1073150"/>
            <a:chOff x="475" y="3530"/>
            <a:chExt cx="1016" cy="676"/>
          </a:xfrm>
        </p:grpSpPr>
        <p:sp>
          <p:nvSpPr>
            <p:cNvPr id="58379" name="Freeform 11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0" name="Freeform 12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1" name="Freeform 13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2" name="Freeform 14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3" name="Freeform 15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4000">
        <p:fade/>
      </p:transition>
    </mc:Choice>
    <mc:Fallback xmlns="">
      <p:transition spd="med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3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1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3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4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3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3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3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1" grpId="0" build="p" bldLvl="2" autoUpdateAnimBg="0" advAuto="1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6780213" cy="1123950"/>
          </a:xfrm>
          <a:noFill/>
          <a:ln/>
        </p:spPr>
        <p:txBody>
          <a:bodyPr lIns="90487" tIns="44450" rIns="90487" bIns="44450"/>
          <a:lstStyle/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rgbClr val="000000"/>
                </a:solidFill>
                <a:latin typeface="Arial Black" pitchFamily="34" charset="0"/>
              </a:rPr>
              <a:t>Removing at risk students </a:t>
            </a:r>
            <a:r>
              <a:rPr lang="en-US" sz="3200" dirty="0">
                <a:solidFill>
                  <a:srgbClr val="000000"/>
                </a:solidFill>
                <a:latin typeface="Arial Black" pitchFamily="34" charset="0"/>
              </a:rPr>
              <a:t>from the ‘mainstream’...</a:t>
            </a:r>
            <a:endParaRPr lang="en-US" dirty="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8231" name="Group 39"/>
          <p:cNvGrpSpPr>
            <a:grpSpLocks/>
          </p:cNvGrpSpPr>
          <p:nvPr/>
        </p:nvGrpSpPr>
        <p:grpSpPr bwMode="auto">
          <a:xfrm>
            <a:off x="2667000" y="3048000"/>
            <a:ext cx="2303463" cy="2371725"/>
            <a:chOff x="1496" y="2832"/>
            <a:chExt cx="1088" cy="1992"/>
          </a:xfrm>
        </p:grpSpPr>
        <p:sp>
          <p:nvSpPr>
            <p:cNvPr id="8197" name="Freeform 5"/>
            <p:cNvSpPr>
              <a:spLocks/>
            </p:cNvSpPr>
            <p:nvPr/>
          </p:nvSpPr>
          <p:spPr bwMode="auto">
            <a:xfrm>
              <a:off x="1544" y="3216"/>
              <a:ext cx="144" cy="424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0"/>
                </a:cxn>
                <a:cxn ang="0">
                  <a:pos x="88" y="16"/>
                </a:cxn>
                <a:cxn ang="0">
                  <a:pos x="40" y="64"/>
                </a:cxn>
                <a:cxn ang="0">
                  <a:pos x="8" y="128"/>
                </a:cxn>
                <a:cxn ang="0">
                  <a:pos x="0" y="208"/>
                </a:cxn>
                <a:cxn ang="0">
                  <a:pos x="8" y="296"/>
                </a:cxn>
                <a:cxn ang="0">
                  <a:pos x="40" y="360"/>
                </a:cxn>
                <a:cxn ang="0">
                  <a:pos x="88" y="408"/>
                </a:cxn>
                <a:cxn ang="0">
                  <a:pos x="144" y="424"/>
                </a:cxn>
                <a:cxn ang="0">
                  <a:pos x="144" y="208"/>
                </a:cxn>
                <a:cxn ang="0">
                  <a:pos x="144" y="0"/>
                </a:cxn>
              </a:cxnLst>
              <a:rect l="0" t="0" r="r" b="b"/>
              <a:pathLst>
                <a:path w="144" h="424">
                  <a:moveTo>
                    <a:pt x="144" y="0"/>
                  </a:moveTo>
                  <a:lnTo>
                    <a:pt x="144" y="0"/>
                  </a:lnTo>
                  <a:lnTo>
                    <a:pt x="88" y="16"/>
                  </a:lnTo>
                  <a:lnTo>
                    <a:pt x="40" y="64"/>
                  </a:lnTo>
                  <a:lnTo>
                    <a:pt x="8" y="128"/>
                  </a:lnTo>
                  <a:lnTo>
                    <a:pt x="0" y="208"/>
                  </a:lnTo>
                  <a:lnTo>
                    <a:pt x="8" y="296"/>
                  </a:lnTo>
                  <a:lnTo>
                    <a:pt x="40" y="360"/>
                  </a:lnTo>
                  <a:lnTo>
                    <a:pt x="88" y="408"/>
                  </a:lnTo>
                  <a:lnTo>
                    <a:pt x="144" y="424"/>
                  </a:lnTo>
                  <a:lnTo>
                    <a:pt x="144" y="208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FF404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auto">
            <a:xfrm>
              <a:off x="1496" y="3192"/>
              <a:ext cx="200" cy="464"/>
            </a:xfrm>
            <a:custGeom>
              <a:avLst/>
              <a:gdLst/>
              <a:ahLst/>
              <a:cxnLst>
                <a:cxn ang="0">
                  <a:pos x="200" y="0"/>
                </a:cxn>
                <a:cxn ang="0">
                  <a:pos x="0" y="0"/>
                </a:cxn>
                <a:cxn ang="0">
                  <a:pos x="24" y="8"/>
                </a:cxn>
                <a:cxn ang="0">
                  <a:pos x="32" y="16"/>
                </a:cxn>
                <a:cxn ang="0">
                  <a:pos x="40" y="24"/>
                </a:cxn>
                <a:cxn ang="0">
                  <a:pos x="56" y="32"/>
                </a:cxn>
                <a:cxn ang="0">
                  <a:pos x="64" y="40"/>
                </a:cxn>
                <a:cxn ang="0">
                  <a:pos x="72" y="48"/>
                </a:cxn>
                <a:cxn ang="0">
                  <a:pos x="80" y="56"/>
                </a:cxn>
                <a:cxn ang="0">
                  <a:pos x="88" y="64"/>
                </a:cxn>
                <a:cxn ang="0">
                  <a:pos x="96" y="80"/>
                </a:cxn>
                <a:cxn ang="0">
                  <a:pos x="96" y="88"/>
                </a:cxn>
                <a:cxn ang="0">
                  <a:pos x="104" y="104"/>
                </a:cxn>
                <a:cxn ang="0">
                  <a:pos x="112" y="120"/>
                </a:cxn>
                <a:cxn ang="0">
                  <a:pos x="112" y="128"/>
                </a:cxn>
                <a:cxn ang="0">
                  <a:pos x="144" y="280"/>
                </a:cxn>
                <a:cxn ang="0">
                  <a:pos x="160" y="344"/>
                </a:cxn>
                <a:cxn ang="0">
                  <a:pos x="168" y="384"/>
                </a:cxn>
                <a:cxn ang="0">
                  <a:pos x="176" y="424"/>
                </a:cxn>
                <a:cxn ang="0">
                  <a:pos x="192" y="464"/>
                </a:cxn>
                <a:cxn ang="0">
                  <a:pos x="200" y="464"/>
                </a:cxn>
                <a:cxn ang="0">
                  <a:pos x="200" y="0"/>
                </a:cxn>
              </a:cxnLst>
              <a:rect l="0" t="0" r="r" b="b"/>
              <a:pathLst>
                <a:path w="200" h="464">
                  <a:moveTo>
                    <a:pt x="200" y="0"/>
                  </a:moveTo>
                  <a:lnTo>
                    <a:pt x="0" y="0"/>
                  </a:lnTo>
                  <a:lnTo>
                    <a:pt x="24" y="8"/>
                  </a:lnTo>
                  <a:lnTo>
                    <a:pt x="32" y="16"/>
                  </a:lnTo>
                  <a:lnTo>
                    <a:pt x="40" y="24"/>
                  </a:lnTo>
                  <a:lnTo>
                    <a:pt x="56" y="32"/>
                  </a:lnTo>
                  <a:lnTo>
                    <a:pt x="64" y="40"/>
                  </a:lnTo>
                  <a:lnTo>
                    <a:pt x="72" y="48"/>
                  </a:lnTo>
                  <a:lnTo>
                    <a:pt x="80" y="56"/>
                  </a:lnTo>
                  <a:lnTo>
                    <a:pt x="88" y="64"/>
                  </a:lnTo>
                  <a:lnTo>
                    <a:pt x="96" y="80"/>
                  </a:lnTo>
                  <a:lnTo>
                    <a:pt x="96" y="88"/>
                  </a:lnTo>
                  <a:lnTo>
                    <a:pt x="104" y="104"/>
                  </a:lnTo>
                  <a:lnTo>
                    <a:pt x="112" y="120"/>
                  </a:lnTo>
                  <a:lnTo>
                    <a:pt x="112" y="128"/>
                  </a:lnTo>
                  <a:lnTo>
                    <a:pt x="144" y="280"/>
                  </a:lnTo>
                  <a:lnTo>
                    <a:pt x="160" y="344"/>
                  </a:lnTo>
                  <a:lnTo>
                    <a:pt x="168" y="384"/>
                  </a:lnTo>
                  <a:lnTo>
                    <a:pt x="176" y="424"/>
                  </a:lnTo>
                  <a:lnTo>
                    <a:pt x="192" y="464"/>
                  </a:lnTo>
                  <a:lnTo>
                    <a:pt x="200" y="46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86788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auto">
            <a:xfrm>
              <a:off x="2392" y="3216"/>
              <a:ext cx="152" cy="424"/>
            </a:xfrm>
            <a:custGeom>
              <a:avLst/>
              <a:gdLst/>
              <a:ahLst/>
              <a:cxnLst>
                <a:cxn ang="0">
                  <a:pos x="0" y="424"/>
                </a:cxn>
                <a:cxn ang="0">
                  <a:pos x="0" y="424"/>
                </a:cxn>
                <a:cxn ang="0">
                  <a:pos x="56" y="408"/>
                </a:cxn>
                <a:cxn ang="0">
                  <a:pos x="104" y="360"/>
                </a:cxn>
                <a:cxn ang="0">
                  <a:pos x="136" y="296"/>
                </a:cxn>
                <a:cxn ang="0">
                  <a:pos x="152" y="216"/>
                </a:cxn>
                <a:cxn ang="0">
                  <a:pos x="136" y="128"/>
                </a:cxn>
                <a:cxn ang="0">
                  <a:pos x="104" y="64"/>
                </a:cxn>
                <a:cxn ang="0">
                  <a:pos x="56" y="16"/>
                </a:cxn>
                <a:cxn ang="0">
                  <a:pos x="0" y="0"/>
                </a:cxn>
                <a:cxn ang="0">
                  <a:pos x="0" y="216"/>
                </a:cxn>
                <a:cxn ang="0">
                  <a:pos x="0" y="424"/>
                </a:cxn>
              </a:cxnLst>
              <a:rect l="0" t="0" r="r" b="b"/>
              <a:pathLst>
                <a:path w="152" h="424">
                  <a:moveTo>
                    <a:pt x="0" y="424"/>
                  </a:moveTo>
                  <a:lnTo>
                    <a:pt x="0" y="424"/>
                  </a:lnTo>
                  <a:lnTo>
                    <a:pt x="56" y="408"/>
                  </a:lnTo>
                  <a:lnTo>
                    <a:pt x="104" y="360"/>
                  </a:lnTo>
                  <a:lnTo>
                    <a:pt x="136" y="296"/>
                  </a:lnTo>
                  <a:lnTo>
                    <a:pt x="152" y="216"/>
                  </a:lnTo>
                  <a:lnTo>
                    <a:pt x="136" y="128"/>
                  </a:lnTo>
                  <a:lnTo>
                    <a:pt x="104" y="64"/>
                  </a:lnTo>
                  <a:lnTo>
                    <a:pt x="56" y="16"/>
                  </a:lnTo>
                  <a:lnTo>
                    <a:pt x="0" y="0"/>
                  </a:lnTo>
                  <a:lnTo>
                    <a:pt x="0" y="216"/>
                  </a:lnTo>
                  <a:lnTo>
                    <a:pt x="0" y="424"/>
                  </a:lnTo>
                  <a:close/>
                </a:path>
              </a:pathLst>
            </a:custGeom>
            <a:solidFill>
              <a:srgbClr val="FF404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auto">
            <a:xfrm>
              <a:off x="2384" y="3200"/>
              <a:ext cx="200" cy="4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0"/>
                </a:cxn>
                <a:cxn ang="0">
                  <a:pos x="176" y="8"/>
                </a:cxn>
                <a:cxn ang="0">
                  <a:pos x="168" y="8"/>
                </a:cxn>
                <a:cxn ang="0">
                  <a:pos x="152" y="16"/>
                </a:cxn>
                <a:cxn ang="0">
                  <a:pos x="144" y="24"/>
                </a:cxn>
                <a:cxn ang="0">
                  <a:pos x="136" y="32"/>
                </a:cxn>
                <a:cxn ang="0">
                  <a:pos x="128" y="40"/>
                </a:cxn>
                <a:cxn ang="0">
                  <a:pos x="120" y="56"/>
                </a:cxn>
                <a:cxn ang="0">
                  <a:pos x="112" y="64"/>
                </a:cxn>
                <a:cxn ang="0">
                  <a:pos x="104" y="72"/>
                </a:cxn>
                <a:cxn ang="0">
                  <a:pos x="96" y="88"/>
                </a:cxn>
                <a:cxn ang="0">
                  <a:pos x="96" y="96"/>
                </a:cxn>
                <a:cxn ang="0">
                  <a:pos x="88" y="112"/>
                </a:cxn>
                <a:cxn ang="0">
                  <a:pos x="88" y="120"/>
                </a:cxn>
                <a:cxn ang="0">
                  <a:pos x="48" y="272"/>
                </a:cxn>
                <a:cxn ang="0">
                  <a:pos x="40" y="336"/>
                </a:cxn>
                <a:cxn ang="0">
                  <a:pos x="32" y="384"/>
                </a:cxn>
                <a:cxn ang="0">
                  <a:pos x="24" y="424"/>
                </a:cxn>
                <a:cxn ang="0">
                  <a:pos x="8" y="464"/>
                </a:cxn>
                <a:cxn ang="0">
                  <a:pos x="0" y="464"/>
                </a:cxn>
                <a:cxn ang="0">
                  <a:pos x="0" y="0"/>
                </a:cxn>
              </a:cxnLst>
              <a:rect l="0" t="0" r="r" b="b"/>
              <a:pathLst>
                <a:path w="200" h="464">
                  <a:moveTo>
                    <a:pt x="0" y="0"/>
                  </a:moveTo>
                  <a:lnTo>
                    <a:pt x="200" y="0"/>
                  </a:lnTo>
                  <a:lnTo>
                    <a:pt x="176" y="8"/>
                  </a:lnTo>
                  <a:lnTo>
                    <a:pt x="168" y="8"/>
                  </a:lnTo>
                  <a:lnTo>
                    <a:pt x="152" y="16"/>
                  </a:lnTo>
                  <a:lnTo>
                    <a:pt x="144" y="24"/>
                  </a:lnTo>
                  <a:lnTo>
                    <a:pt x="136" y="32"/>
                  </a:lnTo>
                  <a:lnTo>
                    <a:pt x="128" y="40"/>
                  </a:lnTo>
                  <a:lnTo>
                    <a:pt x="120" y="56"/>
                  </a:lnTo>
                  <a:lnTo>
                    <a:pt x="112" y="64"/>
                  </a:lnTo>
                  <a:lnTo>
                    <a:pt x="104" y="72"/>
                  </a:lnTo>
                  <a:lnTo>
                    <a:pt x="96" y="88"/>
                  </a:lnTo>
                  <a:lnTo>
                    <a:pt x="96" y="96"/>
                  </a:lnTo>
                  <a:lnTo>
                    <a:pt x="88" y="112"/>
                  </a:lnTo>
                  <a:lnTo>
                    <a:pt x="88" y="120"/>
                  </a:lnTo>
                  <a:lnTo>
                    <a:pt x="48" y="272"/>
                  </a:lnTo>
                  <a:lnTo>
                    <a:pt x="40" y="336"/>
                  </a:lnTo>
                  <a:lnTo>
                    <a:pt x="32" y="384"/>
                  </a:lnTo>
                  <a:lnTo>
                    <a:pt x="24" y="424"/>
                  </a:lnTo>
                  <a:lnTo>
                    <a:pt x="8" y="464"/>
                  </a:lnTo>
                  <a:lnTo>
                    <a:pt x="0" y="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788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auto">
            <a:xfrm>
              <a:off x="1544" y="4304"/>
              <a:ext cx="144" cy="424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0"/>
                </a:cxn>
                <a:cxn ang="0">
                  <a:pos x="88" y="16"/>
                </a:cxn>
                <a:cxn ang="0">
                  <a:pos x="40" y="56"/>
                </a:cxn>
                <a:cxn ang="0">
                  <a:pos x="8" y="128"/>
                </a:cxn>
                <a:cxn ang="0">
                  <a:pos x="0" y="208"/>
                </a:cxn>
                <a:cxn ang="0">
                  <a:pos x="8" y="288"/>
                </a:cxn>
                <a:cxn ang="0">
                  <a:pos x="40" y="360"/>
                </a:cxn>
                <a:cxn ang="0">
                  <a:pos x="88" y="400"/>
                </a:cxn>
                <a:cxn ang="0">
                  <a:pos x="144" y="424"/>
                </a:cxn>
                <a:cxn ang="0">
                  <a:pos x="144" y="208"/>
                </a:cxn>
                <a:cxn ang="0">
                  <a:pos x="144" y="0"/>
                </a:cxn>
              </a:cxnLst>
              <a:rect l="0" t="0" r="r" b="b"/>
              <a:pathLst>
                <a:path w="144" h="424">
                  <a:moveTo>
                    <a:pt x="144" y="0"/>
                  </a:moveTo>
                  <a:lnTo>
                    <a:pt x="144" y="0"/>
                  </a:lnTo>
                  <a:lnTo>
                    <a:pt x="88" y="16"/>
                  </a:lnTo>
                  <a:lnTo>
                    <a:pt x="40" y="56"/>
                  </a:lnTo>
                  <a:lnTo>
                    <a:pt x="8" y="128"/>
                  </a:lnTo>
                  <a:lnTo>
                    <a:pt x="0" y="208"/>
                  </a:lnTo>
                  <a:lnTo>
                    <a:pt x="8" y="288"/>
                  </a:lnTo>
                  <a:lnTo>
                    <a:pt x="40" y="360"/>
                  </a:lnTo>
                  <a:lnTo>
                    <a:pt x="88" y="400"/>
                  </a:lnTo>
                  <a:lnTo>
                    <a:pt x="144" y="424"/>
                  </a:lnTo>
                  <a:lnTo>
                    <a:pt x="144" y="208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A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auto">
            <a:xfrm>
              <a:off x="1496" y="4280"/>
              <a:ext cx="200" cy="464"/>
            </a:xfrm>
            <a:custGeom>
              <a:avLst/>
              <a:gdLst/>
              <a:ahLst/>
              <a:cxnLst>
                <a:cxn ang="0">
                  <a:pos x="200" y="0"/>
                </a:cxn>
                <a:cxn ang="0">
                  <a:pos x="0" y="0"/>
                </a:cxn>
                <a:cxn ang="0">
                  <a:pos x="24" y="8"/>
                </a:cxn>
                <a:cxn ang="0">
                  <a:pos x="32" y="16"/>
                </a:cxn>
                <a:cxn ang="0">
                  <a:pos x="40" y="16"/>
                </a:cxn>
                <a:cxn ang="0">
                  <a:pos x="56" y="24"/>
                </a:cxn>
                <a:cxn ang="0">
                  <a:pos x="64" y="40"/>
                </a:cxn>
                <a:cxn ang="0">
                  <a:pos x="72" y="48"/>
                </a:cxn>
                <a:cxn ang="0">
                  <a:pos x="80" y="56"/>
                </a:cxn>
                <a:cxn ang="0">
                  <a:pos x="88" y="64"/>
                </a:cxn>
                <a:cxn ang="0">
                  <a:pos x="96" y="72"/>
                </a:cxn>
                <a:cxn ang="0">
                  <a:pos x="96" y="88"/>
                </a:cxn>
                <a:cxn ang="0">
                  <a:pos x="104" y="104"/>
                </a:cxn>
                <a:cxn ang="0">
                  <a:pos x="112" y="112"/>
                </a:cxn>
                <a:cxn ang="0">
                  <a:pos x="112" y="128"/>
                </a:cxn>
                <a:cxn ang="0">
                  <a:pos x="144" y="280"/>
                </a:cxn>
                <a:cxn ang="0">
                  <a:pos x="160" y="344"/>
                </a:cxn>
                <a:cxn ang="0">
                  <a:pos x="168" y="384"/>
                </a:cxn>
                <a:cxn ang="0">
                  <a:pos x="176" y="424"/>
                </a:cxn>
                <a:cxn ang="0">
                  <a:pos x="192" y="464"/>
                </a:cxn>
                <a:cxn ang="0">
                  <a:pos x="200" y="464"/>
                </a:cxn>
                <a:cxn ang="0">
                  <a:pos x="200" y="0"/>
                </a:cxn>
              </a:cxnLst>
              <a:rect l="0" t="0" r="r" b="b"/>
              <a:pathLst>
                <a:path w="200" h="464">
                  <a:moveTo>
                    <a:pt x="200" y="0"/>
                  </a:moveTo>
                  <a:lnTo>
                    <a:pt x="0" y="0"/>
                  </a:lnTo>
                  <a:lnTo>
                    <a:pt x="24" y="8"/>
                  </a:lnTo>
                  <a:lnTo>
                    <a:pt x="32" y="16"/>
                  </a:lnTo>
                  <a:lnTo>
                    <a:pt x="40" y="16"/>
                  </a:lnTo>
                  <a:lnTo>
                    <a:pt x="56" y="24"/>
                  </a:lnTo>
                  <a:lnTo>
                    <a:pt x="64" y="40"/>
                  </a:lnTo>
                  <a:lnTo>
                    <a:pt x="72" y="48"/>
                  </a:lnTo>
                  <a:lnTo>
                    <a:pt x="80" y="56"/>
                  </a:lnTo>
                  <a:lnTo>
                    <a:pt x="88" y="64"/>
                  </a:lnTo>
                  <a:lnTo>
                    <a:pt x="96" y="72"/>
                  </a:lnTo>
                  <a:lnTo>
                    <a:pt x="96" y="88"/>
                  </a:lnTo>
                  <a:lnTo>
                    <a:pt x="104" y="104"/>
                  </a:lnTo>
                  <a:lnTo>
                    <a:pt x="112" y="112"/>
                  </a:lnTo>
                  <a:lnTo>
                    <a:pt x="112" y="128"/>
                  </a:lnTo>
                  <a:lnTo>
                    <a:pt x="144" y="280"/>
                  </a:lnTo>
                  <a:lnTo>
                    <a:pt x="160" y="344"/>
                  </a:lnTo>
                  <a:lnTo>
                    <a:pt x="168" y="384"/>
                  </a:lnTo>
                  <a:lnTo>
                    <a:pt x="176" y="424"/>
                  </a:lnTo>
                  <a:lnTo>
                    <a:pt x="192" y="464"/>
                  </a:lnTo>
                  <a:lnTo>
                    <a:pt x="200" y="46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86788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auto">
            <a:xfrm>
              <a:off x="2392" y="4304"/>
              <a:ext cx="152" cy="424"/>
            </a:xfrm>
            <a:custGeom>
              <a:avLst/>
              <a:gdLst/>
              <a:ahLst/>
              <a:cxnLst>
                <a:cxn ang="0">
                  <a:pos x="0" y="424"/>
                </a:cxn>
                <a:cxn ang="0">
                  <a:pos x="0" y="424"/>
                </a:cxn>
                <a:cxn ang="0">
                  <a:pos x="56" y="408"/>
                </a:cxn>
                <a:cxn ang="0">
                  <a:pos x="104" y="360"/>
                </a:cxn>
                <a:cxn ang="0">
                  <a:pos x="136" y="296"/>
                </a:cxn>
                <a:cxn ang="0">
                  <a:pos x="152" y="208"/>
                </a:cxn>
                <a:cxn ang="0">
                  <a:pos x="136" y="128"/>
                </a:cxn>
                <a:cxn ang="0">
                  <a:pos x="104" y="64"/>
                </a:cxn>
                <a:cxn ang="0">
                  <a:pos x="56" y="16"/>
                </a:cxn>
                <a:cxn ang="0">
                  <a:pos x="0" y="0"/>
                </a:cxn>
                <a:cxn ang="0">
                  <a:pos x="0" y="208"/>
                </a:cxn>
                <a:cxn ang="0">
                  <a:pos x="0" y="424"/>
                </a:cxn>
              </a:cxnLst>
              <a:rect l="0" t="0" r="r" b="b"/>
              <a:pathLst>
                <a:path w="152" h="424">
                  <a:moveTo>
                    <a:pt x="0" y="424"/>
                  </a:moveTo>
                  <a:lnTo>
                    <a:pt x="0" y="424"/>
                  </a:lnTo>
                  <a:lnTo>
                    <a:pt x="56" y="408"/>
                  </a:lnTo>
                  <a:lnTo>
                    <a:pt x="104" y="360"/>
                  </a:lnTo>
                  <a:lnTo>
                    <a:pt x="136" y="296"/>
                  </a:lnTo>
                  <a:lnTo>
                    <a:pt x="152" y="208"/>
                  </a:lnTo>
                  <a:lnTo>
                    <a:pt x="136" y="128"/>
                  </a:lnTo>
                  <a:lnTo>
                    <a:pt x="104" y="64"/>
                  </a:lnTo>
                  <a:lnTo>
                    <a:pt x="56" y="16"/>
                  </a:lnTo>
                  <a:lnTo>
                    <a:pt x="0" y="0"/>
                  </a:lnTo>
                  <a:lnTo>
                    <a:pt x="0" y="208"/>
                  </a:lnTo>
                  <a:lnTo>
                    <a:pt x="0" y="424"/>
                  </a:lnTo>
                  <a:close/>
                </a:path>
              </a:pathLst>
            </a:custGeom>
            <a:solidFill>
              <a:srgbClr val="00A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auto">
            <a:xfrm>
              <a:off x="2384" y="4288"/>
              <a:ext cx="200" cy="4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0"/>
                </a:cxn>
                <a:cxn ang="0">
                  <a:pos x="176" y="0"/>
                </a:cxn>
                <a:cxn ang="0">
                  <a:pos x="168" y="8"/>
                </a:cxn>
                <a:cxn ang="0">
                  <a:pos x="152" y="16"/>
                </a:cxn>
                <a:cxn ang="0">
                  <a:pos x="144" y="24"/>
                </a:cxn>
                <a:cxn ang="0">
                  <a:pos x="136" y="32"/>
                </a:cxn>
                <a:cxn ang="0">
                  <a:pos x="128" y="40"/>
                </a:cxn>
                <a:cxn ang="0">
                  <a:pos x="120" y="48"/>
                </a:cxn>
                <a:cxn ang="0">
                  <a:pos x="112" y="56"/>
                </a:cxn>
                <a:cxn ang="0">
                  <a:pos x="104" y="72"/>
                </a:cxn>
                <a:cxn ang="0">
                  <a:pos x="96" y="80"/>
                </a:cxn>
                <a:cxn ang="0">
                  <a:pos x="96" y="96"/>
                </a:cxn>
                <a:cxn ang="0">
                  <a:pos x="88" y="112"/>
                </a:cxn>
                <a:cxn ang="0">
                  <a:pos x="88" y="120"/>
                </a:cxn>
                <a:cxn ang="0">
                  <a:pos x="48" y="272"/>
                </a:cxn>
                <a:cxn ang="0">
                  <a:pos x="40" y="336"/>
                </a:cxn>
                <a:cxn ang="0">
                  <a:pos x="32" y="376"/>
                </a:cxn>
                <a:cxn ang="0">
                  <a:pos x="24" y="416"/>
                </a:cxn>
                <a:cxn ang="0">
                  <a:pos x="8" y="456"/>
                </a:cxn>
                <a:cxn ang="0">
                  <a:pos x="0" y="456"/>
                </a:cxn>
                <a:cxn ang="0">
                  <a:pos x="0" y="0"/>
                </a:cxn>
              </a:cxnLst>
              <a:rect l="0" t="0" r="r" b="b"/>
              <a:pathLst>
                <a:path w="200" h="456">
                  <a:moveTo>
                    <a:pt x="0" y="0"/>
                  </a:moveTo>
                  <a:lnTo>
                    <a:pt x="200" y="0"/>
                  </a:lnTo>
                  <a:lnTo>
                    <a:pt x="176" y="0"/>
                  </a:lnTo>
                  <a:lnTo>
                    <a:pt x="168" y="8"/>
                  </a:lnTo>
                  <a:lnTo>
                    <a:pt x="152" y="16"/>
                  </a:lnTo>
                  <a:lnTo>
                    <a:pt x="144" y="24"/>
                  </a:lnTo>
                  <a:lnTo>
                    <a:pt x="136" y="32"/>
                  </a:lnTo>
                  <a:lnTo>
                    <a:pt x="128" y="40"/>
                  </a:lnTo>
                  <a:lnTo>
                    <a:pt x="120" y="48"/>
                  </a:lnTo>
                  <a:lnTo>
                    <a:pt x="112" y="56"/>
                  </a:lnTo>
                  <a:lnTo>
                    <a:pt x="104" y="72"/>
                  </a:lnTo>
                  <a:lnTo>
                    <a:pt x="96" y="80"/>
                  </a:lnTo>
                  <a:lnTo>
                    <a:pt x="96" y="96"/>
                  </a:lnTo>
                  <a:lnTo>
                    <a:pt x="88" y="112"/>
                  </a:lnTo>
                  <a:lnTo>
                    <a:pt x="88" y="120"/>
                  </a:lnTo>
                  <a:lnTo>
                    <a:pt x="48" y="272"/>
                  </a:lnTo>
                  <a:lnTo>
                    <a:pt x="40" y="336"/>
                  </a:lnTo>
                  <a:lnTo>
                    <a:pt x="32" y="376"/>
                  </a:lnTo>
                  <a:lnTo>
                    <a:pt x="24" y="416"/>
                  </a:lnTo>
                  <a:lnTo>
                    <a:pt x="8" y="456"/>
                  </a:lnTo>
                  <a:lnTo>
                    <a:pt x="0" y="4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788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auto">
            <a:xfrm>
              <a:off x="1544" y="3760"/>
              <a:ext cx="144" cy="424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0"/>
                </a:cxn>
                <a:cxn ang="0">
                  <a:pos x="88" y="16"/>
                </a:cxn>
                <a:cxn ang="0">
                  <a:pos x="40" y="56"/>
                </a:cxn>
                <a:cxn ang="0">
                  <a:pos x="8" y="128"/>
                </a:cxn>
                <a:cxn ang="0">
                  <a:pos x="0" y="208"/>
                </a:cxn>
                <a:cxn ang="0">
                  <a:pos x="8" y="288"/>
                </a:cxn>
                <a:cxn ang="0">
                  <a:pos x="40" y="360"/>
                </a:cxn>
                <a:cxn ang="0">
                  <a:pos x="88" y="400"/>
                </a:cxn>
                <a:cxn ang="0">
                  <a:pos x="144" y="424"/>
                </a:cxn>
                <a:cxn ang="0">
                  <a:pos x="144" y="208"/>
                </a:cxn>
                <a:cxn ang="0">
                  <a:pos x="144" y="0"/>
                </a:cxn>
              </a:cxnLst>
              <a:rect l="0" t="0" r="r" b="b"/>
              <a:pathLst>
                <a:path w="144" h="424">
                  <a:moveTo>
                    <a:pt x="144" y="0"/>
                  </a:moveTo>
                  <a:lnTo>
                    <a:pt x="144" y="0"/>
                  </a:lnTo>
                  <a:lnTo>
                    <a:pt x="88" y="16"/>
                  </a:lnTo>
                  <a:lnTo>
                    <a:pt x="40" y="56"/>
                  </a:lnTo>
                  <a:lnTo>
                    <a:pt x="8" y="128"/>
                  </a:lnTo>
                  <a:lnTo>
                    <a:pt x="0" y="208"/>
                  </a:lnTo>
                  <a:lnTo>
                    <a:pt x="8" y="288"/>
                  </a:lnTo>
                  <a:lnTo>
                    <a:pt x="40" y="360"/>
                  </a:lnTo>
                  <a:lnTo>
                    <a:pt x="88" y="400"/>
                  </a:lnTo>
                  <a:lnTo>
                    <a:pt x="144" y="424"/>
                  </a:lnTo>
                  <a:lnTo>
                    <a:pt x="144" y="208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E0E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auto">
            <a:xfrm>
              <a:off x="1496" y="3736"/>
              <a:ext cx="200" cy="464"/>
            </a:xfrm>
            <a:custGeom>
              <a:avLst/>
              <a:gdLst/>
              <a:ahLst/>
              <a:cxnLst>
                <a:cxn ang="0">
                  <a:pos x="200" y="0"/>
                </a:cxn>
                <a:cxn ang="0">
                  <a:pos x="0" y="0"/>
                </a:cxn>
                <a:cxn ang="0">
                  <a:pos x="24" y="8"/>
                </a:cxn>
                <a:cxn ang="0">
                  <a:pos x="32" y="16"/>
                </a:cxn>
                <a:cxn ang="0">
                  <a:pos x="40" y="16"/>
                </a:cxn>
                <a:cxn ang="0">
                  <a:pos x="56" y="24"/>
                </a:cxn>
                <a:cxn ang="0">
                  <a:pos x="64" y="32"/>
                </a:cxn>
                <a:cxn ang="0">
                  <a:pos x="72" y="48"/>
                </a:cxn>
                <a:cxn ang="0">
                  <a:pos x="80" y="56"/>
                </a:cxn>
                <a:cxn ang="0">
                  <a:pos x="88" y="64"/>
                </a:cxn>
                <a:cxn ang="0">
                  <a:pos x="96" y="72"/>
                </a:cxn>
                <a:cxn ang="0">
                  <a:pos x="96" y="88"/>
                </a:cxn>
                <a:cxn ang="0">
                  <a:pos x="104" y="104"/>
                </a:cxn>
                <a:cxn ang="0">
                  <a:pos x="112" y="112"/>
                </a:cxn>
                <a:cxn ang="0">
                  <a:pos x="112" y="128"/>
                </a:cxn>
                <a:cxn ang="0">
                  <a:pos x="144" y="280"/>
                </a:cxn>
                <a:cxn ang="0">
                  <a:pos x="160" y="344"/>
                </a:cxn>
                <a:cxn ang="0">
                  <a:pos x="168" y="384"/>
                </a:cxn>
                <a:cxn ang="0">
                  <a:pos x="176" y="424"/>
                </a:cxn>
                <a:cxn ang="0">
                  <a:pos x="192" y="464"/>
                </a:cxn>
                <a:cxn ang="0">
                  <a:pos x="200" y="464"/>
                </a:cxn>
                <a:cxn ang="0">
                  <a:pos x="200" y="0"/>
                </a:cxn>
              </a:cxnLst>
              <a:rect l="0" t="0" r="r" b="b"/>
              <a:pathLst>
                <a:path w="200" h="464">
                  <a:moveTo>
                    <a:pt x="200" y="0"/>
                  </a:moveTo>
                  <a:lnTo>
                    <a:pt x="0" y="0"/>
                  </a:lnTo>
                  <a:lnTo>
                    <a:pt x="24" y="8"/>
                  </a:lnTo>
                  <a:lnTo>
                    <a:pt x="32" y="16"/>
                  </a:lnTo>
                  <a:lnTo>
                    <a:pt x="40" y="16"/>
                  </a:lnTo>
                  <a:lnTo>
                    <a:pt x="56" y="24"/>
                  </a:lnTo>
                  <a:lnTo>
                    <a:pt x="64" y="32"/>
                  </a:lnTo>
                  <a:lnTo>
                    <a:pt x="72" y="48"/>
                  </a:lnTo>
                  <a:lnTo>
                    <a:pt x="80" y="56"/>
                  </a:lnTo>
                  <a:lnTo>
                    <a:pt x="88" y="64"/>
                  </a:lnTo>
                  <a:lnTo>
                    <a:pt x="96" y="72"/>
                  </a:lnTo>
                  <a:lnTo>
                    <a:pt x="96" y="88"/>
                  </a:lnTo>
                  <a:lnTo>
                    <a:pt x="104" y="104"/>
                  </a:lnTo>
                  <a:lnTo>
                    <a:pt x="112" y="112"/>
                  </a:lnTo>
                  <a:lnTo>
                    <a:pt x="112" y="128"/>
                  </a:lnTo>
                  <a:lnTo>
                    <a:pt x="144" y="280"/>
                  </a:lnTo>
                  <a:lnTo>
                    <a:pt x="160" y="344"/>
                  </a:lnTo>
                  <a:lnTo>
                    <a:pt x="168" y="384"/>
                  </a:lnTo>
                  <a:lnTo>
                    <a:pt x="176" y="424"/>
                  </a:lnTo>
                  <a:lnTo>
                    <a:pt x="192" y="464"/>
                  </a:lnTo>
                  <a:lnTo>
                    <a:pt x="200" y="46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rgbClr val="86788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auto">
            <a:xfrm>
              <a:off x="2392" y="3760"/>
              <a:ext cx="152" cy="424"/>
            </a:xfrm>
            <a:custGeom>
              <a:avLst/>
              <a:gdLst/>
              <a:ahLst/>
              <a:cxnLst>
                <a:cxn ang="0">
                  <a:pos x="0" y="424"/>
                </a:cxn>
                <a:cxn ang="0">
                  <a:pos x="0" y="424"/>
                </a:cxn>
                <a:cxn ang="0">
                  <a:pos x="56" y="408"/>
                </a:cxn>
                <a:cxn ang="0">
                  <a:pos x="104" y="360"/>
                </a:cxn>
                <a:cxn ang="0">
                  <a:pos x="136" y="296"/>
                </a:cxn>
                <a:cxn ang="0">
                  <a:pos x="152" y="208"/>
                </a:cxn>
                <a:cxn ang="0">
                  <a:pos x="136" y="128"/>
                </a:cxn>
                <a:cxn ang="0">
                  <a:pos x="104" y="64"/>
                </a:cxn>
                <a:cxn ang="0">
                  <a:pos x="56" y="16"/>
                </a:cxn>
                <a:cxn ang="0">
                  <a:pos x="0" y="0"/>
                </a:cxn>
                <a:cxn ang="0">
                  <a:pos x="0" y="208"/>
                </a:cxn>
                <a:cxn ang="0">
                  <a:pos x="0" y="424"/>
                </a:cxn>
              </a:cxnLst>
              <a:rect l="0" t="0" r="r" b="b"/>
              <a:pathLst>
                <a:path w="152" h="424">
                  <a:moveTo>
                    <a:pt x="0" y="424"/>
                  </a:moveTo>
                  <a:lnTo>
                    <a:pt x="0" y="424"/>
                  </a:lnTo>
                  <a:lnTo>
                    <a:pt x="56" y="408"/>
                  </a:lnTo>
                  <a:lnTo>
                    <a:pt x="104" y="360"/>
                  </a:lnTo>
                  <a:lnTo>
                    <a:pt x="136" y="296"/>
                  </a:lnTo>
                  <a:lnTo>
                    <a:pt x="152" y="208"/>
                  </a:lnTo>
                  <a:lnTo>
                    <a:pt x="136" y="128"/>
                  </a:lnTo>
                  <a:lnTo>
                    <a:pt x="104" y="64"/>
                  </a:lnTo>
                  <a:lnTo>
                    <a:pt x="56" y="16"/>
                  </a:lnTo>
                  <a:lnTo>
                    <a:pt x="0" y="0"/>
                  </a:lnTo>
                  <a:lnTo>
                    <a:pt x="0" y="208"/>
                  </a:lnTo>
                  <a:lnTo>
                    <a:pt x="0" y="424"/>
                  </a:lnTo>
                  <a:close/>
                </a:path>
              </a:pathLst>
            </a:custGeom>
            <a:solidFill>
              <a:srgbClr val="E0E000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2384" y="3736"/>
              <a:ext cx="200" cy="4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0" y="0"/>
                </a:cxn>
                <a:cxn ang="0">
                  <a:pos x="176" y="8"/>
                </a:cxn>
                <a:cxn ang="0">
                  <a:pos x="168" y="16"/>
                </a:cxn>
                <a:cxn ang="0">
                  <a:pos x="152" y="24"/>
                </a:cxn>
                <a:cxn ang="0">
                  <a:pos x="144" y="32"/>
                </a:cxn>
                <a:cxn ang="0">
                  <a:pos x="136" y="40"/>
                </a:cxn>
                <a:cxn ang="0">
                  <a:pos x="128" y="48"/>
                </a:cxn>
                <a:cxn ang="0">
                  <a:pos x="120" y="56"/>
                </a:cxn>
                <a:cxn ang="0">
                  <a:pos x="112" y="64"/>
                </a:cxn>
                <a:cxn ang="0">
                  <a:pos x="104" y="80"/>
                </a:cxn>
                <a:cxn ang="0">
                  <a:pos x="96" y="88"/>
                </a:cxn>
                <a:cxn ang="0">
                  <a:pos x="96" y="104"/>
                </a:cxn>
                <a:cxn ang="0">
                  <a:pos x="88" y="120"/>
                </a:cxn>
                <a:cxn ang="0">
                  <a:pos x="88" y="128"/>
                </a:cxn>
                <a:cxn ang="0">
                  <a:pos x="48" y="280"/>
                </a:cxn>
                <a:cxn ang="0">
                  <a:pos x="40" y="344"/>
                </a:cxn>
                <a:cxn ang="0">
                  <a:pos x="32" y="384"/>
                </a:cxn>
                <a:cxn ang="0">
                  <a:pos x="24" y="424"/>
                </a:cxn>
                <a:cxn ang="0">
                  <a:pos x="8" y="464"/>
                </a:cxn>
                <a:cxn ang="0">
                  <a:pos x="0" y="464"/>
                </a:cxn>
                <a:cxn ang="0">
                  <a:pos x="0" y="0"/>
                </a:cxn>
              </a:cxnLst>
              <a:rect l="0" t="0" r="r" b="b"/>
              <a:pathLst>
                <a:path w="200" h="464">
                  <a:moveTo>
                    <a:pt x="0" y="0"/>
                  </a:moveTo>
                  <a:lnTo>
                    <a:pt x="200" y="0"/>
                  </a:lnTo>
                  <a:lnTo>
                    <a:pt x="176" y="8"/>
                  </a:lnTo>
                  <a:lnTo>
                    <a:pt x="168" y="16"/>
                  </a:lnTo>
                  <a:lnTo>
                    <a:pt x="152" y="24"/>
                  </a:lnTo>
                  <a:lnTo>
                    <a:pt x="144" y="32"/>
                  </a:lnTo>
                  <a:lnTo>
                    <a:pt x="136" y="40"/>
                  </a:lnTo>
                  <a:lnTo>
                    <a:pt x="128" y="48"/>
                  </a:lnTo>
                  <a:lnTo>
                    <a:pt x="120" y="56"/>
                  </a:lnTo>
                  <a:lnTo>
                    <a:pt x="112" y="64"/>
                  </a:lnTo>
                  <a:lnTo>
                    <a:pt x="104" y="80"/>
                  </a:lnTo>
                  <a:lnTo>
                    <a:pt x="96" y="88"/>
                  </a:lnTo>
                  <a:lnTo>
                    <a:pt x="96" y="104"/>
                  </a:lnTo>
                  <a:lnTo>
                    <a:pt x="88" y="120"/>
                  </a:lnTo>
                  <a:lnTo>
                    <a:pt x="88" y="128"/>
                  </a:lnTo>
                  <a:lnTo>
                    <a:pt x="48" y="280"/>
                  </a:lnTo>
                  <a:lnTo>
                    <a:pt x="40" y="344"/>
                  </a:lnTo>
                  <a:lnTo>
                    <a:pt x="32" y="384"/>
                  </a:lnTo>
                  <a:lnTo>
                    <a:pt x="24" y="424"/>
                  </a:lnTo>
                  <a:lnTo>
                    <a:pt x="8" y="464"/>
                  </a:lnTo>
                  <a:lnTo>
                    <a:pt x="0" y="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67888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1832" y="2832"/>
              <a:ext cx="416" cy="312"/>
            </a:xfrm>
            <a:custGeom>
              <a:avLst/>
              <a:gdLst/>
              <a:ahLst/>
              <a:cxnLst>
                <a:cxn ang="0">
                  <a:pos x="128" y="312"/>
                </a:cxn>
                <a:cxn ang="0">
                  <a:pos x="128" y="240"/>
                </a:cxn>
                <a:cxn ang="0">
                  <a:pos x="48" y="240"/>
                </a:cxn>
                <a:cxn ang="0">
                  <a:pos x="40" y="240"/>
                </a:cxn>
                <a:cxn ang="0">
                  <a:pos x="32" y="240"/>
                </a:cxn>
                <a:cxn ang="0">
                  <a:pos x="24" y="232"/>
                </a:cxn>
                <a:cxn ang="0">
                  <a:pos x="16" y="224"/>
                </a:cxn>
                <a:cxn ang="0">
                  <a:pos x="8" y="216"/>
                </a:cxn>
                <a:cxn ang="0">
                  <a:pos x="0" y="208"/>
                </a:cxn>
                <a:cxn ang="0">
                  <a:pos x="0" y="208"/>
                </a:cxn>
                <a:cxn ang="0">
                  <a:pos x="0" y="192"/>
                </a:cxn>
                <a:cxn ang="0">
                  <a:pos x="0" y="184"/>
                </a:cxn>
                <a:cxn ang="0">
                  <a:pos x="0" y="176"/>
                </a:cxn>
                <a:cxn ang="0">
                  <a:pos x="0" y="168"/>
                </a:cxn>
                <a:cxn ang="0">
                  <a:pos x="8" y="160"/>
                </a:cxn>
                <a:cxn ang="0">
                  <a:pos x="16" y="152"/>
                </a:cxn>
                <a:cxn ang="0">
                  <a:pos x="24" y="144"/>
                </a:cxn>
                <a:cxn ang="0">
                  <a:pos x="32" y="136"/>
                </a:cxn>
                <a:cxn ang="0">
                  <a:pos x="40" y="128"/>
                </a:cxn>
                <a:cxn ang="0">
                  <a:pos x="48" y="128"/>
                </a:cxn>
                <a:cxn ang="0">
                  <a:pos x="136" y="128"/>
                </a:cxn>
                <a:cxn ang="0">
                  <a:pos x="136" y="64"/>
                </a:cxn>
                <a:cxn ang="0">
                  <a:pos x="136" y="56"/>
                </a:cxn>
                <a:cxn ang="0">
                  <a:pos x="144" y="48"/>
                </a:cxn>
                <a:cxn ang="0">
                  <a:pos x="144" y="40"/>
                </a:cxn>
                <a:cxn ang="0">
                  <a:pos x="152" y="24"/>
                </a:cxn>
                <a:cxn ang="0">
                  <a:pos x="160" y="16"/>
                </a:cxn>
                <a:cxn ang="0">
                  <a:pos x="168" y="8"/>
                </a:cxn>
                <a:cxn ang="0">
                  <a:pos x="176" y="8"/>
                </a:cxn>
                <a:cxn ang="0">
                  <a:pos x="192" y="0"/>
                </a:cxn>
                <a:cxn ang="0">
                  <a:pos x="200" y="0"/>
                </a:cxn>
                <a:cxn ang="0">
                  <a:pos x="216" y="0"/>
                </a:cxn>
                <a:cxn ang="0">
                  <a:pos x="224" y="0"/>
                </a:cxn>
                <a:cxn ang="0">
                  <a:pos x="240" y="8"/>
                </a:cxn>
                <a:cxn ang="0">
                  <a:pos x="248" y="8"/>
                </a:cxn>
                <a:cxn ang="0">
                  <a:pos x="256" y="16"/>
                </a:cxn>
                <a:cxn ang="0">
                  <a:pos x="272" y="32"/>
                </a:cxn>
                <a:cxn ang="0">
                  <a:pos x="280" y="40"/>
                </a:cxn>
                <a:cxn ang="0">
                  <a:pos x="280" y="48"/>
                </a:cxn>
                <a:cxn ang="0">
                  <a:pos x="288" y="56"/>
                </a:cxn>
                <a:cxn ang="0">
                  <a:pos x="288" y="72"/>
                </a:cxn>
                <a:cxn ang="0">
                  <a:pos x="288" y="128"/>
                </a:cxn>
                <a:cxn ang="0">
                  <a:pos x="368" y="128"/>
                </a:cxn>
                <a:cxn ang="0">
                  <a:pos x="376" y="128"/>
                </a:cxn>
                <a:cxn ang="0">
                  <a:pos x="384" y="136"/>
                </a:cxn>
                <a:cxn ang="0">
                  <a:pos x="392" y="136"/>
                </a:cxn>
                <a:cxn ang="0">
                  <a:pos x="400" y="144"/>
                </a:cxn>
                <a:cxn ang="0">
                  <a:pos x="408" y="152"/>
                </a:cxn>
                <a:cxn ang="0">
                  <a:pos x="408" y="168"/>
                </a:cxn>
                <a:cxn ang="0">
                  <a:pos x="416" y="176"/>
                </a:cxn>
                <a:cxn ang="0">
                  <a:pos x="416" y="184"/>
                </a:cxn>
                <a:cxn ang="0">
                  <a:pos x="416" y="192"/>
                </a:cxn>
                <a:cxn ang="0">
                  <a:pos x="408" y="200"/>
                </a:cxn>
                <a:cxn ang="0">
                  <a:pos x="408" y="216"/>
                </a:cxn>
                <a:cxn ang="0">
                  <a:pos x="400" y="224"/>
                </a:cxn>
                <a:cxn ang="0">
                  <a:pos x="392" y="232"/>
                </a:cxn>
                <a:cxn ang="0">
                  <a:pos x="384" y="232"/>
                </a:cxn>
                <a:cxn ang="0">
                  <a:pos x="368" y="240"/>
                </a:cxn>
                <a:cxn ang="0">
                  <a:pos x="288" y="240"/>
                </a:cxn>
                <a:cxn ang="0">
                  <a:pos x="288" y="312"/>
                </a:cxn>
                <a:cxn ang="0">
                  <a:pos x="128" y="312"/>
                </a:cxn>
              </a:cxnLst>
              <a:rect l="0" t="0" r="r" b="b"/>
              <a:pathLst>
                <a:path w="416" h="312">
                  <a:moveTo>
                    <a:pt x="128" y="312"/>
                  </a:moveTo>
                  <a:lnTo>
                    <a:pt x="128" y="240"/>
                  </a:lnTo>
                  <a:lnTo>
                    <a:pt x="48" y="240"/>
                  </a:lnTo>
                  <a:lnTo>
                    <a:pt x="40" y="240"/>
                  </a:lnTo>
                  <a:lnTo>
                    <a:pt x="32" y="240"/>
                  </a:lnTo>
                  <a:lnTo>
                    <a:pt x="24" y="232"/>
                  </a:lnTo>
                  <a:lnTo>
                    <a:pt x="16" y="224"/>
                  </a:lnTo>
                  <a:lnTo>
                    <a:pt x="8" y="216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192"/>
                  </a:lnTo>
                  <a:lnTo>
                    <a:pt x="0" y="184"/>
                  </a:lnTo>
                  <a:lnTo>
                    <a:pt x="0" y="176"/>
                  </a:lnTo>
                  <a:lnTo>
                    <a:pt x="0" y="168"/>
                  </a:lnTo>
                  <a:lnTo>
                    <a:pt x="8" y="160"/>
                  </a:lnTo>
                  <a:lnTo>
                    <a:pt x="16" y="152"/>
                  </a:lnTo>
                  <a:lnTo>
                    <a:pt x="24" y="144"/>
                  </a:lnTo>
                  <a:lnTo>
                    <a:pt x="32" y="13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136" y="128"/>
                  </a:lnTo>
                  <a:lnTo>
                    <a:pt x="136" y="64"/>
                  </a:lnTo>
                  <a:lnTo>
                    <a:pt x="136" y="56"/>
                  </a:lnTo>
                  <a:lnTo>
                    <a:pt x="144" y="48"/>
                  </a:lnTo>
                  <a:lnTo>
                    <a:pt x="144" y="40"/>
                  </a:lnTo>
                  <a:lnTo>
                    <a:pt x="152" y="24"/>
                  </a:lnTo>
                  <a:lnTo>
                    <a:pt x="160" y="16"/>
                  </a:lnTo>
                  <a:lnTo>
                    <a:pt x="168" y="8"/>
                  </a:lnTo>
                  <a:lnTo>
                    <a:pt x="176" y="8"/>
                  </a:lnTo>
                  <a:lnTo>
                    <a:pt x="192" y="0"/>
                  </a:lnTo>
                  <a:lnTo>
                    <a:pt x="200" y="0"/>
                  </a:lnTo>
                  <a:lnTo>
                    <a:pt x="216" y="0"/>
                  </a:lnTo>
                  <a:lnTo>
                    <a:pt x="224" y="0"/>
                  </a:lnTo>
                  <a:lnTo>
                    <a:pt x="240" y="8"/>
                  </a:lnTo>
                  <a:lnTo>
                    <a:pt x="248" y="8"/>
                  </a:lnTo>
                  <a:lnTo>
                    <a:pt x="256" y="16"/>
                  </a:lnTo>
                  <a:lnTo>
                    <a:pt x="272" y="32"/>
                  </a:lnTo>
                  <a:lnTo>
                    <a:pt x="280" y="40"/>
                  </a:lnTo>
                  <a:lnTo>
                    <a:pt x="280" y="48"/>
                  </a:lnTo>
                  <a:lnTo>
                    <a:pt x="288" y="56"/>
                  </a:lnTo>
                  <a:lnTo>
                    <a:pt x="288" y="72"/>
                  </a:lnTo>
                  <a:lnTo>
                    <a:pt x="288" y="128"/>
                  </a:lnTo>
                  <a:lnTo>
                    <a:pt x="368" y="128"/>
                  </a:lnTo>
                  <a:lnTo>
                    <a:pt x="376" y="128"/>
                  </a:lnTo>
                  <a:lnTo>
                    <a:pt x="384" y="136"/>
                  </a:lnTo>
                  <a:lnTo>
                    <a:pt x="392" y="136"/>
                  </a:lnTo>
                  <a:lnTo>
                    <a:pt x="400" y="144"/>
                  </a:lnTo>
                  <a:lnTo>
                    <a:pt x="408" y="152"/>
                  </a:lnTo>
                  <a:lnTo>
                    <a:pt x="408" y="168"/>
                  </a:lnTo>
                  <a:lnTo>
                    <a:pt x="416" y="176"/>
                  </a:lnTo>
                  <a:lnTo>
                    <a:pt x="416" y="184"/>
                  </a:lnTo>
                  <a:lnTo>
                    <a:pt x="416" y="192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400" y="224"/>
                  </a:lnTo>
                  <a:lnTo>
                    <a:pt x="392" y="232"/>
                  </a:lnTo>
                  <a:lnTo>
                    <a:pt x="384" y="232"/>
                  </a:lnTo>
                  <a:lnTo>
                    <a:pt x="368" y="240"/>
                  </a:lnTo>
                  <a:lnTo>
                    <a:pt x="288" y="240"/>
                  </a:lnTo>
                  <a:lnTo>
                    <a:pt x="288" y="312"/>
                  </a:lnTo>
                  <a:lnTo>
                    <a:pt x="128" y="312"/>
                  </a:lnTo>
                  <a:close/>
                </a:path>
              </a:pathLst>
            </a:custGeom>
            <a:solidFill>
              <a:srgbClr val="86788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Oval 18"/>
            <p:cNvSpPr>
              <a:spLocks noChangeArrowheads="1"/>
            </p:cNvSpPr>
            <p:nvPr/>
          </p:nvSpPr>
          <p:spPr bwMode="auto">
            <a:xfrm>
              <a:off x="1976" y="2952"/>
              <a:ext cx="128" cy="128"/>
            </a:xfrm>
            <a:prstGeom prst="ellipse">
              <a:avLst/>
            </a:prstGeom>
            <a:solidFill>
              <a:srgbClr val="FF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1976" y="2952"/>
              <a:ext cx="128" cy="128"/>
            </a:xfrm>
            <a:custGeom>
              <a:avLst/>
              <a:gdLst/>
              <a:ahLst/>
              <a:cxnLst>
                <a:cxn ang="0">
                  <a:pos x="80" y="8"/>
                </a:cxn>
                <a:cxn ang="0">
                  <a:pos x="96" y="16"/>
                </a:cxn>
                <a:cxn ang="0">
                  <a:pos x="104" y="24"/>
                </a:cxn>
                <a:cxn ang="0">
                  <a:pos x="112" y="40"/>
                </a:cxn>
                <a:cxn ang="0">
                  <a:pos x="120" y="48"/>
                </a:cxn>
                <a:cxn ang="0">
                  <a:pos x="120" y="72"/>
                </a:cxn>
                <a:cxn ang="0">
                  <a:pos x="112" y="88"/>
                </a:cxn>
                <a:cxn ang="0">
                  <a:pos x="104" y="96"/>
                </a:cxn>
                <a:cxn ang="0">
                  <a:pos x="96" y="112"/>
                </a:cxn>
                <a:cxn ang="0">
                  <a:pos x="80" y="120"/>
                </a:cxn>
                <a:cxn ang="0">
                  <a:pos x="64" y="120"/>
                </a:cxn>
                <a:cxn ang="0">
                  <a:pos x="48" y="120"/>
                </a:cxn>
                <a:cxn ang="0">
                  <a:pos x="40" y="112"/>
                </a:cxn>
                <a:cxn ang="0">
                  <a:pos x="24" y="96"/>
                </a:cxn>
                <a:cxn ang="0">
                  <a:pos x="16" y="88"/>
                </a:cxn>
                <a:cxn ang="0">
                  <a:pos x="8" y="72"/>
                </a:cxn>
                <a:cxn ang="0">
                  <a:pos x="8" y="48"/>
                </a:cxn>
                <a:cxn ang="0">
                  <a:pos x="16" y="40"/>
                </a:cxn>
                <a:cxn ang="0">
                  <a:pos x="24" y="24"/>
                </a:cxn>
                <a:cxn ang="0">
                  <a:pos x="40" y="16"/>
                </a:cxn>
                <a:cxn ang="0">
                  <a:pos x="48" y="8"/>
                </a:cxn>
                <a:cxn ang="0">
                  <a:pos x="64" y="0"/>
                </a:cxn>
                <a:cxn ang="0">
                  <a:pos x="80" y="0"/>
                </a:cxn>
                <a:cxn ang="0">
                  <a:pos x="96" y="8"/>
                </a:cxn>
                <a:cxn ang="0">
                  <a:pos x="112" y="24"/>
                </a:cxn>
                <a:cxn ang="0">
                  <a:pos x="120" y="40"/>
                </a:cxn>
                <a:cxn ang="0">
                  <a:pos x="128" y="56"/>
                </a:cxn>
                <a:cxn ang="0">
                  <a:pos x="128" y="80"/>
                </a:cxn>
                <a:cxn ang="0">
                  <a:pos x="120" y="96"/>
                </a:cxn>
                <a:cxn ang="0">
                  <a:pos x="112" y="112"/>
                </a:cxn>
                <a:cxn ang="0">
                  <a:pos x="96" y="120"/>
                </a:cxn>
                <a:cxn ang="0">
                  <a:pos x="80" y="128"/>
                </a:cxn>
                <a:cxn ang="0">
                  <a:pos x="56" y="128"/>
                </a:cxn>
                <a:cxn ang="0">
                  <a:pos x="40" y="120"/>
                </a:cxn>
                <a:cxn ang="0">
                  <a:pos x="24" y="112"/>
                </a:cxn>
                <a:cxn ang="0">
                  <a:pos x="8" y="96"/>
                </a:cxn>
                <a:cxn ang="0">
                  <a:pos x="0" y="80"/>
                </a:cxn>
                <a:cxn ang="0">
                  <a:pos x="0" y="64"/>
                </a:cxn>
                <a:cxn ang="0">
                  <a:pos x="0" y="48"/>
                </a:cxn>
                <a:cxn ang="0">
                  <a:pos x="8" y="32"/>
                </a:cxn>
                <a:cxn ang="0">
                  <a:pos x="24" y="16"/>
                </a:cxn>
                <a:cxn ang="0">
                  <a:pos x="40" y="8"/>
                </a:cxn>
                <a:cxn ang="0">
                  <a:pos x="56" y="0"/>
                </a:cxn>
              </a:cxnLst>
              <a:rect l="0" t="0" r="r" b="b"/>
              <a:pathLst>
                <a:path w="128" h="128">
                  <a:moveTo>
                    <a:pt x="64" y="8"/>
                  </a:moveTo>
                  <a:lnTo>
                    <a:pt x="72" y="8"/>
                  </a:lnTo>
                  <a:lnTo>
                    <a:pt x="80" y="8"/>
                  </a:lnTo>
                  <a:lnTo>
                    <a:pt x="80" y="8"/>
                  </a:lnTo>
                  <a:lnTo>
                    <a:pt x="88" y="16"/>
                  </a:lnTo>
                  <a:lnTo>
                    <a:pt x="96" y="16"/>
                  </a:lnTo>
                  <a:lnTo>
                    <a:pt x="96" y="16"/>
                  </a:lnTo>
                  <a:lnTo>
                    <a:pt x="96" y="24"/>
                  </a:lnTo>
                  <a:lnTo>
                    <a:pt x="104" y="24"/>
                  </a:lnTo>
                  <a:lnTo>
                    <a:pt x="104" y="32"/>
                  </a:lnTo>
                  <a:lnTo>
                    <a:pt x="112" y="40"/>
                  </a:lnTo>
                  <a:lnTo>
                    <a:pt x="112" y="40"/>
                  </a:lnTo>
                  <a:lnTo>
                    <a:pt x="112" y="40"/>
                  </a:lnTo>
                  <a:lnTo>
                    <a:pt x="120" y="48"/>
                  </a:lnTo>
                  <a:lnTo>
                    <a:pt x="120" y="48"/>
                  </a:lnTo>
                  <a:lnTo>
                    <a:pt x="120" y="56"/>
                  </a:lnTo>
                  <a:lnTo>
                    <a:pt x="120" y="64"/>
                  </a:lnTo>
                  <a:lnTo>
                    <a:pt x="120" y="72"/>
                  </a:lnTo>
                  <a:lnTo>
                    <a:pt x="120" y="80"/>
                  </a:lnTo>
                  <a:lnTo>
                    <a:pt x="120" y="80"/>
                  </a:lnTo>
                  <a:lnTo>
                    <a:pt x="112" y="88"/>
                  </a:lnTo>
                  <a:lnTo>
                    <a:pt x="112" y="96"/>
                  </a:lnTo>
                  <a:lnTo>
                    <a:pt x="112" y="96"/>
                  </a:lnTo>
                  <a:lnTo>
                    <a:pt x="104" y="96"/>
                  </a:lnTo>
                  <a:lnTo>
                    <a:pt x="104" y="104"/>
                  </a:lnTo>
                  <a:lnTo>
                    <a:pt x="96" y="104"/>
                  </a:lnTo>
                  <a:lnTo>
                    <a:pt x="96" y="112"/>
                  </a:lnTo>
                  <a:lnTo>
                    <a:pt x="96" y="112"/>
                  </a:lnTo>
                  <a:lnTo>
                    <a:pt x="88" y="112"/>
                  </a:lnTo>
                  <a:lnTo>
                    <a:pt x="80" y="120"/>
                  </a:lnTo>
                  <a:lnTo>
                    <a:pt x="80" y="120"/>
                  </a:lnTo>
                  <a:lnTo>
                    <a:pt x="72" y="120"/>
                  </a:lnTo>
                  <a:lnTo>
                    <a:pt x="64" y="120"/>
                  </a:lnTo>
                  <a:lnTo>
                    <a:pt x="56" y="120"/>
                  </a:lnTo>
                  <a:lnTo>
                    <a:pt x="48" y="120"/>
                  </a:lnTo>
                  <a:lnTo>
                    <a:pt x="48" y="120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40" y="112"/>
                  </a:lnTo>
                  <a:lnTo>
                    <a:pt x="32" y="104"/>
                  </a:lnTo>
                  <a:lnTo>
                    <a:pt x="24" y="104"/>
                  </a:lnTo>
                  <a:lnTo>
                    <a:pt x="24" y="96"/>
                  </a:lnTo>
                  <a:lnTo>
                    <a:pt x="16" y="96"/>
                  </a:lnTo>
                  <a:lnTo>
                    <a:pt x="16" y="96"/>
                  </a:lnTo>
                  <a:lnTo>
                    <a:pt x="16" y="88"/>
                  </a:lnTo>
                  <a:lnTo>
                    <a:pt x="8" y="80"/>
                  </a:lnTo>
                  <a:lnTo>
                    <a:pt x="8" y="80"/>
                  </a:lnTo>
                  <a:lnTo>
                    <a:pt x="8" y="72"/>
                  </a:lnTo>
                  <a:lnTo>
                    <a:pt x="8" y="64"/>
                  </a:lnTo>
                  <a:lnTo>
                    <a:pt x="8" y="56"/>
                  </a:lnTo>
                  <a:lnTo>
                    <a:pt x="8" y="48"/>
                  </a:lnTo>
                  <a:lnTo>
                    <a:pt x="8" y="48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16" y="40"/>
                  </a:lnTo>
                  <a:lnTo>
                    <a:pt x="24" y="32"/>
                  </a:lnTo>
                  <a:lnTo>
                    <a:pt x="24" y="24"/>
                  </a:lnTo>
                  <a:lnTo>
                    <a:pt x="32" y="24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6" y="8"/>
                  </a:lnTo>
                  <a:lnTo>
                    <a:pt x="64" y="8"/>
                  </a:lnTo>
                  <a:lnTo>
                    <a:pt x="64" y="0"/>
                  </a:lnTo>
                  <a:lnTo>
                    <a:pt x="72" y="0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88" y="8"/>
                  </a:lnTo>
                  <a:lnTo>
                    <a:pt x="96" y="8"/>
                  </a:lnTo>
                  <a:lnTo>
                    <a:pt x="96" y="8"/>
                  </a:lnTo>
                  <a:lnTo>
                    <a:pt x="104" y="16"/>
                  </a:lnTo>
                  <a:lnTo>
                    <a:pt x="112" y="16"/>
                  </a:lnTo>
                  <a:lnTo>
                    <a:pt x="112" y="24"/>
                  </a:lnTo>
                  <a:lnTo>
                    <a:pt x="120" y="32"/>
                  </a:lnTo>
                  <a:lnTo>
                    <a:pt x="120" y="32"/>
                  </a:lnTo>
                  <a:lnTo>
                    <a:pt x="120" y="40"/>
                  </a:lnTo>
                  <a:lnTo>
                    <a:pt x="128" y="48"/>
                  </a:lnTo>
                  <a:lnTo>
                    <a:pt x="128" y="48"/>
                  </a:lnTo>
                  <a:lnTo>
                    <a:pt x="128" y="56"/>
                  </a:lnTo>
                  <a:lnTo>
                    <a:pt x="128" y="64"/>
                  </a:lnTo>
                  <a:lnTo>
                    <a:pt x="128" y="72"/>
                  </a:lnTo>
                  <a:lnTo>
                    <a:pt x="128" y="80"/>
                  </a:lnTo>
                  <a:lnTo>
                    <a:pt x="128" y="80"/>
                  </a:lnTo>
                  <a:lnTo>
                    <a:pt x="120" y="88"/>
                  </a:lnTo>
                  <a:lnTo>
                    <a:pt x="120" y="96"/>
                  </a:lnTo>
                  <a:lnTo>
                    <a:pt x="120" y="96"/>
                  </a:lnTo>
                  <a:lnTo>
                    <a:pt x="112" y="104"/>
                  </a:lnTo>
                  <a:lnTo>
                    <a:pt x="112" y="112"/>
                  </a:lnTo>
                  <a:lnTo>
                    <a:pt x="104" y="112"/>
                  </a:lnTo>
                  <a:lnTo>
                    <a:pt x="96" y="120"/>
                  </a:lnTo>
                  <a:lnTo>
                    <a:pt x="96" y="120"/>
                  </a:lnTo>
                  <a:lnTo>
                    <a:pt x="88" y="120"/>
                  </a:lnTo>
                  <a:lnTo>
                    <a:pt x="80" y="128"/>
                  </a:lnTo>
                  <a:lnTo>
                    <a:pt x="80" y="128"/>
                  </a:lnTo>
                  <a:lnTo>
                    <a:pt x="72" y="128"/>
                  </a:lnTo>
                  <a:lnTo>
                    <a:pt x="64" y="128"/>
                  </a:lnTo>
                  <a:lnTo>
                    <a:pt x="56" y="128"/>
                  </a:lnTo>
                  <a:lnTo>
                    <a:pt x="48" y="128"/>
                  </a:lnTo>
                  <a:lnTo>
                    <a:pt x="48" y="128"/>
                  </a:lnTo>
                  <a:lnTo>
                    <a:pt x="40" y="120"/>
                  </a:lnTo>
                  <a:lnTo>
                    <a:pt x="32" y="120"/>
                  </a:lnTo>
                  <a:lnTo>
                    <a:pt x="32" y="120"/>
                  </a:lnTo>
                  <a:lnTo>
                    <a:pt x="24" y="112"/>
                  </a:lnTo>
                  <a:lnTo>
                    <a:pt x="16" y="112"/>
                  </a:lnTo>
                  <a:lnTo>
                    <a:pt x="16" y="104"/>
                  </a:lnTo>
                  <a:lnTo>
                    <a:pt x="8" y="96"/>
                  </a:lnTo>
                  <a:lnTo>
                    <a:pt x="8" y="96"/>
                  </a:lnTo>
                  <a:lnTo>
                    <a:pt x="8" y="88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8" y="40"/>
                  </a:lnTo>
                  <a:lnTo>
                    <a:pt x="8" y="32"/>
                  </a:lnTo>
                  <a:lnTo>
                    <a:pt x="8" y="32"/>
                  </a:lnTo>
                  <a:lnTo>
                    <a:pt x="16" y="24"/>
                  </a:lnTo>
                  <a:lnTo>
                    <a:pt x="16" y="16"/>
                  </a:lnTo>
                  <a:lnTo>
                    <a:pt x="24" y="16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40" y="8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6" y="0"/>
                  </a:lnTo>
                  <a:lnTo>
                    <a:pt x="64" y="0"/>
                  </a:lnTo>
                  <a:lnTo>
                    <a:pt x="64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Rectangle 20"/>
            <p:cNvSpPr>
              <a:spLocks noChangeArrowheads="1"/>
            </p:cNvSpPr>
            <p:nvPr/>
          </p:nvSpPr>
          <p:spPr bwMode="auto">
            <a:xfrm>
              <a:off x="1680" y="3120"/>
              <a:ext cx="720" cy="1704"/>
            </a:xfrm>
            <a:prstGeom prst="rect">
              <a:avLst/>
            </a:prstGeom>
            <a:solidFill>
              <a:srgbClr val="867888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auto">
            <a:xfrm>
              <a:off x="1792" y="3160"/>
              <a:ext cx="496" cy="448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144"/>
                </a:cxn>
                <a:cxn ang="0">
                  <a:pos x="0" y="128"/>
                </a:cxn>
                <a:cxn ang="0">
                  <a:pos x="8" y="112"/>
                </a:cxn>
                <a:cxn ang="0">
                  <a:pos x="16" y="104"/>
                </a:cxn>
                <a:cxn ang="0">
                  <a:pos x="24" y="96"/>
                </a:cxn>
                <a:cxn ang="0">
                  <a:pos x="32" y="80"/>
                </a:cxn>
                <a:cxn ang="0">
                  <a:pos x="40" y="72"/>
                </a:cxn>
                <a:cxn ang="0">
                  <a:pos x="56" y="64"/>
                </a:cxn>
                <a:cxn ang="0">
                  <a:pos x="72" y="48"/>
                </a:cxn>
                <a:cxn ang="0">
                  <a:pos x="88" y="40"/>
                </a:cxn>
                <a:cxn ang="0">
                  <a:pos x="112" y="32"/>
                </a:cxn>
                <a:cxn ang="0">
                  <a:pos x="136" y="24"/>
                </a:cxn>
                <a:cxn ang="0">
                  <a:pos x="152" y="16"/>
                </a:cxn>
                <a:cxn ang="0">
                  <a:pos x="176" y="8"/>
                </a:cxn>
                <a:cxn ang="0">
                  <a:pos x="200" y="8"/>
                </a:cxn>
                <a:cxn ang="0">
                  <a:pos x="216" y="8"/>
                </a:cxn>
                <a:cxn ang="0">
                  <a:pos x="240" y="0"/>
                </a:cxn>
                <a:cxn ang="0">
                  <a:pos x="264" y="0"/>
                </a:cxn>
                <a:cxn ang="0">
                  <a:pos x="280" y="8"/>
                </a:cxn>
                <a:cxn ang="0">
                  <a:pos x="296" y="8"/>
                </a:cxn>
                <a:cxn ang="0">
                  <a:pos x="320" y="8"/>
                </a:cxn>
                <a:cxn ang="0">
                  <a:pos x="336" y="16"/>
                </a:cxn>
                <a:cxn ang="0">
                  <a:pos x="352" y="24"/>
                </a:cxn>
                <a:cxn ang="0">
                  <a:pos x="368" y="24"/>
                </a:cxn>
                <a:cxn ang="0">
                  <a:pos x="392" y="32"/>
                </a:cxn>
                <a:cxn ang="0">
                  <a:pos x="400" y="40"/>
                </a:cxn>
                <a:cxn ang="0">
                  <a:pos x="416" y="48"/>
                </a:cxn>
                <a:cxn ang="0">
                  <a:pos x="424" y="56"/>
                </a:cxn>
                <a:cxn ang="0">
                  <a:pos x="440" y="64"/>
                </a:cxn>
                <a:cxn ang="0">
                  <a:pos x="448" y="72"/>
                </a:cxn>
                <a:cxn ang="0">
                  <a:pos x="456" y="88"/>
                </a:cxn>
                <a:cxn ang="0">
                  <a:pos x="464" y="96"/>
                </a:cxn>
                <a:cxn ang="0">
                  <a:pos x="472" y="104"/>
                </a:cxn>
                <a:cxn ang="0">
                  <a:pos x="480" y="112"/>
                </a:cxn>
                <a:cxn ang="0">
                  <a:pos x="488" y="128"/>
                </a:cxn>
                <a:cxn ang="0">
                  <a:pos x="488" y="136"/>
                </a:cxn>
                <a:cxn ang="0">
                  <a:pos x="496" y="144"/>
                </a:cxn>
                <a:cxn ang="0">
                  <a:pos x="496" y="448"/>
                </a:cxn>
                <a:cxn ang="0">
                  <a:pos x="0" y="448"/>
                </a:cxn>
                <a:cxn ang="0">
                  <a:pos x="0" y="160"/>
                </a:cxn>
              </a:cxnLst>
              <a:rect l="0" t="0" r="r" b="b"/>
              <a:pathLst>
                <a:path w="496" h="448">
                  <a:moveTo>
                    <a:pt x="0" y="160"/>
                  </a:moveTo>
                  <a:lnTo>
                    <a:pt x="0" y="144"/>
                  </a:lnTo>
                  <a:lnTo>
                    <a:pt x="0" y="128"/>
                  </a:lnTo>
                  <a:lnTo>
                    <a:pt x="8" y="112"/>
                  </a:lnTo>
                  <a:lnTo>
                    <a:pt x="16" y="104"/>
                  </a:lnTo>
                  <a:lnTo>
                    <a:pt x="24" y="96"/>
                  </a:lnTo>
                  <a:lnTo>
                    <a:pt x="32" y="80"/>
                  </a:lnTo>
                  <a:lnTo>
                    <a:pt x="40" y="72"/>
                  </a:lnTo>
                  <a:lnTo>
                    <a:pt x="56" y="64"/>
                  </a:lnTo>
                  <a:lnTo>
                    <a:pt x="72" y="48"/>
                  </a:lnTo>
                  <a:lnTo>
                    <a:pt x="88" y="40"/>
                  </a:lnTo>
                  <a:lnTo>
                    <a:pt x="112" y="32"/>
                  </a:lnTo>
                  <a:lnTo>
                    <a:pt x="136" y="24"/>
                  </a:lnTo>
                  <a:lnTo>
                    <a:pt x="152" y="16"/>
                  </a:lnTo>
                  <a:lnTo>
                    <a:pt x="176" y="8"/>
                  </a:lnTo>
                  <a:lnTo>
                    <a:pt x="200" y="8"/>
                  </a:lnTo>
                  <a:lnTo>
                    <a:pt x="216" y="8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80" y="8"/>
                  </a:lnTo>
                  <a:lnTo>
                    <a:pt x="296" y="8"/>
                  </a:lnTo>
                  <a:lnTo>
                    <a:pt x="320" y="8"/>
                  </a:lnTo>
                  <a:lnTo>
                    <a:pt x="336" y="16"/>
                  </a:lnTo>
                  <a:lnTo>
                    <a:pt x="352" y="24"/>
                  </a:lnTo>
                  <a:lnTo>
                    <a:pt x="368" y="24"/>
                  </a:lnTo>
                  <a:lnTo>
                    <a:pt x="392" y="32"/>
                  </a:lnTo>
                  <a:lnTo>
                    <a:pt x="400" y="40"/>
                  </a:lnTo>
                  <a:lnTo>
                    <a:pt x="416" y="48"/>
                  </a:lnTo>
                  <a:lnTo>
                    <a:pt x="424" y="56"/>
                  </a:lnTo>
                  <a:lnTo>
                    <a:pt x="440" y="64"/>
                  </a:lnTo>
                  <a:lnTo>
                    <a:pt x="448" y="72"/>
                  </a:lnTo>
                  <a:lnTo>
                    <a:pt x="456" y="88"/>
                  </a:lnTo>
                  <a:lnTo>
                    <a:pt x="464" y="96"/>
                  </a:lnTo>
                  <a:lnTo>
                    <a:pt x="472" y="104"/>
                  </a:lnTo>
                  <a:lnTo>
                    <a:pt x="480" y="112"/>
                  </a:lnTo>
                  <a:lnTo>
                    <a:pt x="488" y="128"/>
                  </a:lnTo>
                  <a:lnTo>
                    <a:pt x="488" y="136"/>
                  </a:lnTo>
                  <a:lnTo>
                    <a:pt x="496" y="144"/>
                  </a:lnTo>
                  <a:lnTo>
                    <a:pt x="496" y="448"/>
                  </a:lnTo>
                  <a:lnTo>
                    <a:pt x="0" y="448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auto">
            <a:xfrm>
              <a:off x="1792" y="3184"/>
              <a:ext cx="496" cy="448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144"/>
                </a:cxn>
                <a:cxn ang="0">
                  <a:pos x="0" y="128"/>
                </a:cxn>
                <a:cxn ang="0">
                  <a:pos x="8" y="112"/>
                </a:cxn>
                <a:cxn ang="0">
                  <a:pos x="16" y="104"/>
                </a:cxn>
                <a:cxn ang="0">
                  <a:pos x="24" y="96"/>
                </a:cxn>
                <a:cxn ang="0">
                  <a:pos x="32" y="80"/>
                </a:cxn>
                <a:cxn ang="0">
                  <a:pos x="40" y="72"/>
                </a:cxn>
                <a:cxn ang="0">
                  <a:pos x="56" y="64"/>
                </a:cxn>
                <a:cxn ang="0">
                  <a:pos x="72" y="48"/>
                </a:cxn>
                <a:cxn ang="0">
                  <a:pos x="88" y="40"/>
                </a:cxn>
                <a:cxn ang="0">
                  <a:pos x="112" y="32"/>
                </a:cxn>
                <a:cxn ang="0">
                  <a:pos x="136" y="24"/>
                </a:cxn>
                <a:cxn ang="0">
                  <a:pos x="152" y="16"/>
                </a:cxn>
                <a:cxn ang="0">
                  <a:pos x="176" y="8"/>
                </a:cxn>
                <a:cxn ang="0">
                  <a:pos x="200" y="8"/>
                </a:cxn>
                <a:cxn ang="0">
                  <a:pos x="216" y="8"/>
                </a:cxn>
                <a:cxn ang="0">
                  <a:pos x="240" y="0"/>
                </a:cxn>
                <a:cxn ang="0">
                  <a:pos x="264" y="0"/>
                </a:cxn>
                <a:cxn ang="0">
                  <a:pos x="280" y="8"/>
                </a:cxn>
                <a:cxn ang="0">
                  <a:pos x="296" y="8"/>
                </a:cxn>
                <a:cxn ang="0">
                  <a:pos x="320" y="8"/>
                </a:cxn>
                <a:cxn ang="0">
                  <a:pos x="336" y="16"/>
                </a:cxn>
                <a:cxn ang="0">
                  <a:pos x="352" y="24"/>
                </a:cxn>
                <a:cxn ang="0">
                  <a:pos x="368" y="24"/>
                </a:cxn>
                <a:cxn ang="0">
                  <a:pos x="392" y="32"/>
                </a:cxn>
                <a:cxn ang="0">
                  <a:pos x="400" y="40"/>
                </a:cxn>
                <a:cxn ang="0">
                  <a:pos x="416" y="48"/>
                </a:cxn>
                <a:cxn ang="0">
                  <a:pos x="424" y="56"/>
                </a:cxn>
                <a:cxn ang="0">
                  <a:pos x="440" y="64"/>
                </a:cxn>
                <a:cxn ang="0">
                  <a:pos x="448" y="72"/>
                </a:cxn>
                <a:cxn ang="0">
                  <a:pos x="456" y="88"/>
                </a:cxn>
                <a:cxn ang="0">
                  <a:pos x="464" y="96"/>
                </a:cxn>
                <a:cxn ang="0">
                  <a:pos x="472" y="104"/>
                </a:cxn>
                <a:cxn ang="0">
                  <a:pos x="480" y="112"/>
                </a:cxn>
                <a:cxn ang="0">
                  <a:pos x="488" y="128"/>
                </a:cxn>
                <a:cxn ang="0">
                  <a:pos x="488" y="136"/>
                </a:cxn>
                <a:cxn ang="0">
                  <a:pos x="496" y="144"/>
                </a:cxn>
                <a:cxn ang="0">
                  <a:pos x="496" y="448"/>
                </a:cxn>
                <a:cxn ang="0">
                  <a:pos x="0" y="448"/>
                </a:cxn>
                <a:cxn ang="0">
                  <a:pos x="0" y="160"/>
                </a:cxn>
              </a:cxnLst>
              <a:rect l="0" t="0" r="r" b="b"/>
              <a:pathLst>
                <a:path w="496" h="448">
                  <a:moveTo>
                    <a:pt x="0" y="160"/>
                  </a:moveTo>
                  <a:lnTo>
                    <a:pt x="0" y="144"/>
                  </a:lnTo>
                  <a:lnTo>
                    <a:pt x="0" y="128"/>
                  </a:lnTo>
                  <a:lnTo>
                    <a:pt x="8" y="112"/>
                  </a:lnTo>
                  <a:lnTo>
                    <a:pt x="16" y="104"/>
                  </a:lnTo>
                  <a:lnTo>
                    <a:pt x="24" y="96"/>
                  </a:lnTo>
                  <a:lnTo>
                    <a:pt x="32" y="80"/>
                  </a:lnTo>
                  <a:lnTo>
                    <a:pt x="40" y="72"/>
                  </a:lnTo>
                  <a:lnTo>
                    <a:pt x="56" y="64"/>
                  </a:lnTo>
                  <a:lnTo>
                    <a:pt x="72" y="48"/>
                  </a:lnTo>
                  <a:lnTo>
                    <a:pt x="88" y="40"/>
                  </a:lnTo>
                  <a:lnTo>
                    <a:pt x="112" y="32"/>
                  </a:lnTo>
                  <a:lnTo>
                    <a:pt x="136" y="24"/>
                  </a:lnTo>
                  <a:lnTo>
                    <a:pt x="152" y="16"/>
                  </a:lnTo>
                  <a:lnTo>
                    <a:pt x="176" y="8"/>
                  </a:lnTo>
                  <a:lnTo>
                    <a:pt x="200" y="8"/>
                  </a:lnTo>
                  <a:lnTo>
                    <a:pt x="216" y="8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80" y="8"/>
                  </a:lnTo>
                  <a:lnTo>
                    <a:pt x="296" y="8"/>
                  </a:lnTo>
                  <a:lnTo>
                    <a:pt x="320" y="8"/>
                  </a:lnTo>
                  <a:lnTo>
                    <a:pt x="336" y="16"/>
                  </a:lnTo>
                  <a:lnTo>
                    <a:pt x="352" y="24"/>
                  </a:lnTo>
                  <a:lnTo>
                    <a:pt x="368" y="24"/>
                  </a:lnTo>
                  <a:lnTo>
                    <a:pt x="392" y="32"/>
                  </a:lnTo>
                  <a:lnTo>
                    <a:pt x="400" y="40"/>
                  </a:lnTo>
                  <a:lnTo>
                    <a:pt x="416" y="48"/>
                  </a:lnTo>
                  <a:lnTo>
                    <a:pt x="424" y="56"/>
                  </a:lnTo>
                  <a:lnTo>
                    <a:pt x="440" y="64"/>
                  </a:lnTo>
                  <a:lnTo>
                    <a:pt x="448" y="72"/>
                  </a:lnTo>
                  <a:lnTo>
                    <a:pt x="456" y="88"/>
                  </a:lnTo>
                  <a:lnTo>
                    <a:pt x="464" y="96"/>
                  </a:lnTo>
                  <a:lnTo>
                    <a:pt x="472" y="104"/>
                  </a:lnTo>
                  <a:lnTo>
                    <a:pt x="480" y="112"/>
                  </a:lnTo>
                  <a:lnTo>
                    <a:pt x="488" y="128"/>
                  </a:lnTo>
                  <a:lnTo>
                    <a:pt x="488" y="136"/>
                  </a:lnTo>
                  <a:lnTo>
                    <a:pt x="496" y="144"/>
                  </a:lnTo>
                  <a:lnTo>
                    <a:pt x="496" y="448"/>
                  </a:lnTo>
                  <a:lnTo>
                    <a:pt x="0" y="448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E07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1816" y="3200"/>
              <a:ext cx="432" cy="432"/>
            </a:xfrm>
            <a:prstGeom prst="ellipse">
              <a:avLst/>
            </a:prstGeom>
            <a:solidFill>
              <a:srgbClr val="FF1313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auto">
            <a:xfrm>
              <a:off x="1816" y="3200"/>
              <a:ext cx="432" cy="432"/>
            </a:xfrm>
            <a:custGeom>
              <a:avLst/>
              <a:gdLst/>
              <a:ahLst/>
              <a:cxnLst>
                <a:cxn ang="0">
                  <a:pos x="256" y="8"/>
                </a:cxn>
                <a:cxn ang="0">
                  <a:pos x="320" y="32"/>
                </a:cxn>
                <a:cxn ang="0">
                  <a:pos x="360" y="72"/>
                </a:cxn>
                <a:cxn ang="0">
                  <a:pos x="400" y="112"/>
                </a:cxn>
                <a:cxn ang="0">
                  <a:pos x="424" y="176"/>
                </a:cxn>
                <a:cxn ang="0">
                  <a:pos x="424" y="240"/>
                </a:cxn>
                <a:cxn ang="0">
                  <a:pos x="408" y="296"/>
                </a:cxn>
                <a:cxn ang="0">
                  <a:pos x="376" y="344"/>
                </a:cxn>
                <a:cxn ang="0">
                  <a:pos x="328" y="392"/>
                </a:cxn>
                <a:cxn ang="0">
                  <a:pos x="280" y="416"/>
                </a:cxn>
                <a:cxn ang="0">
                  <a:pos x="216" y="424"/>
                </a:cxn>
                <a:cxn ang="0">
                  <a:pos x="152" y="416"/>
                </a:cxn>
                <a:cxn ang="0">
                  <a:pos x="104" y="392"/>
                </a:cxn>
                <a:cxn ang="0">
                  <a:pos x="56" y="344"/>
                </a:cxn>
                <a:cxn ang="0">
                  <a:pos x="24" y="296"/>
                </a:cxn>
                <a:cxn ang="0">
                  <a:pos x="8" y="240"/>
                </a:cxn>
                <a:cxn ang="0">
                  <a:pos x="8" y="176"/>
                </a:cxn>
                <a:cxn ang="0">
                  <a:pos x="32" y="112"/>
                </a:cxn>
                <a:cxn ang="0">
                  <a:pos x="72" y="72"/>
                </a:cxn>
                <a:cxn ang="0">
                  <a:pos x="112" y="32"/>
                </a:cxn>
                <a:cxn ang="0">
                  <a:pos x="176" y="8"/>
                </a:cxn>
                <a:cxn ang="0">
                  <a:pos x="216" y="0"/>
                </a:cxn>
                <a:cxn ang="0">
                  <a:pos x="280" y="8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416" y="136"/>
                </a:cxn>
                <a:cxn ang="0">
                  <a:pos x="432" y="192"/>
                </a:cxn>
                <a:cxn ang="0">
                  <a:pos x="432" y="256"/>
                </a:cxn>
                <a:cxn ang="0">
                  <a:pos x="408" y="320"/>
                </a:cxn>
                <a:cxn ang="0">
                  <a:pos x="368" y="368"/>
                </a:cxn>
                <a:cxn ang="0">
                  <a:pos x="320" y="408"/>
                </a:cxn>
                <a:cxn ang="0">
                  <a:pos x="256" y="432"/>
                </a:cxn>
                <a:cxn ang="0">
                  <a:pos x="192" y="432"/>
                </a:cxn>
                <a:cxn ang="0">
                  <a:pos x="136" y="416"/>
                </a:cxn>
                <a:cxn ang="0">
                  <a:pos x="80" y="384"/>
                </a:cxn>
                <a:cxn ang="0">
                  <a:pos x="32" y="336"/>
                </a:cxn>
                <a:cxn ang="0">
                  <a:pos x="8" y="280"/>
                </a:cxn>
                <a:cxn ang="0">
                  <a:pos x="0" y="216"/>
                </a:cxn>
                <a:cxn ang="0">
                  <a:pos x="8" y="152"/>
                </a:cxn>
                <a:cxn ang="0">
                  <a:pos x="32" y="96"/>
                </a:cxn>
                <a:cxn ang="0">
                  <a:pos x="80" y="48"/>
                </a:cxn>
                <a:cxn ang="0">
                  <a:pos x="136" y="16"/>
                </a:cxn>
                <a:cxn ang="0">
                  <a:pos x="192" y="0"/>
                </a:cxn>
              </a:cxnLst>
              <a:rect l="0" t="0" r="r" b="b"/>
              <a:pathLst>
                <a:path w="432" h="432">
                  <a:moveTo>
                    <a:pt x="216" y="8"/>
                  </a:moveTo>
                  <a:lnTo>
                    <a:pt x="240" y="8"/>
                  </a:lnTo>
                  <a:lnTo>
                    <a:pt x="256" y="8"/>
                  </a:lnTo>
                  <a:lnTo>
                    <a:pt x="280" y="16"/>
                  </a:lnTo>
                  <a:lnTo>
                    <a:pt x="296" y="24"/>
                  </a:lnTo>
                  <a:lnTo>
                    <a:pt x="320" y="32"/>
                  </a:lnTo>
                  <a:lnTo>
                    <a:pt x="328" y="40"/>
                  </a:lnTo>
                  <a:lnTo>
                    <a:pt x="344" y="56"/>
                  </a:lnTo>
                  <a:lnTo>
                    <a:pt x="360" y="72"/>
                  </a:lnTo>
                  <a:lnTo>
                    <a:pt x="376" y="88"/>
                  </a:lnTo>
                  <a:lnTo>
                    <a:pt x="392" y="104"/>
                  </a:lnTo>
                  <a:lnTo>
                    <a:pt x="400" y="112"/>
                  </a:lnTo>
                  <a:lnTo>
                    <a:pt x="408" y="136"/>
                  </a:lnTo>
                  <a:lnTo>
                    <a:pt x="416" y="152"/>
                  </a:lnTo>
                  <a:lnTo>
                    <a:pt x="424" y="176"/>
                  </a:lnTo>
                  <a:lnTo>
                    <a:pt x="424" y="192"/>
                  </a:lnTo>
                  <a:lnTo>
                    <a:pt x="424" y="216"/>
                  </a:lnTo>
                  <a:lnTo>
                    <a:pt x="424" y="240"/>
                  </a:lnTo>
                  <a:lnTo>
                    <a:pt x="424" y="256"/>
                  </a:lnTo>
                  <a:lnTo>
                    <a:pt x="416" y="280"/>
                  </a:lnTo>
                  <a:lnTo>
                    <a:pt x="408" y="296"/>
                  </a:lnTo>
                  <a:lnTo>
                    <a:pt x="400" y="320"/>
                  </a:lnTo>
                  <a:lnTo>
                    <a:pt x="392" y="328"/>
                  </a:lnTo>
                  <a:lnTo>
                    <a:pt x="376" y="344"/>
                  </a:lnTo>
                  <a:lnTo>
                    <a:pt x="360" y="360"/>
                  </a:lnTo>
                  <a:lnTo>
                    <a:pt x="344" y="376"/>
                  </a:lnTo>
                  <a:lnTo>
                    <a:pt x="328" y="392"/>
                  </a:lnTo>
                  <a:lnTo>
                    <a:pt x="320" y="400"/>
                  </a:lnTo>
                  <a:lnTo>
                    <a:pt x="296" y="408"/>
                  </a:lnTo>
                  <a:lnTo>
                    <a:pt x="280" y="416"/>
                  </a:lnTo>
                  <a:lnTo>
                    <a:pt x="256" y="424"/>
                  </a:lnTo>
                  <a:lnTo>
                    <a:pt x="240" y="424"/>
                  </a:lnTo>
                  <a:lnTo>
                    <a:pt x="216" y="424"/>
                  </a:lnTo>
                  <a:lnTo>
                    <a:pt x="192" y="424"/>
                  </a:lnTo>
                  <a:lnTo>
                    <a:pt x="176" y="424"/>
                  </a:lnTo>
                  <a:lnTo>
                    <a:pt x="152" y="416"/>
                  </a:lnTo>
                  <a:lnTo>
                    <a:pt x="136" y="408"/>
                  </a:lnTo>
                  <a:lnTo>
                    <a:pt x="112" y="400"/>
                  </a:lnTo>
                  <a:lnTo>
                    <a:pt x="104" y="392"/>
                  </a:lnTo>
                  <a:lnTo>
                    <a:pt x="88" y="376"/>
                  </a:lnTo>
                  <a:lnTo>
                    <a:pt x="72" y="360"/>
                  </a:lnTo>
                  <a:lnTo>
                    <a:pt x="56" y="344"/>
                  </a:lnTo>
                  <a:lnTo>
                    <a:pt x="40" y="328"/>
                  </a:lnTo>
                  <a:lnTo>
                    <a:pt x="32" y="320"/>
                  </a:lnTo>
                  <a:lnTo>
                    <a:pt x="24" y="296"/>
                  </a:lnTo>
                  <a:lnTo>
                    <a:pt x="16" y="280"/>
                  </a:lnTo>
                  <a:lnTo>
                    <a:pt x="8" y="256"/>
                  </a:lnTo>
                  <a:lnTo>
                    <a:pt x="8" y="240"/>
                  </a:lnTo>
                  <a:lnTo>
                    <a:pt x="8" y="216"/>
                  </a:lnTo>
                  <a:lnTo>
                    <a:pt x="8" y="192"/>
                  </a:lnTo>
                  <a:lnTo>
                    <a:pt x="8" y="176"/>
                  </a:lnTo>
                  <a:lnTo>
                    <a:pt x="16" y="152"/>
                  </a:lnTo>
                  <a:lnTo>
                    <a:pt x="24" y="136"/>
                  </a:lnTo>
                  <a:lnTo>
                    <a:pt x="32" y="112"/>
                  </a:lnTo>
                  <a:lnTo>
                    <a:pt x="40" y="104"/>
                  </a:lnTo>
                  <a:lnTo>
                    <a:pt x="56" y="88"/>
                  </a:lnTo>
                  <a:lnTo>
                    <a:pt x="72" y="72"/>
                  </a:lnTo>
                  <a:lnTo>
                    <a:pt x="88" y="56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36" y="24"/>
                  </a:lnTo>
                  <a:lnTo>
                    <a:pt x="152" y="16"/>
                  </a:lnTo>
                  <a:lnTo>
                    <a:pt x="176" y="8"/>
                  </a:lnTo>
                  <a:lnTo>
                    <a:pt x="192" y="8"/>
                  </a:lnTo>
                  <a:lnTo>
                    <a:pt x="216" y="8"/>
                  </a:lnTo>
                  <a:lnTo>
                    <a:pt x="216" y="0"/>
                  </a:lnTo>
                  <a:lnTo>
                    <a:pt x="240" y="0"/>
                  </a:lnTo>
                  <a:lnTo>
                    <a:pt x="256" y="0"/>
                  </a:lnTo>
                  <a:lnTo>
                    <a:pt x="280" y="8"/>
                  </a:lnTo>
                  <a:lnTo>
                    <a:pt x="296" y="16"/>
                  </a:lnTo>
                  <a:lnTo>
                    <a:pt x="320" y="24"/>
                  </a:lnTo>
                  <a:lnTo>
                    <a:pt x="336" y="32"/>
                  </a:lnTo>
                  <a:lnTo>
                    <a:pt x="352" y="48"/>
                  </a:lnTo>
                  <a:lnTo>
                    <a:pt x="368" y="64"/>
                  </a:lnTo>
                  <a:lnTo>
                    <a:pt x="384" y="80"/>
                  </a:lnTo>
                  <a:lnTo>
                    <a:pt x="400" y="96"/>
                  </a:lnTo>
                  <a:lnTo>
                    <a:pt x="408" y="112"/>
                  </a:lnTo>
                  <a:lnTo>
                    <a:pt x="416" y="136"/>
                  </a:lnTo>
                  <a:lnTo>
                    <a:pt x="424" y="152"/>
                  </a:lnTo>
                  <a:lnTo>
                    <a:pt x="432" y="176"/>
                  </a:lnTo>
                  <a:lnTo>
                    <a:pt x="432" y="192"/>
                  </a:lnTo>
                  <a:lnTo>
                    <a:pt x="432" y="216"/>
                  </a:lnTo>
                  <a:lnTo>
                    <a:pt x="432" y="240"/>
                  </a:lnTo>
                  <a:lnTo>
                    <a:pt x="432" y="256"/>
                  </a:lnTo>
                  <a:lnTo>
                    <a:pt x="424" y="280"/>
                  </a:lnTo>
                  <a:lnTo>
                    <a:pt x="416" y="296"/>
                  </a:lnTo>
                  <a:lnTo>
                    <a:pt x="408" y="320"/>
                  </a:lnTo>
                  <a:lnTo>
                    <a:pt x="400" y="336"/>
                  </a:lnTo>
                  <a:lnTo>
                    <a:pt x="384" y="352"/>
                  </a:lnTo>
                  <a:lnTo>
                    <a:pt x="368" y="368"/>
                  </a:lnTo>
                  <a:lnTo>
                    <a:pt x="352" y="384"/>
                  </a:lnTo>
                  <a:lnTo>
                    <a:pt x="336" y="400"/>
                  </a:lnTo>
                  <a:lnTo>
                    <a:pt x="320" y="408"/>
                  </a:lnTo>
                  <a:lnTo>
                    <a:pt x="296" y="416"/>
                  </a:lnTo>
                  <a:lnTo>
                    <a:pt x="280" y="424"/>
                  </a:lnTo>
                  <a:lnTo>
                    <a:pt x="256" y="432"/>
                  </a:lnTo>
                  <a:lnTo>
                    <a:pt x="240" y="432"/>
                  </a:lnTo>
                  <a:lnTo>
                    <a:pt x="216" y="432"/>
                  </a:lnTo>
                  <a:lnTo>
                    <a:pt x="192" y="432"/>
                  </a:lnTo>
                  <a:lnTo>
                    <a:pt x="176" y="432"/>
                  </a:lnTo>
                  <a:lnTo>
                    <a:pt x="152" y="424"/>
                  </a:lnTo>
                  <a:lnTo>
                    <a:pt x="136" y="416"/>
                  </a:lnTo>
                  <a:lnTo>
                    <a:pt x="112" y="408"/>
                  </a:lnTo>
                  <a:lnTo>
                    <a:pt x="96" y="400"/>
                  </a:lnTo>
                  <a:lnTo>
                    <a:pt x="80" y="384"/>
                  </a:lnTo>
                  <a:lnTo>
                    <a:pt x="64" y="368"/>
                  </a:lnTo>
                  <a:lnTo>
                    <a:pt x="48" y="352"/>
                  </a:lnTo>
                  <a:lnTo>
                    <a:pt x="32" y="336"/>
                  </a:lnTo>
                  <a:lnTo>
                    <a:pt x="24" y="320"/>
                  </a:lnTo>
                  <a:lnTo>
                    <a:pt x="16" y="296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0" y="192"/>
                  </a:lnTo>
                  <a:lnTo>
                    <a:pt x="0" y="176"/>
                  </a:lnTo>
                  <a:lnTo>
                    <a:pt x="8" y="152"/>
                  </a:lnTo>
                  <a:lnTo>
                    <a:pt x="16" y="136"/>
                  </a:lnTo>
                  <a:lnTo>
                    <a:pt x="24" y="112"/>
                  </a:lnTo>
                  <a:lnTo>
                    <a:pt x="32" y="96"/>
                  </a:lnTo>
                  <a:lnTo>
                    <a:pt x="48" y="80"/>
                  </a:lnTo>
                  <a:lnTo>
                    <a:pt x="64" y="64"/>
                  </a:lnTo>
                  <a:lnTo>
                    <a:pt x="80" y="48"/>
                  </a:lnTo>
                  <a:lnTo>
                    <a:pt x="96" y="32"/>
                  </a:lnTo>
                  <a:lnTo>
                    <a:pt x="112" y="24"/>
                  </a:lnTo>
                  <a:lnTo>
                    <a:pt x="136" y="16"/>
                  </a:lnTo>
                  <a:lnTo>
                    <a:pt x="152" y="8"/>
                  </a:lnTo>
                  <a:lnTo>
                    <a:pt x="176" y="0"/>
                  </a:lnTo>
                  <a:lnTo>
                    <a:pt x="192" y="0"/>
                  </a:lnTo>
                  <a:lnTo>
                    <a:pt x="216" y="0"/>
                  </a:lnTo>
                  <a:lnTo>
                    <a:pt x="216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Oval 25"/>
            <p:cNvSpPr>
              <a:spLocks noChangeArrowheads="1"/>
            </p:cNvSpPr>
            <p:nvPr/>
          </p:nvSpPr>
          <p:spPr bwMode="auto">
            <a:xfrm>
              <a:off x="2064" y="3248"/>
              <a:ext cx="48" cy="48"/>
            </a:xfrm>
            <a:prstGeom prst="ellipse">
              <a:avLst/>
            </a:prstGeom>
            <a:solidFill>
              <a:srgbClr val="FF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2096" y="3280"/>
              <a:ext cx="40" cy="40"/>
            </a:xfrm>
            <a:prstGeom prst="ellipse">
              <a:avLst/>
            </a:prstGeom>
            <a:solidFill>
              <a:srgbClr val="FF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auto">
            <a:xfrm>
              <a:off x="1776" y="3728"/>
              <a:ext cx="496" cy="448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144"/>
                </a:cxn>
                <a:cxn ang="0">
                  <a:pos x="8" y="128"/>
                </a:cxn>
                <a:cxn ang="0">
                  <a:pos x="16" y="112"/>
                </a:cxn>
                <a:cxn ang="0">
                  <a:pos x="24" y="104"/>
                </a:cxn>
                <a:cxn ang="0">
                  <a:pos x="24" y="88"/>
                </a:cxn>
                <a:cxn ang="0">
                  <a:pos x="32" y="80"/>
                </a:cxn>
                <a:cxn ang="0">
                  <a:pos x="48" y="72"/>
                </a:cxn>
                <a:cxn ang="0">
                  <a:pos x="56" y="56"/>
                </a:cxn>
                <a:cxn ang="0">
                  <a:pos x="72" y="48"/>
                </a:cxn>
                <a:cxn ang="0">
                  <a:pos x="96" y="40"/>
                </a:cxn>
                <a:cxn ang="0">
                  <a:pos x="112" y="32"/>
                </a:cxn>
                <a:cxn ang="0">
                  <a:pos x="136" y="24"/>
                </a:cxn>
                <a:cxn ang="0">
                  <a:pos x="160" y="16"/>
                </a:cxn>
                <a:cxn ang="0">
                  <a:pos x="184" y="8"/>
                </a:cxn>
                <a:cxn ang="0">
                  <a:pos x="208" y="8"/>
                </a:cxn>
                <a:cxn ang="0">
                  <a:pos x="224" y="8"/>
                </a:cxn>
                <a:cxn ang="0">
                  <a:pos x="240" y="0"/>
                </a:cxn>
                <a:cxn ang="0">
                  <a:pos x="264" y="0"/>
                </a:cxn>
                <a:cxn ang="0">
                  <a:pos x="280" y="8"/>
                </a:cxn>
                <a:cxn ang="0">
                  <a:pos x="304" y="8"/>
                </a:cxn>
                <a:cxn ang="0">
                  <a:pos x="320" y="8"/>
                </a:cxn>
                <a:cxn ang="0">
                  <a:pos x="336" y="16"/>
                </a:cxn>
                <a:cxn ang="0">
                  <a:pos x="360" y="24"/>
                </a:cxn>
                <a:cxn ang="0">
                  <a:pos x="376" y="24"/>
                </a:cxn>
                <a:cxn ang="0">
                  <a:pos x="392" y="32"/>
                </a:cxn>
                <a:cxn ang="0">
                  <a:pos x="408" y="40"/>
                </a:cxn>
                <a:cxn ang="0">
                  <a:pos x="416" y="48"/>
                </a:cxn>
                <a:cxn ang="0">
                  <a:pos x="424" y="56"/>
                </a:cxn>
                <a:cxn ang="0">
                  <a:pos x="440" y="64"/>
                </a:cxn>
                <a:cxn ang="0">
                  <a:pos x="448" y="72"/>
                </a:cxn>
                <a:cxn ang="0">
                  <a:pos x="464" y="80"/>
                </a:cxn>
                <a:cxn ang="0">
                  <a:pos x="472" y="96"/>
                </a:cxn>
                <a:cxn ang="0">
                  <a:pos x="480" y="104"/>
                </a:cxn>
                <a:cxn ang="0">
                  <a:pos x="480" y="112"/>
                </a:cxn>
                <a:cxn ang="0">
                  <a:pos x="488" y="120"/>
                </a:cxn>
                <a:cxn ang="0">
                  <a:pos x="496" y="136"/>
                </a:cxn>
                <a:cxn ang="0">
                  <a:pos x="496" y="144"/>
                </a:cxn>
                <a:cxn ang="0">
                  <a:pos x="496" y="448"/>
                </a:cxn>
                <a:cxn ang="0">
                  <a:pos x="0" y="448"/>
                </a:cxn>
                <a:cxn ang="0">
                  <a:pos x="0" y="160"/>
                </a:cxn>
              </a:cxnLst>
              <a:rect l="0" t="0" r="r" b="b"/>
              <a:pathLst>
                <a:path w="496" h="448">
                  <a:moveTo>
                    <a:pt x="0" y="160"/>
                  </a:moveTo>
                  <a:lnTo>
                    <a:pt x="0" y="144"/>
                  </a:lnTo>
                  <a:lnTo>
                    <a:pt x="8" y="128"/>
                  </a:lnTo>
                  <a:lnTo>
                    <a:pt x="16" y="112"/>
                  </a:lnTo>
                  <a:lnTo>
                    <a:pt x="24" y="104"/>
                  </a:lnTo>
                  <a:lnTo>
                    <a:pt x="24" y="88"/>
                  </a:lnTo>
                  <a:lnTo>
                    <a:pt x="32" y="80"/>
                  </a:lnTo>
                  <a:lnTo>
                    <a:pt x="48" y="72"/>
                  </a:lnTo>
                  <a:lnTo>
                    <a:pt x="56" y="56"/>
                  </a:lnTo>
                  <a:lnTo>
                    <a:pt x="72" y="48"/>
                  </a:lnTo>
                  <a:lnTo>
                    <a:pt x="96" y="40"/>
                  </a:lnTo>
                  <a:lnTo>
                    <a:pt x="112" y="32"/>
                  </a:lnTo>
                  <a:lnTo>
                    <a:pt x="136" y="24"/>
                  </a:lnTo>
                  <a:lnTo>
                    <a:pt x="160" y="16"/>
                  </a:lnTo>
                  <a:lnTo>
                    <a:pt x="184" y="8"/>
                  </a:lnTo>
                  <a:lnTo>
                    <a:pt x="208" y="8"/>
                  </a:lnTo>
                  <a:lnTo>
                    <a:pt x="224" y="8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80" y="8"/>
                  </a:lnTo>
                  <a:lnTo>
                    <a:pt x="304" y="8"/>
                  </a:lnTo>
                  <a:lnTo>
                    <a:pt x="320" y="8"/>
                  </a:lnTo>
                  <a:lnTo>
                    <a:pt x="336" y="16"/>
                  </a:lnTo>
                  <a:lnTo>
                    <a:pt x="360" y="24"/>
                  </a:lnTo>
                  <a:lnTo>
                    <a:pt x="376" y="24"/>
                  </a:lnTo>
                  <a:lnTo>
                    <a:pt x="392" y="32"/>
                  </a:lnTo>
                  <a:lnTo>
                    <a:pt x="408" y="40"/>
                  </a:lnTo>
                  <a:lnTo>
                    <a:pt x="416" y="48"/>
                  </a:lnTo>
                  <a:lnTo>
                    <a:pt x="424" y="56"/>
                  </a:lnTo>
                  <a:lnTo>
                    <a:pt x="440" y="64"/>
                  </a:lnTo>
                  <a:lnTo>
                    <a:pt x="448" y="72"/>
                  </a:lnTo>
                  <a:lnTo>
                    <a:pt x="464" y="80"/>
                  </a:lnTo>
                  <a:lnTo>
                    <a:pt x="472" y="96"/>
                  </a:lnTo>
                  <a:lnTo>
                    <a:pt x="480" y="104"/>
                  </a:lnTo>
                  <a:lnTo>
                    <a:pt x="480" y="112"/>
                  </a:lnTo>
                  <a:lnTo>
                    <a:pt x="488" y="120"/>
                  </a:lnTo>
                  <a:lnTo>
                    <a:pt x="496" y="136"/>
                  </a:lnTo>
                  <a:lnTo>
                    <a:pt x="496" y="144"/>
                  </a:lnTo>
                  <a:lnTo>
                    <a:pt x="496" y="448"/>
                  </a:lnTo>
                  <a:lnTo>
                    <a:pt x="0" y="448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auto">
            <a:xfrm>
              <a:off x="1776" y="3752"/>
              <a:ext cx="496" cy="448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36"/>
                </a:cxn>
                <a:cxn ang="0">
                  <a:pos x="8" y="120"/>
                </a:cxn>
                <a:cxn ang="0">
                  <a:pos x="16" y="112"/>
                </a:cxn>
                <a:cxn ang="0">
                  <a:pos x="24" y="96"/>
                </a:cxn>
                <a:cxn ang="0">
                  <a:pos x="32" y="88"/>
                </a:cxn>
                <a:cxn ang="0">
                  <a:pos x="40" y="80"/>
                </a:cxn>
                <a:cxn ang="0">
                  <a:pos x="48" y="64"/>
                </a:cxn>
                <a:cxn ang="0">
                  <a:pos x="56" y="56"/>
                </a:cxn>
                <a:cxn ang="0">
                  <a:pos x="72" y="48"/>
                </a:cxn>
                <a:cxn ang="0">
                  <a:pos x="96" y="32"/>
                </a:cxn>
                <a:cxn ang="0">
                  <a:pos x="112" y="24"/>
                </a:cxn>
                <a:cxn ang="0">
                  <a:pos x="136" y="16"/>
                </a:cxn>
                <a:cxn ang="0">
                  <a:pos x="160" y="8"/>
                </a:cxn>
                <a:cxn ang="0">
                  <a:pos x="184" y="8"/>
                </a:cxn>
                <a:cxn ang="0">
                  <a:pos x="208" y="0"/>
                </a:cxn>
                <a:cxn ang="0">
                  <a:pos x="224" y="0"/>
                </a:cxn>
                <a:cxn ang="0">
                  <a:pos x="248" y="0"/>
                </a:cxn>
                <a:cxn ang="0">
                  <a:pos x="264" y="0"/>
                </a:cxn>
                <a:cxn ang="0">
                  <a:pos x="280" y="0"/>
                </a:cxn>
                <a:cxn ang="0">
                  <a:pos x="304" y="0"/>
                </a:cxn>
                <a:cxn ang="0">
                  <a:pos x="320" y="8"/>
                </a:cxn>
                <a:cxn ang="0">
                  <a:pos x="336" y="8"/>
                </a:cxn>
                <a:cxn ang="0">
                  <a:pos x="360" y="16"/>
                </a:cxn>
                <a:cxn ang="0">
                  <a:pos x="376" y="24"/>
                </a:cxn>
                <a:cxn ang="0">
                  <a:pos x="392" y="32"/>
                </a:cxn>
                <a:cxn ang="0">
                  <a:pos x="408" y="32"/>
                </a:cxn>
                <a:cxn ang="0">
                  <a:pos x="416" y="40"/>
                </a:cxn>
                <a:cxn ang="0">
                  <a:pos x="432" y="48"/>
                </a:cxn>
                <a:cxn ang="0">
                  <a:pos x="440" y="56"/>
                </a:cxn>
                <a:cxn ang="0">
                  <a:pos x="448" y="64"/>
                </a:cxn>
                <a:cxn ang="0">
                  <a:pos x="464" y="80"/>
                </a:cxn>
                <a:cxn ang="0">
                  <a:pos x="472" y="88"/>
                </a:cxn>
                <a:cxn ang="0">
                  <a:pos x="480" y="96"/>
                </a:cxn>
                <a:cxn ang="0">
                  <a:pos x="488" y="112"/>
                </a:cxn>
                <a:cxn ang="0">
                  <a:pos x="488" y="120"/>
                </a:cxn>
                <a:cxn ang="0">
                  <a:pos x="496" y="128"/>
                </a:cxn>
                <a:cxn ang="0">
                  <a:pos x="496" y="144"/>
                </a:cxn>
                <a:cxn ang="0">
                  <a:pos x="496" y="448"/>
                </a:cxn>
                <a:cxn ang="0">
                  <a:pos x="0" y="440"/>
                </a:cxn>
                <a:cxn ang="0">
                  <a:pos x="0" y="152"/>
                </a:cxn>
              </a:cxnLst>
              <a:rect l="0" t="0" r="r" b="b"/>
              <a:pathLst>
                <a:path w="496" h="448">
                  <a:moveTo>
                    <a:pt x="0" y="152"/>
                  </a:moveTo>
                  <a:lnTo>
                    <a:pt x="0" y="136"/>
                  </a:lnTo>
                  <a:lnTo>
                    <a:pt x="8" y="120"/>
                  </a:lnTo>
                  <a:lnTo>
                    <a:pt x="16" y="112"/>
                  </a:lnTo>
                  <a:lnTo>
                    <a:pt x="24" y="96"/>
                  </a:lnTo>
                  <a:lnTo>
                    <a:pt x="32" y="88"/>
                  </a:lnTo>
                  <a:lnTo>
                    <a:pt x="40" y="80"/>
                  </a:lnTo>
                  <a:lnTo>
                    <a:pt x="48" y="64"/>
                  </a:lnTo>
                  <a:lnTo>
                    <a:pt x="56" y="56"/>
                  </a:lnTo>
                  <a:lnTo>
                    <a:pt x="72" y="48"/>
                  </a:lnTo>
                  <a:lnTo>
                    <a:pt x="96" y="32"/>
                  </a:lnTo>
                  <a:lnTo>
                    <a:pt x="112" y="24"/>
                  </a:lnTo>
                  <a:lnTo>
                    <a:pt x="136" y="16"/>
                  </a:lnTo>
                  <a:lnTo>
                    <a:pt x="160" y="8"/>
                  </a:lnTo>
                  <a:lnTo>
                    <a:pt x="184" y="8"/>
                  </a:lnTo>
                  <a:lnTo>
                    <a:pt x="208" y="0"/>
                  </a:lnTo>
                  <a:lnTo>
                    <a:pt x="224" y="0"/>
                  </a:lnTo>
                  <a:lnTo>
                    <a:pt x="248" y="0"/>
                  </a:lnTo>
                  <a:lnTo>
                    <a:pt x="264" y="0"/>
                  </a:lnTo>
                  <a:lnTo>
                    <a:pt x="280" y="0"/>
                  </a:lnTo>
                  <a:lnTo>
                    <a:pt x="304" y="0"/>
                  </a:lnTo>
                  <a:lnTo>
                    <a:pt x="320" y="8"/>
                  </a:lnTo>
                  <a:lnTo>
                    <a:pt x="336" y="8"/>
                  </a:lnTo>
                  <a:lnTo>
                    <a:pt x="360" y="16"/>
                  </a:lnTo>
                  <a:lnTo>
                    <a:pt x="376" y="24"/>
                  </a:lnTo>
                  <a:lnTo>
                    <a:pt x="392" y="32"/>
                  </a:lnTo>
                  <a:lnTo>
                    <a:pt x="408" y="32"/>
                  </a:lnTo>
                  <a:lnTo>
                    <a:pt x="416" y="40"/>
                  </a:lnTo>
                  <a:lnTo>
                    <a:pt x="432" y="48"/>
                  </a:lnTo>
                  <a:lnTo>
                    <a:pt x="440" y="56"/>
                  </a:lnTo>
                  <a:lnTo>
                    <a:pt x="448" y="64"/>
                  </a:lnTo>
                  <a:lnTo>
                    <a:pt x="464" y="80"/>
                  </a:lnTo>
                  <a:lnTo>
                    <a:pt x="472" y="88"/>
                  </a:lnTo>
                  <a:lnTo>
                    <a:pt x="480" y="96"/>
                  </a:lnTo>
                  <a:lnTo>
                    <a:pt x="488" y="112"/>
                  </a:lnTo>
                  <a:lnTo>
                    <a:pt x="488" y="120"/>
                  </a:lnTo>
                  <a:lnTo>
                    <a:pt x="496" y="128"/>
                  </a:lnTo>
                  <a:lnTo>
                    <a:pt x="496" y="144"/>
                  </a:lnTo>
                  <a:lnTo>
                    <a:pt x="496" y="448"/>
                  </a:lnTo>
                  <a:lnTo>
                    <a:pt x="0" y="440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E07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1808" y="3768"/>
              <a:ext cx="432" cy="424"/>
            </a:xfrm>
            <a:prstGeom prst="ellipse">
              <a:avLst/>
            </a:prstGeom>
            <a:solidFill>
              <a:srgbClr val="CCFF3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auto">
            <a:xfrm>
              <a:off x="1808" y="3768"/>
              <a:ext cx="432" cy="424"/>
            </a:xfrm>
            <a:custGeom>
              <a:avLst/>
              <a:gdLst/>
              <a:ahLst/>
              <a:cxnLst>
                <a:cxn ang="0">
                  <a:pos x="256" y="8"/>
                </a:cxn>
                <a:cxn ang="0">
                  <a:pos x="320" y="32"/>
                </a:cxn>
                <a:cxn ang="0">
                  <a:pos x="360" y="72"/>
                </a:cxn>
                <a:cxn ang="0">
                  <a:pos x="400" y="112"/>
                </a:cxn>
                <a:cxn ang="0">
                  <a:pos x="424" y="168"/>
                </a:cxn>
                <a:cxn ang="0">
                  <a:pos x="424" y="232"/>
                </a:cxn>
                <a:cxn ang="0">
                  <a:pos x="408" y="296"/>
                </a:cxn>
                <a:cxn ang="0">
                  <a:pos x="376" y="336"/>
                </a:cxn>
                <a:cxn ang="0">
                  <a:pos x="328" y="384"/>
                </a:cxn>
                <a:cxn ang="0">
                  <a:pos x="280" y="408"/>
                </a:cxn>
                <a:cxn ang="0">
                  <a:pos x="216" y="416"/>
                </a:cxn>
                <a:cxn ang="0">
                  <a:pos x="152" y="408"/>
                </a:cxn>
                <a:cxn ang="0">
                  <a:pos x="104" y="384"/>
                </a:cxn>
                <a:cxn ang="0">
                  <a:pos x="56" y="336"/>
                </a:cxn>
                <a:cxn ang="0">
                  <a:pos x="24" y="296"/>
                </a:cxn>
                <a:cxn ang="0">
                  <a:pos x="8" y="232"/>
                </a:cxn>
                <a:cxn ang="0">
                  <a:pos x="8" y="168"/>
                </a:cxn>
                <a:cxn ang="0">
                  <a:pos x="32" y="112"/>
                </a:cxn>
                <a:cxn ang="0">
                  <a:pos x="72" y="72"/>
                </a:cxn>
                <a:cxn ang="0">
                  <a:pos x="112" y="32"/>
                </a:cxn>
                <a:cxn ang="0">
                  <a:pos x="176" y="8"/>
                </a:cxn>
                <a:cxn ang="0">
                  <a:pos x="216" y="0"/>
                </a:cxn>
                <a:cxn ang="0">
                  <a:pos x="280" y="8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416" y="128"/>
                </a:cxn>
                <a:cxn ang="0">
                  <a:pos x="432" y="192"/>
                </a:cxn>
                <a:cxn ang="0">
                  <a:pos x="432" y="256"/>
                </a:cxn>
                <a:cxn ang="0">
                  <a:pos x="408" y="312"/>
                </a:cxn>
                <a:cxn ang="0">
                  <a:pos x="368" y="360"/>
                </a:cxn>
                <a:cxn ang="0">
                  <a:pos x="320" y="400"/>
                </a:cxn>
                <a:cxn ang="0">
                  <a:pos x="256" y="424"/>
                </a:cxn>
                <a:cxn ang="0">
                  <a:pos x="192" y="424"/>
                </a:cxn>
                <a:cxn ang="0">
                  <a:pos x="136" y="408"/>
                </a:cxn>
                <a:cxn ang="0">
                  <a:pos x="80" y="376"/>
                </a:cxn>
                <a:cxn ang="0">
                  <a:pos x="32" y="328"/>
                </a:cxn>
                <a:cxn ang="0">
                  <a:pos x="8" y="272"/>
                </a:cxn>
                <a:cxn ang="0">
                  <a:pos x="0" y="216"/>
                </a:cxn>
                <a:cxn ang="0">
                  <a:pos x="8" y="152"/>
                </a:cxn>
                <a:cxn ang="0">
                  <a:pos x="32" y="96"/>
                </a:cxn>
                <a:cxn ang="0">
                  <a:pos x="80" y="48"/>
                </a:cxn>
                <a:cxn ang="0">
                  <a:pos x="136" y="16"/>
                </a:cxn>
                <a:cxn ang="0">
                  <a:pos x="192" y="0"/>
                </a:cxn>
              </a:cxnLst>
              <a:rect l="0" t="0" r="r" b="b"/>
              <a:pathLst>
                <a:path w="432" h="424">
                  <a:moveTo>
                    <a:pt x="216" y="8"/>
                  </a:moveTo>
                  <a:lnTo>
                    <a:pt x="240" y="8"/>
                  </a:lnTo>
                  <a:lnTo>
                    <a:pt x="256" y="8"/>
                  </a:lnTo>
                  <a:lnTo>
                    <a:pt x="280" y="16"/>
                  </a:lnTo>
                  <a:lnTo>
                    <a:pt x="296" y="24"/>
                  </a:lnTo>
                  <a:lnTo>
                    <a:pt x="320" y="32"/>
                  </a:lnTo>
                  <a:lnTo>
                    <a:pt x="328" y="40"/>
                  </a:lnTo>
                  <a:lnTo>
                    <a:pt x="344" y="56"/>
                  </a:lnTo>
                  <a:lnTo>
                    <a:pt x="360" y="72"/>
                  </a:lnTo>
                  <a:lnTo>
                    <a:pt x="376" y="88"/>
                  </a:lnTo>
                  <a:lnTo>
                    <a:pt x="392" y="104"/>
                  </a:lnTo>
                  <a:lnTo>
                    <a:pt x="400" y="112"/>
                  </a:lnTo>
                  <a:lnTo>
                    <a:pt x="408" y="128"/>
                  </a:lnTo>
                  <a:lnTo>
                    <a:pt x="416" y="152"/>
                  </a:lnTo>
                  <a:lnTo>
                    <a:pt x="424" y="168"/>
                  </a:lnTo>
                  <a:lnTo>
                    <a:pt x="424" y="192"/>
                  </a:lnTo>
                  <a:lnTo>
                    <a:pt x="424" y="216"/>
                  </a:lnTo>
                  <a:lnTo>
                    <a:pt x="424" y="232"/>
                  </a:lnTo>
                  <a:lnTo>
                    <a:pt x="424" y="256"/>
                  </a:lnTo>
                  <a:lnTo>
                    <a:pt x="416" y="272"/>
                  </a:lnTo>
                  <a:lnTo>
                    <a:pt x="408" y="296"/>
                  </a:lnTo>
                  <a:lnTo>
                    <a:pt x="400" y="312"/>
                  </a:lnTo>
                  <a:lnTo>
                    <a:pt x="392" y="320"/>
                  </a:lnTo>
                  <a:lnTo>
                    <a:pt x="376" y="336"/>
                  </a:lnTo>
                  <a:lnTo>
                    <a:pt x="360" y="352"/>
                  </a:lnTo>
                  <a:lnTo>
                    <a:pt x="344" y="368"/>
                  </a:lnTo>
                  <a:lnTo>
                    <a:pt x="328" y="384"/>
                  </a:lnTo>
                  <a:lnTo>
                    <a:pt x="320" y="392"/>
                  </a:lnTo>
                  <a:lnTo>
                    <a:pt x="296" y="400"/>
                  </a:lnTo>
                  <a:lnTo>
                    <a:pt x="280" y="408"/>
                  </a:lnTo>
                  <a:lnTo>
                    <a:pt x="256" y="416"/>
                  </a:lnTo>
                  <a:lnTo>
                    <a:pt x="240" y="416"/>
                  </a:lnTo>
                  <a:lnTo>
                    <a:pt x="216" y="416"/>
                  </a:lnTo>
                  <a:lnTo>
                    <a:pt x="192" y="416"/>
                  </a:lnTo>
                  <a:lnTo>
                    <a:pt x="176" y="416"/>
                  </a:lnTo>
                  <a:lnTo>
                    <a:pt x="152" y="408"/>
                  </a:lnTo>
                  <a:lnTo>
                    <a:pt x="136" y="400"/>
                  </a:lnTo>
                  <a:lnTo>
                    <a:pt x="112" y="392"/>
                  </a:lnTo>
                  <a:lnTo>
                    <a:pt x="104" y="384"/>
                  </a:lnTo>
                  <a:lnTo>
                    <a:pt x="88" y="368"/>
                  </a:lnTo>
                  <a:lnTo>
                    <a:pt x="72" y="352"/>
                  </a:lnTo>
                  <a:lnTo>
                    <a:pt x="56" y="336"/>
                  </a:lnTo>
                  <a:lnTo>
                    <a:pt x="40" y="320"/>
                  </a:lnTo>
                  <a:lnTo>
                    <a:pt x="32" y="312"/>
                  </a:lnTo>
                  <a:lnTo>
                    <a:pt x="24" y="296"/>
                  </a:lnTo>
                  <a:lnTo>
                    <a:pt x="16" y="272"/>
                  </a:lnTo>
                  <a:lnTo>
                    <a:pt x="8" y="256"/>
                  </a:lnTo>
                  <a:lnTo>
                    <a:pt x="8" y="232"/>
                  </a:lnTo>
                  <a:lnTo>
                    <a:pt x="8" y="216"/>
                  </a:lnTo>
                  <a:lnTo>
                    <a:pt x="8" y="192"/>
                  </a:lnTo>
                  <a:lnTo>
                    <a:pt x="8" y="168"/>
                  </a:lnTo>
                  <a:lnTo>
                    <a:pt x="16" y="152"/>
                  </a:lnTo>
                  <a:lnTo>
                    <a:pt x="24" y="128"/>
                  </a:lnTo>
                  <a:lnTo>
                    <a:pt x="32" y="112"/>
                  </a:lnTo>
                  <a:lnTo>
                    <a:pt x="40" y="104"/>
                  </a:lnTo>
                  <a:lnTo>
                    <a:pt x="56" y="88"/>
                  </a:lnTo>
                  <a:lnTo>
                    <a:pt x="72" y="72"/>
                  </a:lnTo>
                  <a:lnTo>
                    <a:pt x="88" y="56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36" y="24"/>
                  </a:lnTo>
                  <a:lnTo>
                    <a:pt x="152" y="16"/>
                  </a:lnTo>
                  <a:lnTo>
                    <a:pt x="176" y="8"/>
                  </a:lnTo>
                  <a:lnTo>
                    <a:pt x="192" y="8"/>
                  </a:lnTo>
                  <a:lnTo>
                    <a:pt x="216" y="8"/>
                  </a:lnTo>
                  <a:lnTo>
                    <a:pt x="216" y="0"/>
                  </a:lnTo>
                  <a:lnTo>
                    <a:pt x="240" y="0"/>
                  </a:lnTo>
                  <a:lnTo>
                    <a:pt x="256" y="0"/>
                  </a:lnTo>
                  <a:lnTo>
                    <a:pt x="280" y="8"/>
                  </a:lnTo>
                  <a:lnTo>
                    <a:pt x="296" y="16"/>
                  </a:lnTo>
                  <a:lnTo>
                    <a:pt x="320" y="24"/>
                  </a:lnTo>
                  <a:lnTo>
                    <a:pt x="336" y="32"/>
                  </a:lnTo>
                  <a:lnTo>
                    <a:pt x="352" y="48"/>
                  </a:lnTo>
                  <a:lnTo>
                    <a:pt x="368" y="64"/>
                  </a:lnTo>
                  <a:lnTo>
                    <a:pt x="384" y="80"/>
                  </a:lnTo>
                  <a:lnTo>
                    <a:pt x="400" y="96"/>
                  </a:lnTo>
                  <a:lnTo>
                    <a:pt x="408" y="112"/>
                  </a:lnTo>
                  <a:lnTo>
                    <a:pt x="416" y="128"/>
                  </a:lnTo>
                  <a:lnTo>
                    <a:pt x="424" y="152"/>
                  </a:lnTo>
                  <a:lnTo>
                    <a:pt x="432" y="168"/>
                  </a:lnTo>
                  <a:lnTo>
                    <a:pt x="432" y="192"/>
                  </a:lnTo>
                  <a:lnTo>
                    <a:pt x="432" y="216"/>
                  </a:lnTo>
                  <a:lnTo>
                    <a:pt x="432" y="232"/>
                  </a:lnTo>
                  <a:lnTo>
                    <a:pt x="432" y="256"/>
                  </a:lnTo>
                  <a:lnTo>
                    <a:pt x="424" y="272"/>
                  </a:lnTo>
                  <a:lnTo>
                    <a:pt x="416" y="296"/>
                  </a:lnTo>
                  <a:lnTo>
                    <a:pt x="408" y="312"/>
                  </a:lnTo>
                  <a:lnTo>
                    <a:pt x="400" y="328"/>
                  </a:lnTo>
                  <a:lnTo>
                    <a:pt x="384" y="344"/>
                  </a:lnTo>
                  <a:lnTo>
                    <a:pt x="368" y="360"/>
                  </a:lnTo>
                  <a:lnTo>
                    <a:pt x="352" y="376"/>
                  </a:lnTo>
                  <a:lnTo>
                    <a:pt x="336" y="392"/>
                  </a:lnTo>
                  <a:lnTo>
                    <a:pt x="320" y="400"/>
                  </a:lnTo>
                  <a:lnTo>
                    <a:pt x="296" y="408"/>
                  </a:lnTo>
                  <a:lnTo>
                    <a:pt x="280" y="416"/>
                  </a:lnTo>
                  <a:lnTo>
                    <a:pt x="256" y="424"/>
                  </a:lnTo>
                  <a:lnTo>
                    <a:pt x="240" y="424"/>
                  </a:lnTo>
                  <a:lnTo>
                    <a:pt x="216" y="424"/>
                  </a:lnTo>
                  <a:lnTo>
                    <a:pt x="192" y="424"/>
                  </a:lnTo>
                  <a:lnTo>
                    <a:pt x="176" y="424"/>
                  </a:lnTo>
                  <a:lnTo>
                    <a:pt x="152" y="416"/>
                  </a:lnTo>
                  <a:lnTo>
                    <a:pt x="136" y="408"/>
                  </a:lnTo>
                  <a:lnTo>
                    <a:pt x="112" y="400"/>
                  </a:lnTo>
                  <a:lnTo>
                    <a:pt x="96" y="392"/>
                  </a:lnTo>
                  <a:lnTo>
                    <a:pt x="80" y="376"/>
                  </a:lnTo>
                  <a:lnTo>
                    <a:pt x="64" y="360"/>
                  </a:lnTo>
                  <a:lnTo>
                    <a:pt x="48" y="344"/>
                  </a:lnTo>
                  <a:lnTo>
                    <a:pt x="32" y="328"/>
                  </a:lnTo>
                  <a:lnTo>
                    <a:pt x="24" y="312"/>
                  </a:lnTo>
                  <a:lnTo>
                    <a:pt x="16" y="296"/>
                  </a:lnTo>
                  <a:lnTo>
                    <a:pt x="8" y="272"/>
                  </a:lnTo>
                  <a:lnTo>
                    <a:pt x="0" y="256"/>
                  </a:lnTo>
                  <a:lnTo>
                    <a:pt x="0" y="232"/>
                  </a:lnTo>
                  <a:lnTo>
                    <a:pt x="0" y="216"/>
                  </a:lnTo>
                  <a:lnTo>
                    <a:pt x="0" y="192"/>
                  </a:lnTo>
                  <a:lnTo>
                    <a:pt x="0" y="168"/>
                  </a:lnTo>
                  <a:lnTo>
                    <a:pt x="8" y="152"/>
                  </a:lnTo>
                  <a:lnTo>
                    <a:pt x="16" y="128"/>
                  </a:lnTo>
                  <a:lnTo>
                    <a:pt x="24" y="112"/>
                  </a:lnTo>
                  <a:lnTo>
                    <a:pt x="32" y="96"/>
                  </a:lnTo>
                  <a:lnTo>
                    <a:pt x="48" y="80"/>
                  </a:lnTo>
                  <a:lnTo>
                    <a:pt x="64" y="64"/>
                  </a:lnTo>
                  <a:lnTo>
                    <a:pt x="80" y="48"/>
                  </a:lnTo>
                  <a:lnTo>
                    <a:pt x="96" y="32"/>
                  </a:lnTo>
                  <a:lnTo>
                    <a:pt x="112" y="24"/>
                  </a:lnTo>
                  <a:lnTo>
                    <a:pt x="136" y="16"/>
                  </a:lnTo>
                  <a:lnTo>
                    <a:pt x="152" y="8"/>
                  </a:lnTo>
                  <a:lnTo>
                    <a:pt x="176" y="0"/>
                  </a:lnTo>
                  <a:lnTo>
                    <a:pt x="192" y="0"/>
                  </a:lnTo>
                  <a:lnTo>
                    <a:pt x="216" y="0"/>
                  </a:lnTo>
                  <a:lnTo>
                    <a:pt x="216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2048" y="3808"/>
              <a:ext cx="48" cy="48"/>
            </a:xfrm>
            <a:prstGeom prst="ellipse">
              <a:avLst/>
            </a:prstGeom>
            <a:solidFill>
              <a:srgbClr val="FFFF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2088" y="3840"/>
              <a:ext cx="40" cy="40"/>
            </a:xfrm>
            <a:prstGeom prst="ellipse">
              <a:avLst/>
            </a:prstGeom>
            <a:solidFill>
              <a:srgbClr val="FFFF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auto">
            <a:xfrm>
              <a:off x="1792" y="4264"/>
              <a:ext cx="496" cy="448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44"/>
                </a:cxn>
                <a:cxn ang="0">
                  <a:pos x="0" y="128"/>
                </a:cxn>
                <a:cxn ang="0">
                  <a:pos x="8" y="112"/>
                </a:cxn>
                <a:cxn ang="0">
                  <a:pos x="16" y="104"/>
                </a:cxn>
                <a:cxn ang="0">
                  <a:pos x="24" y="88"/>
                </a:cxn>
                <a:cxn ang="0">
                  <a:pos x="32" y="80"/>
                </a:cxn>
                <a:cxn ang="0">
                  <a:pos x="40" y="72"/>
                </a:cxn>
                <a:cxn ang="0">
                  <a:pos x="56" y="56"/>
                </a:cxn>
                <a:cxn ang="0">
                  <a:pos x="72" y="48"/>
                </a:cxn>
                <a:cxn ang="0">
                  <a:pos x="88" y="40"/>
                </a:cxn>
                <a:cxn ang="0">
                  <a:pos x="112" y="32"/>
                </a:cxn>
                <a:cxn ang="0">
                  <a:pos x="136" y="24"/>
                </a:cxn>
                <a:cxn ang="0">
                  <a:pos x="152" y="16"/>
                </a:cxn>
                <a:cxn ang="0">
                  <a:pos x="176" y="8"/>
                </a:cxn>
                <a:cxn ang="0">
                  <a:pos x="200" y="8"/>
                </a:cxn>
                <a:cxn ang="0">
                  <a:pos x="216" y="8"/>
                </a:cxn>
                <a:cxn ang="0">
                  <a:pos x="240" y="0"/>
                </a:cxn>
                <a:cxn ang="0">
                  <a:pos x="264" y="0"/>
                </a:cxn>
                <a:cxn ang="0">
                  <a:pos x="280" y="8"/>
                </a:cxn>
                <a:cxn ang="0">
                  <a:pos x="296" y="8"/>
                </a:cxn>
                <a:cxn ang="0">
                  <a:pos x="320" y="8"/>
                </a:cxn>
                <a:cxn ang="0">
                  <a:pos x="336" y="16"/>
                </a:cxn>
                <a:cxn ang="0">
                  <a:pos x="352" y="24"/>
                </a:cxn>
                <a:cxn ang="0">
                  <a:pos x="368" y="24"/>
                </a:cxn>
                <a:cxn ang="0">
                  <a:pos x="392" y="32"/>
                </a:cxn>
                <a:cxn ang="0">
                  <a:pos x="400" y="40"/>
                </a:cxn>
                <a:cxn ang="0">
                  <a:pos x="416" y="48"/>
                </a:cxn>
                <a:cxn ang="0">
                  <a:pos x="424" y="56"/>
                </a:cxn>
                <a:cxn ang="0">
                  <a:pos x="432" y="64"/>
                </a:cxn>
                <a:cxn ang="0">
                  <a:pos x="448" y="72"/>
                </a:cxn>
                <a:cxn ang="0">
                  <a:pos x="456" y="80"/>
                </a:cxn>
                <a:cxn ang="0">
                  <a:pos x="464" y="96"/>
                </a:cxn>
                <a:cxn ang="0">
                  <a:pos x="472" y="104"/>
                </a:cxn>
                <a:cxn ang="0">
                  <a:pos x="480" y="112"/>
                </a:cxn>
                <a:cxn ang="0">
                  <a:pos x="488" y="120"/>
                </a:cxn>
                <a:cxn ang="0">
                  <a:pos x="488" y="136"/>
                </a:cxn>
                <a:cxn ang="0">
                  <a:pos x="496" y="144"/>
                </a:cxn>
                <a:cxn ang="0">
                  <a:pos x="496" y="448"/>
                </a:cxn>
                <a:cxn ang="0">
                  <a:pos x="0" y="448"/>
                </a:cxn>
                <a:cxn ang="0">
                  <a:pos x="0" y="152"/>
                </a:cxn>
              </a:cxnLst>
              <a:rect l="0" t="0" r="r" b="b"/>
              <a:pathLst>
                <a:path w="496" h="448">
                  <a:moveTo>
                    <a:pt x="0" y="152"/>
                  </a:moveTo>
                  <a:lnTo>
                    <a:pt x="0" y="144"/>
                  </a:lnTo>
                  <a:lnTo>
                    <a:pt x="0" y="128"/>
                  </a:lnTo>
                  <a:lnTo>
                    <a:pt x="8" y="112"/>
                  </a:lnTo>
                  <a:lnTo>
                    <a:pt x="16" y="104"/>
                  </a:lnTo>
                  <a:lnTo>
                    <a:pt x="24" y="88"/>
                  </a:lnTo>
                  <a:lnTo>
                    <a:pt x="32" y="80"/>
                  </a:lnTo>
                  <a:lnTo>
                    <a:pt x="40" y="72"/>
                  </a:lnTo>
                  <a:lnTo>
                    <a:pt x="56" y="56"/>
                  </a:lnTo>
                  <a:lnTo>
                    <a:pt x="72" y="48"/>
                  </a:lnTo>
                  <a:lnTo>
                    <a:pt x="88" y="40"/>
                  </a:lnTo>
                  <a:lnTo>
                    <a:pt x="112" y="32"/>
                  </a:lnTo>
                  <a:lnTo>
                    <a:pt x="136" y="24"/>
                  </a:lnTo>
                  <a:lnTo>
                    <a:pt x="152" y="16"/>
                  </a:lnTo>
                  <a:lnTo>
                    <a:pt x="176" y="8"/>
                  </a:lnTo>
                  <a:lnTo>
                    <a:pt x="200" y="8"/>
                  </a:lnTo>
                  <a:lnTo>
                    <a:pt x="216" y="8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80" y="8"/>
                  </a:lnTo>
                  <a:lnTo>
                    <a:pt x="296" y="8"/>
                  </a:lnTo>
                  <a:lnTo>
                    <a:pt x="320" y="8"/>
                  </a:lnTo>
                  <a:lnTo>
                    <a:pt x="336" y="16"/>
                  </a:lnTo>
                  <a:lnTo>
                    <a:pt x="352" y="24"/>
                  </a:lnTo>
                  <a:lnTo>
                    <a:pt x="368" y="24"/>
                  </a:lnTo>
                  <a:lnTo>
                    <a:pt x="392" y="32"/>
                  </a:lnTo>
                  <a:lnTo>
                    <a:pt x="400" y="40"/>
                  </a:lnTo>
                  <a:lnTo>
                    <a:pt x="416" y="48"/>
                  </a:lnTo>
                  <a:lnTo>
                    <a:pt x="424" y="56"/>
                  </a:lnTo>
                  <a:lnTo>
                    <a:pt x="432" y="64"/>
                  </a:lnTo>
                  <a:lnTo>
                    <a:pt x="448" y="72"/>
                  </a:lnTo>
                  <a:lnTo>
                    <a:pt x="456" y="80"/>
                  </a:lnTo>
                  <a:lnTo>
                    <a:pt x="464" y="96"/>
                  </a:lnTo>
                  <a:lnTo>
                    <a:pt x="472" y="104"/>
                  </a:lnTo>
                  <a:lnTo>
                    <a:pt x="480" y="112"/>
                  </a:lnTo>
                  <a:lnTo>
                    <a:pt x="488" y="120"/>
                  </a:lnTo>
                  <a:lnTo>
                    <a:pt x="488" y="136"/>
                  </a:lnTo>
                  <a:lnTo>
                    <a:pt x="496" y="144"/>
                  </a:lnTo>
                  <a:lnTo>
                    <a:pt x="496" y="448"/>
                  </a:lnTo>
                  <a:lnTo>
                    <a:pt x="0" y="448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FFA04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auto">
            <a:xfrm>
              <a:off x="1792" y="4280"/>
              <a:ext cx="496" cy="448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44"/>
                </a:cxn>
                <a:cxn ang="0">
                  <a:pos x="0" y="128"/>
                </a:cxn>
                <a:cxn ang="0">
                  <a:pos x="8" y="112"/>
                </a:cxn>
                <a:cxn ang="0">
                  <a:pos x="16" y="104"/>
                </a:cxn>
                <a:cxn ang="0">
                  <a:pos x="24" y="88"/>
                </a:cxn>
                <a:cxn ang="0">
                  <a:pos x="32" y="80"/>
                </a:cxn>
                <a:cxn ang="0">
                  <a:pos x="40" y="72"/>
                </a:cxn>
                <a:cxn ang="0">
                  <a:pos x="56" y="56"/>
                </a:cxn>
                <a:cxn ang="0">
                  <a:pos x="72" y="48"/>
                </a:cxn>
                <a:cxn ang="0">
                  <a:pos x="88" y="40"/>
                </a:cxn>
                <a:cxn ang="0">
                  <a:pos x="112" y="32"/>
                </a:cxn>
                <a:cxn ang="0">
                  <a:pos x="136" y="24"/>
                </a:cxn>
                <a:cxn ang="0">
                  <a:pos x="152" y="16"/>
                </a:cxn>
                <a:cxn ang="0">
                  <a:pos x="176" y="8"/>
                </a:cxn>
                <a:cxn ang="0">
                  <a:pos x="200" y="8"/>
                </a:cxn>
                <a:cxn ang="0">
                  <a:pos x="216" y="8"/>
                </a:cxn>
                <a:cxn ang="0">
                  <a:pos x="240" y="0"/>
                </a:cxn>
                <a:cxn ang="0">
                  <a:pos x="264" y="0"/>
                </a:cxn>
                <a:cxn ang="0">
                  <a:pos x="280" y="8"/>
                </a:cxn>
                <a:cxn ang="0">
                  <a:pos x="296" y="8"/>
                </a:cxn>
                <a:cxn ang="0">
                  <a:pos x="320" y="8"/>
                </a:cxn>
                <a:cxn ang="0">
                  <a:pos x="336" y="16"/>
                </a:cxn>
                <a:cxn ang="0">
                  <a:pos x="352" y="24"/>
                </a:cxn>
                <a:cxn ang="0">
                  <a:pos x="368" y="24"/>
                </a:cxn>
                <a:cxn ang="0">
                  <a:pos x="392" y="32"/>
                </a:cxn>
                <a:cxn ang="0">
                  <a:pos x="400" y="40"/>
                </a:cxn>
                <a:cxn ang="0">
                  <a:pos x="416" y="48"/>
                </a:cxn>
                <a:cxn ang="0">
                  <a:pos x="424" y="56"/>
                </a:cxn>
                <a:cxn ang="0">
                  <a:pos x="440" y="64"/>
                </a:cxn>
                <a:cxn ang="0">
                  <a:pos x="448" y="72"/>
                </a:cxn>
                <a:cxn ang="0">
                  <a:pos x="456" y="80"/>
                </a:cxn>
                <a:cxn ang="0">
                  <a:pos x="464" y="96"/>
                </a:cxn>
                <a:cxn ang="0">
                  <a:pos x="472" y="104"/>
                </a:cxn>
                <a:cxn ang="0">
                  <a:pos x="480" y="112"/>
                </a:cxn>
                <a:cxn ang="0">
                  <a:pos x="488" y="120"/>
                </a:cxn>
                <a:cxn ang="0">
                  <a:pos x="488" y="136"/>
                </a:cxn>
                <a:cxn ang="0">
                  <a:pos x="496" y="144"/>
                </a:cxn>
                <a:cxn ang="0">
                  <a:pos x="496" y="448"/>
                </a:cxn>
                <a:cxn ang="0">
                  <a:pos x="0" y="448"/>
                </a:cxn>
                <a:cxn ang="0">
                  <a:pos x="0" y="152"/>
                </a:cxn>
              </a:cxnLst>
              <a:rect l="0" t="0" r="r" b="b"/>
              <a:pathLst>
                <a:path w="496" h="448">
                  <a:moveTo>
                    <a:pt x="0" y="152"/>
                  </a:moveTo>
                  <a:lnTo>
                    <a:pt x="0" y="144"/>
                  </a:lnTo>
                  <a:lnTo>
                    <a:pt x="0" y="128"/>
                  </a:lnTo>
                  <a:lnTo>
                    <a:pt x="8" y="112"/>
                  </a:lnTo>
                  <a:lnTo>
                    <a:pt x="16" y="104"/>
                  </a:lnTo>
                  <a:lnTo>
                    <a:pt x="24" y="88"/>
                  </a:lnTo>
                  <a:lnTo>
                    <a:pt x="32" y="80"/>
                  </a:lnTo>
                  <a:lnTo>
                    <a:pt x="40" y="72"/>
                  </a:lnTo>
                  <a:lnTo>
                    <a:pt x="56" y="56"/>
                  </a:lnTo>
                  <a:lnTo>
                    <a:pt x="72" y="48"/>
                  </a:lnTo>
                  <a:lnTo>
                    <a:pt x="88" y="40"/>
                  </a:lnTo>
                  <a:lnTo>
                    <a:pt x="112" y="32"/>
                  </a:lnTo>
                  <a:lnTo>
                    <a:pt x="136" y="24"/>
                  </a:lnTo>
                  <a:lnTo>
                    <a:pt x="152" y="16"/>
                  </a:lnTo>
                  <a:lnTo>
                    <a:pt x="176" y="8"/>
                  </a:lnTo>
                  <a:lnTo>
                    <a:pt x="200" y="8"/>
                  </a:lnTo>
                  <a:lnTo>
                    <a:pt x="216" y="8"/>
                  </a:lnTo>
                  <a:lnTo>
                    <a:pt x="240" y="0"/>
                  </a:lnTo>
                  <a:lnTo>
                    <a:pt x="264" y="0"/>
                  </a:lnTo>
                  <a:lnTo>
                    <a:pt x="280" y="8"/>
                  </a:lnTo>
                  <a:lnTo>
                    <a:pt x="296" y="8"/>
                  </a:lnTo>
                  <a:lnTo>
                    <a:pt x="320" y="8"/>
                  </a:lnTo>
                  <a:lnTo>
                    <a:pt x="336" y="16"/>
                  </a:lnTo>
                  <a:lnTo>
                    <a:pt x="352" y="24"/>
                  </a:lnTo>
                  <a:lnTo>
                    <a:pt x="368" y="24"/>
                  </a:lnTo>
                  <a:lnTo>
                    <a:pt x="392" y="32"/>
                  </a:lnTo>
                  <a:lnTo>
                    <a:pt x="400" y="40"/>
                  </a:lnTo>
                  <a:lnTo>
                    <a:pt x="416" y="48"/>
                  </a:lnTo>
                  <a:lnTo>
                    <a:pt x="424" y="56"/>
                  </a:lnTo>
                  <a:lnTo>
                    <a:pt x="440" y="64"/>
                  </a:lnTo>
                  <a:lnTo>
                    <a:pt x="448" y="72"/>
                  </a:lnTo>
                  <a:lnTo>
                    <a:pt x="456" y="80"/>
                  </a:lnTo>
                  <a:lnTo>
                    <a:pt x="464" y="96"/>
                  </a:lnTo>
                  <a:lnTo>
                    <a:pt x="472" y="104"/>
                  </a:lnTo>
                  <a:lnTo>
                    <a:pt x="480" y="112"/>
                  </a:lnTo>
                  <a:lnTo>
                    <a:pt x="488" y="120"/>
                  </a:lnTo>
                  <a:lnTo>
                    <a:pt x="488" y="136"/>
                  </a:lnTo>
                  <a:lnTo>
                    <a:pt x="496" y="144"/>
                  </a:lnTo>
                  <a:lnTo>
                    <a:pt x="496" y="448"/>
                  </a:lnTo>
                  <a:lnTo>
                    <a:pt x="0" y="448"/>
                  </a:lnTo>
                  <a:lnTo>
                    <a:pt x="0" y="152"/>
                  </a:lnTo>
                  <a:close/>
                </a:path>
              </a:pathLst>
            </a:custGeom>
            <a:solidFill>
              <a:srgbClr val="E07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1816" y="4296"/>
              <a:ext cx="432" cy="432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auto">
            <a:xfrm>
              <a:off x="1816" y="4296"/>
              <a:ext cx="432" cy="432"/>
            </a:xfrm>
            <a:custGeom>
              <a:avLst/>
              <a:gdLst/>
              <a:ahLst/>
              <a:cxnLst>
                <a:cxn ang="0">
                  <a:pos x="256" y="8"/>
                </a:cxn>
                <a:cxn ang="0">
                  <a:pos x="320" y="32"/>
                </a:cxn>
                <a:cxn ang="0">
                  <a:pos x="360" y="72"/>
                </a:cxn>
                <a:cxn ang="0">
                  <a:pos x="400" y="112"/>
                </a:cxn>
                <a:cxn ang="0">
                  <a:pos x="424" y="176"/>
                </a:cxn>
                <a:cxn ang="0">
                  <a:pos x="424" y="240"/>
                </a:cxn>
                <a:cxn ang="0">
                  <a:pos x="408" y="296"/>
                </a:cxn>
                <a:cxn ang="0">
                  <a:pos x="376" y="344"/>
                </a:cxn>
                <a:cxn ang="0">
                  <a:pos x="328" y="392"/>
                </a:cxn>
                <a:cxn ang="0">
                  <a:pos x="280" y="416"/>
                </a:cxn>
                <a:cxn ang="0">
                  <a:pos x="216" y="424"/>
                </a:cxn>
                <a:cxn ang="0">
                  <a:pos x="152" y="416"/>
                </a:cxn>
                <a:cxn ang="0">
                  <a:pos x="104" y="392"/>
                </a:cxn>
                <a:cxn ang="0">
                  <a:pos x="56" y="344"/>
                </a:cxn>
                <a:cxn ang="0">
                  <a:pos x="24" y="296"/>
                </a:cxn>
                <a:cxn ang="0">
                  <a:pos x="8" y="240"/>
                </a:cxn>
                <a:cxn ang="0">
                  <a:pos x="8" y="176"/>
                </a:cxn>
                <a:cxn ang="0">
                  <a:pos x="32" y="112"/>
                </a:cxn>
                <a:cxn ang="0">
                  <a:pos x="72" y="72"/>
                </a:cxn>
                <a:cxn ang="0">
                  <a:pos x="112" y="32"/>
                </a:cxn>
                <a:cxn ang="0">
                  <a:pos x="176" y="8"/>
                </a:cxn>
                <a:cxn ang="0">
                  <a:pos x="216" y="0"/>
                </a:cxn>
                <a:cxn ang="0">
                  <a:pos x="280" y="8"/>
                </a:cxn>
                <a:cxn ang="0">
                  <a:pos x="336" y="32"/>
                </a:cxn>
                <a:cxn ang="0">
                  <a:pos x="384" y="80"/>
                </a:cxn>
                <a:cxn ang="0">
                  <a:pos x="416" y="136"/>
                </a:cxn>
                <a:cxn ang="0">
                  <a:pos x="432" y="192"/>
                </a:cxn>
                <a:cxn ang="0">
                  <a:pos x="432" y="256"/>
                </a:cxn>
                <a:cxn ang="0">
                  <a:pos x="408" y="320"/>
                </a:cxn>
                <a:cxn ang="0">
                  <a:pos x="368" y="368"/>
                </a:cxn>
                <a:cxn ang="0">
                  <a:pos x="320" y="408"/>
                </a:cxn>
                <a:cxn ang="0">
                  <a:pos x="256" y="432"/>
                </a:cxn>
                <a:cxn ang="0">
                  <a:pos x="192" y="432"/>
                </a:cxn>
                <a:cxn ang="0">
                  <a:pos x="136" y="416"/>
                </a:cxn>
                <a:cxn ang="0">
                  <a:pos x="80" y="384"/>
                </a:cxn>
                <a:cxn ang="0">
                  <a:pos x="32" y="336"/>
                </a:cxn>
                <a:cxn ang="0">
                  <a:pos x="8" y="280"/>
                </a:cxn>
                <a:cxn ang="0">
                  <a:pos x="0" y="216"/>
                </a:cxn>
                <a:cxn ang="0">
                  <a:pos x="8" y="152"/>
                </a:cxn>
                <a:cxn ang="0">
                  <a:pos x="32" y="96"/>
                </a:cxn>
                <a:cxn ang="0">
                  <a:pos x="80" y="48"/>
                </a:cxn>
                <a:cxn ang="0">
                  <a:pos x="136" y="16"/>
                </a:cxn>
                <a:cxn ang="0">
                  <a:pos x="192" y="0"/>
                </a:cxn>
              </a:cxnLst>
              <a:rect l="0" t="0" r="r" b="b"/>
              <a:pathLst>
                <a:path w="432" h="432">
                  <a:moveTo>
                    <a:pt x="216" y="8"/>
                  </a:moveTo>
                  <a:lnTo>
                    <a:pt x="240" y="8"/>
                  </a:lnTo>
                  <a:lnTo>
                    <a:pt x="256" y="8"/>
                  </a:lnTo>
                  <a:lnTo>
                    <a:pt x="280" y="16"/>
                  </a:lnTo>
                  <a:lnTo>
                    <a:pt x="296" y="24"/>
                  </a:lnTo>
                  <a:lnTo>
                    <a:pt x="320" y="32"/>
                  </a:lnTo>
                  <a:lnTo>
                    <a:pt x="328" y="40"/>
                  </a:lnTo>
                  <a:lnTo>
                    <a:pt x="344" y="56"/>
                  </a:lnTo>
                  <a:lnTo>
                    <a:pt x="360" y="72"/>
                  </a:lnTo>
                  <a:lnTo>
                    <a:pt x="376" y="88"/>
                  </a:lnTo>
                  <a:lnTo>
                    <a:pt x="392" y="104"/>
                  </a:lnTo>
                  <a:lnTo>
                    <a:pt x="400" y="112"/>
                  </a:lnTo>
                  <a:lnTo>
                    <a:pt x="408" y="136"/>
                  </a:lnTo>
                  <a:lnTo>
                    <a:pt x="416" y="152"/>
                  </a:lnTo>
                  <a:lnTo>
                    <a:pt x="424" y="176"/>
                  </a:lnTo>
                  <a:lnTo>
                    <a:pt x="424" y="192"/>
                  </a:lnTo>
                  <a:lnTo>
                    <a:pt x="424" y="216"/>
                  </a:lnTo>
                  <a:lnTo>
                    <a:pt x="424" y="240"/>
                  </a:lnTo>
                  <a:lnTo>
                    <a:pt x="424" y="256"/>
                  </a:lnTo>
                  <a:lnTo>
                    <a:pt x="416" y="280"/>
                  </a:lnTo>
                  <a:lnTo>
                    <a:pt x="408" y="296"/>
                  </a:lnTo>
                  <a:lnTo>
                    <a:pt x="400" y="320"/>
                  </a:lnTo>
                  <a:lnTo>
                    <a:pt x="392" y="328"/>
                  </a:lnTo>
                  <a:lnTo>
                    <a:pt x="376" y="344"/>
                  </a:lnTo>
                  <a:lnTo>
                    <a:pt x="360" y="360"/>
                  </a:lnTo>
                  <a:lnTo>
                    <a:pt x="344" y="376"/>
                  </a:lnTo>
                  <a:lnTo>
                    <a:pt x="328" y="392"/>
                  </a:lnTo>
                  <a:lnTo>
                    <a:pt x="320" y="400"/>
                  </a:lnTo>
                  <a:lnTo>
                    <a:pt x="296" y="408"/>
                  </a:lnTo>
                  <a:lnTo>
                    <a:pt x="280" y="416"/>
                  </a:lnTo>
                  <a:lnTo>
                    <a:pt x="256" y="424"/>
                  </a:lnTo>
                  <a:lnTo>
                    <a:pt x="240" y="424"/>
                  </a:lnTo>
                  <a:lnTo>
                    <a:pt x="216" y="424"/>
                  </a:lnTo>
                  <a:lnTo>
                    <a:pt x="192" y="424"/>
                  </a:lnTo>
                  <a:lnTo>
                    <a:pt x="176" y="424"/>
                  </a:lnTo>
                  <a:lnTo>
                    <a:pt x="152" y="416"/>
                  </a:lnTo>
                  <a:lnTo>
                    <a:pt x="136" y="408"/>
                  </a:lnTo>
                  <a:lnTo>
                    <a:pt x="112" y="400"/>
                  </a:lnTo>
                  <a:lnTo>
                    <a:pt x="104" y="392"/>
                  </a:lnTo>
                  <a:lnTo>
                    <a:pt x="88" y="376"/>
                  </a:lnTo>
                  <a:lnTo>
                    <a:pt x="72" y="360"/>
                  </a:lnTo>
                  <a:lnTo>
                    <a:pt x="56" y="344"/>
                  </a:lnTo>
                  <a:lnTo>
                    <a:pt x="40" y="328"/>
                  </a:lnTo>
                  <a:lnTo>
                    <a:pt x="32" y="320"/>
                  </a:lnTo>
                  <a:lnTo>
                    <a:pt x="24" y="296"/>
                  </a:lnTo>
                  <a:lnTo>
                    <a:pt x="16" y="280"/>
                  </a:lnTo>
                  <a:lnTo>
                    <a:pt x="8" y="256"/>
                  </a:lnTo>
                  <a:lnTo>
                    <a:pt x="8" y="240"/>
                  </a:lnTo>
                  <a:lnTo>
                    <a:pt x="8" y="216"/>
                  </a:lnTo>
                  <a:lnTo>
                    <a:pt x="8" y="192"/>
                  </a:lnTo>
                  <a:lnTo>
                    <a:pt x="8" y="176"/>
                  </a:lnTo>
                  <a:lnTo>
                    <a:pt x="16" y="152"/>
                  </a:lnTo>
                  <a:lnTo>
                    <a:pt x="24" y="136"/>
                  </a:lnTo>
                  <a:lnTo>
                    <a:pt x="32" y="112"/>
                  </a:lnTo>
                  <a:lnTo>
                    <a:pt x="40" y="104"/>
                  </a:lnTo>
                  <a:lnTo>
                    <a:pt x="56" y="88"/>
                  </a:lnTo>
                  <a:lnTo>
                    <a:pt x="72" y="72"/>
                  </a:lnTo>
                  <a:lnTo>
                    <a:pt x="88" y="56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36" y="24"/>
                  </a:lnTo>
                  <a:lnTo>
                    <a:pt x="152" y="16"/>
                  </a:lnTo>
                  <a:lnTo>
                    <a:pt x="176" y="8"/>
                  </a:lnTo>
                  <a:lnTo>
                    <a:pt x="192" y="8"/>
                  </a:lnTo>
                  <a:lnTo>
                    <a:pt x="216" y="8"/>
                  </a:lnTo>
                  <a:lnTo>
                    <a:pt x="216" y="0"/>
                  </a:lnTo>
                  <a:lnTo>
                    <a:pt x="240" y="0"/>
                  </a:lnTo>
                  <a:lnTo>
                    <a:pt x="256" y="0"/>
                  </a:lnTo>
                  <a:lnTo>
                    <a:pt x="280" y="8"/>
                  </a:lnTo>
                  <a:lnTo>
                    <a:pt x="296" y="16"/>
                  </a:lnTo>
                  <a:lnTo>
                    <a:pt x="320" y="24"/>
                  </a:lnTo>
                  <a:lnTo>
                    <a:pt x="336" y="32"/>
                  </a:lnTo>
                  <a:lnTo>
                    <a:pt x="352" y="48"/>
                  </a:lnTo>
                  <a:lnTo>
                    <a:pt x="368" y="64"/>
                  </a:lnTo>
                  <a:lnTo>
                    <a:pt x="384" y="80"/>
                  </a:lnTo>
                  <a:lnTo>
                    <a:pt x="400" y="96"/>
                  </a:lnTo>
                  <a:lnTo>
                    <a:pt x="408" y="112"/>
                  </a:lnTo>
                  <a:lnTo>
                    <a:pt x="416" y="136"/>
                  </a:lnTo>
                  <a:lnTo>
                    <a:pt x="424" y="152"/>
                  </a:lnTo>
                  <a:lnTo>
                    <a:pt x="432" y="176"/>
                  </a:lnTo>
                  <a:lnTo>
                    <a:pt x="432" y="192"/>
                  </a:lnTo>
                  <a:lnTo>
                    <a:pt x="432" y="216"/>
                  </a:lnTo>
                  <a:lnTo>
                    <a:pt x="432" y="240"/>
                  </a:lnTo>
                  <a:lnTo>
                    <a:pt x="432" y="256"/>
                  </a:lnTo>
                  <a:lnTo>
                    <a:pt x="424" y="280"/>
                  </a:lnTo>
                  <a:lnTo>
                    <a:pt x="416" y="296"/>
                  </a:lnTo>
                  <a:lnTo>
                    <a:pt x="408" y="320"/>
                  </a:lnTo>
                  <a:lnTo>
                    <a:pt x="400" y="336"/>
                  </a:lnTo>
                  <a:lnTo>
                    <a:pt x="384" y="352"/>
                  </a:lnTo>
                  <a:lnTo>
                    <a:pt x="368" y="368"/>
                  </a:lnTo>
                  <a:lnTo>
                    <a:pt x="352" y="384"/>
                  </a:lnTo>
                  <a:lnTo>
                    <a:pt x="336" y="400"/>
                  </a:lnTo>
                  <a:lnTo>
                    <a:pt x="320" y="408"/>
                  </a:lnTo>
                  <a:lnTo>
                    <a:pt x="296" y="416"/>
                  </a:lnTo>
                  <a:lnTo>
                    <a:pt x="280" y="424"/>
                  </a:lnTo>
                  <a:lnTo>
                    <a:pt x="256" y="432"/>
                  </a:lnTo>
                  <a:lnTo>
                    <a:pt x="240" y="432"/>
                  </a:lnTo>
                  <a:lnTo>
                    <a:pt x="216" y="432"/>
                  </a:lnTo>
                  <a:lnTo>
                    <a:pt x="192" y="432"/>
                  </a:lnTo>
                  <a:lnTo>
                    <a:pt x="176" y="432"/>
                  </a:lnTo>
                  <a:lnTo>
                    <a:pt x="152" y="424"/>
                  </a:lnTo>
                  <a:lnTo>
                    <a:pt x="136" y="416"/>
                  </a:lnTo>
                  <a:lnTo>
                    <a:pt x="112" y="408"/>
                  </a:lnTo>
                  <a:lnTo>
                    <a:pt x="96" y="400"/>
                  </a:lnTo>
                  <a:lnTo>
                    <a:pt x="80" y="384"/>
                  </a:lnTo>
                  <a:lnTo>
                    <a:pt x="64" y="368"/>
                  </a:lnTo>
                  <a:lnTo>
                    <a:pt x="48" y="352"/>
                  </a:lnTo>
                  <a:lnTo>
                    <a:pt x="32" y="336"/>
                  </a:lnTo>
                  <a:lnTo>
                    <a:pt x="24" y="320"/>
                  </a:lnTo>
                  <a:lnTo>
                    <a:pt x="16" y="296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0" y="240"/>
                  </a:lnTo>
                  <a:lnTo>
                    <a:pt x="0" y="216"/>
                  </a:lnTo>
                  <a:lnTo>
                    <a:pt x="0" y="192"/>
                  </a:lnTo>
                  <a:lnTo>
                    <a:pt x="0" y="176"/>
                  </a:lnTo>
                  <a:lnTo>
                    <a:pt x="8" y="152"/>
                  </a:lnTo>
                  <a:lnTo>
                    <a:pt x="16" y="136"/>
                  </a:lnTo>
                  <a:lnTo>
                    <a:pt x="24" y="112"/>
                  </a:lnTo>
                  <a:lnTo>
                    <a:pt x="32" y="96"/>
                  </a:lnTo>
                  <a:lnTo>
                    <a:pt x="48" y="80"/>
                  </a:lnTo>
                  <a:lnTo>
                    <a:pt x="64" y="64"/>
                  </a:lnTo>
                  <a:lnTo>
                    <a:pt x="80" y="48"/>
                  </a:lnTo>
                  <a:lnTo>
                    <a:pt x="96" y="32"/>
                  </a:lnTo>
                  <a:lnTo>
                    <a:pt x="112" y="24"/>
                  </a:lnTo>
                  <a:lnTo>
                    <a:pt x="136" y="16"/>
                  </a:lnTo>
                  <a:lnTo>
                    <a:pt x="152" y="8"/>
                  </a:lnTo>
                  <a:lnTo>
                    <a:pt x="176" y="0"/>
                  </a:lnTo>
                  <a:lnTo>
                    <a:pt x="192" y="0"/>
                  </a:lnTo>
                  <a:lnTo>
                    <a:pt x="216" y="0"/>
                  </a:lnTo>
                  <a:lnTo>
                    <a:pt x="216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2064" y="4344"/>
              <a:ext cx="48" cy="48"/>
            </a:xfrm>
            <a:prstGeom prst="ellipse">
              <a:avLst/>
            </a:prstGeom>
            <a:solidFill>
              <a:srgbClr val="80F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2096" y="4368"/>
              <a:ext cx="40" cy="40"/>
            </a:xfrm>
            <a:prstGeom prst="ellipse">
              <a:avLst/>
            </a:prstGeom>
            <a:solidFill>
              <a:srgbClr val="80FF8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2819400" y="2438400"/>
            <a:ext cx="60452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3600" b="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for a period of time...</a:t>
            </a:r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914400" y="5791200"/>
            <a:ext cx="822960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can help them get back on a ‘success track’.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4000">
        <p:fade/>
      </p:transition>
    </mc:Choice>
    <mc:Fallback xmlns="">
      <p:transition spd="med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 advAuto="0"/>
      <p:bldP spid="8232" grpId="0" autoUpdateAnimBg="0"/>
      <p:bldP spid="82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571500"/>
            <a:ext cx="8117683" cy="1466850"/>
          </a:xfrm>
        </p:spPr>
        <p:txBody>
          <a:bodyPr/>
          <a:lstStyle/>
          <a:p>
            <a:pPr lvl="0">
              <a:buClr>
                <a:srgbClr val="003366"/>
              </a:buClr>
              <a:buNone/>
            </a:pPr>
            <a:r>
              <a:rPr lang="en-US" sz="2400" b="1" i="1" dirty="0">
                <a:solidFill>
                  <a:srgbClr val="000000"/>
                </a:solidFill>
                <a:latin typeface="Arial Black" pitchFamily="34" charset="0"/>
              </a:rPr>
              <a:t>The mission of </a:t>
            </a:r>
            <a:r>
              <a:rPr lang="en-US" sz="2400" b="1" i="1" dirty="0" smtClean="0">
                <a:solidFill>
                  <a:srgbClr val="000000"/>
                </a:solidFill>
                <a:latin typeface="Arial Black" pitchFamily="34" charset="0"/>
              </a:rPr>
              <a:t>the </a:t>
            </a:r>
            <a:r>
              <a:rPr lang="en-US" sz="3600" b="1" dirty="0">
                <a:solidFill>
                  <a:srgbClr val="000000"/>
                </a:solidFill>
                <a:ea typeface="+mj-ea"/>
                <a:cs typeface="+mj-cs"/>
              </a:rPr>
              <a:t>FRR</a:t>
            </a:r>
            <a:r>
              <a:rPr lang="en-US" sz="2400" b="1" i="1" dirty="0" smtClean="0">
                <a:solidFill>
                  <a:srgbClr val="000000"/>
                </a:solidFill>
                <a:latin typeface="Arial Black" pitchFamily="34" charset="0"/>
              </a:rPr>
              <a:t> program: </a:t>
            </a:r>
          </a:p>
          <a:p>
            <a:pPr lvl="0">
              <a:buClr>
                <a:srgbClr val="003366"/>
              </a:buClr>
              <a:buNone/>
            </a:pPr>
            <a:r>
              <a:rPr lang="en-US" sz="2400" b="1" i="1" dirty="0" smtClean="0">
                <a:solidFill>
                  <a:srgbClr val="000000"/>
                </a:solidFill>
                <a:latin typeface="Arial Black" pitchFamily="34" charset="0"/>
              </a:rPr>
              <a:t>help students</a:t>
            </a:r>
            <a:r>
              <a:rPr lang="en-US" sz="2400" b="1" i="1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latin typeface="Arial Black" pitchFamily="34" charset="0"/>
              </a:rPr>
              <a:t> to be </a:t>
            </a:r>
            <a:r>
              <a:rPr lang="en-US" sz="2400" b="1" i="1" dirty="0">
                <a:solidFill>
                  <a:srgbClr val="000000"/>
                </a:solidFill>
                <a:latin typeface="Arial Black" pitchFamily="34" charset="0"/>
              </a:rPr>
              <a:t>more successful </a:t>
            </a:r>
            <a:r>
              <a:rPr lang="en-US" sz="2400" b="1" i="1" dirty="0" smtClean="0">
                <a:solidFill>
                  <a:srgbClr val="000000"/>
                </a:solidFill>
                <a:latin typeface="Arial Black" pitchFamily="34" charset="0"/>
              </a:rPr>
              <a:t>in school </a:t>
            </a:r>
            <a:r>
              <a:rPr lang="en-US" sz="2400" i="1" kern="1200" dirty="0" smtClean="0">
                <a:solidFill>
                  <a:srgbClr val="003366">
                    <a:lumMod val="50000"/>
                  </a:srgbClr>
                </a:solidFill>
                <a:latin typeface="Arial Black" pitchFamily="34" charset="0"/>
              </a:rPr>
              <a:t>by </a:t>
            </a:r>
            <a:r>
              <a:rPr lang="en-US" sz="2400" i="1" kern="1200" dirty="0">
                <a:solidFill>
                  <a:srgbClr val="003366">
                    <a:lumMod val="50000"/>
                  </a:srgbClr>
                </a:solidFill>
                <a:latin typeface="Arial Black" pitchFamily="34" charset="0"/>
              </a:rPr>
              <a:t>replacing</a:t>
            </a:r>
            <a:r>
              <a:rPr lang="en-US" sz="2400" b="1" i="1" dirty="0">
                <a:solidFill>
                  <a:srgbClr val="000000"/>
                </a:solidFill>
                <a:latin typeface="Arial Black" pitchFamily="34" charset="0"/>
              </a:rPr>
              <a:t>…</a:t>
            </a:r>
          </a:p>
          <a:p>
            <a:pPr>
              <a:buNone/>
            </a:pPr>
            <a:endParaRPr lang="en-US" sz="2400" b="1" i="1" dirty="0" smtClean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54064" y="2250556"/>
            <a:ext cx="8117682" cy="45612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endParaRPr lang="en-US" sz="2800" b="0" dirty="0" smtClean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 algn="l" eaLnBrk="0" hangingPunct="0"/>
            <a:r>
              <a:rPr lang="en-US" sz="2800" b="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self defeating attitudes</a:t>
            </a:r>
          </a:p>
          <a:p>
            <a:pPr algn="l" eaLnBrk="0" hangingPunct="0"/>
            <a:r>
              <a:rPr lang="en-US" sz="2800" b="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	beliefs </a:t>
            </a:r>
          </a:p>
          <a:p>
            <a:pPr algn="l" eaLnBrk="0" hangingPunct="0"/>
            <a:r>
              <a:rPr lang="en-US" sz="2800" b="0" dirty="0" smtClean="0">
                <a:solidFill>
                  <a:srgbClr val="003366">
                    <a:lumMod val="50000"/>
                  </a:srgbClr>
                </a:solidFill>
                <a:latin typeface="Arial Black" pitchFamily="34" charset="0"/>
              </a:rPr>
              <a:t>		and behaviors </a:t>
            </a:r>
          </a:p>
          <a:p>
            <a:pPr lvl="4" algn="l" eaLnBrk="0" hangingPunct="0"/>
            <a:r>
              <a:rPr lang="en-US" sz="2800" b="0" dirty="0" smtClean="0">
                <a:solidFill>
                  <a:srgbClr val="003366">
                    <a:lumMod val="50000"/>
                  </a:srgbClr>
                </a:solidFill>
                <a:latin typeface="Arial Black" pitchFamily="34" charset="0"/>
              </a:rPr>
              <a:t>	with… </a:t>
            </a:r>
          </a:p>
          <a:p>
            <a:pPr lvl="4" algn="l" eaLnBrk="0" hangingPunct="0"/>
            <a:endParaRPr lang="en-US" sz="2800" b="0" i="1" dirty="0">
              <a:solidFill>
                <a:srgbClr val="003366">
                  <a:lumMod val="50000"/>
                </a:srgbClr>
              </a:solidFill>
              <a:latin typeface="Arial Black" pitchFamily="34" charset="0"/>
            </a:endParaRPr>
          </a:p>
          <a:p>
            <a:pPr lvl="4" algn="l" eaLnBrk="0" hangingPunct="0"/>
            <a:r>
              <a:rPr lang="en-US" sz="3600" b="0" i="1" dirty="0" smtClean="0">
                <a:solidFill>
                  <a:srgbClr val="003366">
                    <a:lumMod val="50000"/>
                  </a:srgbClr>
                </a:solidFill>
                <a:latin typeface="Arial Black" pitchFamily="34" charset="0"/>
              </a:rPr>
              <a:t>Effective Thinking and Interpersonal Skills</a:t>
            </a:r>
            <a:endParaRPr lang="en-US" sz="3600" b="0" i="1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 marL="457200" indent="-457200" algn="r" eaLnBrk="0" hangingPunct="0">
              <a:lnSpc>
                <a:spcPct val="180000"/>
              </a:lnSpc>
              <a:buFont typeface="Wingdings" panose="05000000000000000000" pitchFamily="2" charset="2"/>
              <a:buChar char="Ø"/>
            </a:pPr>
            <a:r>
              <a:rPr lang="en-US" sz="2800" b="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 </a:t>
            </a:r>
          </a:p>
        </p:txBody>
      </p:sp>
      <p:grpSp>
        <p:nvGrpSpPr>
          <p:cNvPr id="22542" name="Group 14"/>
          <p:cNvGrpSpPr>
            <a:grpSpLocks/>
          </p:cNvGrpSpPr>
          <p:nvPr/>
        </p:nvGrpSpPr>
        <p:grpSpPr bwMode="auto">
          <a:xfrm>
            <a:off x="754063" y="5603875"/>
            <a:ext cx="1612900" cy="1073150"/>
            <a:chOff x="475" y="3530"/>
            <a:chExt cx="1016" cy="676"/>
          </a:xfrm>
        </p:grpSpPr>
        <p:sp>
          <p:nvSpPr>
            <p:cNvPr id="22543" name="Freeform 15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Freeform 16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Freeform 17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Freeform 18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Freeform 19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5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300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00"/>
                            </p:stCondLst>
                            <p:childTnLst>
                              <p:par>
                                <p:cTn id="17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300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00"/>
                            </p:stCondLst>
                            <p:childTnLst>
                              <p:par>
                                <p:cTn id="21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3" dur="300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5" fill="hold" grpId="0" nodeType="withEffect">
                                  <p:stCondLst>
                                    <p:cond delay="5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300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5" fill="hold" grpId="0" nodeType="withEffect">
                                  <p:stCondLst>
                                    <p:cond delay="5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9" dur="300"/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700"/>
                            </p:stCondLst>
                            <p:childTnLst>
                              <p:par>
                                <p:cTn id="31" presetID="14" presetClass="entr" presetSubtype="5" fill="hold" grpId="0" nodeType="afterEffect">
                                  <p:stCondLst>
                                    <p:cond delay="5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300"/>
                                        <p:tgtEl>
                                          <p:spTgt spid="22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0"/>
      <p:bldP spid="22535" grpId="0" build="p" autoUpdateAnimBg="0" advAuto="1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239000" cy="628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>
                <a:solidFill>
                  <a:srgbClr val="000000"/>
                </a:solidFill>
                <a:latin typeface="Arial Black" pitchFamily="34" charset="0"/>
              </a:rPr>
              <a:t>This Means Helping Students...</a:t>
            </a:r>
            <a:endParaRPr lang="en-US" sz="3200" dirty="0">
              <a:latin typeface="Arial Black" pitchFamily="34" charset="0"/>
            </a:endParaRP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2606040"/>
            <a:ext cx="7924800" cy="36576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to feel safe, capable and connected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endParaRPr lang="en-US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 algn="r">
              <a:lnSpc>
                <a:spcPct val="70000"/>
              </a:lnSpc>
              <a:buFont typeface="Wingdings" pitchFamily="2" charset="2"/>
              <a:buChar char="Ø"/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to control and organize their behavior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endParaRPr lang="en-US" i="1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to learn how to succeed</a:t>
            </a:r>
          </a:p>
          <a:p>
            <a:pPr algn="r">
              <a:lnSpc>
                <a:spcPct val="70000"/>
              </a:lnSpc>
              <a:buFont typeface="Wingdings" pitchFamily="2" charset="2"/>
              <a:buChar char="Ø"/>
            </a:pPr>
            <a:endParaRPr lang="en-US" i="1" dirty="0" smtClean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 algn="r">
              <a:lnSpc>
                <a:spcPct val="70000"/>
              </a:lnSpc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and to become </a:t>
            </a: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responsible </a:t>
            </a:r>
            <a:endParaRPr lang="en-US" i="1" dirty="0" smtClean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 algn="r">
              <a:lnSpc>
                <a:spcPct val="70000"/>
              </a:lnSpc>
              <a:buFont typeface="Wingdings" pitchFamily="2" charset="2"/>
              <a:buChar char="Ø"/>
            </a:pPr>
            <a:r>
              <a:rPr lang="en-US" i="1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&amp; </a:t>
            </a: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self directed</a:t>
            </a:r>
          </a:p>
        </p:txBody>
      </p:sp>
      <p:grpSp>
        <p:nvGrpSpPr>
          <p:cNvPr id="34827" name="Group 1035"/>
          <p:cNvGrpSpPr>
            <a:grpSpLocks/>
          </p:cNvGrpSpPr>
          <p:nvPr/>
        </p:nvGrpSpPr>
        <p:grpSpPr bwMode="auto">
          <a:xfrm>
            <a:off x="754063" y="5603875"/>
            <a:ext cx="1612900" cy="1073150"/>
            <a:chOff x="475" y="3530"/>
            <a:chExt cx="1016" cy="676"/>
          </a:xfrm>
        </p:grpSpPr>
        <p:sp>
          <p:nvSpPr>
            <p:cNvPr id="34828" name="Freeform 1036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Freeform 1037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0" name="Freeform 1038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Freeform 1039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Freeform 1040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6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4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9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1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90600" y="812800"/>
            <a:ext cx="6572250" cy="898525"/>
          </a:xfrm>
        </p:spPr>
        <p:txBody>
          <a:bodyPr/>
          <a:lstStyle/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4400" b="1" dirty="0"/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4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Arial Black" pitchFamily="34" charset="0"/>
              </a:rPr>
              <a:t>This requires daily attention to:</a:t>
            </a:r>
            <a:endParaRPr lang="en-US" dirty="0">
              <a:latin typeface="Arial Black" pitchFamily="34" charset="0"/>
            </a:endParaRPr>
          </a:p>
        </p:txBody>
      </p:sp>
      <p:grpSp>
        <p:nvGrpSpPr>
          <p:cNvPr id="21529" name="Group 1049"/>
          <p:cNvGrpSpPr>
            <a:grpSpLocks/>
          </p:cNvGrpSpPr>
          <p:nvPr/>
        </p:nvGrpSpPr>
        <p:grpSpPr bwMode="auto">
          <a:xfrm>
            <a:off x="854075" y="2408238"/>
            <a:ext cx="3556000" cy="1997075"/>
            <a:chOff x="432" y="3072"/>
            <a:chExt cx="1640" cy="928"/>
          </a:xfrm>
        </p:grpSpPr>
        <p:sp>
          <p:nvSpPr>
            <p:cNvPr id="21509" name="Freeform 1029"/>
            <p:cNvSpPr>
              <a:spLocks/>
            </p:cNvSpPr>
            <p:nvPr/>
          </p:nvSpPr>
          <p:spPr bwMode="auto">
            <a:xfrm>
              <a:off x="432" y="3080"/>
              <a:ext cx="944" cy="6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"/>
                </a:cxn>
                <a:cxn ang="0">
                  <a:pos x="64" y="56"/>
                </a:cxn>
                <a:cxn ang="0">
                  <a:pos x="128" y="72"/>
                </a:cxn>
                <a:cxn ang="0">
                  <a:pos x="184" y="88"/>
                </a:cxn>
                <a:cxn ang="0">
                  <a:pos x="240" y="104"/>
                </a:cxn>
                <a:cxn ang="0">
                  <a:pos x="296" y="128"/>
                </a:cxn>
                <a:cxn ang="0">
                  <a:pos x="336" y="144"/>
                </a:cxn>
                <a:cxn ang="0">
                  <a:pos x="376" y="160"/>
                </a:cxn>
                <a:cxn ang="0">
                  <a:pos x="416" y="176"/>
                </a:cxn>
                <a:cxn ang="0">
                  <a:pos x="456" y="200"/>
                </a:cxn>
                <a:cxn ang="0">
                  <a:pos x="504" y="232"/>
                </a:cxn>
                <a:cxn ang="0">
                  <a:pos x="536" y="264"/>
                </a:cxn>
                <a:cxn ang="0">
                  <a:pos x="576" y="288"/>
                </a:cxn>
                <a:cxn ang="0">
                  <a:pos x="608" y="320"/>
                </a:cxn>
                <a:cxn ang="0">
                  <a:pos x="648" y="352"/>
                </a:cxn>
                <a:cxn ang="0">
                  <a:pos x="696" y="392"/>
                </a:cxn>
                <a:cxn ang="0">
                  <a:pos x="720" y="424"/>
                </a:cxn>
                <a:cxn ang="0">
                  <a:pos x="752" y="456"/>
                </a:cxn>
                <a:cxn ang="0">
                  <a:pos x="776" y="488"/>
                </a:cxn>
                <a:cxn ang="0">
                  <a:pos x="800" y="520"/>
                </a:cxn>
                <a:cxn ang="0">
                  <a:pos x="832" y="568"/>
                </a:cxn>
                <a:cxn ang="0">
                  <a:pos x="848" y="608"/>
                </a:cxn>
                <a:cxn ang="0">
                  <a:pos x="944" y="592"/>
                </a:cxn>
                <a:cxn ang="0">
                  <a:pos x="912" y="528"/>
                </a:cxn>
                <a:cxn ang="0">
                  <a:pos x="864" y="456"/>
                </a:cxn>
                <a:cxn ang="0">
                  <a:pos x="816" y="400"/>
                </a:cxn>
                <a:cxn ang="0">
                  <a:pos x="752" y="336"/>
                </a:cxn>
                <a:cxn ang="0">
                  <a:pos x="656" y="248"/>
                </a:cxn>
                <a:cxn ang="0">
                  <a:pos x="560" y="168"/>
                </a:cxn>
                <a:cxn ang="0">
                  <a:pos x="456" y="104"/>
                </a:cxn>
                <a:cxn ang="0">
                  <a:pos x="360" y="64"/>
                </a:cxn>
                <a:cxn ang="0">
                  <a:pos x="248" y="32"/>
                </a:cxn>
                <a:cxn ang="0">
                  <a:pos x="152" y="16"/>
                </a:cxn>
                <a:cxn ang="0">
                  <a:pos x="0" y="0"/>
                </a:cxn>
              </a:cxnLst>
              <a:rect l="0" t="0" r="r" b="b"/>
              <a:pathLst>
                <a:path w="944" h="608">
                  <a:moveTo>
                    <a:pt x="0" y="0"/>
                  </a:moveTo>
                  <a:lnTo>
                    <a:pt x="0" y="40"/>
                  </a:lnTo>
                  <a:lnTo>
                    <a:pt x="64" y="56"/>
                  </a:lnTo>
                  <a:lnTo>
                    <a:pt x="128" y="72"/>
                  </a:lnTo>
                  <a:lnTo>
                    <a:pt x="184" y="88"/>
                  </a:lnTo>
                  <a:lnTo>
                    <a:pt x="240" y="104"/>
                  </a:lnTo>
                  <a:lnTo>
                    <a:pt x="296" y="128"/>
                  </a:lnTo>
                  <a:lnTo>
                    <a:pt x="336" y="144"/>
                  </a:lnTo>
                  <a:lnTo>
                    <a:pt x="376" y="160"/>
                  </a:lnTo>
                  <a:lnTo>
                    <a:pt x="416" y="176"/>
                  </a:lnTo>
                  <a:lnTo>
                    <a:pt x="456" y="200"/>
                  </a:lnTo>
                  <a:lnTo>
                    <a:pt x="504" y="232"/>
                  </a:lnTo>
                  <a:lnTo>
                    <a:pt x="536" y="264"/>
                  </a:lnTo>
                  <a:lnTo>
                    <a:pt x="576" y="288"/>
                  </a:lnTo>
                  <a:lnTo>
                    <a:pt x="608" y="320"/>
                  </a:lnTo>
                  <a:lnTo>
                    <a:pt x="648" y="352"/>
                  </a:lnTo>
                  <a:lnTo>
                    <a:pt x="696" y="392"/>
                  </a:lnTo>
                  <a:lnTo>
                    <a:pt x="720" y="424"/>
                  </a:lnTo>
                  <a:lnTo>
                    <a:pt x="752" y="456"/>
                  </a:lnTo>
                  <a:lnTo>
                    <a:pt x="776" y="488"/>
                  </a:lnTo>
                  <a:lnTo>
                    <a:pt x="800" y="520"/>
                  </a:lnTo>
                  <a:lnTo>
                    <a:pt x="832" y="568"/>
                  </a:lnTo>
                  <a:lnTo>
                    <a:pt x="848" y="608"/>
                  </a:lnTo>
                  <a:lnTo>
                    <a:pt x="944" y="592"/>
                  </a:lnTo>
                  <a:lnTo>
                    <a:pt x="912" y="528"/>
                  </a:lnTo>
                  <a:lnTo>
                    <a:pt x="864" y="456"/>
                  </a:lnTo>
                  <a:lnTo>
                    <a:pt x="816" y="400"/>
                  </a:lnTo>
                  <a:lnTo>
                    <a:pt x="752" y="336"/>
                  </a:lnTo>
                  <a:lnTo>
                    <a:pt x="656" y="248"/>
                  </a:lnTo>
                  <a:lnTo>
                    <a:pt x="560" y="168"/>
                  </a:lnTo>
                  <a:lnTo>
                    <a:pt x="456" y="104"/>
                  </a:lnTo>
                  <a:lnTo>
                    <a:pt x="360" y="64"/>
                  </a:lnTo>
                  <a:lnTo>
                    <a:pt x="248" y="32"/>
                  </a:lnTo>
                  <a:lnTo>
                    <a:pt x="152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25" name="Group 1045"/>
            <p:cNvGrpSpPr>
              <a:grpSpLocks/>
            </p:cNvGrpSpPr>
            <p:nvPr/>
          </p:nvGrpSpPr>
          <p:grpSpPr bwMode="auto">
            <a:xfrm>
              <a:off x="432" y="3072"/>
              <a:ext cx="1640" cy="928"/>
              <a:chOff x="432" y="3072"/>
              <a:chExt cx="1640" cy="928"/>
            </a:xfrm>
          </p:grpSpPr>
          <p:sp>
            <p:nvSpPr>
              <p:cNvPr id="21510" name="Freeform 1030"/>
              <p:cNvSpPr>
                <a:spLocks/>
              </p:cNvSpPr>
              <p:nvPr/>
            </p:nvSpPr>
            <p:spPr bwMode="auto">
              <a:xfrm>
                <a:off x="1576" y="3568"/>
                <a:ext cx="496" cy="432"/>
              </a:xfrm>
              <a:custGeom>
                <a:avLst/>
                <a:gdLst/>
                <a:ahLst/>
                <a:cxnLst>
                  <a:cxn ang="0">
                    <a:pos x="0" y="336"/>
                  </a:cxn>
                  <a:cxn ang="0">
                    <a:pos x="0" y="432"/>
                  </a:cxn>
                  <a:cxn ang="0">
                    <a:pos x="24" y="408"/>
                  </a:cxn>
                  <a:cxn ang="0">
                    <a:pos x="48" y="384"/>
                  </a:cxn>
                  <a:cxn ang="0">
                    <a:pos x="72" y="352"/>
                  </a:cxn>
                  <a:cxn ang="0">
                    <a:pos x="112" y="320"/>
                  </a:cxn>
                  <a:cxn ang="0">
                    <a:pos x="144" y="288"/>
                  </a:cxn>
                  <a:cxn ang="0">
                    <a:pos x="184" y="256"/>
                  </a:cxn>
                  <a:cxn ang="0">
                    <a:pos x="216" y="232"/>
                  </a:cxn>
                  <a:cxn ang="0">
                    <a:pos x="240" y="208"/>
                  </a:cxn>
                  <a:cxn ang="0">
                    <a:pos x="280" y="184"/>
                  </a:cxn>
                  <a:cxn ang="0">
                    <a:pos x="312" y="160"/>
                  </a:cxn>
                  <a:cxn ang="0">
                    <a:pos x="352" y="136"/>
                  </a:cxn>
                  <a:cxn ang="0">
                    <a:pos x="384" y="120"/>
                  </a:cxn>
                  <a:cxn ang="0">
                    <a:pos x="424" y="104"/>
                  </a:cxn>
                  <a:cxn ang="0">
                    <a:pos x="464" y="88"/>
                  </a:cxn>
                  <a:cxn ang="0">
                    <a:pos x="496" y="72"/>
                  </a:cxn>
                  <a:cxn ang="0">
                    <a:pos x="496" y="0"/>
                  </a:cxn>
                  <a:cxn ang="0">
                    <a:pos x="440" y="16"/>
                  </a:cxn>
                  <a:cxn ang="0">
                    <a:pos x="360" y="48"/>
                  </a:cxn>
                  <a:cxn ang="0">
                    <a:pos x="264" y="88"/>
                  </a:cxn>
                  <a:cxn ang="0">
                    <a:pos x="184" y="136"/>
                  </a:cxn>
                  <a:cxn ang="0">
                    <a:pos x="120" y="200"/>
                  </a:cxn>
                  <a:cxn ang="0">
                    <a:pos x="56" y="256"/>
                  </a:cxn>
                  <a:cxn ang="0">
                    <a:pos x="0" y="312"/>
                  </a:cxn>
                  <a:cxn ang="0">
                    <a:pos x="0" y="432"/>
                  </a:cxn>
                  <a:cxn ang="0">
                    <a:pos x="0" y="432"/>
                  </a:cxn>
                  <a:cxn ang="0">
                    <a:pos x="0" y="336"/>
                  </a:cxn>
                </a:cxnLst>
                <a:rect l="0" t="0" r="r" b="b"/>
                <a:pathLst>
                  <a:path w="496" h="432">
                    <a:moveTo>
                      <a:pt x="0" y="336"/>
                    </a:moveTo>
                    <a:lnTo>
                      <a:pt x="0" y="432"/>
                    </a:lnTo>
                    <a:lnTo>
                      <a:pt x="24" y="408"/>
                    </a:lnTo>
                    <a:lnTo>
                      <a:pt x="48" y="384"/>
                    </a:lnTo>
                    <a:lnTo>
                      <a:pt x="72" y="352"/>
                    </a:lnTo>
                    <a:lnTo>
                      <a:pt x="112" y="320"/>
                    </a:lnTo>
                    <a:lnTo>
                      <a:pt x="144" y="288"/>
                    </a:lnTo>
                    <a:lnTo>
                      <a:pt x="184" y="256"/>
                    </a:lnTo>
                    <a:lnTo>
                      <a:pt x="216" y="232"/>
                    </a:lnTo>
                    <a:lnTo>
                      <a:pt x="240" y="208"/>
                    </a:lnTo>
                    <a:lnTo>
                      <a:pt x="280" y="184"/>
                    </a:lnTo>
                    <a:lnTo>
                      <a:pt x="312" y="160"/>
                    </a:lnTo>
                    <a:lnTo>
                      <a:pt x="352" y="136"/>
                    </a:lnTo>
                    <a:lnTo>
                      <a:pt x="384" y="120"/>
                    </a:lnTo>
                    <a:lnTo>
                      <a:pt x="424" y="104"/>
                    </a:lnTo>
                    <a:lnTo>
                      <a:pt x="464" y="88"/>
                    </a:lnTo>
                    <a:lnTo>
                      <a:pt x="496" y="72"/>
                    </a:lnTo>
                    <a:lnTo>
                      <a:pt x="496" y="0"/>
                    </a:lnTo>
                    <a:lnTo>
                      <a:pt x="440" y="16"/>
                    </a:lnTo>
                    <a:lnTo>
                      <a:pt x="360" y="48"/>
                    </a:lnTo>
                    <a:lnTo>
                      <a:pt x="264" y="88"/>
                    </a:lnTo>
                    <a:lnTo>
                      <a:pt x="184" y="136"/>
                    </a:lnTo>
                    <a:lnTo>
                      <a:pt x="120" y="200"/>
                    </a:lnTo>
                    <a:lnTo>
                      <a:pt x="56" y="256"/>
                    </a:lnTo>
                    <a:lnTo>
                      <a:pt x="0" y="312"/>
                    </a:lnTo>
                    <a:lnTo>
                      <a:pt x="0" y="432"/>
                    </a:lnTo>
                    <a:lnTo>
                      <a:pt x="0" y="432"/>
                    </a:lnTo>
                    <a:lnTo>
                      <a:pt x="0" y="336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1" name="Freeform 1031"/>
              <p:cNvSpPr>
                <a:spLocks/>
              </p:cNvSpPr>
              <p:nvPr/>
            </p:nvSpPr>
            <p:spPr bwMode="auto">
              <a:xfrm>
                <a:off x="984" y="3728"/>
                <a:ext cx="592" cy="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0"/>
                  </a:cxn>
                  <a:cxn ang="0">
                    <a:pos x="40" y="88"/>
                  </a:cxn>
                  <a:cxn ang="0">
                    <a:pos x="80" y="96"/>
                  </a:cxn>
                  <a:cxn ang="0">
                    <a:pos x="120" y="104"/>
                  </a:cxn>
                  <a:cxn ang="0">
                    <a:pos x="152" y="112"/>
                  </a:cxn>
                  <a:cxn ang="0">
                    <a:pos x="200" y="128"/>
                  </a:cxn>
                  <a:cxn ang="0">
                    <a:pos x="248" y="136"/>
                  </a:cxn>
                  <a:cxn ang="0">
                    <a:pos x="304" y="160"/>
                  </a:cxn>
                  <a:cxn ang="0">
                    <a:pos x="368" y="176"/>
                  </a:cxn>
                  <a:cxn ang="0">
                    <a:pos x="400" y="184"/>
                  </a:cxn>
                  <a:cxn ang="0">
                    <a:pos x="448" y="200"/>
                  </a:cxn>
                  <a:cxn ang="0">
                    <a:pos x="496" y="224"/>
                  </a:cxn>
                  <a:cxn ang="0">
                    <a:pos x="544" y="240"/>
                  </a:cxn>
                  <a:cxn ang="0">
                    <a:pos x="576" y="256"/>
                  </a:cxn>
                  <a:cxn ang="0">
                    <a:pos x="592" y="272"/>
                  </a:cxn>
                  <a:cxn ang="0">
                    <a:pos x="592" y="168"/>
                  </a:cxn>
                  <a:cxn ang="0">
                    <a:pos x="552" y="144"/>
                  </a:cxn>
                  <a:cxn ang="0">
                    <a:pos x="480" y="104"/>
                  </a:cxn>
                  <a:cxn ang="0">
                    <a:pos x="392" y="72"/>
                  </a:cxn>
                  <a:cxn ang="0">
                    <a:pos x="320" y="48"/>
                  </a:cxn>
                  <a:cxn ang="0">
                    <a:pos x="232" y="24"/>
                  </a:cxn>
                  <a:cxn ang="0">
                    <a:pos x="144" y="8"/>
                  </a:cxn>
                  <a:cxn ang="0">
                    <a:pos x="80" y="0"/>
                  </a:cxn>
                  <a:cxn ang="0">
                    <a:pos x="0" y="0"/>
                  </a:cxn>
                </a:cxnLst>
                <a:rect l="0" t="0" r="r" b="b"/>
                <a:pathLst>
                  <a:path w="592" h="272">
                    <a:moveTo>
                      <a:pt x="0" y="0"/>
                    </a:moveTo>
                    <a:lnTo>
                      <a:pt x="0" y="80"/>
                    </a:lnTo>
                    <a:lnTo>
                      <a:pt x="40" y="88"/>
                    </a:lnTo>
                    <a:lnTo>
                      <a:pt x="80" y="96"/>
                    </a:lnTo>
                    <a:lnTo>
                      <a:pt x="120" y="104"/>
                    </a:lnTo>
                    <a:lnTo>
                      <a:pt x="152" y="112"/>
                    </a:lnTo>
                    <a:lnTo>
                      <a:pt x="200" y="128"/>
                    </a:lnTo>
                    <a:lnTo>
                      <a:pt x="248" y="136"/>
                    </a:lnTo>
                    <a:lnTo>
                      <a:pt x="304" y="160"/>
                    </a:lnTo>
                    <a:lnTo>
                      <a:pt x="368" y="176"/>
                    </a:lnTo>
                    <a:lnTo>
                      <a:pt x="400" y="184"/>
                    </a:lnTo>
                    <a:lnTo>
                      <a:pt x="448" y="200"/>
                    </a:lnTo>
                    <a:lnTo>
                      <a:pt x="496" y="224"/>
                    </a:lnTo>
                    <a:lnTo>
                      <a:pt x="544" y="240"/>
                    </a:lnTo>
                    <a:lnTo>
                      <a:pt x="576" y="256"/>
                    </a:lnTo>
                    <a:lnTo>
                      <a:pt x="592" y="272"/>
                    </a:lnTo>
                    <a:lnTo>
                      <a:pt x="592" y="168"/>
                    </a:lnTo>
                    <a:lnTo>
                      <a:pt x="552" y="144"/>
                    </a:lnTo>
                    <a:lnTo>
                      <a:pt x="480" y="104"/>
                    </a:lnTo>
                    <a:lnTo>
                      <a:pt x="392" y="72"/>
                    </a:lnTo>
                    <a:lnTo>
                      <a:pt x="320" y="48"/>
                    </a:lnTo>
                    <a:lnTo>
                      <a:pt x="232" y="24"/>
                    </a:lnTo>
                    <a:lnTo>
                      <a:pt x="144" y="8"/>
                    </a:lnTo>
                    <a:lnTo>
                      <a:pt x="8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2" name="Freeform 1032"/>
              <p:cNvSpPr>
                <a:spLocks/>
              </p:cNvSpPr>
              <p:nvPr/>
            </p:nvSpPr>
            <p:spPr bwMode="auto">
              <a:xfrm>
                <a:off x="432" y="3072"/>
                <a:ext cx="1640" cy="824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184" y="0"/>
                  </a:cxn>
                  <a:cxn ang="0">
                    <a:pos x="288" y="8"/>
                  </a:cxn>
                  <a:cxn ang="0">
                    <a:pos x="384" y="24"/>
                  </a:cxn>
                  <a:cxn ang="0">
                    <a:pos x="488" y="48"/>
                  </a:cxn>
                  <a:cxn ang="0">
                    <a:pos x="592" y="80"/>
                  </a:cxn>
                  <a:cxn ang="0">
                    <a:pos x="704" y="128"/>
                  </a:cxn>
                  <a:cxn ang="0">
                    <a:pos x="808" y="176"/>
                  </a:cxn>
                  <a:cxn ang="0">
                    <a:pos x="896" y="224"/>
                  </a:cxn>
                  <a:cxn ang="0">
                    <a:pos x="992" y="272"/>
                  </a:cxn>
                  <a:cxn ang="0">
                    <a:pos x="1088" y="336"/>
                  </a:cxn>
                  <a:cxn ang="0">
                    <a:pos x="1176" y="400"/>
                  </a:cxn>
                  <a:cxn ang="0">
                    <a:pos x="1240" y="472"/>
                  </a:cxn>
                  <a:cxn ang="0">
                    <a:pos x="1288" y="536"/>
                  </a:cxn>
                  <a:cxn ang="0">
                    <a:pos x="1592" y="512"/>
                  </a:cxn>
                  <a:cxn ang="0">
                    <a:pos x="1488" y="560"/>
                  </a:cxn>
                  <a:cxn ang="0">
                    <a:pos x="1416" y="600"/>
                  </a:cxn>
                  <a:cxn ang="0">
                    <a:pos x="1360" y="632"/>
                  </a:cxn>
                  <a:cxn ang="0">
                    <a:pos x="1304" y="680"/>
                  </a:cxn>
                  <a:cxn ang="0">
                    <a:pos x="1232" y="736"/>
                  </a:cxn>
                  <a:cxn ang="0">
                    <a:pos x="1176" y="800"/>
                  </a:cxn>
                  <a:cxn ang="0">
                    <a:pos x="1120" y="816"/>
                  </a:cxn>
                  <a:cxn ang="0">
                    <a:pos x="1064" y="784"/>
                  </a:cxn>
                  <a:cxn ang="0">
                    <a:pos x="992" y="760"/>
                  </a:cxn>
                  <a:cxn ang="0">
                    <a:pos x="928" y="736"/>
                  </a:cxn>
                  <a:cxn ang="0">
                    <a:pos x="856" y="720"/>
                  </a:cxn>
                  <a:cxn ang="0">
                    <a:pos x="784" y="696"/>
                  </a:cxn>
                  <a:cxn ang="0">
                    <a:pos x="712" y="688"/>
                  </a:cxn>
                  <a:cxn ang="0">
                    <a:pos x="648" y="672"/>
                  </a:cxn>
                  <a:cxn ang="0">
                    <a:pos x="552" y="656"/>
                  </a:cxn>
                  <a:cxn ang="0">
                    <a:pos x="888" y="544"/>
                  </a:cxn>
                  <a:cxn ang="0">
                    <a:pos x="808" y="440"/>
                  </a:cxn>
                  <a:cxn ang="0">
                    <a:pos x="752" y="384"/>
                  </a:cxn>
                  <a:cxn ang="0">
                    <a:pos x="664" y="304"/>
                  </a:cxn>
                  <a:cxn ang="0">
                    <a:pos x="592" y="240"/>
                  </a:cxn>
                  <a:cxn ang="0">
                    <a:pos x="528" y="192"/>
                  </a:cxn>
                  <a:cxn ang="0">
                    <a:pos x="456" y="144"/>
                  </a:cxn>
                  <a:cxn ang="0">
                    <a:pos x="376" y="104"/>
                  </a:cxn>
                  <a:cxn ang="0">
                    <a:pos x="288" y="72"/>
                  </a:cxn>
                  <a:cxn ang="0">
                    <a:pos x="184" y="48"/>
                  </a:cxn>
                  <a:cxn ang="0">
                    <a:pos x="80" y="24"/>
                  </a:cxn>
                </a:cxnLst>
                <a:rect l="0" t="0" r="r" b="b"/>
                <a:pathLst>
                  <a:path w="1640" h="824">
                    <a:moveTo>
                      <a:pt x="0" y="8"/>
                    </a:moveTo>
                    <a:lnTo>
                      <a:pt x="88" y="0"/>
                    </a:lnTo>
                    <a:lnTo>
                      <a:pt x="128" y="0"/>
                    </a:lnTo>
                    <a:lnTo>
                      <a:pt x="184" y="0"/>
                    </a:lnTo>
                    <a:lnTo>
                      <a:pt x="232" y="8"/>
                    </a:lnTo>
                    <a:lnTo>
                      <a:pt x="288" y="8"/>
                    </a:lnTo>
                    <a:lnTo>
                      <a:pt x="336" y="16"/>
                    </a:lnTo>
                    <a:lnTo>
                      <a:pt x="384" y="24"/>
                    </a:lnTo>
                    <a:lnTo>
                      <a:pt x="432" y="32"/>
                    </a:lnTo>
                    <a:lnTo>
                      <a:pt x="488" y="48"/>
                    </a:lnTo>
                    <a:lnTo>
                      <a:pt x="544" y="64"/>
                    </a:lnTo>
                    <a:lnTo>
                      <a:pt x="592" y="80"/>
                    </a:lnTo>
                    <a:lnTo>
                      <a:pt x="656" y="104"/>
                    </a:lnTo>
                    <a:lnTo>
                      <a:pt x="704" y="128"/>
                    </a:lnTo>
                    <a:lnTo>
                      <a:pt x="760" y="152"/>
                    </a:lnTo>
                    <a:lnTo>
                      <a:pt x="808" y="176"/>
                    </a:lnTo>
                    <a:lnTo>
                      <a:pt x="856" y="200"/>
                    </a:lnTo>
                    <a:lnTo>
                      <a:pt x="896" y="224"/>
                    </a:lnTo>
                    <a:lnTo>
                      <a:pt x="944" y="248"/>
                    </a:lnTo>
                    <a:lnTo>
                      <a:pt x="992" y="272"/>
                    </a:lnTo>
                    <a:lnTo>
                      <a:pt x="1040" y="304"/>
                    </a:lnTo>
                    <a:lnTo>
                      <a:pt x="1088" y="336"/>
                    </a:lnTo>
                    <a:lnTo>
                      <a:pt x="1128" y="368"/>
                    </a:lnTo>
                    <a:lnTo>
                      <a:pt x="1176" y="400"/>
                    </a:lnTo>
                    <a:lnTo>
                      <a:pt x="1208" y="440"/>
                    </a:lnTo>
                    <a:lnTo>
                      <a:pt x="1240" y="472"/>
                    </a:lnTo>
                    <a:lnTo>
                      <a:pt x="1272" y="504"/>
                    </a:lnTo>
                    <a:lnTo>
                      <a:pt x="1288" y="536"/>
                    </a:lnTo>
                    <a:lnTo>
                      <a:pt x="1640" y="496"/>
                    </a:lnTo>
                    <a:lnTo>
                      <a:pt x="1592" y="512"/>
                    </a:lnTo>
                    <a:lnTo>
                      <a:pt x="1536" y="536"/>
                    </a:lnTo>
                    <a:lnTo>
                      <a:pt x="1488" y="560"/>
                    </a:lnTo>
                    <a:lnTo>
                      <a:pt x="1456" y="576"/>
                    </a:lnTo>
                    <a:lnTo>
                      <a:pt x="1416" y="600"/>
                    </a:lnTo>
                    <a:lnTo>
                      <a:pt x="1384" y="616"/>
                    </a:lnTo>
                    <a:lnTo>
                      <a:pt x="1360" y="632"/>
                    </a:lnTo>
                    <a:lnTo>
                      <a:pt x="1328" y="656"/>
                    </a:lnTo>
                    <a:lnTo>
                      <a:pt x="1304" y="680"/>
                    </a:lnTo>
                    <a:lnTo>
                      <a:pt x="1264" y="712"/>
                    </a:lnTo>
                    <a:lnTo>
                      <a:pt x="1232" y="736"/>
                    </a:lnTo>
                    <a:lnTo>
                      <a:pt x="1208" y="768"/>
                    </a:lnTo>
                    <a:lnTo>
                      <a:pt x="1176" y="800"/>
                    </a:lnTo>
                    <a:lnTo>
                      <a:pt x="1144" y="824"/>
                    </a:lnTo>
                    <a:lnTo>
                      <a:pt x="1120" y="816"/>
                    </a:lnTo>
                    <a:lnTo>
                      <a:pt x="1088" y="800"/>
                    </a:lnTo>
                    <a:lnTo>
                      <a:pt x="1064" y="784"/>
                    </a:lnTo>
                    <a:lnTo>
                      <a:pt x="1032" y="776"/>
                    </a:lnTo>
                    <a:lnTo>
                      <a:pt x="992" y="760"/>
                    </a:lnTo>
                    <a:lnTo>
                      <a:pt x="960" y="744"/>
                    </a:lnTo>
                    <a:lnTo>
                      <a:pt x="928" y="736"/>
                    </a:lnTo>
                    <a:lnTo>
                      <a:pt x="896" y="728"/>
                    </a:lnTo>
                    <a:lnTo>
                      <a:pt x="856" y="720"/>
                    </a:lnTo>
                    <a:lnTo>
                      <a:pt x="824" y="712"/>
                    </a:lnTo>
                    <a:lnTo>
                      <a:pt x="784" y="696"/>
                    </a:lnTo>
                    <a:lnTo>
                      <a:pt x="752" y="688"/>
                    </a:lnTo>
                    <a:lnTo>
                      <a:pt x="712" y="688"/>
                    </a:lnTo>
                    <a:lnTo>
                      <a:pt x="680" y="680"/>
                    </a:lnTo>
                    <a:lnTo>
                      <a:pt x="648" y="672"/>
                    </a:lnTo>
                    <a:lnTo>
                      <a:pt x="608" y="664"/>
                    </a:lnTo>
                    <a:lnTo>
                      <a:pt x="552" y="656"/>
                    </a:lnTo>
                    <a:lnTo>
                      <a:pt x="912" y="592"/>
                    </a:lnTo>
                    <a:lnTo>
                      <a:pt x="888" y="544"/>
                    </a:lnTo>
                    <a:lnTo>
                      <a:pt x="864" y="512"/>
                    </a:lnTo>
                    <a:lnTo>
                      <a:pt x="808" y="440"/>
                    </a:lnTo>
                    <a:lnTo>
                      <a:pt x="784" y="416"/>
                    </a:lnTo>
                    <a:lnTo>
                      <a:pt x="752" y="384"/>
                    </a:lnTo>
                    <a:lnTo>
                      <a:pt x="696" y="328"/>
                    </a:lnTo>
                    <a:lnTo>
                      <a:pt x="664" y="304"/>
                    </a:lnTo>
                    <a:lnTo>
                      <a:pt x="624" y="264"/>
                    </a:lnTo>
                    <a:lnTo>
                      <a:pt x="592" y="240"/>
                    </a:lnTo>
                    <a:lnTo>
                      <a:pt x="560" y="216"/>
                    </a:lnTo>
                    <a:lnTo>
                      <a:pt x="528" y="192"/>
                    </a:lnTo>
                    <a:lnTo>
                      <a:pt x="496" y="168"/>
                    </a:lnTo>
                    <a:lnTo>
                      <a:pt x="456" y="144"/>
                    </a:lnTo>
                    <a:lnTo>
                      <a:pt x="416" y="128"/>
                    </a:lnTo>
                    <a:lnTo>
                      <a:pt x="376" y="104"/>
                    </a:lnTo>
                    <a:lnTo>
                      <a:pt x="328" y="88"/>
                    </a:lnTo>
                    <a:lnTo>
                      <a:pt x="288" y="72"/>
                    </a:lnTo>
                    <a:lnTo>
                      <a:pt x="232" y="64"/>
                    </a:lnTo>
                    <a:lnTo>
                      <a:pt x="184" y="48"/>
                    </a:lnTo>
                    <a:lnTo>
                      <a:pt x="136" y="40"/>
                    </a:lnTo>
                    <a:lnTo>
                      <a:pt x="80" y="24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131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530" name="Group 1050"/>
          <p:cNvGrpSpPr>
            <a:grpSpLocks/>
          </p:cNvGrpSpPr>
          <p:nvPr/>
        </p:nvGrpSpPr>
        <p:grpSpPr bwMode="auto">
          <a:xfrm>
            <a:off x="4949825" y="2408238"/>
            <a:ext cx="3554413" cy="1962150"/>
            <a:chOff x="2321" y="3072"/>
            <a:chExt cx="1640" cy="912"/>
          </a:xfrm>
        </p:grpSpPr>
        <p:sp>
          <p:nvSpPr>
            <p:cNvPr id="21513" name="Freeform 1033"/>
            <p:cNvSpPr>
              <a:spLocks/>
            </p:cNvSpPr>
            <p:nvPr/>
          </p:nvSpPr>
          <p:spPr bwMode="auto">
            <a:xfrm>
              <a:off x="2321" y="3072"/>
              <a:ext cx="1640" cy="824"/>
            </a:xfrm>
            <a:custGeom>
              <a:avLst/>
              <a:gdLst/>
              <a:ahLst/>
              <a:cxnLst>
                <a:cxn ang="0">
                  <a:pos x="1552" y="0"/>
                </a:cxn>
                <a:cxn ang="0">
                  <a:pos x="1448" y="0"/>
                </a:cxn>
                <a:cxn ang="0">
                  <a:pos x="1352" y="0"/>
                </a:cxn>
                <a:cxn ang="0">
                  <a:pos x="1256" y="16"/>
                </a:cxn>
                <a:cxn ang="0">
                  <a:pos x="1144" y="40"/>
                </a:cxn>
                <a:cxn ang="0">
                  <a:pos x="1040" y="72"/>
                </a:cxn>
                <a:cxn ang="0">
                  <a:pos x="928" y="120"/>
                </a:cxn>
                <a:cxn ang="0">
                  <a:pos x="832" y="168"/>
                </a:cxn>
                <a:cxn ang="0">
                  <a:pos x="736" y="216"/>
                </a:cxn>
                <a:cxn ang="0">
                  <a:pos x="640" y="272"/>
                </a:cxn>
                <a:cxn ang="0">
                  <a:pos x="552" y="328"/>
                </a:cxn>
                <a:cxn ang="0">
                  <a:pos x="464" y="400"/>
                </a:cxn>
                <a:cxn ang="0">
                  <a:pos x="392" y="472"/>
                </a:cxn>
                <a:cxn ang="0">
                  <a:pos x="344" y="536"/>
                </a:cxn>
                <a:cxn ang="0">
                  <a:pos x="48" y="512"/>
                </a:cxn>
                <a:cxn ang="0">
                  <a:pos x="144" y="552"/>
                </a:cxn>
                <a:cxn ang="0">
                  <a:pos x="216" y="600"/>
                </a:cxn>
                <a:cxn ang="0">
                  <a:pos x="272" y="632"/>
                </a:cxn>
                <a:cxn ang="0">
                  <a:pos x="336" y="680"/>
                </a:cxn>
                <a:cxn ang="0">
                  <a:pos x="400" y="736"/>
                </a:cxn>
                <a:cxn ang="0">
                  <a:pos x="464" y="800"/>
                </a:cxn>
                <a:cxn ang="0">
                  <a:pos x="520" y="816"/>
                </a:cxn>
                <a:cxn ang="0">
                  <a:pos x="576" y="792"/>
                </a:cxn>
                <a:cxn ang="0">
                  <a:pos x="640" y="760"/>
                </a:cxn>
                <a:cxn ang="0">
                  <a:pos x="704" y="736"/>
                </a:cxn>
                <a:cxn ang="0">
                  <a:pos x="776" y="720"/>
                </a:cxn>
                <a:cxn ang="0">
                  <a:pos x="848" y="696"/>
                </a:cxn>
                <a:cxn ang="0">
                  <a:pos x="920" y="688"/>
                </a:cxn>
                <a:cxn ang="0">
                  <a:pos x="992" y="672"/>
                </a:cxn>
                <a:cxn ang="0">
                  <a:pos x="1080" y="656"/>
                </a:cxn>
                <a:cxn ang="0">
                  <a:pos x="744" y="544"/>
                </a:cxn>
                <a:cxn ang="0">
                  <a:pos x="824" y="440"/>
                </a:cxn>
                <a:cxn ang="0">
                  <a:pos x="880" y="376"/>
                </a:cxn>
                <a:cxn ang="0">
                  <a:pos x="968" y="296"/>
                </a:cxn>
                <a:cxn ang="0">
                  <a:pos x="1048" y="240"/>
                </a:cxn>
                <a:cxn ang="0">
                  <a:pos x="1104" y="200"/>
                </a:cxn>
                <a:cxn ang="0">
                  <a:pos x="1184" y="152"/>
                </a:cxn>
                <a:cxn ang="0">
                  <a:pos x="1248" y="120"/>
                </a:cxn>
                <a:cxn ang="0">
                  <a:pos x="1344" y="96"/>
                </a:cxn>
                <a:cxn ang="0">
                  <a:pos x="1448" y="72"/>
                </a:cxn>
                <a:cxn ang="0">
                  <a:pos x="1640" y="56"/>
                </a:cxn>
              </a:cxnLst>
              <a:rect l="0" t="0" r="r" b="b"/>
              <a:pathLst>
                <a:path w="1640" h="824">
                  <a:moveTo>
                    <a:pt x="1640" y="0"/>
                  </a:moveTo>
                  <a:lnTo>
                    <a:pt x="1552" y="0"/>
                  </a:lnTo>
                  <a:lnTo>
                    <a:pt x="1504" y="0"/>
                  </a:lnTo>
                  <a:lnTo>
                    <a:pt x="1448" y="0"/>
                  </a:lnTo>
                  <a:lnTo>
                    <a:pt x="1400" y="0"/>
                  </a:lnTo>
                  <a:lnTo>
                    <a:pt x="1352" y="0"/>
                  </a:lnTo>
                  <a:lnTo>
                    <a:pt x="1296" y="8"/>
                  </a:lnTo>
                  <a:lnTo>
                    <a:pt x="1256" y="16"/>
                  </a:lnTo>
                  <a:lnTo>
                    <a:pt x="1208" y="24"/>
                  </a:lnTo>
                  <a:lnTo>
                    <a:pt x="1144" y="40"/>
                  </a:lnTo>
                  <a:lnTo>
                    <a:pt x="1088" y="56"/>
                  </a:lnTo>
                  <a:lnTo>
                    <a:pt x="1040" y="72"/>
                  </a:lnTo>
                  <a:lnTo>
                    <a:pt x="984" y="96"/>
                  </a:lnTo>
                  <a:lnTo>
                    <a:pt x="928" y="120"/>
                  </a:lnTo>
                  <a:lnTo>
                    <a:pt x="872" y="144"/>
                  </a:lnTo>
                  <a:lnTo>
                    <a:pt x="832" y="168"/>
                  </a:lnTo>
                  <a:lnTo>
                    <a:pt x="776" y="192"/>
                  </a:lnTo>
                  <a:lnTo>
                    <a:pt x="736" y="216"/>
                  </a:lnTo>
                  <a:lnTo>
                    <a:pt x="688" y="240"/>
                  </a:lnTo>
                  <a:lnTo>
                    <a:pt x="640" y="272"/>
                  </a:lnTo>
                  <a:lnTo>
                    <a:pt x="592" y="304"/>
                  </a:lnTo>
                  <a:lnTo>
                    <a:pt x="552" y="328"/>
                  </a:lnTo>
                  <a:lnTo>
                    <a:pt x="504" y="368"/>
                  </a:lnTo>
                  <a:lnTo>
                    <a:pt x="464" y="400"/>
                  </a:lnTo>
                  <a:lnTo>
                    <a:pt x="424" y="432"/>
                  </a:lnTo>
                  <a:lnTo>
                    <a:pt x="392" y="472"/>
                  </a:lnTo>
                  <a:lnTo>
                    <a:pt x="368" y="504"/>
                  </a:lnTo>
                  <a:lnTo>
                    <a:pt x="344" y="536"/>
                  </a:lnTo>
                  <a:lnTo>
                    <a:pt x="0" y="488"/>
                  </a:lnTo>
                  <a:lnTo>
                    <a:pt x="48" y="512"/>
                  </a:lnTo>
                  <a:lnTo>
                    <a:pt x="96" y="536"/>
                  </a:lnTo>
                  <a:lnTo>
                    <a:pt x="144" y="552"/>
                  </a:lnTo>
                  <a:lnTo>
                    <a:pt x="184" y="576"/>
                  </a:lnTo>
                  <a:lnTo>
                    <a:pt x="216" y="600"/>
                  </a:lnTo>
                  <a:lnTo>
                    <a:pt x="248" y="616"/>
                  </a:lnTo>
                  <a:lnTo>
                    <a:pt x="272" y="632"/>
                  </a:lnTo>
                  <a:lnTo>
                    <a:pt x="304" y="656"/>
                  </a:lnTo>
                  <a:lnTo>
                    <a:pt x="336" y="680"/>
                  </a:lnTo>
                  <a:lnTo>
                    <a:pt x="368" y="712"/>
                  </a:lnTo>
                  <a:lnTo>
                    <a:pt x="400" y="736"/>
                  </a:lnTo>
                  <a:lnTo>
                    <a:pt x="432" y="768"/>
                  </a:lnTo>
                  <a:lnTo>
                    <a:pt x="464" y="800"/>
                  </a:lnTo>
                  <a:lnTo>
                    <a:pt x="488" y="824"/>
                  </a:lnTo>
                  <a:lnTo>
                    <a:pt x="520" y="816"/>
                  </a:lnTo>
                  <a:lnTo>
                    <a:pt x="544" y="800"/>
                  </a:lnTo>
                  <a:lnTo>
                    <a:pt x="576" y="792"/>
                  </a:lnTo>
                  <a:lnTo>
                    <a:pt x="608" y="776"/>
                  </a:lnTo>
                  <a:lnTo>
                    <a:pt x="640" y="760"/>
                  </a:lnTo>
                  <a:lnTo>
                    <a:pt x="672" y="752"/>
                  </a:lnTo>
                  <a:lnTo>
                    <a:pt x="704" y="736"/>
                  </a:lnTo>
                  <a:lnTo>
                    <a:pt x="736" y="728"/>
                  </a:lnTo>
                  <a:lnTo>
                    <a:pt x="776" y="720"/>
                  </a:lnTo>
                  <a:lnTo>
                    <a:pt x="816" y="712"/>
                  </a:lnTo>
                  <a:lnTo>
                    <a:pt x="848" y="696"/>
                  </a:lnTo>
                  <a:lnTo>
                    <a:pt x="880" y="688"/>
                  </a:lnTo>
                  <a:lnTo>
                    <a:pt x="920" y="688"/>
                  </a:lnTo>
                  <a:lnTo>
                    <a:pt x="952" y="680"/>
                  </a:lnTo>
                  <a:lnTo>
                    <a:pt x="992" y="672"/>
                  </a:lnTo>
                  <a:lnTo>
                    <a:pt x="1024" y="664"/>
                  </a:lnTo>
                  <a:lnTo>
                    <a:pt x="1080" y="656"/>
                  </a:lnTo>
                  <a:lnTo>
                    <a:pt x="720" y="592"/>
                  </a:lnTo>
                  <a:lnTo>
                    <a:pt x="744" y="544"/>
                  </a:lnTo>
                  <a:lnTo>
                    <a:pt x="776" y="504"/>
                  </a:lnTo>
                  <a:lnTo>
                    <a:pt x="824" y="440"/>
                  </a:lnTo>
                  <a:lnTo>
                    <a:pt x="856" y="408"/>
                  </a:lnTo>
                  <a:lnTo>
                    <a:pt x="880" y="376"/>
                  </a:lnTo>
                  <a:lnTo>
                    <a:pt x="936" y="328"/>
                  </a:lnTo>
                  <a:lnTo>
                    <a:pt x="968" y="296"/>
                  </a:lnTo>
                  <a:lnTo>
                    <a:pt x="1008" y="264"/>
                  </a:lnTo>
                  <a:lnTo>
                    <a:pt x="1048" y="240"/>
                  </a:lnTo>
                  <a:lnTo>
                    <a:pt x="1072" y="224"/>
                  </a:lnTo>
                  <a:lnTo>
                    <a:pt x="1104" y="200"/>
                  </a:lnTo>
                  <a:lnTo>
                    <a:pt x="1144" y="176"/>
                  </a:lnTo>
                  <a:lnTo>
                    <a:pt x="1184" y="152"/>
                  </a:lnTo>
                  <a:lnTo>
                    <a:pt x="1216" y="136"/>
                  </a:lnTo>
                  <a:lnTo>
                    <a:pt x="1248" y="120"/>
                  </a:lnTo>
                  <a:lnTo>
                    <a:pt x="1304" y="104"/>
                  </a:lnTo>
                  <a:lnTo>
                    <a:pt x="1344" y="96"/>
                  </a:lnTo>
                  <a:lnTo>
                    <a:pt x="1400" y="80"/>
                  </a:lnTo>
                  <a:lnTo>
                    <a:pt x="1448" y="72"/>
                  </a:lnTo>
                  <a:lnTo>
                    <a:pt x="1496" y="64"/>
                  </a:lnTo>
                  <a:lnTo>
                    <a:pt x="1640" y="56"/>
                  </a:lnTo>
                  <a:lnTo>
                    <a:pt x="1640" y="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26" name="Group 1046"/>
            <p:cNvGrpSpPr>
              <a:grpSpLocks/>
            </p:cNvGrpSpPr>
            <p:nvPr/>
          </p:nvGrpSpPr>
          <p:grpSpPr bwMode="auto">
            <a:xfrm>
              <a:off x="2321" y="3128"/>
              <a:ext cx="1640" cy="856"/>
              <a:chOff x="2321" y="3128"/>
              <a:chExt cx="1640" cy="856"/>
            </a:xfrm>
          </p:grpSpPr>
          <p:sp>
            <p:nvSpPr>
              <p:cNvPr id="21514" name="Freeform 1034"/>
              <p:cNvSpPr>
                <a:spLocks/>
              </p:cNvSpPr>
              <p:nvPr/>
            </p:nvSpPr>
            <p:spPr bwMode="auto">
              <a:xfrm>
                <a:off x="3041" y="3672"/>
                <a:ext cx="360" cy="136"/>
              </a:xfrm>
              <a:custGeom>
                <a:avLst/>
                <a:gdLst/>
                <a:ahLst/>
                <a:cxnLst>
                  <a:cxn ang="0">
                    <a:pos x="360" y="56"/>
                  </a:cxn>
                  <a:cxn ang="0">
                    <a:pos x="360" y="136"/>
                  </a:cxn>
                  <a:cxn ang="0">
                    <a:pos x="0" y="72"/>
                  </a:cxn>
                  <a:cxn ang="0">
                    <a:pos x="8" y="32"/>
                  </a:cxn>
                  <a:cxn ang="0">
                    <a:pos x="32" y="0"/>
                  </a:cxn>
                  <a:cxn ang="0">
                    <a:pos x="360" y="56"/>
                  </a:cxn>
                </a:cxnLst>
                <a:rect l="0" t="0" r="r" b="b"/>
                <a:pathLst>
                  <a:path w="360" h="136">
                    <a:moveTo>
                      <a:pt x="360" y="56"/>
                    </a:moveTo>
                    <a:lnTo>
                      <a:pt x="360" y="136"/>
                    </a:lnTo>
                    <a:lnTo>
                      <a:pt x="0" y="72"/>
                    </a:lnTo>
                    <a:lnTo>
                      <a:pt x="8" y="32"/>
                    </a:lnTo>
                    <a:lnTo>
                      <a:pt x="32" y="0"/>
                    </a:lnTo>
                    <a:lnTo>
                      <a:pt x="360" y="56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" name="Freeform 1035"/>
              <p:cNvSpPr>
                <a:spLocks/>
              </p:cNvSpPr>
              <p:nvPr/>
            </p:nvSpPr>
            <p:spPr bwMode="auto">
              <a:xfrm>
                <a:off x="2321" y="3560"/>
                <a:ext cx="344" cy="13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0"/>
                  </a:cxn>
                  <a:cxn ang="0">
                    <a:pos x="344" y="136"/>
                  </a:cxn>
                  <a:cxn ang="0">
                    <a:pos x="344" y="40"/>
                  </a:cxn>
                  <a:cxn ang="0">
                    <a:pos x="0" y="0"/>
                  </a:cxn>
                </a:cxnLst>
                <a:rect l="0" t="0" r="r" b="b"/>
                <a:pathLst>
                  <a:path w="344" h="136">
                    <a:moveTo>
                      <a:pt x="0" y="0"/>
                    </a:moveTo>
                    <a:lnTo>
                      <a:pt x="0" y="80"/>
                    </a:lnTo>
                    <a:lnTo>
                      <a:pt x="344" y="136"/>
                    </a:lnTo>
                    <a:lnTo>
                      <a:pt x="344" y="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6" name="Freeform 1036"/>
              <p:cNvSpPr>
                <a:spLocks/>
              </p:cNvSpPr>
              <p:nvPr/>
            </p:nvSpPr>
            <p:spPr bwMode="auto">
              <a:xfrm>
                <a:off x="2321" y="3128"/>
                <a:ext cx="1640" cy="856"/>
              </a:xfrm>
              <a:custGeom>
                <a:avLst/>
                <a:gdLst/>
                <a:ahLst/>
                <a:cxnLst>
                  <a:cxn ang="0">
                    <a:pos x="1552" y="0"/>
                  </a:cxn>
                  <a:cxn ang="0">
                    <a:pos x="1456" y="0"/>
                  </a:cxn>
                  <a:cxn ang="0">
                    <a:pos x="1352" y="8"/>
                  </a:cxn>
                  <a:cxn ang="0">
                    <a:pos x="1256" y="24"/>
                  </a:cxn>
                  <a:cxn ang="0">
                    <a:pos x="1144" y="48"/>
                  </a:cxn>
                  <a:cxn ang="0">
                    <a:pos x="1040" y="80"/>
                  </a:cxn>
                  <a:cxn ang="0">
                    <a:pos x="928" y="128"/>
                  </a:cxn>
                  <a:cxn ang="0">
                    <a:pos x="832" y="176"/>
                  </a:cxn>
                  <a:cxn ang="0">
                    <a:pos x="736" y="224"/>
                  </a:cxn>
                  <a:cxn ang="0">
                    <a:pos x="640" y="280"/>
                  </a:cxn>
                  <a:cxn ang="0">
                    <a:pos x="552" y="344"/>
                  </a:cxn>
                  <a:cxn ang="0">
                    <a:pos x="464" y="416"/>
                  </a:cxn>
                  <a:cxn ang="0">
                    <a:pos x="392" y="488"/>
                  </a:cxn>
                  <a:cxn ang="0">
                    <a:pos x="344" y="552"/>
                  </a:cxn>
                  <a:cxn ang="0">
                    <a:pos x="48" y="536"/>
                  </a:cxn>
                  <a:cxn ang="0">
                    <a:pos x="144" y="576"/>
                  </a:cxn>
                  <a:cxn ang="0">
                    <a:pos x="216" y="624"/>
                  </a:cxn>
                  <a:cxn ang="0">
                    <a:pos x="272" y="656"/>
                  </a:cxn>
                  <a:cxn ang="0">
                    <a:pos x="336" y="704"/>
                  </a:cxn>
                  <a:cxn ang="0">
                    <a:pos x="408" y="768"/>
                  </a:cxn>
                  <a:cxn ang="0">
                    <a:pos x="464" y="824"/>
                  </a:cxn>
                  <a:cxn ang="0">
                    <a:pos x="520" y="848"/>
                  </a:cxn>
                  <a:cxn ang="0">
                    <a:pos x="576" y="816"/>
                  </a:cxn>
                  <a:cxn ang="0">
                    <a:pos x="640" y="784"/>
                  </a:cxn>
                  <a:cxn ang="0">
                    <a:pos x="704" y="768"/>
                  </a:cxn>
                  <a:cxn ang="0">
                    <a:pos x="776" y="744"/>
                  </a:cxn>
                  <a:cxn ang="0">
                    <a:pos x="848" y="728"/>
                  </a:cxn>
                  <a:cxn ang="0">
                    <a:pos x="920" y="712"/>
                  </a:cxn>
                  <a:cxn ang="0">
                    <a:pos x="992" y="696"/>
                  </a:cxn>
                  <a:cxn ang="0">
                    <a:pos x="1080" y="680"/>
                  </a:cxn>
                  <a:cxn ang="0">
                    <a:pos x="744" y="568"/>
                  </a:cxn>
                  <a:cxn ang="0">
                    <a:pos x="824" y="456"/>
                  </a:cxn>
                  <a:cxn ang="0">
                    <a:pos x="888" y="392"/>
                  </a:cxn>
                  <a:cxn ang="0">
                    <a:pos x="968" y="312"/>
                  </a:cxn>
                  <a:cxn ang="0">
                    <a:pos x="1048" y="248"/>
                  </a:cxn>
                  <a:cxn ang="0">
                    <a:pos x="1104" y="192"/>
                  </a:cxn>
                  <a:cxn ang="0">
                    <a:pos x="1184" y="144"/>
                  </a:cxn>
                  <a:cxn ang="0">
                    <a:pos x="1256" y="104"/>
                  </a:cxn>
                  <a:cxn ang="0">
                    <a:pos x="1352" y="72"/>
                  </a:cxn>
                  <a:cxn ang="0">
                    <a:pos x="1448" y="48"/>
                  </a:cxn>
                  <a:cxn ang="0">
                    <a:pos x="1552" y="24"/>
                  </a:cxn>
                </a:cxnLst>
                <a:rect l="0" t="0" r="r" b="b"/>
                <a:pathLst>
                  <a:path w="1640" h="856">
                    <a:moveTo>
                      <a:pt x="1640" y="8"/>
                    </a:moveTo>
                    <a:lnTo>
                      <a:pt x="1552" y="0"/>
                    </a:lnTo>
                    <a:lnTo>
                      <a:pt x="1504" y="0"/>
                    </a:lnTo>
                    <a:lnTo>
                      <a:pt x="1456" y="0"/>
                    </a:lnTo>
                    <a:lnTo>
                      <a:pt x="1400" y="0"/>
                    </a:lnTo>
                    <a:lnTo>
                      <a:pt x="1352" y="8"/>
                    </a:lnTo>
                    <a:lnTo>
                      <a:pt x="1304" y="8"/>
                    </a:lnTo>
                    <a:lnTo>
                      <a:pt x="1256" y="24"/>
                    </a:lnTo>
                    <a:lnTo>
                      <a:pt x="1208" y="32"/>
                    </a:lnTo>
                    <a:lnTo>
                      <a:pt x="1144" y="48"/>
                    </a:lnTo>
                    <a:lnTo>
                      <a:pt x="1088" y="64"/>
                    </a:lnTo>
                    <a:lnTo>
                      <a:pt x="1040" y="80"/>
                    </a:lnTo>
                    <a:lnTo>
                      <a:pt x="984" y="104"/>
                    </a:lnTo>
                    <a:lnTo>
                      <a:pt x="928" y="128"/>
                    </a:lnTo>
                    <a:lnTo>
                      <a:pt x="872" y="152"/>
                    </a:lnTo>
                    <a:lnTo>
                      <a:pt x="832" y="176"/>
                    </a:lnTo>
                    <a:lnTo>
                      <a:pt x="776" y="200"/>
                    </a:lnTo>
                    <a:lnTo>
                      <a:pt x="736" y="224"/>
                    </a:lnTo>
                    <a:lnTo>
                      <a:pt x="688" y="256"/>
                    </a:lnTo>
                    <a:lnTo>
                      <a:pt x="640" y="280"/>
                    </a:lnTo>
                    <a:lnTo>
                      <a:pt x="592" y="320"/>
                    </a:lnTo>
                    <a:lnTo>
                      <a:pt x="552" y="344"/>
                    </a:lnTo>
                    <a:lnTo>
                      <a:pt x="504" y="384"/>
                    </a:lnTo>
                    <a:lnTo>
                      <a:pt x="464" y="416"/>
                    </a:lnTo>
                    <a:lnTo>
                      <a:pt x="424" y="448"/>
                    </a:lnTo>
                    <a:lnTo>
                      <a:pt x="392" y="488"/>
                    </a:lnTo>
                    <a:lnTo>
                      <a:pt x="368" y="520"/>
                    </a:lnTo>
                    <a:lnTo>
                      <a:pt x="344" y="552"/>
                    </a:lnTo>
                    <a:lnTo>
                      <a:pt x="0" y="512"/>
                    </a:lnTo>
                    <a:lnTo>
                      <a:pt x="48" y="536"/>
                    </a:lnTo>
                    <a:lnTo>
                      <a:pt x="96" y="552"/>
                    </a:lnTo>
                    <a:lnTo>
                      <a:pt x="144" y="576"/>
                    </a:lnTo>
                    <a:lnTo>
                      <a:pt x="184" y="600"/>
                    </a:lnTo>
                    <a:lnTo>
                      <a:pt x="216" y="624"/>
                    </a:lnTo>
                    <a:lnTo>
                      <a:pt x="248" y="640"/>
                    </a:lnTo>
                    <a:lnTo>
                      <a:pt x="272" y="656"/>
                    </a:lnTo>
                    <a:lnTo>
                      <a:pt x="304" y="680"/>
                    </a:lnTo>
                    <a:lnTo>
                      <a:pt x="336" y="704"/>
                    </a:lnTo>
                    <a:lnTo>
                      <a:pt x="368" y="736"/>
                    </a:lnTo>
                    <a:lnTo>
                      <a:pt x="408" y="768"/>
                    </a:lnTo>
                    <a:lnTo>
                      <a:pt x="432" y="792"/>
                    </a:lnTo>
                    <a:lnTo>
                      <a:pt x="464" y="824"/>
                    </a:lnTo>
                    <a:lnTo>
                      <a:pt x="488" y="856"/>
                    </a:lnTo>
                    <a:lnTo>
                      <a:pt x="520" y="848"/>
                    </a:lnTo>
                    <a:lnTo>
                      <a:pt x="544" y="832"/>
                    </a:lnTo>
                    <a:lnTo>
                      <a:pt x="576" y="816"/>
                    </a:lnTo>
                    <a:lnTo>
                      <a:pt x="608" y="800"/>
                    </a:lnTo>
                    <a:lnTo>
                      <a:pt x="640" y="784"/>
                    </a:lnTo>
                    <a:lnTo>
                      <a:pt x="672" y="776"/>
                    </a:lnTo>
                    <a:lnTo>
                      <a:pt x="704" y="768"/>
                    </a:lnTo>
                    <a:lnTo>
                      <a:pt x="744" y="752"/>
                    </a:lnTo>
                    <a:lnTo>
                      <a:pt x="776" y="744"/>
                    </a:lnTo>
                    <a:lnTo>
                      <a:pt x="816" y="736"/>
                    </a:lnTo>
                    <a:lnTo>
                      <a:pt x="848" y="728"/>
                    </a:lnTo>
                    <a:lnTo>
                      <a:pt x="888" y="720"/>
                    </a:lnTo>
                    <a:lnTo>
                      <a:pt x="920" y="712"/>
                    </a:lnTo>
                    <a:lnTo>
                      <a:pt x="960" y="704"/>
                    </a:lnTo>
                    <a:lnTo>
                      <a:pt x="992" y="696"/>
                    </a:lnTo>
                    <a:lnTo>
                      <a:pt x="1032" y="688"/>
                    </a:lnTo>
                    <a:lnTo>
                      <a:pt x="1080" y="680"/>
                    </a:lnTo>
                    <a:lnTo>
                      <a:pt x="720" y="616"/>
                    </a:lnTo>
                    <a:lnTo>
                      <a:pt x="744" y="568"/>
                    </a:lnTo>
                    <a:lnTo>
                      <a:pt x="776" y="528"/>
                    </a:lnTo>
                    <a:lnTo>
                      <a:pt x="824" y="456"/>
                    </a:lnTo>
                    <a:lnTo>
                      <a:pt x="856" y="424"/>
                    </a:lnTo>
                    <a:lnTo>
                      <a:pt x="888" y="392"/>
                    </a:lnTo>
                    <a:lnTo>
                      <a:pt x="936" y="344"/>
                    </a:lnTo>
                    <a:lnTo>
                      <a:pt x="968" y="312"/>
                    </a:lnTo>
                    <a:lnTo>
                      <a:pt x="1008" y="272"/>
                    </a:lnTo>
                    <a:lnTo>
                      <a:pt x="1048" y="248"/>
                    </a:lnTo>
                    <a:lnTo>
                      <a:pt x="1080" y="216"/>
                    </a:lnTo>
                    <a:lnTo>
                      <a:pt x="1104" y="192"/>
                    </a:lnTo>
                    <a:lnTo>
                      <a:pt x="1144" y="168"/>
                    </a:lnTo>
                    <a:lnTo>
                      <a:pt x="1184" y="144"/>
                    </a:lnTo>
                    <a:lnTo>
                      <a:pt x="1224" y="128"/>
                    </a:lnTo>
                    <a:lnTo>
                      <a:pt x="1256" y="104"/>
                    </a:lnTo>
                    <a:lnTo>
                      <a:pt x="1304" y="88"/>
                    </a:lnTo>
                    <a:lnTo>
                      <a:pt x="1352" y="72"/>
                    </a:lnTo>
                    <a:lnTo>
                      <a:pt x="1400" y="56"/>
                    </a:lnTo>
                    <a:lnTo>
                      <a:pt x="1448" y="48"/>
                    </a:lnTo>
                    <a:lnTo>
                      <a:pt x="1504" y="32"/>
                    </a:lnTo>
                    <a:lnTo>
                      <a:pt x="1552" y="24"/>
                    </a:lnTo>
                    <a:lnTo>
                      <a:pt x="1640" y="8"/>
                    </a:lnTo>
                    <a:close/>
                  </a:path>
                </a:pathLst>
              </a:custGeom>
              <a:solidFill>
                <a:srgbClr val="CCFF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532" name="Group 1052"/>
          <p:cNvGrpSpPr>
            <a:grpSpLocks/>
          </p:cNvGrpSpPr>
          <p:nvPr/>
        </p:nvGrpSpPr>
        <p:grpSpPr bwMode="auto">
          <a:xfrm>
            <a:off x="4949825" y="4697413"/>
            <a:ext cx="3554413" cy="1978025"/>
            <a:chOff x="2321" y="4136"/>
            <a:chExt cx="1640" cy="920"/>
          </a:xfrm>
        </p:grpSpPr>
        <p:sp>
          <p:nvSpPr>
            <p:cNvPr id="21517" name="Freeform 1037"/>
            <p:cNvSpPr>
              <a:spLocks/>
            </p:cNvSpPr>
            <p:nvPr/>
          </p:nvSpPr>
          <p:spPr bwMode="auto">
            <a:xfrm>
              <a:off x="3009" y="4448"/>
              <a:ext cx="952" cy="608"/>
            </a:xfrm>
            <a:custGeom>
              <a:avLst/>
              <a:gdLst/>
              <a:ahLst/>
              <a:cxnLst>
                <a:cxn ang="0">
                  <a:pos x="952" y="608"/>
                </a:cxn>
                <a:cxn ang="0">
                  <a:pos x="952" y="560"/>
                </a:cxn>
                <a:cxn ang="0">
                  <a:pos x="880" y="552"/>
                </a:cxn>
                <a:cxn ang="0">
                  <a:pos x="824" y="536"/>
                </a:cxn>
                <a:cxn ang="0">
                  <a:pos x="768" y="520"/>
                </a:cxn>
                <a:cxn ang="0">
                  <a:pos x="704" y="496"/>
                </a:cxn>
                <a:cxn ang="0">
                  <a:pos x="656" y="480"/>
                </a:cxn>
                <a:cxn ang="0">
                  <a:pos x="616" y="464"/>
                </a:cxn>
                <a:cxn ang="0">
                  <a:pos x="576" y="448"/>
                </a:cxn>
                <a:cxn ang="0">
                  <a:pos x="528" y="424"/>
                </a:cxn>
                <a:cxn ang="0">
                  <a:pos x="488" y="400"/>
                </a:cxn>
                <a:cxn ang="0">
                  <a:pos x="448" y="376"/>
                </a:cxn>
                <a:cxn ang="0">
                  <a:pos x="408" y="344"/>
                </a:cxn>
                <a:cxn ang="0">
                  <a:pos x="376" y="320"/>
                </a:cxn>
                <a:cxn ang="0">
                  <a:pos x="344" y="288"/>
                </a:cxn>
                <a:cxn ang="0">
                  <a:pos x="296" y="256"/>
                </a:cxn>
                <a:cxn ang="0">
                  <a:pos x="256" y="208"/>
                </a:cxn>
                <a:cxn ang="0">
                  <a:pos x="224" y="184"/>
                </a:cxn>
                <a:cxn ang="0">
                  <a:pos x="200" y="152"/>
                </a:cxn>
                <a:cxn ang="0">
                  <a:pos x="176" y="120"/>
                </a:cxn>
                <a:cxn ang="0">
                  <a:pos x="152" y="88"/>
                </a:cxn>
                <a:cxn ang="0">
                  <a:pos x="120" y="40"/>
                </a:cxn>
                <a:cxn ang="0">
                  <a:pos x="104" y="0"/>
                </a:cxn>
                <a:cxn ang="0">
                  <a:pos x="0" y="16"/>
                </a:cxn>
                <a:cxn ang="0">
                  <a:pos x="32" y="80"/>
                </a:cxn>
                <a:cxn ang="0">
                  <a:pos x="80" y="152"/>
                </a:cxn>
                <a:cxn ang="0">
                  <a:pos x="136" y="208"/>
                </a:cxn>
                <a:cxn ang="0">
                  <a:pos x="200" y="272"/>
                </a:cxn>
                <a:cxn ang="0">
                  <a:pos x="288" y="360"/>
                </a:cxn>
                <a:cxn ang="0">
                  <a:pos x="392" y="432"/>
                </a:cxn>
                <a:cxn ang="0">
                  <a:pos x="496" y="496"/>
                </a:cxn>
                <a:cxn ang="0">
                  <a:pos x="584" y="536"/>
                </a:cxn>
                <a:cxn ang="0">
                  <a:pos x="704" y="576"/>
                </a:cxn>
                <a:cxn ang="0">
                  <a:pos x="800" y="592"/>
                </a:cxn>
                <a:cxn ang="0">
                  <a:pos x="952" y="608"/>
                </a:cxn>
              </a:cxnLst>
              <a:rect l="0" t="0" r="r" b="b"/>
              <a:pathLst>
                <a:path w="952" h="608">
                  <a:moveTo>
                    <a:pt x="952" y="608"/>
                  </a:moveTo>
                  <a:lnTo>
                    <a:pt x="952" y="560"/>
                  </a:lnTo>
                  <a:lnTo>
                    <a:pt x="880" y="552"/>
                  </a:lnTo>
                  <a:lnTo>
                    <a:pt x="824" y="536"/>
                  </a:lnTo>
                  <a:lnTo>
                    <a:pt x="768" y="520"/>
                  </a:lnTo>
                  <a:lnTo>
                    <a:pt x="704" y="496"/>
                  </a:lnTo>
                  <a:lnTo>
                    <a:pt x="656" y="480"/>
                  </a:lnTo>
                  <a:lnTo>
                    <a:pt x="616" y="464"/>
                  </a:lnTo>
                  <a:lnTo>
                    <a:pt x="576" y="448"/>
                  </a:lnTo>
                  <a:lnTo>
                    <a:pt x="528" y="424"/>
                  </a:lnTo>
                  <a:lnTo>
                    <a:pt x="488" y="400"/>
                  </a:lnTo>
                  <a:lnTo>
                    <a:pt x="448" y="376"/>
                  </a:lnTo>
                  <a:lnTo>
                    <a:pt x="408" y="344"/>
                  </a:lnTo>
                  <a:lnTo>
                    <a:pt x="376" y="320"/>
                  </a:lnTo>
                  <a:lnTo>
                    <a:pt x="344" y="288"/>
                  </a:lnTo>
                  <a:lnTo>
                    <a:pt x="296" y="256"/>
                  </a:lnTo>
                  <a:lnTo>
                    <a:pt x="256" y="208"/>
                  </a:lnTo>
                  <a:lnTo>
                    <a:pt x="224" y="184"/>
                  </a:lnTo>
                  <a:lnTo>
                    <a:pt x="200" y="152"/>
                  </a:lnTo>
                  <a:lnTo>
                    <a:pt x="176" y="120"/>
                  </a:lnTo>
                  <a:lnTo>
                    <a:pt x="152" y="88"/>
                  </a:lnTo>
                  <a:lnTo>
                    <a:pt x="120" y="40"/>
                  </a:lnTo>
                  <a:lnTo>
                    <a:pt x="104" y="0"/>
                  </a:lnTo>
                  <a:lnTo>
                    <a:pt x="0" y="16"/>
                  </a:lnTo>
                  <a:lnTo>
                    <a:pt x="32" y="80"/>
                  </a:lnTo>
                  <a:lnTo>
                    <a:pt x="80" y="152"/>
                  </a:lnTo>
                  <a:lnTo>
                    <a:pt x="136" y="208"/>
                  </a:lnTo>
                  <a:lnTo>
                    <a:pt x="200" y="272"/>
                  </a:lnTo>
                  <a:lnTo>
                    <a:pt x="288" y="360"/>
                  </a:lnTo>
                  <a:lnTo>
                    <a:pt x="392" y="432"/>
                  </a:lnTo>
                  <a:lnTo>
                    <a:pt x="496" y="496"/>
                  </a:lnTo>
                  <a:lnTo>
                    <a:pt x="584" y="536"/>
                  </a:lnTo>
                  <a:lnTo>
                    <a:pt x="704" y="576"/>
                  </a:lnTo>
                  <a:lnTo>
                    <a:pt x="800" y="592"/>
                  </a:lnTo>
                  <a:lnTo>
                    <a:pt x="952" y="608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28" name="Group 1048"/>
            <p:cNvGrpSpPr>
              <a:grpSpLocks/>
            </p:cNvGrpSpPr>
            <p:nvPr/>
          </p:nvGrpSpPr>
          <p:grpSpPr bwMode="auto">
            <a:xfrm>
              <a:off x="2321" y="4136"/>
              <a:ext cx="1640" cy="920"/>
              <a:chOff x="2321" y="4136"/>
              <a:chExt cx="1640" cy="920"/>
            </a:xfrm>
          </p:grpSpPr>
          <p:sp>
            <p:nvSpPr>
              <p:cNvPr id="21518" name="Freeform 1038"/>
              <p:cNvSpPr>
                <a:spLocks/>
              </p:cNvSpPr>
              <p:nvPr/>
            </p:nvSpPr>
            <p:spPr bwMode="auto">
              <a:xfrm>
                <a:off x="2321" y="4136"/>
                <a:ext cx="488" cy="432"/>
              </a:xfrm>
              <a:custGeom>
                <a:avLst/>
                <a:gdLst/>
                <a:ahLst/>
                <a:cxnLst>
                  <a:cxn ang="0">
                    <a:pos x="488" y="96"/>
                  </a:cxn>
                  <a:cxn ang="0">
                    <a:pos x="488" y="0"/>
                  </a:cxn>
                  <a:cxn ang="0">
                    <a:pos x="472" y="24"/>
                  </a:cxn>
                  <a:cxn ang="0">
                    <a:pos x="448" y="48"/>
                  </a:cxn>
                  <a:cxn ang="0">
                    <a:pos x="416" y="80"/>
                  </a:cxn>
                  <a:cxn ang="0">
                    <a:pos x="384" y="104"/>
                  </a:cxn>
                  <a:cxn ang="0">
                    <a:pos x="352" y="144"/>
                  </a:cxn>
                  <a:cxn ang="0">
                    <a:pos x="312" y="176"/>
                  </a:cxn>
                  <a:cxn ang="0">
                    <a:pos x="280" y="200"/>
                  </a:cxn>
                  <a:cxn ang="0">
                    <a:pos x="248" y="224"/>
                  </a:cxn>
                  <a:cxn ang="0">
                    <a:pos x="216" y="248"/>
                  </a:cxn>
                  <a:cxn ang="0">
                    <a:pos x="184" y="272"/>
                  </a:cxn>
                  <a:cxn ang="0">
                    <a:pos x="144" y="288"/>
                  </a:cxn>
                  <a:cxn ang="0">
                    <a:pos x="104" y="312"/>
                  </a:cxn>
                  <a:cxn ang="0">
                    <a:pos x="64" y="328"/>
                  </a:cxn>
                  <a:cxn ang="0">
                    <a:pos x="24" y="344"/>
                  </a:cxn>
                  <a:cxn ang="0">
                    <a:pos x="0" y="360"/>
                  </a:cxn>
                  <a:cxn ang="0">
                    <a:pos x="0" y="432"/>
                  </a:cxn>
                  <a:cxn ang="0">
                    <a:pos x="48" y="416"/>
                  </a:cxn>
                  <a:cxn ang="0">
                    <a:pos x="128" y="384"/>
                  </a:cxn>
                  <a:cxn ang="0">
                    <a:pos x="232" y="344"/>
                  </a:cxn>
                  <a:cxn ang="0">
                    <a:pos x="304" y="296"/>
                  </a:cxn>
                  <a:cxn ang="0">
                    <a:pos x="376" y="232"/>
                  </a:cxn>
                  <a:cxn ang="0">
                    <a:pos x="440" y="176"/>
                  </a:cxn>
                  <a:cxn ang="0">
                    <a:pos x="488" y="120"/>
                  </a:cxn>
                  <a:cxn ang="0">
                    <a:pos x="488" y="0"/>
                  </a:cxn>
                  <a:cxn ang="0">
                    <a:pos x="488" y="0"/>
                  </a:cxn>
                  <a:cxn ang="0">
                    <a:pos x="488" y="96"/>
                  </a:cxn>
                </a:cxnLst>
                <a:rect l="0" t="0" r="r" b="b"/>
                <a:pathLst>
                  <a:path w="488" h="432">
                    <a:moveTo>
                      <a:pt x="488" y="96"/>
                    </a:moveTo>
                    <a:lnTo>
                      <a:pt x="488" y="0"/>
                    </a:lnTo>
                    <a:lnTo>
                      <a:pt x="472" y="24"/>
                    </a:lnTo>
                    <a:lnTo>
                      <a:pt x="448" y="48"/>
                    </a:lnTo>
                    <a:lnTo>
                      <a:pt x="416" y="80"/>
                    </a:lnTo>
                    <a:lnTo>
                      <a:pt x="384" y="104"/>
                    </a:lnTo>
                    <a:lnTo>
                      <a:pt x="352" y="144"/>
                    </a:lnTo>
                    <a:lnTo>
                      <a:pt x="312" y="176"/>
                    </a:lnTo>
                    <a:lnTo>
                      <a:pt x="280" y="200"/>
                    </a:lnTo>
                    <a:lnTo>
                      <a:pt x="248" y="224"/>
                    </a:lnTo>
                    <a:lnTo>
                      <a:pt x="216" y="248"/>
                    </a:lnTo>
                    <a:lnTo>
                      <a:pt x="184" y="272"/>
                    </a:lnTo>
                    <a:lnTo>
                      <a:pt x="144" y="288"/>
                    </a:lnTo>
                    <a:lnTo>
                      <a:pt x="104" y="312"/>
                    </a:lnTo>
                    <a:lnTo>
                      <a:pt x="64" y="328"/>
                    </a:lnTo>
                    <a:lnTo>
                      <a:pt x="24" y="344"/>
                    </a:lnTo>
                    <a:lnTo>
                      <a:pt x="0" y="360"/>
                    </a:lnTo>
                    <a:lnTo>
                      <a:pt x="0" y="432"/>
                    </a:lnTo>
                    <a:lnTo>
                      <a:pt x="48" y="416"/>
                    </a:lnTo>
                    <a:lnTo>
                      <a:pt x="128" y="384"/>
                    </a:lnTo>
                    <a:lnTo>
                      <a:pt x="232" y="344"/>
                    </a:lnTo>
                    <a:lnTo>
                      <a:pt x="304" y="296"/>
                    </a:lnTo>
                    <a:lnTo>
                      <a:pt x="376" y="232"/>
                    </a:lnTo>
                    <a:lnTo>
                      <a:pt x="440" y="176"/>
                    </a:lnTo>
                    <a:lnTo>
                      <a:pt x="488" y="120"/>
                    </a:lnTo>
                    <a:lnTo>
                      <a:pt x="488" y="0"/>
                    </a:lnTo>
                    <a:lnTo>
                      <a:pt x="488" y="0"/>
                    </a:lnTo>
                    <a:lnTo>
                      <a:pt x="488" y="96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" name="Freeform 1039"/>
              <p:cNvSpPr>
                <a:spLocks/>
              </p:cNvSpPr>
              <p:nvPr/>
            </p:nvSpPr>
            <p:spPr bwMode="auto">
              <a:xfrm>
                <a:off x="2817" y="4136"/>
                <a:ext cx="584" cy="272"/>
              </a:xfrm>
              <a:custGeom>
                <a:avLst/>
                <a:gdLst/>
                <a:ahLst/>
                <a:cxnLst>
                  <a:cxn ang="0">
                    <a:pos x="584" y="272"/>
                  </a:cxn>
                  <a:cxn ang="0">
                    <a:pos x="584" y="184"/>
                  </a:cxn>
                  <a:cxn ang="0">
                    <a:pos x="544" y="176"/>
                  </a:cxn>
                  <a:cxn ang="0">
                    <a:pos x="512" y="176"/>
                  </a:cxn>
                  <a:cxn ang="0">
                    <a:pos x="472" y="160"/>
                  </a:cxn>
                  <a:cxn ang="0">
                    <a:pos x="432" y="152"/>
                  </a:cxn>
                  <a:cxn ang="0">
                    <a:pos x="392" y="144"/>
                  </a:cxn>
                  <a:cxn ang="0">
                    <a:pos x="344" y="128"/>
                  </a:cxn>
                  <a:cxn ang="0">
                    <a:pos x="280" y="112"/>
                  </a:cxn>
                  <a:cxn ang="0">
                    <a:pos x="224" y="96"/>
                  </a:cxn>
                  <a:cxn ang="0">
                    <a:pos x="184" y="88"/>
                  </a:cxn>
                  <a:cxn ang="0">
                    <a:pos x="144" y="64"/>
                  </a:cxn>
                  <a:cxn ang="0">
                    <a:pos x="88" y="48"/>
                  </a:cxn>
                  <a:cxn ang="0">
                    <a:pos x="48" y="24"/>
                  </a:cxn>
                  <a:cxn ang="0">
                    <a:pos x="16" y="8"/>
                  </a:cxn>
                  <a:cxn ang="0">
                    <a:pos x="0" y="0"/>
                  </a:cxn>
                  <a:cxn ang="0">
                    <a:pos x="0" y="104"/>
                  </a:cxn>
                  <a:cxn ang="0">
                    <a:pos x="32" y="128"/>
                  </a:cxn>
                  <a:cxn ang="0">
                    <a:pos x="104" y="168"/>
                  </a:cxn>
                  <a:cxn ang="0">
                    <a:pos x="192" y="200"/>
                  </a:cxn>
                  <a:cxn ang="0">
                    <a:pos x="272" y="224"/>
                  </a:cxn>
                  <a:cxn ang="0">
                    <a:pos x="360" y="248"/>
                  </a:cxn>
                  <a:cxn ang="0">
                    <a:pos x="448" y="264"/>
                  </a:cxn>
                  <a:cxn ang="0">
                    <a:pos x="512" y="272"/>
                  </a:cxn>
                  <a:cxn ang="0">
                    <a:pos x="584" y="272"/>
                  </a:cxn>
                </a:cxnLst>
                <a:rect l="0" t="0" r="r" b="b"/>
                <a:pathLst>
                  <a:path w="584" h="272">
                    <a:moveTo>
                      <a:pt x="584" y="272"/>
                    </a:moveTo>
                    <a:lnTo>
                      <a:pt x="584" y="184"/>
                    </a:lnTo>
                    <a:lnTo>
                      <a:pt x="544" y="176"/>
                    </a:lnTo>
                    <a:lnTo>
                      <a:pt x="512" y="176"/>
                    </a:lnTo>
                    <a:lnTo>
                      <a:pt x="472" y="160"/>
                    </a:lnTo>
                    <a:lnTo>
                      <a:pt x="432" y="152"/>
                    </a:lnTo>
                    <a:lnTo>
                      <a:pt x="392" y="144"/>
                    </a:lnTo>
                    <a:lnTo>
                      <a:pt x="344" y="128"/>
                    </a:lnTo>
                    <a:lnTo>
                      <a:pt x="280" y="112"/>
                    </a:lnTo>
                    <a:lnTo>
                      <a:pt x="224" y="96"/>
                    </a:lnTo>
                    <a:lnTo>
                      <a:pt x="184" y="88"/>
                    </a:lnTo>
                    <a:lnTo>
                      <a:pt x="144" y="64"/>
                    </a:lnTo>
                    <a:lnTo>
                      <a:pt x="88" y="48"/>
                    </a:lnTo>
                    <a:lnTo>
                      <a:pt x="48" y="24"/>
                    </a:lnTo>
                    <a:lnTo>
                      <a:pt x="16" y="8"/>
                    </a:lnTo>
                    <a:lnTo>
                      <a:pt x="0" y="0"/>
                    </a:lnTo>
                    <a:lnTo>
                      <a:pt x="0" y="104"/>
                    </a:lnTo>
                    <a:lnTo>
                      <a:pt x="32" y="128"/>
                    </a:lnTo>
                    <a:lnTo>
                      <a:pt x="104" y="168"/>
                    </a:lnTo>
                    <a:lnTo>
                      <a:pt x="192" y="200"/>
                    </a:lnTo>
                    <a:lnTo>
                      <a:pt x="272" y="224"/>
                    </a:lnTo>
                    <a:lnTo>
                      <a:pt x="360" y="248"/>
                    </a:lnTo>
                    <a:lnTo>
                      <a:pt x="448" y="264"/>
                    </a:lnTo>
                    <a:lnTo>
                      <a:pt x="512" y="272"/>
                    </a:lnTo>
                    <a:lnTo>
                      <a:pt x="584" y="272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0" name="Freeform 1040"/>
              <p:cNvSpPr>
                <a:spLocks/>
              </p:cNvSpPr>
              <p:nvPr/>
            </p:nvSpPr>
            <p:spPr bwMode="auto">
              <a:xfrm>
                <a:off x="2321" y="4232"/>
                <a:ext cx="1640" cy="824"/>
              </a:xfrm>
              <a:custGeom>
                <a:avLst/>
                <a:gdLst/>
                <a:ahLst/>
                <a:cxnLst>
                  <a:cxn ang="0">
                    <a:pos x="1552" y="824"/>
                  </a:cxn>
                  <a:cxn ang="0">
                    <a:pos x="1456" y="824"/>
                  </a:cxn>
                  <a:cxn ang="0">
                    <a:pos x="1352" y="816"/>
                  </a:cxn>
                  <a:cxn ang="0">
                    <a:pos x="1256" y="808"/>
                  </a:cxn>
                  <a:cxn ang="0">
                    <a:pos x="1144" y="784"/>
                  </a:cxn>
                  <a:cxn ang="0">
                    <a:pos x="1040" y="752"/>
                  </a:cxn>
                  <a:cxn ang="0">
                    <a:pos x="928" y="704"/>
                  </a:cxn>
                  <a:cxn ang="0">
                    <a:pos x="832" y="656"/>
                  </a:cxn>
                  <a:cxn ang="0">
                    <a:pos x="736" y="608"/>
                  </a:cxn>
                  <a:cxn ang="0">
                    <a:pos x="640" y="552"/>
                  </a:cxn>
                  <a:cxn ang="0">
                    <a:pos x="552" y="496"/>
                  </a:cxn>
                  <a:cxn ang="0">
                    <a:pos x="464" y="424"/>
                  </a:cxn>
                  <a:cxn ang="0">
                    <a:pos x="392" y="360"/>
                  </a:cxn>
                  <a:cxn ang="0">
                    <a:pos x="344" y="296"/>
                  </a:cxn>
                  <a:cxn ang="0">
                    <a:pos x="48" y="312"/>
                  </a:cxn>
                  <a:cxn ang="0">
                    <a:pos x="152" y="272"/>
                  </a:cxn>
                  <a:cxn ang="0">
                    <a:pos x="216" y="232"/>
                  </a:cxn>
                  <a:cxn ang="0">
                    <a:pos x="280" y="200"/>
                  </a:cxn>
                  <a:cxn ang="0">
                    <a:pos x="336" y="152"/>
                  </a:cxn>
                  <a:cxn ang="0">
                    <a:pos x="400" y="88"/>
                  </a:cxn>
                  <a:cxn ang="0">
                    <a:pos x="464" y="32"/>
                  </a:cxn>
                  <a:cxn ang="0">
                    <a:pos x="520" y="16"/>
                  </a:cxn>
                  <a:cxn ang="0">
                    <a:pos x="576" y="40"/>
                  </a:cxn>
                  <a:cxn ang="0">
                    <a:pos x="640" y="72"/>
                  </a:cxn>
                  <a:cxn ang="0">
                    <a:pos x="704" y="88"/>
                  </a:cxn>
                  <a:cxn ang="0">
                    <a:pos x="776" y="112"/>
                  </a:cxn>
                  <a:cxn ang="0">
                    <a:pos x="848" y="128"/>
                  </a:cxn>
                  <a:cxn ang="0">
                    <a:pos x="920" y="144"/>
                  </a:cxn>
                  <a:cxn ang="0">
                    <a:pos x="992" y="160"/>
                  </a:cxn>
                  <a:cxn ang="0">
                    <a:pos x="1080" y="176"/>
                  </a:cxn>
                  <a:cxn ang="0">
                    <a:pos x="744" y="288"/>
                  </a:cxn>
                  <a:cxn ang="0">
                    <a:pos x="824" y="384"/>
                  </a:cxn>
                  <a:cxn ang="0">
                    <a:pos x="888" y="448"/>
                  </a:cxn>
                  <a:cxn ang="0">
                    <a:pos x="976" y="528"/>
                  </a:cxn>
                  <a:cxn ang="0">
                    <a:pos x="1048" y="592"/>
                  </a:cxn>
                  <a:cxn ang="0">
                    <a:pos x="1104" y="640"/>
                  </a:cxn>
                  <a:cxn ang="0">
                    <a:pos x="1184" y="688"/>
                  </a:cxn>
                  <a:cxn ang="0">
                    <a:pos x="1256" y="728"/>
                  </a:cxn>
                  <a:cxn ang="0">
                    <a:pos x="1352" y="760"/>
                  </a:cxn>
                  <a:cxn ang="0">
                    <a:pos x="1448" y="784"/>
                  </a:cxn>
                  <a:cxn ang="0">
                    <a:pos x="1552" y="800"/>
                  </a:cxn>
                </a:cxnLst>
                <a:rect l="0" t="0" r="r" b="b"/>
                <a:pathLst>
                  <a:path w="1640" h="824">
                    <a:moveTo>
                      <a:pt x="1640" y="816"/>
                    </a:moveTo>
                    <a:lnTo>
                      <a:pt x="1552" y="824"/>
                    </a:lnTo>
                    <a:lnTo>
                      <a:pt x="1504" y="824"/>
                    </a:lnTo>
                    <a:lnTo>
                      <a:pt x="1456" y="824"/>
                    </a:lnTo>
                    <a:lnTo>
                      <a:pt x="1400" y="824"/>
                    </a:lnTo>
                    <a:lnTo>
                      <a:pt x="1352" y="816"/>
                    </a:lnTo>
                    <a:lnTo>
                      <a:pt x="1304" y="816"/>
                    </a:lnTo>
                    <a:lnTo>
                      <a:pt x="1256" y="808"/>
                    </a:lnTo>
                    <a:lnTo>
                      <a:pt x="1208" y="800"/>
                    </a:lnTo>
                    <a:lnTo>
                      <a:pt x="1144" y="784"/>
                    </a:lnTo>
                    <a:lnTo>
                      <a:pt x="1096" y="760"/>
                    </a:lnTo>
                    <a:lnTo>
                      <a:pt x="1040" y="752"/>
                    </a:lnTo>
                    <a:lnTo>
                      <a:pt x="984" y="728"/>
                    </a:lnTo>
                    <a:lnTo>
                      <a:pt x="928" y="704"/>
                    </a:lnTo>
                    <a:lnTo>
                      <a:pt x="880" y="680"/>
                    </a:lnTo>
                    <a:lnTo>
                      <a:pt x="832" y="656"/>
                    </a:lnTo>
                    <a:lnTo>
                      <a:pt x="784" y="632"/>
                    </a:lnTo>
                    <a:lnTo>
                      <a:pt x="736" y="608"/>
                    </a:lnTo>
                    <a:lnTo>
                      <a:pt x="688" y="584"/>
                    </a:lnTo>
                    <a:lnTo>
                      <a:pt x="640" y="552"/>
                    </a:lnTo>
                    <a:lnTo>
                      <a:pt x="592" y="520"/>
                    </a:lnTo>
                    <a:lnTo>
                      <a:pt x="552" y="496"/>
                    </a:lnTo>
                    <a:lnTo>
                      <a:pt x="504" y="456"/>
                    </a:lnTo>
                    <a:lnTo>
                      <a:pt x="464" y="424"/>
                    </a:lnTo>
                    <a:lnTo>
                      <a:pt x="424" y="392"/>
                    </a:lnTo>
                    <a:lnTo>
                      <a:pt x="392" y="360"/>
                    </a:lnTo>
                    <a:lnTo>
                      <a:pt x="368" y="328"/>
                    </a:lnTo>
                    <a:lnTo>
                      <a:pt x="344" y="296"/>
                    </a:lnTo>
                    <a:lnTo>
                      <a:pt x="0" y="336"/>
                    </a:lnTo>
                    <a:lnTo>
                      <a:pt x="48" y="312"/>
                    </a:lnTo>
                    <a:lnTo>
                      <a:pt x="104" y="288"/>
                    </a:lnTo>
                    <a:lnTo>
                      <a:pt x="152" y="272"/>
                    </a:lnTo>
                    <a:lnTo>
                      <a:pt x="184" y="256"/>
                    </a:lnTo>
                    <a:lnTo>
                      <a:pt x="216" y="232"/>
                    </a:lnTo>
                    <a:lnTo>
                      <a:pt x="248" y="216"/>
                    </a:lnTo>
                    <a:lnTo>
                      <a:pt x="280" y="200"/>
                    </a:lnTo>
                    <a:lnTo>
                      <a:pt x="304" y="176"/>
                    </a:lnTo>
                    <a:lnTo>
                      <a:pt x="336" y="152"/>
                    </a:lnTo>
                    <a:lnTo>
                      <a:pt x="368" y="120"/>
                    </a:lnTo>
                    <a:lnTo>
                      <a:pt x="400" y="88"/>
                    </a:lnTo>
                    <a:lnTo>
                      <a:pt x="432" y="64"/>
                    </a:lnTo>
                    <a:lnTo>
                      <a:pt x="464" y="32"/>
                    </a:lnTo>
                    <a:lnTo>
                      <a:pt x="488" y="0"/>
                    </a:lnTo>
                    <a:lnTo>
                      <a:pt x="520" y="16"/>
                    </a:lnTo>
                    <a:lnTo>
                      <a:pt x="544" y="32"/>
                    </a:lnTo>
                    <a:lnTo>
                      <a:pt x="576" y="40"/>
                    </a:lnTo>
                    <a:lnTo>
                      <a:pt x="608" y="56"/>
                    </a:lnTo>
                    <a:lnTo>
                      <a:pt x="640" y="72"/>
                    </a:lnTo>
                    <a:lnTo>
                      <a:pt x="672" y="80"/>
                    </a:lnTo>
                    <a:lnTo>
                      <a:pt x="704" y="88"/>
                    </a:lnTo>
                    <a:lnTo>
                      <a:pt x="744" y="104"/>
                    </a:lnTo>
                    <a:lnTo>
                      <a:pt x="776" y="112"/>
                    </a:lnTo>
                    <a:lnTo>
                      <a:pt x="816" y="120"/>
                    </a:lnTo>
                    <a:lnTo>
                      <a:pt x="848" y="128"/>
                    </a:lnTo>
                    <a:lnTo>
                      <a:pt x="888" y="136"/>
                    </a:lnTo>
                    <a:lnTo>
                      <a:pt x="920" y="144"/>
                    </a:lnTo>
                    <a:lnTo>
                      <a:pt x="960" y="152"/>
                    </a:lnTo>
                    <a:lnTo>
                      <a:pt x="992" y="160"/>
                    </a:lnTo>
                    <a:lnTo>
                      <a:pt x="1032" y="168"/>
                    </a:lnTo>
                    <a:lnTo>
                      <a:pt x="1080" y="176"/>
                    </a:lnTo>
                    <a:lnTo>
                      <a:pt x="720" y="240"/>
                    </a:lnTo>
                    <a:lnTo>
                      <a:pt x="744" y="288"/>
                    </a:lnTo>
                    <a:lnTo>
                      <a:pt x="776" y="320"/>
                    </a:lnTo>
                    <a:lnTo>
                      <a:pt x="824" y="384"/>
                    </a:lnTo>
                    <a:lnTo>
                      <a:pt x="856" y="416"/>
                    </a:lnTo>
                    <a:lnTo>
                      <a:pt x="888" y="448"/>
                    </a:lnTo>
                    <a:lnTo>
                      <a:pt x="936" y="496"/>
                    </a:lnTo>
                    <a:lnTo>
                      <a:pt x="976" y="528"/>
                    </a:lnTo>
                    <a:lnTo>
                      <a:pt x="1008" y="568"/>
                    </a:lnTo>
                    <a:lnTo>
                      <a:pt x="1048" y="592"/>
                    </a:lnTo>
                    <a:lnTo>
                      <a:pt x="1080" y="616"/>
                    </a:lnTo>
                    <a:lnTo>
                      <a:pt x="1104" y="640"/>
                    </a:lnTo>
                    <a:lnTo>
                      <a:pt x="1144" y="664"/>
                    </a:lnTo>
                    <a:lnTo>
                      <a:pt x="1184" y="688"/>
                    </a:lnTo>
                    <a:lnTo>
                      <a:pt x="1224" y="704"/>
                    </a:lnTo>
                    <a:lnTo>
                      <a:pt x="1256" y="728"/>
                    </a:lnTo>
                    <a:lnTo>
                      <a:pt x="1304" y="744"/>
                    </a:lnTo>
                    <a:lnTo>
                      <a:pt x="1352" y="760"/>
                    </a:lnTo>
                    <a:lnTo>
                      <a:pt x="1400" y="768"/>
                    </a:lnTo>
                    <a:lnTo>
                      <a:pt x="1448" y="784"/>
                    </a:lnTo>
                    <a:lnTo>
                      <a:pt x="1504" y="792"/>
                    </a:lnTo>
                    <a:lnTo>
                      <a:pt x="1552" y="800"/>
                    </a:lnTo>
                    <a:lnTo>
                      <a:pt x="1640" y="81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21531" name="Group 1051"/>
          <p:cNvGrpSpPr>
            <a:grpSpLocks/>
          </p:cNvGrpSpPr>
          <p:nvPr/>
        </p:nvGrpSpPr>
        <p:grpSpPr bwMode="auto">
          <a:xfrm>
            <a:off x="906463" y="4697413"/>
            <a:ext cx="3571875" cy="1962150"/>
            <a:chOff x="456" y="4136"/>
            <a:chExt cx="1648" cy="912"/>
          </a:xfrm>
        </p:grpSpPr>
        <p:sp>
          <p:nvSpPr>
            <p:cNvPr id="21521" name="Freeform 1041"/>
            <p:cNvSpPr>
              <a:spLocks/>
            </p:cNvSpPr>
            <p:nvPr/>
          </p:nvSpPr>
          <p:spPr bwMode="auto">
            <a:xfrm>
              <a:off x="1024" y="4312"/>
              <a:ext cx="360" cy="136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0" y="0"/>
                </a:cxn>
                <a:cxn ang="0">
                  <a:pos x="360" y="64"/>
                </a:cxn>
                <a:cxn ang="0">
                  <a:pos x="352" y="96"/>
                </a:cxn>
                <a:cxn ang="0">
                  <a:pos x="328" y="136"/>
                </a:cxn>
                <a:cxn ang="0">
                  <a:pos x="0" y="80"/>
                </a:cxn>
              </a:cxnLst>
              <a:rect l="0" t="0" r="r" b="b"/>
              <a:pathLst>
                <a:path w="360" h="136">
                  <a:moveTo>
                    <a:pt x="0" y="80"/>
                  </a:moveTo>
                  <a:lnTo>
                    <a:pt x="0" y="0"/>
                  </a:lnTo>
                  <a:lnTo>
                    <a:pt x="360" y="64"/>
                  </a:lnTo>
                  <a:lnTo>
                    <a:pt x="352" y="96"/>
                  </a:lnTo>
                  <a:lnTo>
                    <a:pt x="328" y="136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Freeform 1042"/>
            <p:cNvSpPr>
              <a:spLocks/>
            </p:cNvSpPr>
            <p:nvPr/>
          </p:nvSpPr>
          <p:spPr bwMode="auto">
            <a:xfrm>
              <a:off x="1760" y="4424"/>
              <a:ext cx="344" cy="128"/>
            </a:xfrm>
            <a:custGeom>
              <a:avLst/>
              <a:gdLst/>
              <a:ahLst/>
              <a:cxnLst>
                <a:cxn ang="0">
                  <a:pos x="344" y="128"/>
                </a:cxn>
                <a:cxn ang="0">
                  <a:pos x="344" y="56"/>
                </a:cxn>
                <a:cxn ang="0">
                  <a:pos x="0" y="0"/>
                </a:cxn>
                <a:cxn ang="0">
                  <a:pos x="0" y="88"/>
                </a:cxn>
                <a:cxn ang="0">
                  <a:pos x="344" y="128"/>
                </a:cxn>
              </a:cxnLst>
              <a:rect l="0" t="0" r="r" b="b"/>
              <a:pathLst>
                <a:path w="344" h="128">
                  <a:moveTo>
                    <a:pt x="344" y="128"/>
                  </a:moveTo>
                  <a:lnTo>
                    <a:pt x="344" y="56"/>
                  </a:lnTo>
                  <a:lnTo>
                    <a:pt x="0" y="0"/>
                  </a:lnTo>
                  <a:lnTo>
                    <a:pt x="0" y="88"/>
                  </a:lnTo>
                  <a:lnTo>
                    <a:pt x="344" y="128"/>
                  </a:lnTo>
                  <a:close/>
                </a:path>
              </a:pathLst>
            </a:custGeom>
            <a:solidFill>
              <a:srgbClr val="008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27" name="Group 1047"/>
            <p:cNvGrpSpPr>
              <a:grpSpLocks/>
            </p:cNvGrpSpPr>
            <p:nvPr/>
          </p:nvGrpSpPr>
          <p:grpSpPr bwMode="auto">
            <a:xfrm>
              <a:off x="456" y="4136"/>
              <a:ext cx="1648" cy="912"/>
              <a:chOff x="456" y="4136"/>
              <a:chExt cx="1648" cy="912"/>
            </a:xfrm>
          </p:grpSpPr>
          <p:sp>
            <p:nvSpPr>
              <p:cNvPr id="21523" name="Freeform 1043"/>
              <p:cNvSpPr>
                <a:spLocks/>
              </p:cNvSpPr>
              <p:nvPr/>
            </p:nvSpPr>
            <p:spPr bwMode="auto">
              <a:xfrm>
                <a:off x="456" y="4224"/>
                <a:ext cx="1648" cy="824"/>
              </a:xfrm>
              <a:custGeom>
                <a:avLst/>
                <a:gdLst/>
                <a:ahLst/>
                <a:cxnLst>
                  <a:cxn ang="0">
                    <a:pos x="96" y="824"/>
                  </a:cxn>
                  <a:cxn ang="0">
                    <a:pos x="192" y="824"/>
                  </a:cxn>
                  <a:cxn ang="0">
                    <a:pos x="296" y="824"/>
                  </a:cxn>
                  <a:cxn ang="0">
                    <a:pos x="392" y="808"/>
                  </a:cxn>
                  <a:cxn ang="0">
                    <a:pos x="504" y="784"/>
                  </a:cxn>
                  <a:cxn ang="0">
                    <a:pos x="608" y="752"/>
                  </a:cxn>
                  <a:cxn ang="0">
                    <a:pos x="720" y="704"/>
                  </a:cxn>
                  <a:cxn ang="0">
                    <a:pos x="816" y="656"/>
                  </a:cxn>
                  <a:cxn ang="0">
                    <a:pos x="912" y="608"/>
                  </a:cxn>
                  <a:cxn ang="0">
                    <a:pos x="1008" y="552"/>
                  </a:cxn>
                  <a:cxn ang="0">
                    <a:pos x="1096" y="488"/>
                  </a:cxn>
                  <a:cxn ang="0">
                    <a:pos x="1184" y="424"/>
                  </a:cxn>
                  <a:cxn ang="0">
                    <a:pos x="1256" y="352"/>
                  </a:cxn>
                  <a:cxn ang="0">
                    <a:pos x="1304" y="288"/>
                  </a:cxn>
                  <a:cxn ang="0">
                    <a:pos x="1600" y="304"/>
                  </a:cxn>
                  <a:cxn ang="0">
                    <a:pos x="1504" y="264"/>
                  </a:cxn>
                  <a:cxn ang="0">
                    <a:pos x="1432" y="224"/>
                  </a:cxn>
                  <a:cxn ang="0">
                    <a:pos x="1376" y="184"/>
                  </a:cxn>
                  <a:cxn ang="0">
                    <a:pos x="1312" y="144"/>
                  </a:cxn>
                  <a:cxn ang="0">
                    <a:pos x="1240" y="80"/>
                  </a:cxn>
                  <a:cxn ang="0">
                    <a:pos x="1184" y="24"/>
                  </a:cxn>
                  <a:cxn ang="0">
                    <a:pos x="1128" y="8"/>
                  </a:cxn>
                  <a:cxn ang="0">
                    <a:pos x="1072" y="32"/>
                  </a:cxn>
                  <a:cxn ang="0">
                    <a:pos x="1008" y="64"/>
                  </a:cxn>
                  <a:cxn ang="0">
                    <a:pos x="944" y="80"/>
                  </a:cxn>
                  <a:cxn ang="0">
                    <a:pos x="872" y="104"/>
                  </a:cxn>
                  <a:cxn ang="0">
                    <a:pos x="800" y="120"/>
                  </a:cxn>
                  <a:cxn ang="0">
                    <a:pos x="728" y="136"/>
                  </a:cxn>
                  <a:cxn ang="0">
                    <a:pos x="656" y="152"/>
                  </a:cxn>
                  <a:cxn ang="0">
                    <a:pos x="568" y="168"/>
                  </a:cxn>
                  <a:cxn ang="0">
                    <a:pos x="904" y="280"/>
                  </a:cxn>
                  <a:cxn ang="0">
                    <a:pos x="824" y="384"/>
                  </a:cxn>
                  <a:cxn ang="0">
                    <a:pos x="760" y="440"/>
                  </a:cxn>
                  <a:cxn ang="0">
                    <a:pos x="680" y="520"/>
                  </a:cxn>
                  <a:cxn ang="0">
                    <a:pos x="568" y="592"/>
                  </a:cxn>
                  <a:cxn ang="0">
                    <a:pos x="472" y="648"/>
                  </a:cxn>
                  <a:cxn ang="0">
                    <a:pos x="400" y="680"/>
                  </a:cxn>
                  <a:cxn ang="0">
                    <a:pos x="296" y="712"/>
                  </a:cxn>
                  <a:cxn ang="0">
                    <a:pos x="168" y="744"/>
                  </a:cxn>
                  <a:cxn ang="0">
                    <a:pos x="0" y="752"/>
                  </a:cxn>
                </a:cxnLst>
                <a:rect l="0" t="0" r="r" b="b"/>
                <a:pathLst>
                  <a:path w="1648" h="824">
                    <a:moveTo>
                      <a:pt x="8" y="824"/>
                    </a:moveTo>
                    <a:lnTo>
                      <a:pt x="96" y="824"/>
                    </a:lnTo>
                    <a:lnTo>
                      <a:pt x="144" y="824"/>
                    </a:lnTo>
                    <a:lnTo>
                      <a:pt x="192" y="824"/>
                    </a:lnTo>
                    <a:lnTo>
                      <a:pt x="248" y="824"/>
                    </a:lnTo>
                    <a:lnTo>
                      <a:pt x="296" y="824"/>
                    </a:lnTo>
                    <a:lnTo>
                      <a:pt x="344" y="816"/>
                    </a:lnTo>
                    <a:lnTo>
                      <a:pt x="392" y="808"/>
                    </a:lnTo>
                    <a:lnTo>
                      <a:pt x="440" y="800"/>
                    </a:lnTo>
                    <a:lnTo>
                      <a:pt x="504" y="784"/>
                    </a:lnTo>
                    <a:lnTo>
                      <a:pt x="560" y="760"/>
                    </a:lnTo>
                    <a:lnTo>
                      <a:pt x="608" y="752"/>
                    </a:lnTo>
                    <a:lnTo>
                      <a:pt x="664" y="728"/>
                    </a:lnTo>
                    <a:lnTo>
                      <a:pt x="720" y="704"/>
                    </a:lnTo>
                    <a:lnTo>
                      <a:pt x="776" y="680"/>
                    </a:lnTo>
                    <a:lnTo>
                      <a:pt x="816" y="656"/>
                    </a:lnTo>
                    <a:lnTo>
                      <a:pt x="872" y="632"/>
                    </a:lnTo>
                    <a:lnTo>
                      <a:pt x="912" y="608"/>
                    </a:lnTo>
                    <a:lnTo>
                      <a:pt x="960" y="584"/>
                    </a:lnTo>
                    <a:lnTo>
                      <a:pt x="1008" y="552"/>
                    </a:lnTo>
                    <a:lnTo>
                      <a:pt x="1056" y="520"/>
                    </a:lnTo>
                    <a:lnTo>
                      <a:pt x="1096" y="488"/>
                    </a:lnTo>
                    <a:lnTo>
                      <a:pt x="1144" y="456"/>
                    </a:lnTo>
                    <a:lnTo>
                      <a:pt x="1184" y="424"/>
                    </a:lnTo>
                    <a:lnTo>
                      <a:pt x="1224" y="392"/>
                    </a:lnTo>
                    <a:lnTo>
                      <a:pt x="1256" y="352"/>
                    </a:lnTo>
                    <a:lnTo>
                      <a:pt x="1280" y="320"/>
                    </a:lnTo>
                    <a:lnTo>
                      <a:pt x="1304" y="288"/>
                    </a:lnTo>
                    <a:lnTo>
                      <a:pt x="1648" y="328"/>
                    </a:lnTo>
                    <a:lnTo>
                      <a:pt x="1600" y="304"/>
                    </a:lnTo>
                    <a:lnTo>
                      <a:pt x="1552" y="288"/>
                    </a:lnTo>
                    <a:lnTo>
                      <a:pt x="1504" y="264"/>
                    </a:lnTo>
                    <a:lnTo>
                      <a:pt x="1464" y="240"/>
                    </a:lnTo>
                    <a:lnTo>
                      <a:pt x="1432" y="224"/>
                    </a:lnTo>
                    <a:lnTo>
                      <a:pt x="1400" y="208"/>
                    </a:lnTo>
                    <a:lnTo>
                      <a:pt x="1376" y="184"/>
                    </a:lnTo>
                    <a:lnTo>
                      <a:pt x="1344" y="168"/>
                    </a:lnTo>
                    <a:lnTo>
                      <a:pt x="1312" y="144"/>
                    </a:lnTo>
                    <a:lnTo>
                      <a:pt x="1280" y="112"/>
                    </a:lnTo>
                    <a:lnTo>
                      <a:pt x="1240" y="80"/>
                    </a:lnTo>
                    <a:lnTo>
                      <a:pt x="1216" y="56"/>
                    </a:lnTo>
                    <a:lnTo>
                      <a:pt x="1184" y="24"/>
                    </a:lnTo>
                    <a:lnTo>
                      <a:pt x="1160" y="0"/>
                    </a:lnTo>
                    <a:lnTo>
                      <a:pt x="1128" y="8"/>
                    </a:lnTo>
                    <a:lnTo>
                      <a:pt x="1104" y="24"/>
                    </a:lnTo>
                    <a:lnTo>
                      <a:pt x="1072" y="32"/>
                    </a:lnTo>
                    <a:lnTo>
                      <a:pt x="1040" y="48"/>
                    </a:lnTo>
                    <a:lnTo>
                      <a:pt x="1008" y="64"/>
                    </a:lnTo>
                    <a:lnTo>
                      <a:pt x="976" y="72"/>
                    </a:lnTo>
                    <a:lnTo>
                      <a:pt x="944" y="80"/>
                    </a:lnTo>
                    <a:lnTo>
                      <a:pt x="904" y="96"/>
                    </a:lnTo>
                    <a:lnTo>
                      <a:pt x="872" y="104"/>
                    </a:lnTo>
                    <a:lnTo>
                      <a:pt x="832" y="112"/>
                    </a:lnTo>
                    <a:lnTo>
                      <a:pt x="800" y="120"/>
                    </a:lnTo>
                    <a:lnTo>
                      <a:pt x="760" y="128"/>
                    </a:lnTo>
                    <a:lnTo>
                      <a:pt x="728" y="136"/>
                    </a:lnTo>
                    <a:lnTo>
                      <a:pt x="688" y="144"/>
                    </a:lnTo>
                    <a:lnTo>
                      <a:pt x="656" y="152"/>
                    </a:lnTo>
                    <a:lnTo>
                      <a:pt x="616" y="160"/>
                    </a:lnTo>
                    <a:lnTo>
                      <a:pt x="568" y="168"/>
                    </a:lnTo>
                    <a:lnTo>
                      <a:pt x="928" y="232"/>
                    </a:lnTo>
                    <a:lnTo>
                      <a:pt x="904" y="280"/>
                    </a:lnTo>
                    <a:lnTo>
                      <a:pt x="872" y="312"/>
                    </a:lnTo>
                    <a:lnTo>
                      <a:pt x="824" y="384"/>
                    </a:lnTo>
                    <a:lnTo>
                      <a:pt x="792" y="416"/>
                    </a:lnTo>
                    <a:lnTo>
                      <a:pt x="760" y="440"/>
                    </a:lnTo>
                    <a:lnTo>
                      <a:pt x="720" y="480"/>
                    </a:lnTo>
                    <a:lnTo>
                      <a:pt x="680" y="520"/>
                    </a:lnTo>
                    <a:lnTo>
                      <a:pt x="632" y="552"/>
                    </a:lnTo>
                    <a:lnTo>
                      <a:pt x="568" y="592"/>
                    </a:lnTo>
                    <a:lnTo>
                      <a:pt x="520" y="624"/>
                    </a:lnTo>
                    <a:lnTo>
                      <a:pt x="472" y="648"/>
                    </a:lnTo>
                    <a:lnTo>
                      <a:pt x="432" y="672"/>
                    </a:lnTo>
                    <a:lnTo>
                      <a:pt x="400" y="680"/>
                    </a:lnTo>
                    <a:lnTo>
                      <a:pt x="344" y="696"/>
                    </a:lnTo>
                    <a:lnTo>
                      <a:pt x="296" y="712"/>
                    </a:lnTo>
                    <a:lnTo>
                      <a:pt x="248" y="728"/>
                    </a:lnTo>
                    <a:lnTo>
                      <a:pt x="168" y="744"/>
                    </a:lnTo>
                    <a:lnTo>
                      <a:pt x="112" y="752"/>
                    </a:lnTo>
                    <a:lnTo>
                      <a:pt x="0" y="752"/>
                    </a:lnTo>
                    <a:lnTo>
                      <a:pt x="8" y="824"/>
                    </a:lnTo>
                    <a:close/>
                  </a:path>
                </a:pathLst>
              </a:custGeom>
              <a:solidFill>
                <a:srgbClr val="008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" name="Freeform 1044"/>
              <p:cNvSpPr>
                <a:spLocks/>
              </p:cNvSpPr>
              <p:nvPr/>
            </p:nvSpPr>
            <p:spPr bwMode="auto">
              <a:xfrm>
                <a:off x="464" y="4136"/>
                <a:ext cx="1640" cy="856"/>
              </a:xfrm>
              <a:custGeom>
                <a:avLst/>
                <a:gdLst/>
                <a:ahLst/>
                <a:cxnLst>
                  <a:cxn ang="0">
                    <a:pos x="88" y="856"/>
                  </a:cxn>
                  <a:cxn ang="0">
                    <a:pos x="184" y="856"/>
                  </a:cxn>
                  <a:cxn ang="0">
                    <a:pos x="288" y="848"/>
                  </a:cxn>
                  <a:cxn ang="0">
                    <a:pos x="384" y="832"/>
                  </a:cxn>
                  <a:cxn ang="0">
                    <a:pos x="496" y="808"/>
                  </a:cxn>
                  <a:cxn ang="0">
                    <a:pos x="600" y="776"/>
                  </a:cxn>
                  <a:cxn ang="0">
                    <a:pos x="712" y="728"/>
                  </a:cxn>
                  <a:cxn ang="0">
                    <a:pos x="808" y="680"/>
                  </a:cxn>
                  <a:cxn ang="0">
                    <a:pos x="904" y="624"/>
                  </a:cxn>
                  <a:cxn ang="0">
                    <a:pos x="1000" y="568"/>
                  </a:cxn>
                  <a:cxn ang="0">
                    <a:pos x="1088" y="512"/>
                  </a:cxn>
                  <a:cxn ang="0">
                    <a:pos x="1176" y="440"/>
                  </a:cxn>
                  <a:cxn ang="0">
                    <a:pos x="1248" y="360"/>
                  </a:cxn>
                  <a:cxn ang="0">
                    <a:pos x="1296" y="296"/>
                  </a:cxn>
                  <a:cxn ang="0">
                    <a:pos x="1584" y="320"/>
                  </a:cxn>
                  <a:cxn ang="0">
                    <a:pos x="1496" y="272"/>
                  </a:cxn>
                  <a:cxn ang="0">
                    <a:pos x="1424" y="232"/>
                  </a:cxn>
                  <a:cxn ang="0">
                    <a:pos x="1368" y="192"/>
                  </a:cxn>
                  <a:cxn ang="0">
                    <a:pos x="1304" y="152"/>
                  </a:cxn>
                  <a:cxn ang="0">
                    <a:pos x="1232" y="88"/>
                  </a:cxn>
                  <a:cxn ang="0">
                    <a:pos x="1176" y="24"/>
                  </a:cxn>
                  <a:cxn ang="0">
                    <a:pos x="1120" y="8"/>
                  </a:cxn>
                  <a:cxn ang="0">
                    <a:pos x="1064" y="40"/>
                  </a:cxn>
                  <a:cxn ang="0">
                    <a:pos x="1000" y="64"/>
                  </a:cxn>
                  <a:cxn ang="0">
                    <a:pos x="936" y="88"/>
                  </a:cxn>
                  <a:cxn ang="0">
                    <a:pos x="864" y="104"/>
                  </a:cxn>
                  <a:cxn ang="0">
                    <a:pos x="792" y="128"/>
                  </a:cxn>
                  <a:cxn ang="0">
                    <a:pos x="720" y="144"/>
                  </a:cxn>
                  <a:cxn ang="0">
                    <a:pos x="648" y="160"/>
                  </a:cxn>
                  <a:cxn ang="0">
                    <a:pos x="560" y="176"/>
                  </a:cxn>
                  <a:cxn ang="0">
                    <a:pos x="896" y="288"/>
                  </a:cxn>
                  <a:cxn ang="0">
                    <a:pos x="816" y="392"/>
                  </a:cxn>
                  <a:cxn ang="0">
                    <a:pos x="752" y="456"/>
                  </a:cxn>
                  <a:cxn ang="0">
                    <a:pos x="664" y="544"/>
                  </a:cxn>
                  <a:cxn ang="0">
                    <a:pos x="592" y="608"/>
                  </a:cxn>
                  <a:cxn ang="0">
                    <a:pos x="536" y="656"/>
                  </a:cxn>
                  <a:cxn ang="0">
                    <a:pos x="456" y="704"/>
                  </a:cxn>
                  <a:cxn ang="0">
                    <a:pos x="384" y="752"/>
                  </a:cxn>
                  <a:cxn ang="0">
                    <a:pos x="288" y="784"/>
                  </a:cxn>
                  <a:cxn ang="0">
                    <a:pos x="192" y="808"/>
                  </a:cxn>
                  <a:cxn ang="0">
                    <a:pos x="80" y="832"/>
                  </a:cxn>
                </a:cxnLst>
                <a:rect l="0" t="0" r="r" b="b"/>
                <a:pathLst>
                  <a:path w="1640" h="856">
                    <a:moveTo>
                      <a:pt x="0" y="848"/>
                    </a:moveTo>
                    <a:lnTo>
                      <a:pt x="88" y="856"/>
                    </a:lnTo>
                    <a:lnTo>
                      <a:pt x="136" y="856"/>
                    </a:lnTo>
                    <a:lnTo>
                      <a:pt x="184" y="856"/>
                    </a:lnTo>
                    <a:lnTo>
                      <a:pt x="240" y="848"/>
                    </a:lnTo>
                    <a:lnTo>
                      <a:pt x="288" y="848"/>
                    </a:lnTo>
                    <a:lnTo>
                      <a:pt x="336" y="840"/>
                    </a:lnTo>
                    <a:lnTo>
                      <a:pt x="384" y="832"/>
                    </a:lnTo>
                    <a:lnTo>
                      <a:pt x="432" y="824"/>
                    </a:lnTo>
                    <a:lnTo>
                      <a:pt x="496" y="808"/>
                    </a:lnTo>
                    <a:lnTo>
                      <a:pt x="544" y="792"/>
                    </a:lnTo>
                    <a:lnTo>
                      <a:pt x="600" y="776"/>
                    </a:lnTo>
                    <a:lnTo>
                      <a:pt x="656" y="752"/>
                    </a:lnTo>
                    <a:lnTo>
                      <a:pt x="712" y="728"/>
                    </a:lnTo>
                    <a:lnTo>
                      <a:pt x="760" y="704"/>
                    </a:lnTo>
                    <a:lnTo>
                      <a:pt x="808" y="680"/>
                    </a:lnTo>
                    <a:lnTo>
                      <a:pt x="864" y="648"/>
                    </a:lnTo>
                    <a:lnTo>
                      <a:pt x="904" y="624"/>
                    </a:lnTo>
                    <a:lnTo>
                      <a:pt x="952" y="600"/>
                    </a:lnTo>
                    <a:lnTo>
                      <a:pt x="1000" y="568"/>
                    </a:lnTo>
                    <a:lnTo>
                      <a:pt x="1048" y="536"/>
                    </a:lnTo>
                    <a:lnTo>
                      <a:pt x="1088" y="512"/>
                    </a:lnTo>
                    <a:lnTo>
                      <a:pt x="1136" y="472"/>
                    </a:lnTo>
                    <a:lnTo>
                      <a:pt x="1176" y="440"/>
                    </a:lnTo>
                    <a:lnTo>
                      <a:pt x="1216" y="400"/>
                    </a:lnTo>
                    <a:lnTo>
                      <a:pt x="1248" y="360"/>
                    </a:lnTo>
                    <a:lnTo>
                      <a:pt x="1272" y="336"/>
                    </a:lnTo>
                    <a:lnTo>
                      <a:pt x="1296" y="296"/>
                    </a:lnTo>
                    <a:lnTo>
                      <a:pt x="1640" y="344"/>
                    </a:lnTo>
                    <a:lnTo>
                      <a:pt x="1584" y="320"/>
                    </a:lnTo>
                    <a:lnTo>
                      <a:pt x="1544" y="296"/>
                    </a:lnTo>
                    <a:lnTo>
                      <a:pt x="1496" y="272"/>
                    </a:lnTo>
                    <a:lnTo>
                      <a:pt x="1456" y="256"/>
                    </a:lnTo>
                    <a:lnTo>
                      <a:pt x="1424" y="232"/>
                    </a:lnTo>
                    <a:lnTo>
                      <a:pt x="1392" y="216"/>
                    </a:lnTo>
                    <a:lnTo>
                      <a:pt x="1368" y="192"/>
                    </a:lnTo>
                    <a:lnTo>
                      <a:pt x="1336" y="176"/>
                    </a:lnTo>
                    <a:lnTo>
                      <a:pt x="1304" y="152"/>
                    </a:lnTo>
                    <a:lnTo>
                      <a:pt x="1272" y="120"/>
                    </a:lnTo>
                    <a:lnTo>
                      <a:pt x="1232" y="88"/>
                    </a:lnTo>
                    <a:lnTo>
                      <a:pt x="1208" y="56"/>
                    </a:lnTo>
                    <a:lnTo>
                      <a:pt x="1176" y="24"/>
                    </a:lnTo>
                    <a:lnTo>
                      <a:pt x="1152" y="0"/>
                    </a:lnTo>
                    <a:lnTo>
                      <a:pt x="1120" y="8"/>
                    </a:lnTo>
                    <a:lnTo>
                      <a:pt x="1096" y="24"/>
                    </a:lnTo>
                    <a:lnTo>
                      <a:pt x="1064" y="40"/>
                    </a:lnTo>
                    <a:lnTo>
                      <a:pt x="1032" y="56"/>
                    </a:lnTo>
                    <a:lnTo>
                      <a:pt x="1000" y="64"/>
                    </a:lnTo>
                    <a:lnTo>
                      <a:pt x="968" y="80"/>
                    </a:lnTo>
                    <a:lnTo>
                      <a:pt x="936" y="88"/>
                    </a:lnTo>
                    <a:lnTo>
                      <a:pt x="896" y="96"/>
                    </a:lnTo>
                    <a:lnTo>
                      <a:pt x="864" y="104"/>
                    </a:lnTo>
                    <a:lnTo>
                      <a:pt x="824" y="120"/>
                    </a:lnTo>
                    <a:lnTo>
                      <a:pt x="792" y="128"/>
                    </a:lnTo>
                    <a:lnTo>
                      <a:pt x="752" y="136"/>
                    </a:lnTo>
                    <a:lnTo>
                      <a:pt x="720" y="144"/>
                    </a:lnTo>
                    <a:lnTo>
                      <a:pt x="680" y="152"/>
                    </a:lnTo>
                    <a:lnTo>
                      <a:pt x="648" y="160"/>
                    </a:lnTo>
                    <a:lnTo>
                      <a:pt x="608" y="168"/>
                    </a:lnTo>
                    <a:lnTo>
                      <a:pt x="560" y="176"/>
                    </a:lnTo>
                    <a:lnTo>
                      <a:pt x="920" y="240"/>
                    </a:lnTo>
                    <a:lnTo>
                      <a:pt x="896" y="288"/>
                    </a:lnTo>
                    <a:lnTo>
                      <a:pt x="864" y="328"/>
                    </a:lnTo>
                    <a:lnTo>
                      <a:pt x="816" y="392"/>
                    </a:lnTo>
                    <a:lnTo>
                      <a:pt x="784" y="424"/>
                    </a:lnTo>
                    <a:lnTo>
                      <a:pt x="752" y="456"/>
                    </a:lnTo>
                    <a:lnTo>
                      <a:pt x="704" y="512"/>
                    </a:lnTo>
                    <a:lnTo>
                      <a:pt x="664" y="544"/>
                    </a:lnTo>
                    <a:lnTo>
                      <a:pt x="632" y="584"/>
                    </a:lnTo>
                    <a:lnTo>
                      <a:pt x="592" y="608"/>
                    </a:lnTo>
                    <a:lnTo>
                      <a:pt x="560" y="632"/>
                    </a:lnTo>
                    <a:lnTo>
                      <a:pt x="536" y="656"/>
                    </a:lnTo>
                    <a:lnTo>
                      <a:pt x="496" y="680"/>
                    </a:lnTo>
                    <a:lnTo>
                      <a:pt x="456" y="704"/>
                    </a:lnTo>
                    <a:lnTo>
                      <a:pt x="416" y="728"/>
                    </a:lnTo>
                    <a:lnTo>
                      <a:pt x="384" y="752"/>
                    </a:lnTo>
                    <a:lnTo>
                      <a:pt x="336" y="768"/>
                    </a:lnTo>
                    <a:lnTo>
                      <a:pt x="288" y="784"/>
                    </a:lnTo>
                    <a:lnTo>
                      <a:pt x="240" y="792"/>
                    </a:lnTo>
                    <a:lnTo>
                      <a:pt x="192" y="808"/>
                    </a:lnTo>
                    <a:lnTo>
                      <a:pt x="136" y="816"/>
                    </a:lnTo>
                    <a:lnTo>
                      <a:pt x="80" y="832"/>
                    </a:lnTo>
                    <a:lnTo>
                      <a:pt x="0" y="8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1534" name="Text Box 1054"/>
          <p:cNvSpPr txBox="1">
            <a:spLocks noChangeArrowheads="1"/>
          </p:cNvSpPr>
          <p:nvPr/>
        </p:nvSpPr>
        <p:spPr bwMode="auto">
          <a:xfrm>
            <a:off x="0" y="4373563"/>
            <a:ext cx="4921250" cy="39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Feelings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&amp; relationships</a:t>
            </a:r>
          </a:p>
        </p:txBody>
      </p:sp>
      <p:sp>
        <p:nvSpPr>
          <p:cNvPr id="21535" name="Text Box 1055"/>
          <p:cNvSpPr txBox="1">
            <a:spLocks noChangeArrowheads="1"/>
          </p:cNvSpPr>
          <p:nvPr/>
        </p:nvSpPr>
        <p:spPr bwMode="auto">
          <a:xfrm>
            <a:off x="5484813" y="4373563"/>
            <a:ext cx="3659187" cy="35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Order &amp;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control</a:t>
            </a:r>
            <a:endParaRPr lang="en-US" sz="2400" b="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536" name="Text Box 1056"/>
          <p:cNvSpPr txBox="1">
            <a:spLocks noChangeArrowheads="1"/>
          </p:cNvSpPr>
          <p:nvPr/>
        </p:nvSpPr>
        <p:spPr bwMode="auto">
          <a:xfrm>
            <a:off x="2733675" y="2384425"/>
            <a:ext cx="3576638" cy="72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Learning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needs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&amp;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motivation</a:t>
            </a:r>
            <a:endParaRPr lang="en-US" sz="2400" b="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1537" name="Text Box 1057"/>
          <p:cNvSpPr txBox="1">
            <a:spLocks noChangeArrowheads="1"/>
          </p:cNvSpPr>
          <p:nvPr/>
        </p:nvSpPr>
        <p:spPr bwMode="auto">
          <a:xfrm>
            <a:off x="2500313" y="5805488"/>
            <a:ext cx="4405312" cy="810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Social</a:t>
            </a:r>
            <a:endParaRPr lang="en-US" sz="24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issues 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&amp;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skills</a:t>
            </a:r>
            <a:endParaRPr lang="en-US" sz="2400" b="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5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400"/>
                            </p:stCondLst>
                            <p:childTnLst>
                              <p:par>
                                <p:cTn id="2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15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300"/>
                            </p:stCondLst>
                            <p:childTnLst>
                              <p:par>
                                <p:cTn id="28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800"/>
                            </p:stCondLst>
                            <p:childTnLst>
                              <p:par>
                                <p:cTn id="3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15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50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21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800"/>
                            </p:stCondLst>
                            <p:childTnLst>
                              <p:par>
                                <p:cTn id="4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1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21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 advAuto="0"/>
      <p:bldP spid="21534" grpId="0" autoUpdateAnimBg="0"/>
      <p:bldP spid="21535" grpId="0" autoUpdateAnimBg="0"/>
      <p:bldP spid="21536" grpId="0" autoUpdateAnimBg="0"/>
      <p:bldP spid="21537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295400"/>
            <a:ext cx="8915400" cy="1143000"/>
          </a:xfrm>
        </p:spPr>
        <p:txBody>
          <a:bodyPr/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…using several different program strategies</a:t>
            </a: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 rot="-1462490">
            <a:off x="5905500" y="2381250"/>
            <a:ext cx="2433638" cy="237648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FF13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 rot="1217149" flipV="1">
            <a:off x="5410200" y="3124200"/>
            <a:ext cx="2433638" cy="237648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rgbClr val="FF13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710" name="AutoShape 6"/>
          <p:cNvSpPr>
            <a:spLocks noChangeArrowheads="1"/>
          </p:cNvSpPr>
          <p:nvPr/>
        </p:nvSpPr>
        <p:spPr bwMode="auto">
          <a:xfrm rot="12894914" flipV="1">
            <a:off x="6038850" y="2628900"/>
            <a:ext cx="2433638" cy="237648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rgbClr val="FF131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2717" name="Group 13"/>
          <p:cNvGrpSpPr>
            <a:grpSpLocks/>
          </p:cNvGrpSpPr>
          <p:nvPr/>
        </p:nvGrpSpPr>
        <p:grpSpPr bwMode="auto">
          <a:xfrm>
            <a:off x="754063" y="5603875"/>
            <a:ext cx="1612900" cy="1073150"/>
            <a:chOff x="475" y="3530"/>
            <a:chExt cx="1016" cy="676"/>
          </a:xfrm>
        </p:grpSpPr>
        <p:sp>
          <p:nvSpPr>
            <p:cNvPr id="72718" name="Freeform 14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19" name="Freeform 15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0" name="Freeform 16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1" name="Freeform 17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2" name="Freeform 18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 autoUpdateAnimBg="0"/>
      <p:bldP spid="72708" grpId="0" animBg="1"/>
      <p:bldP spid="72709" grpId="0" animBg="1"/>
      <p:bldP spid="727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" y="750888"/>
            <a:ext cx="8503920" cy="4724400"/>
          </a:xfrm>
          <a:noFill/>
          <a:ln/>
        </p:spPr>
        <p:txBody>
          <a:bodyPr lIns="90487" tIns="44450" rIns="90487" bIns="44450"/>
          <a:lstStyle/>
          <a:p>
            <a:pPr>
              <a:lnSpc>
                <a:spcPct val="110000"/>
              </a:lnSpc>
              <a:buFont typeface="Wingdings" pitchFamily="2" charset="2"/>
              <a:buChar char="Ø"/>
            </a:pPr>
            <a:r>
              <a:rPr lang="en-US" dirty="0">
                <a:latin typeface="Arial Black" pitchFamily="34" charset="0"/>
              </a:rPr>
              <a:t>Highly structured learning environment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>
                <a:latin typeface="Arial Black" pitchFamily="34" charset="0"/>
              </a:rPr>
              <a:t>Small group &amp; individualized instruction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endParaRPr lang="en-US" dirty="0" smtClean="0">
              <a:latin typeface="Arial Black" pitchFamily="34" charset="0"/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smtClean="0">
                <a:latin typeface="Arial Black" pitchFamily="34" charset="0"/>
              </a:rPr>
              <a:t>Incentives </a:t>
            </a:r>
            <a:r>
              <a:rPr lang="en-US" dirty="0">
                <a:latin typeface="Arial Black" pitchFamily="34" charset="0"/>
              </a:rPr>
              <a:t>and rewards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>
                <a:latin typeface="Arial Black" pitchFamily="34" charset="0"/>
              </a:rPr>
              <a:t>Supportive relationships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>
                <a:latin typeface="Arial Black" pitchFamily="34" charset="0"/>
              </a:rPr>
              <a:t>Clear feedback about behavior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>
                <a:latin typeface="Arial Black" pitchFamily="34" charset="0"/>
              </a:rPr>
              <a:t>Therapeutic crisis management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Black" pitchFamily="34" charset="0"/>
              </a:rPr>
              <a:t>Problem-solving </a:t>
            </a:r>
            <a:r>
              <a:rPr lang="en-US" dirty="0">
                <a:latin typeface="Arial Black" pitchFamily="34" charset="0"/>
              </a:rPr>
              <a:t>counseling</a:t>
            </a:r>
          </a:p>
        </p:txBody>
      </p: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754063" y="5603875"/>
            <a:ext cx="1612900" cy="1073150"/>
            <a:chOff x="475" y="3530"/>
            <a:chExt cx="1016" cy="676"/>
          </a:xfrm>
        </p:grpSpPr>
        <p:sp>
          <p:nvSpPr>
            <p:cNvPr id="11275" name="Freeform 11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 advAuto="1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9" name="Group 11"/>
          <p:cNvGrpSpPr>
            <a:grpSpLocks/>
          </p:cNvGrpSpPr>
          <p:nvPr/>
        </p:nvGrpSpPr>
        <p:grpSpPr bwMode="auto">
          <a:xfrm>
            <a:off x="465138" y="5788025"/>
            <a:ext cx="1171575" cy="874713"/>
            <a:chOff x="475" y="3530"/>
            <a:chExt cx="1016" cy="676"/>
          </a:xfrm>
        </p:grpSpPr>
        <p:sp>
          <p:nvSpPr>
            <p:cNvPr id="12300" name="Freeform 12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3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32" name="Rectangle 44"/>
          <p:cNvSpPr>
            <a:spLocks noChangeArrowheads="1"/>
          </p:cNvSpPr>
          <p:nvPr/>
        </p:nvSpPr>
        <p:spPr bwMode="auto">
          <a:xfrm>
            <a:off x="1411288" y="2379663"/>
            <a:ext cx="711835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en-US" sz="4000" b="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These program components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4000" b="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are designed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4000" b="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to</a:t>
            </a:r>
            <a:r>
              <a:rPr lang="en-US" sz="4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4000" b="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help </a:t>
            </a:r>
            <a:r>
              <a:rPr lang="en-US" sz="4000" b="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students </a:t>
            </a:r>
            <a:endParaRPr lang="en-US" sz="4000" b="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 eaLnBrk="0" hangingPunct="0">
              <a:lnSpc>
                <a:spcPct val="110000"/>
              </a:lnSpc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in 4 important ways: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Created by</a:t>
            </a:r>
          </a:p>
          <a:p>
            <a:r>
              <a:rPr lang="en-US" dirty="0" smtClean="0"/>
              <a:t>Paul J. Pattavina, Ph.D.</a:t>
            </a:r>
          </a:p>
          <a:p>
            <a:r>
              <a:rPr lang="en-US" dirty="0" smtClean="0"/>
              <a:t>Educational-Behavioral Consultant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5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  <p:sndAc>
          <p:stSnd>
            <p:snd r:embed="rId3" name="projctor.wav"/>
          </p:stSnd>
        </p:sndAc>
      </p:transition>
    </mc:Choice>
    <mc:Fallback xmlns="">
      <p:transition spd="med" advClick="0" advTm="8000">
        <p:fade/>
        <p:sndAc>
          <p:stSnd>
            <p:snd r:embed="rId6" name="projcto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Freeform 4"/>
          <p:cNvSpPr>
            <a:spLocks/>
          </p:cNvSpPr>
          <p:nvPr/>
        </p:nvSpPr>
        <p:spPr bwMode="auto">
          <a:xfrm rot="-1695492">
            <a:off x="690563" y="966788"/>
            <a:ext cx="4232275" cy="4041775"/>
          </a:xfrm>
          <a:custGeom>
            <a:avLst/>
            <a:gdLst/>
            <a:ahLst/>
            <a:cxnLst>
              <a:cxn ang="0">
                <a:pos x="520" y="224"/>
              </a:cxn>
              <a:cxn ang="0">
                <a:pos x="504" y="104"/>
              </a:cxn>
              <a:cxn ang="0">
                <a:pos x="560" y="16"/>
              </a:cxn>
              <a:cxn ang="0">
                <a:pos x="704" y="0"/>
              </a:cxn>
              <a:cxn ang="0">
                <a:pos x="776" y="56"/>
              </a:cxn>
              <a:cxn ang="0">
                <a:pos x="792" y="152"/>
              </a:cxn>
              <a:cxn ang="0">
                <a:pos x="784" y="256"/>
              </a:cxn>
              <a:cxn ang="0">
                <a:pos x="848" y="320"/>
              </a:cxn>
              <a:cxn ang="0">
                <a:pos x="960" y="344"/>
              </a:cxn>
              <a:cxn ang="0">
                <a:pos x="1000" y="392"/>
              </a:cxn>
              <a:cxn ang="0">
                <a:pos x="1000" y="456"/>
              </a:cxn>
              <a:cxn ang="0">
                <a:pos x="1040" y="520"/>
              </a:cxn>
              <a:cxn ang="0">
                <a:pos x="1128" y="536"/>
              </a:cxn>
              <a:cxn ang="0">
                <a:pos x="1216" y="528"/>
              </a:cxn>
              <a:cxn ang="0">
                <a:pos x="1272" y="560"/>
              </a:cxn>
              <a:cxn ang="0">
                <a:pos x="1288" y="664"/>
              </a:cxn>
              <a:cxn ang="0">
                <a:pos x="1272" y="808"/>
              </a:cxn>
              <a:cxn ang="0">
                <a:pos x="1216" y="840"/>
              </a:cxn>
              <a:cxn ang="0">
                <a:pos x="1120" y="840"/>
              </a:cxn>
              <a:cxn ang="0">
                <a:pos x="1048" y="848"/>
              </a:cxn>
              <a:cxn ang="0">
                <a:pos x="1008" y="888"/>
              </a:cxn>
              <a:cxn ang="0">
                <a:pos x="1000" y="968"/>
              </a:cxn>
              <a:cxn ang="0">
                <a:pos x="952" y="1024"/>
              </a:cxn>
              <a:cxn ang="0">
                <a:pos x="872" y="1048"/>
              </a:cxn>
              <a:cxn ang="0">
                <a:pos x="792" y="1088"/>
              </a:cxn>
              <a:cxn ang="0">
                <a:pos x="776" y="1160"/>
              </a:cxn>
              <a:cxn ang="0">
                <a:pos x="792" y="1264"/>
              </a:cxn>
              <a:cxn ang="0">
                <a:pos x="760" y="1352"/>
              </a:cxn>
              <a:cxn ang="0">
                <a:pos x="696" y="1400"/>
              </a:cxn>
              <a:cxn ang="0">
                <a:pos x="600" y="1408"/>
              </a:cxn>
              <a:cxn ang="0">
                <a:pos x="528" y="1368"/>
              </a:cxn>
              <a:cxn ang="0">
                <a:pos x="496" y="1304"/>
              </a:cxn>
              <a:cxn ang="0">
                <a:pos x="504" y="1216"/>
              </a:cxn>
              <a:cxn ang="0">
                <a:pos x="512" y="1144"/>
              </a:cxn>
              <a:cxn ang="0">
                <a:pos x="464" y="1096"/>
              </a:cxn>
              <a:cxn ang="0">
                <a:pos x="384" y="1072"/>
              </a:cxn>
              <a:cxn ang="0">
                <a:pos x="304" y="1048"/>
              </a:cxn>
              <a:cxn ang="0">
                <a:pos x="288" y="960"/>
              </a:cxn>
              <a:cxn ang="0">
                <a:pos x="264" y="896"/>
              </a:cxn>
              <a:cxn ang="0">
                <a:pos x="184" y="872"/>
              </a:cxn>
              <a:cxn ang="0">
                <a:pos x="112" y="880"/>
              </a:cxn>
              <a:cxn ang="0">
                <a:pos x="24" y="856"/>
              </a:cxn>
              <a:cxn ang="0">
                <a:pos x="0" y="760"/>
              </a:cxn>
              <a:cxn ang="0">
                <a:pos x="8" y="632"/>
              </a:cxn>
              <a:cxn ang="0">
                <a:pos x="32" y="544"/>
              </a:cxn>
              <a:cxn ang="0">
                <a:pos x="96" y="528"/>
              </a:cxn>
              <a:cxn ang="0">
                <a:pos x="192" y="536"/>
              </a:cxn>
              <a:cxn ang="0">
                <a:pos x="280" y="504"/>
              </a:cxn>
              <a:cxn ang="0">
                <a:pos x="288" y="424"/>
              </a:cxn>
              <a:cxn ang="0">
                <a:pos x="320" y="352"/>
              </a:cxn>
              <a:cxn ang="0">
                <a:pos x="408" y="328"/>
              </a:cxn>
            </a:cxnLst>
            <a:rect l="0" t="0" r="r" b="b"/>
            <a:pathLst>
              <a:path w="1288" h="1408">
                <a:moveTo>
                  <a:pt x="488" y="296"/>
                </a:moveTo>
                <a:lnTo>
                  <a:pt x="504" y="280"/>
                </a:lnTo>
                <a:lnTo>
                  <a:pt x="512" y="264"/>
                </a:lnTo>
                <a:lnTo>
                  <a:pt x="520" y="248"/>
                </a:lnTo>
                <a:lnTo>
                  <a:pt x="520" y="224"/>
                </a:lnTo>
                <a:lnTo>
                  <a:pt x="512" y="200"/>
                </a:lnTo>
                <a:lnTo>
                  <a:pt x="504" y="176"/>
                </a:lnTo>
                <a:lnTo>
                  <a:pt x="504" y="152"/>
                </a:lnTo>
                <a:lnTo>
                  <a:pt x="496" y="120"/>
                </a:lnTo>
                <a:lnTo>
                  <a:pt x="504" y="104"/>
                </a:lnTo>
                <a:lnTo>
                  <a:pt x="504" y="88"/>
                </a:lnTo>
                <a:lnTo>
                  <a:pt x="512" y="64"/>
                </a:lnTo>
                <a:lnTo>
                  <a:pt x="528" y="40"/>
                </a:lnTo>
                <a:lnTo>
                  <a:pt x="544" y="24"/>
                </a:lnTo>
                <a:lnTo>
                  <a:pt x="560" y="16"/>
                </a:lnTo>
                <a:lnTo>
                  <a:pt x="584" y="8"/>
                </a:lnTo>
                <a:lnTo>
                  <a:pt x="608" y="0"/>
                </a:lnTo>
                <a:lnTo>
                  <a:pt x="640" y="0"/>
                </a:lnTo>
                <a:lnTo>
                  <a:pt x="680" y="0"/>
                </a:lnTo>
                <a:lnTo>
                  <a:pt x="704" y="0"/>
                </a:lnTo>
                <a:lnTo>
                  <a:pt x="728" y="8"/>
                </a:lnTo>
                <a:lnTo>
                  <a:pt x="736" y="16"/>
                </a:lnTo>
                <a:lnTo>
                  <a:pt x="752" y="24"/>
                </a:lnTo>
                <a:lnTo>
                  <a:pt x="768" y="40"/>
                </a:lnTo>
                <a:lnTo>
                  <a:pt x="776" y="56"/>
                </a:lnTo>
                <a:lnTo>
                  <a:pt x="792" y="72"/>
                </a:lnTo>
                <a:lnTo>
                  <a:pt x="792" y="88"/>
                </a:lnTo>
                <a:lnTo>
                  <a:pt x="800" y="112"/>
                </a:lnTo>
                <a:lnTo>
                  <a:pt x="800" y="136"/>
                </a:lnTo>
                <a:lnTo>
                  <a:pt x="792" y="152"/>
                </a:lnTo>
                <a:lnTo>
                  <a:pt x="792" y="168"/>
                </a:lnTo>
                <a:lnTo>
                  <a:pt x="784" y="192"/>
                </a:lnTo>
                <a:lnTo>
                  <a:pt x="776" y="224"/>
                </a:lnTo>
                <a:lnTo>
                  <a:pt x="776" y="240"/>
                </a:lnTo>
                <a:lnTo>
                  <a:pt x="784" y="256"/>
                </a:lnTo>
                <a:lnTo>
                  <a:pt x="784" y="272"/>
                </a:lnTo>
                <a:lnTo>
                  <a:pt x="800" y="288"/>
                </a:lnTo>
                <a:lnTo>
                  <a:pt x="816" y="296"/>
                </a:lnTo>
                <a:lnTo>
                  <a:pt x="832" y="312"/>
                </a:lnTo>
                <a:lnTo>
                  <a:pt x="848" y="320"/>
                </a:lnTo>
                <a:lnTo>
                  <a:pt x="872" y="320"/>
                </a:lnTo>
                <a:lnTo>
                  <a:pt x="896" y="328"/>
                </a:lnTo>
                <a:lnTo>
                  <a:pt x="912" y="328"/>
                </a:lnTo>
                <a:lnTo>
                  <a:pt x="936" y="336"/>
                </a:lnTo>
                <a:lnTo>
                  <a:pt x="960" y="344"/>
                </a:lnTo>
                <a:lnTo>
                  <a:pt x="968" y="352"/>
                </a:lnTo>
                <a:lnTo>
                  <a:pt x="984" y="360"/>
                </a:lnTo>
                <a:lnTo>
                  <a:pt x="992" y="368"/>
                </a:lnTo>
                <a:lnTo>
                  <a:pt x="992" y="376"/>
                </a:lnTo>
                <a:lnTo>
                  <a:pt x="1000" y="392"/>
                </a:lnTo>
                <a:lnTo>
                  <a:pt x="1000" y="400"/>
                </a:lnTo>
                <a:lnTo>
                  <a:pt x="1008" y="416"/>
                </a:lnTo>
                <a:lnTo>
                  <a:pt x="1008" y="432"/>
                </a:lnTo>
                <a:lnTo>
                  <a:pt x="1000" y="448"/>
                </a:lnTo>
                <a:lnTo>
                  <a:pt x="1000" y="456"/>
                </a:lnTo>
                <a:lnTo>
                  <a:pt x="1008" y="472"/>
                </a:lnTo>
                <a:lnTo>
                  <a:pt x="1016" y="488"/>
                </a:lnTo>
                <a:lnTo>
                  <a:pt x="1024" y="504"/>
                </a:lnTo>
                <a:lnTo>
                  <a:pt x="1032" y="512"/>
                </a:lnTo>
                <a:lnTo>
                  <a:pt x="1040" y="520"/>
                </a:lnTo>
                <a:lnTo>
                  <a:pt x="1056" y="528"/>
                </a:lnTo>
                <a:lnTo>
                  <a:pt x="1080" y="528"/>
                </a:lnTo>
                <a:lnTo>
                  <a:pt x="1096" y="536"/>
                </a:lnTo>
                <a:lnTo>
                  <a:pt x="1112" y="536"/>
                </a:lnTo>
                <a:lnTo>
                  <a:pt x="1128" y="536"/>
                </a:lnTo>
                <a:lnTo>
                  <a:pt x="1152" y="528"/>
                </a:lnTo>
                <a:lnTo>
                  <a:pt x="1168" y="528"/>
                </a:lnTo>
                <a:lnTo>
                  <a:pt x="1184" y="528"/>
                </a:lnTo>
                <a:lnTo>
                  <a:pt x="1200" y="528"/>
                </a:lnTo>
                <a:lnTo>
                  <a:pt x="1216" y="528"/>
                </a:lnTo>
                <a:lnTo>
                  <a:pt x="1232" y="528"/>
                </a:lnTo>
                <a:lnTo>
                  <a:pt x="1240" y="536"/>
                </a:lnTo>
                <a:lnTo>
                  <a:pt x="1248" y="536"/>
                </a:lnTo>
                <a:lnTo>
                  <a:pt x="1264" y="544"/>
                </a:lnTo>
                <a:lnTo>
                  <a:pt x="1272" y="560"/>
                </a:lnTo>
                <a:lnTo>
                  <a:pt x="1280" y="576"/>
                </a:lnTo>
                <a:lnTo>
                  <a:pt x="1280" y="584"/>
                </a:lnTo>
                <a:lnTo>
                  <a:pt x="1288" y="600"/>
                </a:lnTo>
                <a:lnTo>
                  <a:pt x="1288" y="632"/>
                </a:lnTo>
                <a:lnTo>
                  <a:pt x="1288" y="664"/>
                </a:lnTo>
                <a:lnTo>
                  <a:pt x="1288" y="704"/>
                </a:lnTo>
                <a:lnTo>
                  <a:pt x="1280" y="744"/>
                </a:lnTo>
                <a:lnTo>
                  <a:pt x="1280" y="768"/>
                </a:lnTo>
                <a:lnTo>
                  <a:pt x="1280" y="792"/>
                </a:lnTo>
                <a:lnTo>
                  <a:pt x="1272" y="808"/>
                </a:lnTo>
                <a:lnTo>
                  <a:pt x="1264" y="816"/>
                </a:lnTo>
                <a:lnTo>
                  <a:pt x="1256" y="824"/>
                </a:lnTo>
                <a:lnTo>
                  <a:pt x="1240" y="832"/>
                </a:lnTo>
                <a:lnTo>
                  <a:pt x="1232" y="840"/>
                </a:lnTo>
                <a:lnTo>
                  <a:pt x="1216" y="840"/>
                </a:lnTo>
                <a:lnTo>
                  <a:pt x="1192" y="840"/>
                </a:lnTo>
                <a:lnTo>
                  <a:pt x="1168" y="840"/>
                </a:lnTo>
                <a:lnTo>
                  <a:pt x="1152" y="840"/>
                </a:lnTo>
                <a:lnTo>
                  <a:pt x="1136" y="840"/>
                </a:lnTo>
                <a:lnTo>
                  <a:pt x="1120" y="840"/>
                </a:lnTo>
                <a:lnTo>
                  <a:pt x="1104" y="840"/>
                </a:lnTo>
                <a:lnTo>
                  <a:pt x="1088" y="840"/>
                </a:lnTo>
                <a:lnTo>
                  <a:pt x="1072" y="840"/>
                </a:lnTo>
                <a:lnTo>
                  <a:pt x="1056" y="840"/>
                </a:lnTo>
                <a:lnTo>
                  <a:pt x="1048" y="848"/>
                </a:lnTo>
                <a:lnTo>
                  <a:pt x="1040" y="848"/>
                </a:lnTo>
                <a:lnTo>
                  <a:pt x="1024" y="856"/>
                </a:lnTo>
                <a:lnTo>
                  <a:pt x="1016" y="872"/>
                </a:lnTo>
                <a:lnTo>
                  <a:pt x="1008" y="880"/>
                </a:lnTo>
                <a:lnTo>
                  <a:pt x="1008" y="888"/>
                </a:lnTo>
                <a:lnTo>
                  <a:pt x="1000" y="904"/>
                </a:lnTo>
                <a:lnTo>
                  <a:pt x="1000" y="912"/>
                </a:lnTo>
                <a:lnTo>
                  <a:pt x="1000" y="928"/>
                </a:lnTo>
                <a:lnTo>
                  <a:pt x="1000" y="944"/>
                </a:lnTo>
                <a:lnTo>
                  <a:pt x="1000" y="968"/>
                </a:lnTo>
                <a:lnTo>
                  <a:pt x="992" y="984"/>
                </a:lnTo>
                <a:lnTo>
                  <a:pt x="992" y="1000"/>
                </a:lnTo>
                <a:lnTo>
                  <a:pt x="976" y="1008"/>
                </a:lnTo>
                <a:lnTo>
                  <a:pt x="968" y="1016"/>
                </a:lnTo>
                <a:lnTo>
                  <a:pt x="952" y="1024"/>
                </a:lnTo>
                <a:lnTo>
                  <a:pt x="936" y="1032"/>
                </a:lnTo>
                <a:lnTo>
                  <a:pt x="920" y="1032"/>
                </a:lnTo>
                <a:lnTo>
                  <a:pt x="904" y="1040"/>
                </a:lnTo>
                <a:lnTo>
                  <a:pt x="888" y="1040"/>
                </a:lnTo>
                <a:lnTo>
                  <a:pt x="872" y="1048"/>
                </a:lnTo>
                <a:lnTo>
                  <a:pt x="848" y="1048"/>
                </a:lnTo>
                <a:lnTo>
                  <a:pt x="840" y="1056"/>
                </a:lnTo>
                <a:lnTo>
                  <a:pt x="824" y="1064"/>
                </a:lnTo>
                <a:lnTo>
                  <a:pt x="808" y="1072"/>
                </a:lnTo>
                <a:lnTo>
                  <a:pt x="792" y="1088"/>
                </a:lnTo>
                <a:lnTo>
                  <a:pt x="784" y="1096"/>
                </a:lnTo>
                <a:lnTo>
                  <a:pt x="776" y="1112"/>
                </a:lnTo>
                <a:lnTo>
                  <a:pt x="776" y="1128"/>
                </a:lnTo>
                <a:lnTo>
                  <a:pt x="776" y="1144"/>
                </a:lnTo>
                <a:lnTo>
                  <a:pt x="776" y="1160"/>
                </a:lnTo>
                <a:lnTo>
                  <a:pt x="784" y="1184"/>
                </a:lnTo>
                <a:lnTo>
                  <a:pt x="784" y="1200"/>
                </a:lnTo>
                <a:lnTo>
                  <a:pt x="792" y="1216"/>
                </a:lnTo>
                <a:lnTo>
                  <a:pt x="792" y="1240"/>
                </a:lnTo>
                <a:lnTo>
                  <a:pt x="792" y="1264"/>
                </a:lnTo>
                <a:lnTo>
                  <a:pt x="792" y="1280"/>
                </a:lnTo>
                <a:lnTo>
                  <a:pt x="784" y="1296"/>
                </a:lnTo>
                <a:lnTo>
                  <a:pt x="776" y="1320"/>
                </a:lnTo>
                <a:lnTo>
                  <a:pt x="768" y="1336"/>
                </a:lnTo>
                <a:lnTo>
                  <a:pt x="760" y="1352"/>
                </a:lnTo>
                <a:lnTo>
                  <a:pt x="744" y="1368"/>
                </a:lnTo>
                <a:lnTo>
                  <a:pt x="736" y="1376"/>
                </a:lnTo>
                <a:lnTo>
                  <a:pt x="728" y="1384"/>
                </a:lnTo>
                <a:lnTo>
                  <a:pt x="712" y="1392"/>
                </a:lnTo>
                <a:lnTo>
                  <a:pt x="696" y="1400"/>
                </a:lnTo>
                <a:lnTo>
                  <a:pt x="688" y="1400"/>
                </a:lnTo>
                <a:lnTo>
                  <a:pt x="664" y="1408"/>
                </a:lnTo>
                <a:lnTo>
                  <a:pt x="640" y="1408"/>
                </a:lnTo>
                <a:lnTo>
                  <a:pt x="616" y="1408"/>
                </a:lnTo>
                <a:lnTo>
                  <a:pt x="600" y="1408"/>
                </a:lnTo>
                <a:lnTo>
                  <a:pt x="584" y="1400"/>
                </a:lnTo>
                <a:lnTo>
                  <a:pt x="568" y="1400"/>
                </a:lnTo>
                <a:lnTo>
                  <a:pt x="552" y="1392"/>
                </a:lnTo>
                <a:lnTo>
                  <a:pt x="544" y="1384"/>
                </a:lnTo>
                <a:lnTo>
                  <a:pt x="528" y="1368"/>
                </a:lnTo>
                <a:lnTo>
                  <a:pt x="520" y="1360"/>
                </a:lnTo>
                <a:lnTo>
                  <a:pt x="512" y="1344"/>
                </a:lnTo>
                <a:lnTo>
                  <a:pt x="504" y="1336"/>
                </a:lnTo>
                <a:lnTo>
                  <a:pt x="496" y="1320"/>
                </a:lnTo>
                <a:lnTo>
                  <a:pt x="496" y="1304"/>
                </a:lnTo>
                <a:lnTo>
                  <a:pt x="496" y="1288"/>
                </a:lnTo>
                <a:lnTo>
                  <a:pt x="496" y="1272"/>
                </a:lnTo>
                <a:lnTo>
                  <a:pt x="496" y="1256"/>
                </a:lnTo>
                <a:lnTo>
                  <a:pt x="504" y="1240"/>
                </a:lnTo>
                <a:lnTo>
                  <a:pt x="504" y="1216"/>
                </a:lnTo>
                <a:lnTo>
                  <a:pt x="512" y="1200"/>
                </a:lnTo>
                <a:lnTo>
                  <a:pt x="512" y="1184"/>
                </a:lnTo>
                <a:lnTo>
                  <a:pt x="512" y="1168"/>
                </a:lnTo>
                <a:lnTo>
                  <a:pt x="512" y="1160"/>
                </a:lnTo>
                <a:lnTo>
                  <a:pt x="512" y="1144"/>
                </a:lnTo>
                <a:lnTo>
                  <a:pt x="504" y="1128"/>
                </a:lnTo>
                <a:lnTo>
                  <a:pt x="496" y="1120"/>
                </a:lnTo>
                <a:lnTo>
                  <a:pt x="480" y="1112"/>
                </a:lnTo>
                <a:lnTo>
                  <a:pt x="472" y="1104"/>
                </a:lnTo>
                <a:lnTo>
                  <a:pt x="464" y="1096"/>
                </a:lnTo>
                <a:lnTo>
                  <a:pt x="448" y="1088"/>
                </a:lnTo>
                <a:lnTo>
                  <a:pt x="432" y="1088"/>
                </a:lnTo>
                <a:lnTo>
                  <a:pt x="416" y="1080"/>
                </a:lnTo>
                <a:lnTo>
                  <a:pt x="400" y="1080"/>
                </a:lnTo>
                <a:lnTo>
                  <a:pt x="384" y="1072"/>
                </a:lnTo>
                <a:lnTo>
                  <a:pt x="368" y="1072"/>
                </a:lnTo>
                <a:lnTo>
                  <a:pt x="352" y="1064"/>
                </a:lnTo>
                <a:lnTo>
                  <a:pt x="328" y="1056"/>
                </a:lnTo>
                <a:lnTo>
                  <a:pt x="320" y="1056"/>
                </a:lnTo>
                <a:lnTo>
                  <a:pt x="304" y="1048"/>
                </a:lnTo>
                <a:lnTo>
                  <a:pt x="296" y="1032"/>
                </a:lnTo>
                <a:lnTo>
                  <a:pt x="288" y="1016"/>
                </a:lnTo>
                <a:lnTo>
                  <a:pt x="288" y="1000"/>
                </a:lnTo>
                <a:lnTo>
                  <a:pt x="288" y="984"/>
                </a:lnTo>
                <a:lnTo>
                  <a:pt x="288" y="960"/>
                </a:lnTo>
                <a:lnTo>
                  <a:pt x="288" y="952"/>
                </a:lnTo>
                <a:lnTo>
                  <a:pt x="288" y="936"/>
                </a:lnTo>
                <a:lnTo>
                  <a:pt x="280" y="920"/>
                </a:lnTo>
                <a:lnTo>
                  <a:pt x="272" y="904"/>
                </a:lnTo>
                <a:lnTo>
                  <a:pt x="264" y="896"/>
                </a:lnTo>
                <a:lnTo>
                  <a:pt x="256" y="888"/>
                </a:lnTo>
                <a:lnTo>
                  <a:pt x="240" y="880"/>
                </a:lnTo>
                <a:lnTo>
                  <a:pt x="224" y="872"/>
                </a:lnTo>
                <a:lnTo>
                  <a:pt x="200" y="872"/>
                </a:lnTo>
                <a:lnTo>
                  <a:pt x="184" y="872"/>
                </a:lnTo>
                <a:lnTo>
                  <a:pt x="168" y="872"/>
                </a:lnTo>
                <a:lnTo>
                  <a:pt x="152" y="872"/>
                </a:lnTo>
                <a:lnTo>
                  <a:pt x="144" y="872"/>
                </a:lnTo>
                <a:lnTo>
                  <a:pt x="128" y="880"/>
                </a:lnTo>
                <a:lnTo>
                  <a:pt x="112" y="880"/>
                </a:lnTo>
                <a:lnTo>
                  <a:pt x="88" y="880"/>
                </a:lnTo>
                <a:lnTo>
                  <a:pt x="72" y="880"/>
                </a:lnTo>
                <a:lnTo>
                  <a:pt x="56" y="872"/>
                </a:lnTo>
                <a:lnTo>
                  <a:pt x="40" y="864"/>
                </a:lnTo>
                <a:lnTo>
                  <a:pt x="24" y="856"/>
                </a:lnTo>
                <a:lnTo>
                  <a:pt x="16" y="848"/>
                </a:lnTo>
                <a:lnTo>
                  <a:pt x="16" y="832"/>
                </a:lnTo>
                <a:lnTo>
                  <a:pt x="8" y="808"/>
                </a:lnTo>
                <a:lnTo>
                  <a:pt x="8" y="784"/>
                </a:lnTo>
                <a:lnTo>
                  <a:pt x="0" y="760"/>
                </a:lnTo>
                <a:lnTo>
                  <a:pt x="0" y="736"/>
                </a:lnTo>
                <a:lnTo>
                  <a:pt x="8" y="704"/>
                </a:lnTo>
                <a:lnTo>
                  <a:pt x="8" y="680"/>
                </a:lnTo>
                <a:lnTo>
                  <a:pt x="8" y="656"/>
                </a:lnTo>
                <a:lnTo>
                  <a:pt x="8" y="632"/>
                </a:lnTo>
                <a:lnTo>
                  <a:pt x="8" y="608"/>
                </a:lnTo>
                <a:lnTo>
                  <a:pt x="16" y="584"/>
                </a:lnTo>
                <a:lnTo>
                  <a:pt x="16" y="568"/>
                </a:lnTo>
                <a:lnTo>
                  <a:pt x="24" y="560"/>
                </a:lnTo>
                <a:lnTo>
                  <a:pt x="32" y="544"/>
                </a:lnTo>
                <a:lnTo>
                  <a:pt x="40" y="544"/>
                </a:lnTo>
                <a:lnTo>
                  <a:pt x="56" y="536"/>
                </a:lnTo>
                <a:lnTo>
                  <a:pt x="64" y="528"/>
                </a:lnTo>
                <a:lnTo>
                  <a:pt x="80" y="528"/>
                </a:lnTo>
                <a:lnTo>
                  <a:pt x="96" y="528"/>
                </a:lnTo>
                <a:lnTo>
                  <a:pt x="112" y="528"/>
                </a:lnTo>
                <a:lnTo>
                  <a:pt x="136" y="528"/>
                </a:lnTo>
                <a:lnTo>
                  <a:pt x="152" y="528"/>
                </a:lnTo>
                <a:lnTo>
                  <a:pt x="168" y="536"/>
                </a:lnTo>
                <a:lnTo>
                  <a:pt x="192" y="536"/>
                </a:lnTo>
                <a:lnTo>
                  <a:pt x="216" y="528"/>
                </a:lnTo>
                <a:lnTo>
                  <a:pt x="232" y="528"/>
                </a:lnTo>
                <a:lnTo>
                  <a:pt x="256" y="520"/>
                </a:lnTo>
                <a:lnTo>
                  <a:pt x="264" y="512"/>
                </a:lnTo>
                <a:lnTo>
                  <a:pt x="280" y="504"/>
                </a:lnTo>
                <a:lnTo>
                  <a:pt x="288" y="488"/>
                </a:lnTo>
                <a:lnTo>
                  <a:pt x="288" y="472"/>
                </a:lnTo>
                <a:lnTo>
                  <a:pt x="296" y="456"/>
                </a:lnTo>
                <a:lnTo>
                  <a:pt x="296" y="448"/>
                </a:lnTo>
                <a:lnTo>
                  <a:pt x="288" y="424"/>
                </a:lnTo>
                <a:lnTo>
                  <a:pt x="296" y="408"/>
                </a:lnTo>
                <a:lnTo>
                  <a:pt x="296" y="392"/>
                </a:lnTo>
                <a:lnTo>
                  <a:pt x="304" y="376"/>
                </a:lnTo>
                <a:lnTo>
                  <a:pt x="312" y="360"/>
                </a:lnTo>
                <a:lnTo>
                  <a:pt x="320" y="352"/>
                </a:lnTo>
                <a:lnTo>
                  <a:pt x="336" y="344"/>
                </a:lnTo>
                <a:lnTo>
                  <a:pt x="360" y="336"/>
                </a:lnTo>
                <a:lnTo>
                  <a:pt x="376" y="336"/>
                </a:lnTo>
                <a:lnTo>
                  <a:pt x="392" y="328"/>
                </a:lnTo>
                <a:lnTo>
                  <a:pt x="408" y="328"/>
                </a:lnTo>
                <a:lnTo>
                  <a:pt x="432" y="320"/>
                </a:lnTo>
                <a:lnTo>
                  <a:pt x="456" y="320"/>
                </a:lnTo>
                <a:lnTo>
                  <a:pt x="472" y="304"/>
                </a:lnTo>
                <a:lnTo>
                  <a:pt x="488" y="296"/>
                </a:lnTo>
                <a:close/>
              </a:path>
            </a:pathLst>
          </a:custGeom>
          <a:solidFill>
            <a:srgbClr val="FF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 rot="19937037">
            <a:off x="1003300" y="2360613"/>
            <a:ext cx="3810000" cy="971550"/>
          </a:xfrm>
          <a:noFill/>
          <a:ln/>
        </p:spPr>
        <p:txBody>
          <a:bodyPr lIns="90487" tIns="44450" rIns="90487" bIns="44450" anchor="ctr"/>
          <a:lstStyle/>
          <a:p>
            <a:pPr algn="ctr"/>
            <a:r>
              <a:rPr lang="en-US" sz="2400" b="0" dirty="0" smtClean="0">
                <a:solidFill>
                  <a:srgbClr val="000000"/>
                </a:solidFill>
                <a:latin typeface="Arial Black" pitchFamily="34" charset="0"/>
              </a:rPr>
              <a:t>By </a:t>
            </a:r>
            <a:r>
              <a:rPr lang="en-US" sz="2400" b="0" dirty="0">
                <a:solidFill>
                  <a:srgbClr val="000000"/>
                </a:solidFill>
                <a:latin typeface="Arial Black" pitchFamily="34" charset="0"/>
              </a:rPr>
              <a:t>Addressing</a:t>
            </a:r>
            <a:br>
              <a:rPr lang="en-US" sz="2400" b="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2400" b="0" dirty="0">
                <a:solidFill>
                  <a:srgbClr val="000000"/>
                </a:solidFill>
                <a:latin typeface="Arial Black" pitchFamily="34" charset="0"/>
              </a:rPr>
              <a:t> Psychological Needs</a:t>
            </a:r>
            <a:endParaRPr lang="en-US" sz="2400" b="0" dirty="0">
              <a:latin typeface="Arial Black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2286000"/>
            <a:ext cx="4800600" cy="4133850"/>
          </a:xfrm>
          <a:noFill/>
          <a:ln/>
        </p:spPr>
        <p:txBody>
          <a:bodyPr lIns="90487" tIns="44450" rIns="90487" bIns="44450"/>
          <a:lstStyle/>
          <a:p>
            <a:pPr algn="ctr">
              <a:lnSpc>
                <a:spcPct val="180000"/>
              </a:lnSpc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Safety &amp; trust</a:t>
            </a:r>
          </a:p>
          <a:p>
            <a:pPr algn="ctr">
              <a:lnSpc>
                <a:spcPct val="180000"/>
              </a:lnSpc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Competence</a:t>
            </a:r>
          </a:p>
          <a:p>
            <a:pPr algn="ctr">
              <a:lnSpc>
                <a:spcPct val="180000"/>
              </a:lnSpc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Initiative </a:t>
            </a:r>
          </a:p>
          <a:p>
            <a:pPr algn="ctr">
              <a:lnSpc>
                <a:spcPct val="180000"/>
              </a:lnSpc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Accomplishment</a:t>
            </a:r>
          </a:p>
          <a:p>
            <a:pPr algn="ctr">
              <a:lnSpc>
                <a:spcPct val="180000"/>
              </a:lnSpc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Identity &amp; belonging</a:t>
            </a:r>
            <a:endParaRPr lang="en-US" sz="24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endParaRPr lang="en-US" sz="2400" dirty="0"/>
          </a:p>
        </p:txBody>
      </p:sp>
      <p:grpSp>
        <p:nvGrpSpPr>
          <p:cNvPr id="13323" name="Group 11"/>
          <p:cNvGrpSpPr>
            <a:grpSpLocks/>
          </p:cNvGrpSpPr>
          <p:nvPr/>
        </p:nvGrpSpPr>
        <p:grpSpPr bwMode="auto">
          <a:xfrm>
            <a:off x="754063" y="5603875"/>
            <a:ext cx="895350" cy="676275"/>
            <a:chOff x="475" y="3530"/>
            <a:chExt cx="785" cy="532"/>
          </a:xfrm>
        </p:grpSpPr>
        <p:sp>
          <p:nvSpPr>
            <p:cNvPr id="13318" name="Freeform 6"/>
            <p:cNvSpPr>
              <a:spLocks/>
            </p:cNvSpPr>
            <p:nvPr/>
          </p:nvSpPr>
          <p:spPr bwMode="auto">
            <a:xfrm rot="-5400000">
              <a:off x="921" y="3587"/>
              <a:ext cx="320" cy="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auto">
            <a:xfrm rot="-5400000">
              <a:off x="996" y="3699"/>
              <a:ext cx="320" cy="209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auto">
            <a:xfrm rot="-5400000">
              <a:off x="439" y="3776"/>
              <a:ext cx="322" cy="250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Freeform 9"/>
            <p:cNvSpPr>
              <a:spLocks/>
            </p:cNvSpPr>
            <p:nvPr/>
          </p:nvSpPr>
          <p:spPr bwMode="auto">
            <a:xfrm rot="-5400000">
              <a:off x="551" y="3586"/>
              <a:ext cx="322" cy="209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2" name="Freeform 10"/>
          <p:cNvSpPr>
            <a:spLocks/>
          </p:cNvSpPr>
          <p:nvPr/>
        </p:nvSpPr>
        <p:spPr bwMode="auto">
          <a:xfrm rot="-5400000">
            <a:off x="940594" y="5611019"/>
            <a:ext cx="566737" cy="498475"/>
          </a:xfrm>
          <a:custGeom>
            <a:avLst/>
            <a:gdLst/>
            <a:ahLst/>
            <a:cxnLst>
              <a:cxn ang="0">
                <a:pos x="384" y="165"/>
              </a:cxn>
              <a:cxn ang="0">
                <a:pos x="372" y="77"/>
              </a:cxn>
              <a:cxn ang="0">
                <a:pos x="413" y="12"/>
              </a:cxn>
              <a:cxn ang="0">
                <a:pos x="519" y="0"/>
              </a:cxn>
              <a:cxn ang="0">
                <a:pos x="573" y="41"/>
              </a:cxn>
              <a:cxn ang="0">
                <a:pos x="584" y="112"/>
              </a:cxn>
              <a:cxn ang="0">
                <a:pos x="578" y="189"/>
              </a:cxn>
              <a:cxn ang="0">
                <a:pos x="626" y="236"/>
              </a:cxn>
              <a:cxn ang="0">
                <a:pos x="708" y="254"/>
              </a:cxn>
              <a:cxn ang="0">
                <a:pos x="738" y="289"/>
              </a:cxn>
              <a:cxn ang="0">
                <a:pos x="738" y="336"/>
              </a:cxn>
              <a:cxn ang="0">
                <a:pos x="767" y="383"/>
              </a:cxn>
              <a:cxn ang="0">
                <a:pos x="832" y="395"/>
              </a:cxn>
              <a:cxn ang="0">
                <a:pos x="897" y="389"/>
              </a:cxn>
              <a:cxn ang="0">
                <a:pos x="938" y="413"/>
              </a:cxn>
              <a:cxn ang="0">
                <a:pos x="950" y="489"/>
              </a:cxn>
              <a:cxn ang="0">
                <a:pos x="938" y="596"/>
              </a:cxn>
              <a:cxn ang="0">
                <a:pos x="897" y="619"/>
              </a:cxn>
              <a:cxn ang="0">
                <a:pos x="826" y="619"/>
              </a:cxn>
              <a:cxn ang="0">
                <a:pos x="773" y="625"/>
              </a:cxn>
              <a:cxn ang="0">
                <a:pos x="744" y="655"/>
              </a:cxn>
              <a:cxn ang="0">
                <a:pos x="738" y="714"/>
              </a:cxn>
              <a:cxn ang="0">
                <a:pos x="702" y="755"/>
              </a:cxn>
              <a:cxn ang="0">
                <a:pos x="643" y="772"/>
              </a:cxn>
              <a:cxn ang="0">
                <a:pos x="584" y="802"/>
              </a:cxn>
              <a:cxn ang="0">
                <a:pos x="573" y="855"/>
              </a:cxn>
              <a:cxn ang="0">
                <a:pos x="584" y="932"/>
              </a:cxn>
              <a:cxn ang="0">
                <a:pos x="561" y="997"/>
              </a:cxn>
              <a:cxn ang="0">
                <a:pos x="514" y="1032"/>
              </a:cxn>
              <a:cxn ang="0">
                <a:pos x="443" y="1038"/>
              </a:cxn>
              <a:cxn ang="0">
                <a:pos x="390" y="1008"/>
              </a:cxn>
              <a:cxn ang="0">
                <a:pos x="366" y="961"/>
              </a:cxn>
              <a:cxn ang="0">
                <a:pos x="372" y="896"/>
              </a:cxn>
              <a:cxn ang="0">
                <a:pos x="378" y="843"/>
              </a:cxn>
              <a:cxn ang="0">
                <a:pos x="343" y="808"/>
              </a:cxn>
              <a:cxn ang="0">
                <a:pos x="284" y="790"/>
              </a:cxn>
              <a:cxn ang="0">
                <a:pos x="225" y="772"/>
              </a:cxn>
              <a:cxn ang="0">
                <a:pos x="213" y="708"/>
              </a:cxn>
              <a:cxn ang="0">
                <a:pos x="195" y="660"/>
              </a:cxn>
              <a:cxn ang="0">
                <a:pos x="136" y="643"/>
              </a:cxn>
              <a:cxn ang="0">
                <a:pos x="83" y="649"/>
              </a:cxn>
              <a:cxn ang="0">
                <a:pos x="18" y="631"/>
              </a:cxn>
              <a:cxn ang="0">
                <a:pos x="0" y="560"/>
              </a:cxn>
              <a:cxn ang="0">
                <a:pos x="6" y="466"/>
              </a:cxn>
              <a:cxn ang="0">
                <a:pos x="24" y="401"/>
              </a:cxn>
              <a:cxn ang="0">
                <a:pos x="71" y="389"/>
              </a:cxn>
              <a:cxn ang="0">
                <a:pos x="142" y="395"/>
              </a:cxn>
              <a:cxn ang="0">
                <a:pos x="207" y="371"/>
              </a:cxn>
              <a:cxn ang="0">
                <a:pos x="213" y="312"/>
              </a:cxn>
              <a:cxn ang="0">
                <a:pos x="236" y="259"/>
              </a:cxn>
              <a:cxn ang="0">
                <a:pos x="301" y="242"/>
              </a:cxn>
            </a:cxnLst>
            <a:rect l="0" t="0" r="r" b="b"/>
            <a:pathLst>
              <a:path w="950" h="1038">
                <a:moveTo>
                  <a:pt x="360" y="218"/>
                </a:moveTo>
                <a:lnTo>
                  <a:pt x="372" y="206"/>
                </a:lnTo>
                <a:lnTo>
                  <a:pt x="378" y="195"/>
                </a:lnTo>
                <a:lnTo>
                  <a:pt x="384" y="183"/>
                </a:lnTo>
                <a:lnTo>
                  <a:pt x="384" y="165"/>
                </a:lnTo>
                <a:lnTo>
                  <a:pt x="378" y="147"/>
                </a:lnTo>
                <a:lnTo>
                  <a:pt x="372" y="130"/>
                </a:lnTo>
                <a:lnTo>
                  <a:pt x="372" y="112"/>
                </a:lnTo>
                <a:lnTo>
                  <a:pt x="366" y="88"/>
                </a:lnTo>
                <a:lnTo>
                  <a:pt x="372" y="77"/>
                </a:lnTo>
                <a:lnTo>
                  <a:pt x="372" y="65"/>
                </a:lnTo>
                <a:lnTo>
                  <a:pt x="378" y="47"/>
                </a:lnTo>
                <a:lnTo>
                  <a:pt x="390" y="29"/>
                </a:lnTo>
                <a:lnTo>
                  <a:pt x="401" y="18"/>
                </a:lnTo>
                <a:lnTo>
                  <a:pt x="413" y="12"/>
                </a:lnTo>
                <a:lnTo>
                  <a:pt x="431" y="6"/>
                </a:lnTo>
                <a:lnTo>
                  <a:pt x="449" y="0"/>
                </a:lnTo>
                <a:lnTo>
                  <a:pt x="472" y="0"/>
                </a:lnTo>
                <a:lnTo>
                  <a:pt x="502" y="0"/>
                </a:lnTo>
                <a:lnTo>
                  <a:pt x="519" y="0"/>
                </a:lnTo>
                <a:lnTo>
                  <a:pt x="537" y="6"/>
                </a:lnTo>
                <a:lnTo>
                  <a:pt x="543" y="12"/>
                </a:lnTo>
                <a:lnTo>
                  <a:pt x="555" y="18"/>
                </a:lnTo>
                <a:lnTo>
                  <a:pt x="567" y="29"/>
                </a:lnTo>
                <a:lnTo>
                  <a:pt x="573" y="41"/>
                </a:lnTo>
                <a:lnTo>
                  <a:pt x="584" y="53"/>
                </a:lnTo>
                <a:lnTo>
                  <a:pt x="584" y="65"/>
                </a:lnTo>
                <a:lnTo>
                  <a:pt x="590" y="82"/>
                </a:lnTo>
                <a:lnTo>
                  <a:pt x="590" y="100"/>
                </a:lnTo>
                <a:lnTo>
                  <a:pt x="584" y="112"/>
                </a:lnTo>
                <a:lnTo>
                  <a:pt x="584" y="124"/>
                </a:lnTo>
                <a:lnTo>
                  <a:pt x="578" y="141"/>
                </a:lnTo>
                <a:lnTo>
                  <a:pt x="573" y="165"/>
                </a:lnTo>
                <a:lnTo>
                  <a:pt x="573" y="177"/>
                </a:lnTo>
                <a:lnTo>
                  <a:pt x="578" y="189"/>
                </a:lnTo>
                <a:lnTo>
                  <a:pt x="578" y="200"/>
                </a:lnTo>
                <a:lnTo>
                  <a:pt x="590" y="212"/>
                </a:lnTo>
                <a:lnTo>
                  <a:pt x="602" y="218"/>
                </a:lnTo>
                <a:lnTo>
                  <a:pt x="614" y="230"/>
                </a:lnTo>
                <a:lnTo>
                  <a:pt x="626" y="236"/>
                </a:lnTo>
                <a:lnTo>
                  <a:pt x="643" y="236"/>
                </a:lnTo>
                <a:lnTo>
                  <a:pt x="661" y="242"/>
                </a:lnTo>
                <a:lnTo>
                  <a:pt x="673" y="242"/>
                </a:lnTo>
                <a:lnTo>
                  <a:pt x="690" y="248"/>
                </a:lnTo>
                <a:lnTo>
                  <a:pt x="708" y="254"/>
                </a:lnTo>
                <a:lnTo>
                  <a:pt x="714" y="259"/>
                </a:lnTo>
                <a:lnTo>
                  <a:pt x="726" y="265"/>
                </a:lnTo>
                <a:lnTo>
                  <a:pt x="732" y="271"/>
                </a:lnTo>
                <a:lnTo>
                  <a:pt x="732" y="277"/>
                </a:lnTo>
                <a:lnTo>
                  <a:pt x="738" y="289"/>
                </a:lnTo>
                <a:lnTo>
                  <a:pt x="738" y="295"/>
                </a:lnTo>
                <a:lnTo>
                  <a:pt x="744" y="307"/>
                </a:lnTo>
                <a:lnTo>
                  <a:pt x="744" y="318"/>
                </a:lnTo>
                <a:lnTo>
                  <a:pt x="738" y="330"/>
                </a:lnTo>
                <a:lnTo>
                  <a:pt x="738" y="336"/>
                </a:lnTo>
                <a:lnTo>
                  <a:pt x="744" y="348"/>
                </a:lnTo>
                <a:lnTo>
                  <a:pt x="749" y="360"/>
                </a:lnTo>
                <a:lnTo>
                  <a:pt x="755" y="371"/>
                </a:lnTo>
                <a:lnTo>
                  <a:pt x="761" y="377"/>
                </a:lnTo>
                <a:lnTo>
                  <a:pt x="767" y="383"/>
                </a:lnTo>
                <a:lnTo>
                  <a:pt x="779" y="389"/>
                </a:lnTo>
                <a:lnTo>
                  <a:pt x="797" y="389"/>
                </a:lnTo>
                <a:lnTo>
                  <a:pt x="808" y="395"/>
                </a:lnTo>
                <a:lnTo>
                  <a:pt x="820" y="395"/>
                </a:lnTo>
                <a:lnTo>
                  <a:pt x="832" y="395"/>
                </a:lnTo>
                <a:lnTo>
                  <a:pt x="850" y="389"/>
                </a:lnTo>
                <a:lnTo>
                  <a:pt x="861" y="389"/>
                </a:lnTo>
                <a:lnTo>
                  <a:pt x="873" y="389"/>
                </a:lnTo>
                <a:lnTo>
                  <a:pt x="885" y="389"/>
                </a:lnTo>
                <a:lnTo>
                  <a:pt x="897" y="389"/>
                </a:lnTo>
                <a:lnTo>
                  <a:pt x="909" y="389"/>
                </a:lnTo>
                <a:lnTo>
                  <a:pt x="915" y="395"/>
                </a:lnTo>
                <a:lnTo>
                  <a:pt x="920" y="395"/>
                </a:lnTo>
                <a:lnTo>
                  <a:pt x="932" y="401"/>
                </a:lnTo>
                <a:lnTo>
                  <a:pt x="938" y="413"/>
                </a:lnTo>
                <a:lnTo>
                  <a:pt x="944" y="425"/>
                </a:lnTo>
                <a:lnTo>
                  <a:pt x="944" y="430"/>
                </a:lnTo>
                <a:lnTo>
                  <a:pt x="950" y="442"/>
                </a:lnTo>
                <a:lnTo>
                  <a:pt x="950" y="466"/>
                </a:lnTo>
                <a:lnTo>
                  <a:pt x="950" y="489"/>
                </a:lnTo>
                <a:lnTo>
                  <a:pt x="950" y="519"/>
                </a:lnTo>
                <a:lnTo>
                  <a:pt x="944" y="548"/>
                </a:lnTo>
                <a:lnTo>
                  <a:pt x="944" y="566"/>
                </a:lnTo>
                <a:lnTo>
                  <a:pt x="944" y="584"/>
                </a:lnTo>
                <a:lnTo>
                  <a:pt x="938" y="596"/>
                </a:lnTo>
                <a:lnTo>
                  <a:pt x="932" y="601"/>
                </a:lnTo>
                <a:lnTo>
                  <a:pt x="926" y="607"/>
                </a:lnTo>
                <a:lnTo>
                  <a:pt x="915" y="613"/>
                </a:lnTo>
                <a:lnTo>
                  <a:pt x="909" y="619"/>
                </a:lnTo>
                <a:lnTo>
                  <a:pt x="897" y="619"/>
                </a:lnTo>
                <a:lnTo>
                  <a:pt x="879" y="619"/>
                </a:lnTo>
                <a:lnTo>
                  <a:pt x="861" y="619"/>
                </a:lnTo>
                <a:lnTo>
                  <a:pt x="850" y="619"/>
                </a:lnTo>
                <a:lnTo>
                  <a:pt x="838" y="619"/>
                </a:lnTo>
                <a:lnTo>
                  <a:pt x="826" y="619"/>
                </a:lnTo>
                <a:lnTo>
                  <a:pt x="814" y="619"/>
                </a:lnTo>
                <a:lnTo>
                  <a:pt x="803" y="619"/>
                </a:lnTo>
                <a:lnTo>
                  <a:pt x="791" y="619"/>
                </a:lnTo>
                <a:lnTo>
                  <a:pt x="779" y="619"/>
                </a:lnTo>
                <a:lnTo>
                  <a:pt x="773" y="625"/>
                </a:lnTo>
                <a:lnTo>
                  <a:pt x="767" y="625"/>
                </a:lnTo>
                <a:lnTo>
                  <a:pt x="755" y="631"/>
                </a:lnTo>
                <a:lnTo>
                  <a:pt x="749" y="643"/>
                </a:lnTo>
                <a:lnTo>
                  <a:pt x="744" y="649"/>
                </a:lnTo>
                <a:lnTo>
                  <a:pt x="744" y="655"/>
                </a:lnTo>
                <a:lnTo>
                  <a:pt x="738" y="666"/>
                </a:lnTo>
                <a:lnTo>
                  <a:pt x="738" y="672"/>
                </a:lnTo>
                <a:lnTo>
                  <a:pt x="738" y="684"/>
                </a:lnTo>
                <a:lnTo>
                  <a:pt x="738" y="696"/>
                </a:lnTo>
                <a:lnTo>
                  <a:pt x="738" y="714"/>
                </a:lnTo>
                <a:lnTo>
                  <a:pt x="732" y="725"/>
                </a:lnTo>
                <a:lnTo>
                  <a:pt x="732" y="737"/>
                </a:lnTo>
                <a:lnTo>
                  <a:pt x="720" y="743"/>
                </a:lnTo>
                <a:lnTo>
                  <a:pt x="714" y="749"/>
                </a:lnTo>
                <a:lnTo>
                  <a:pt x="702" y="755"/>
                </a:lnTo>
                <a:lnTo>
                  <a:pt x="690" y="761"/>
                </a:lnTo>
                <a:lnTo>
                  <a:pt x="679" y="761"/>
                </a:lnTo>
                <a:lnTo>
                  <a:pt x="667" y="767"/>
                </a:lnTo>
                <a:lnTo>
                  <a:pt x="655" y="767"/>
                </a:lnTo>
                <a:lnTo>
                  <a:pt x="643" y="772"/>
                </a:lnTo>
                <a:lnTo>
                  <a:pt x="626" y="772"/>
                </a:lnTo>
                <a:lnTo>
                  <a:pt x="620" y="778"/>
                </a:lnTo>
                <a:lnTo>
                  <a:pt x="608" y="784"/>
                </a:lnTo>
                <a:lnTo>
                  <a:pt x="596" y="790"/>
                </a:lnTo>
                <a:lnTo>
                  <a:pt x="584" y="802"/>
                </a:lnTo>
                <a:lnTo>
                  <a:pt x="578" y="808"/>
                </a:lnTo>
                <a:lnTo>
                  <a:pt x="573" y="820"/>
                </a:lnTo>
                <a:lnTo>
                  <a:pt x="573" y="831"/>
                </a:lnTo>
                <a:lnTo>
                  <a:pt x="573" y="843"/>
                </a:lnTo>
                <a:lnTo>
                  <a:pt x="573" y="855"/>
                </a:lnTo>
                <a:lnTo>
                  <a:pt x="578" y="873"/>
                </a:lnTo>
                <a:lnTo>
                  <a:pt x="578" y="885"/>
                </a:lnTo>
                <a:lnTo>
                  <a:pt x="584" y="896"/>
                </a:lnTo>
                <a:lnTo>
                  <a:pt x="584" y="914"/>
                </a:lnTo>
                <a:lnTo>
                  <a:pt x="584" y="932"/>
                </a:lnTo>
                <a:lnTo>
                  <a:pt x="584" y="944"/>
                </a:lnTo>
                <a:lnTo>
                  <a:pt x="578" y="955"/>
                </a:lnTo>
                <a:lnTo>
                  <a:pt x="573" y="973"/>
                </a:lnTo>
                <a:lnTo>
                  <a:pt x="567" y="985"/>
                </a:lnTo>
                <a:lnTo>
                  <a:pt x="561" y="997"/>
                </a:lnTo>
                <a:lnTo>
                  <a:pt x="549" y="1008"/>
                </a:lnTo>
                <a:lnTo>
                  <a:pt x="543" y="1014"/>
                </a:lnTo>
                <a:lnTo>
                  <a:pt x="537" y="1020"/>
                </a:lnTo>
                <a:lnTo>
                  <a:pt x="525" y="1026"/>
                </a:lnTo>
                <a:lnTo>
                  <a:pt x="514" y="1032"/>
                </a:lnTo>
                <a:lnTo>
                  <a:pt x="508" y="1032"/>
                </a:lnTo>
                <a:lnTo>
                  <a:pt x="490" y="1038"/>
                </a:lnTo>
                <a:lnTo>
                  <a:pt x="472" y="1038"/>
                </a:lnTo>
                <a:lnTo>
                  <a:pt x="455" y="1038"/>
                </a:lnTo>
                <a:lnTo>
                  <a:pt x="443" y="1038"/>
                </a:lnTo>
                <a:lnTo>
                  <a:pt x="431" y="1032"/>
                </a:lnTo>
                <a:lnTo>
                  <a:pt x="419" y="1032"/>
                </a:lnTo>
                <a:lnTo>
                  <a:pt x="407" y="1026"/>
                </a:lnTo>
                <a:lnTo>
                  <a:pt x="401" y="1020"/>
                </a:lnTo>
                <a:lnTo>
                  <a:pt x="390" y="1008"/>
                </a:lnTo>
                <a:lnTo>
                  <a:pt x="384" y="1002"/>
                </a:lnTo>
                <a:lnTo>
                  <a:pt x="378" y="991"/>
                </a:lnTo>
                <a:lnTo>
                  <a:pt x="372" y="985"/>
                </a:lnTo>
                <a:lnTo>
                  <a:pt x="366" y="973"/>
                </a:lnTo>
                <a:lnTo>
                  <a:pt x="366" y="961"/>
                </a:lnTo>
                <a:lnTo>
                  <a:pt x="366" y="949"/>
                </a:lnTo>
                <a:lnTo>
                  <a:pt x="366" y="938"/>
                </a:lnTo>
                <a:lnTo>
                  <a:pt x="366" y="926"/>
                </a:lnTo>
                <a:lnTo>
                  <a:pt x="372" y="914"/>
                </a:lnTo>
                <a:lnTo>
                  <a:pt x="372" y="896"/>
                </a:lnTo>
                <a:lnTo>
                  <a:pt x="378" y="885"/>
                </a:lnTo>
                <a:lnTo>
                  <a:pt x="378" y="873"/>
                </a:lnTo>
                <a:lnTo>
                  <a:pt x="378" y="861"/>
                </a:lnTo>
                <a:lnTo>
                  <a:pt x="378" y="855"/>
                </a:lnTo>
                <a:lnTo>
                  <a:pt x="378" y="843"/>
                </a:lnTo>
                <a:lnTo>
                  <a:pt x="372" y="831"/>
                </a:lnTo>
                <a:lnTo>
                  <a:pt x="366" y="826"/>
                </a:lnTo>
                <a:lnTo>
                  <a:pt x="354" y="820"/>
                </a:lnTo>
                <a:lnTo>
                  <a:pt x="348" y="814"/>
                </a:lnTo>
                <a:lnTo>
                  <a:pt x="343" y="808"/>
                </a:lnTo>
                <a:lnTo>
                  <a:pt x="331" y="802"/>
                </a:lnTo>
                <a:lnTo>
                  <a:pt x="319" y="802"/>
                </a:lnTo>
                <a:lnTo>
                  <a:pt x="307" y="796"/>
                </a:lnTo>
                <a:lnTo>
                  <a:pt x="295" y="796"/>
                </a:lnTo>
                <a:lnTo>
                  <a:pt x="284" y="790"/>
                </a:lnTo>
                <a:lnTo>
                  <a:pt x="272" y="790"/>
                </a:lnTo>
                <a:lnTo>
                  <a:pt x="260" y="784"/>
                </a:lnTo>
                <a:lnTo>
                  <a:pt x="242" y="778"/>
                </a:lnTo>
                <a:lnTo>
                  <a:pt x="236" y="778"/>
                </a:lnTo>
                <a:lnTo>
                  <a:pt x="225" y="772"/>
                </a:lnTo>
                <a:lnTo>
                  <a:pt x="219" y="761"/>
                </a:lnTo>
                <a:lnTo>
                  <a:pt x="213" y="749"/>
                </a:lnTo>
                <a:lnTo>
                  <a:pt x="213" y="737"/>
                </a:lnTo>
                <a:lnTo>
                  <a:pt x="213" y="725"/>
                </a:lnTo>
                <a:lnTo>
                  <a:pt x="213" y="708"/>
                </a:lnTo>
                <a:lnTo>
                  <a:pt x="213" y="702"/>
                </a:lnTo>
                <a:lnTo>
                  <a:pt x="213" y="690"/>
                </a:lnTo>
                <a:lnTo>
                  <a:pt x="207" y="678"/>
                </a:lnTo>
                <a:lnTo>
                  <a:pt x="201" y="666"/>
                </a:lnTo>
                <a:lnTo>
                  <a:pt x="195" y="660"/>
                </a:lnTo>
                <a:lnTo>
                  <a:pt x="189" y="655"/>
                </a:lnTo>
                <a:lnTo>
                  <a:pt x="177" y="649"/>
                </a:lnTo>
                <a:lnTo>
                  <a:pt x="166" y="643"/>
                </a:lnTo>
                <a:lnTo>
                  <a:pt x="148" y="643"/>
                </a:lnTo>
                <a:lnTo>
                  <a:pt x="136" y="643"/>
                </a:lnTo>
                <a:lnTo>
                  <a:pt x="124" y="643"/>
                </a:lnTo>
                <a:lnTo>
                  <a:pt x="113" y="643"/>
                </a:lnTo>
                <a:lnTo>
                  <a:pt x="107" y="643"/>
                </a:lnTo>
                <a:lnTo>
                  <a:pt x="95" y="649"/>
                </a:lnTo>
                <a:lnTo>
                  <a:pt x="83" y="649"/>
                </a:lnTo>
                <a:lnTo>
                  <a:pt x="65" y="649"/>
                </a:lnTo>
                <a:lnTo>
                  <a:pt x="54" y="649"/>
                </a:lnTo>
                <a:lnTo>
                  <a:pt x="42" y="643"/>
                </a:lnTo>
                <a:lnTo>
                  <a:pt x="30" y="637"/>
                </a:lnTo>
                <a:lnTo>
                  <a:pt x="18" y="631"/>
                </a:lnTo>
                <a:lnTo>
                  <a:pt x="12" y="625"/>
                </a:lnTo>
                <a:lnTo>
                  <a:pt x="12" y="613"/>
                </a:lnTo>
                <a:lnTo>
                  <a:pt x="6" y="596"/>
                </a:lnTo>
                <a:lnTo>
                  <a:pt x="6" y="578"/>
                </a:lnTo>
                <a:lnTo>
                  <a:pt x="0" y="560"/>
                </a:lnTo>
                <a:lnTo>
                  <a:pt x="0" y="542"/>
                </a:lnTo>
                <a:lnTo>
                  <a:pt x="6" y="519"/>
                </a:lnTo>
                <a:lnTo>
                  <a:pt x="6" y="501"/>
                </a:lnTo>
                <a:lnTo>
                  <a:pt x="6" y="484"/>
                </a:lnTo>
                <a:lnTo>
                  <a:pt x="6" y="466"/>
                </a:lnTo>
                <a:lnTo>
                  <a:pt x="6" y="448"/>
                </a:lnTo>
                <a:lnTo>
                  <a:pt x="12" y="430"/>
                </a:lnTo>
                <a:lnTo>
                  <a:pt x="12" y="419"/>
                </a:lnTo>
                <a:lnTo>
                  <a:pt x="18" y="413"/>
                </a:lnTo>
                <a:lnTo>
                  <a:pt x="24" y="401"/>
                </a:lnTo>
                <a:lnTo>
                  <a:pt x="30" y="401"/>
                </a:lnTo>
                <a:lnTo>
                  <a:pt x="42" y="395"/>
                </a:lnTo>
                <a:lnTo>
                  <a:pt x="48" y="389"/>
                </a:lnTo>
                <a:lnTo>
                  <a:pt x="59" y="389"/>
                </a:lnTo>
                <a:lnTo>
                  <a:pt x="71" y="389"/>
                </a:lnTo>
                <a:lnTo>
                  <a:pt x="83" y="389"/>
                </a:lnTo>
                <a:lnTo>
                  <a:pt x="101" y="389"/>
                </a:lnTo>
                <a:lnTo>
                  <a:pt x="113" y="389"/>
                </a:lnTo>
                <a:lnTo>
                  <a:pt x="124" y="395"/>
                </a:lnTo>
                <a:lnTo>
                  <a:pt x="142" y="395"/>
                </a:lnTo>
                <a:lnTo>
                  <a:pt x="160" y="389"/>
                </a:lnTo>
                <a:lnTo>
                  <a:pt x="171" y="389"/>
                </a:lnTo>
                <a:lnTo>
                  <a:pt x="189" y="383"/>
                </a:lnTo>
                <a:lnTo>
                  <a:pt x="195" y="377"/>
                </a:lnTo>
                <a:lnTo>
                  <a:pt x="207" y="371"/>
                </a:lnTo>
                <a:lnTo>
                  <a:pt x="213" y="360"/>
                </a:lnTo>
                <a:lnTo>
                  <a:pt x="213" y="348"/>
                </a:lnTo>
                <a:lnTo>
                  <a:pt x="219" y="336"/>
                </a:lnTo>
                <a:lnTo>
                  <a:pt x="219" y="330"/>
                </a:lnTo>
                <a:lnTo>
                  <a:pt x="213" y="312"/>
                </a:lnTo>
                <a:lnTo>
                  <a:pt x="219" y="301"/>
                </a:lnTo>
                <a:lnTo>
                  <a:pt x="219" y="289"/>
                </a:lnTo>
                <a:lnTo>
                  <a:pt x="225" y="277"/>
                </a:lnTo>
                <a:lnTo>
                  <a:pt x="230" y="265"/>
                </a:lnTo>
                <a:lnTo>
                  <a:pt x="236" y="259"/>
                </a:lnTo>
                <a:lnTo>
                  <a:pt x="248" y="254"/>
                </a:lnTo>
                <a:lnTo>
                  <a:pt x="266" y="248"/>
                </a:lnTo>
                <a:lnTo>
                  <a:pt x="278" y="248"/>
                </a:lnTo>
                <a:lnTo>
                  <a:pt x="289" y="242"/>
                </a:lnTo>
                <a:lnTo>
                  <a:pt x="301" y="242"/>
                </a:lnTo>
                <a:lnTo>
                  <a:pt x="319" y="236"/>
                </a:lnTo>
                <a:lnTo>
                  <a:pt x="337" y="236"/>
                </a:lnTo>
                <a:lnTo>
                  <a:pt x="348" y="224"/>
                </a:lnTo>
                <a:lnTo>
                  <a:pt x="360" y="21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0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4" grpId="0" autoUpdateAnimBg="0"/>
      <p:bldP spid="13315" grpId="0" build="p" bldLvl="3" autoUpdateAnimBg="0" advAuto="1000"/>
      <p:bldP spid="1332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8" name="Freeform 20"/>
          <p:cNvSpPr>
            <a:spLocks/>
          </p:cNvSpPr>
          <p:nvPr/>
        </p:nvSpPr>
        <p:spPr bwMode="auto">
          <a:xfrm rot="1407303">
            <a:off x="4044950" y="996950"/>
            <a:ext cx="4865688" cy="1814513"/>
          </a:xfrm>
          <a:custGeom>
            <a:avLst/>
            <a:gdLst/>
            <a:ahLst/>
            <a:cxnLst>
              <a:cxn ang="0">
                <a:pos x="855" y="0"/>
              </a:cxn>
              <a:cxn ang="0">
                <a:pos x="6" y="690"/>
              </a:cxn>
              <a:cxn ang="0">
                <a:pos x="83" y="678"/>
              </a:cxn>
              <a:cxn ang="0">
                <a:pos x="83" y="655"/>
              </a:cxn>
              <a:cxn ang="0">
                <a:pos x="71" y="625"/>
              </a:cxn>
              <a:cxn ang="0">
                <a:pos x="71" y="601"/>
              </a:cxn>
              <a:cxn ang="0">
                <a:pos x="77" y="572"/>
              </a:cxn>
              <a:cxn ang="0">
                <a:pos x="94" y="554"/>
              </a:cxn>
              <a:cxn ang="0">
                <a:pos x="112" y="537"/>
              </a:cxn>
              <a:cxn ang="0">
                <a:pos x="142" y="531"/>
              </a:cxn>
              <a:cxn ang="0">
                <a:pos x="177" y="531"/>
              </a:cxn>
              <a:cxn ang="0">
                <a:pos x="206" y="537"/>
              </a:cxn>
              <a:cxn ang="0">
                <a:pos x="230" y="554"/>
              </a:cxn>
              <a:cxn ang="0">
                <a:pos x="248" y="572"/>
              </a:cxn>
              <a:cxn ang="0">
                <a:pos x="254" y="596"/>
              </a:cxn>
              <a:cxn ang="0">
                <a:pos x="254" y="619"/>
              </a:cxn>
              <a:cxn ang="0">
                <a:pos x="248" y="643"/>
              </a:cxn>
              <a:cxn ang="0">
                <a:pos x="242" y="666"/>
              </a:cxn>
              <a:cxn ang="0">
                <a:pos x="242" y="690"/>
              </a:cxn>
              <a:cxn ang="0">
                <a:pos x="383" y="666"/>
              </a:cxn>
              <a:cxn ang="0">
                <a:pos x="389" y="637"/>
              </a:cxn>
              <a:cxn ang="0">
                <a:pos x="389" y="607"/>
              </a:cxn>
              <a:cxn ang="0">
                <a:pos x="395" y="584"/>
              </a:cxn>
              <a:cxn ang="0">
                <a:pos x="407" y="572"/>
              </a:cxn>
              <a:cxn ang="0">
                <a:pos x="425" y="566"/>
              </a:cxn>
              <a:cxn ang="0">
                <a:pos x="448" y="560"/>
              </a:cxn>
              <a:cxn ang="0">
                <a:pos x="472" y="560"/>
              </a:cxn>
              <a:cxn ang="0">
                <a:pos x="490" y="566"/>
              </a:cxn>
              <a:cxn ang="0">
                <a:pos x="519" y="566"/>
              </a:cxn>
              <a:cxn ang="0">
                <a:pos x="543" y="560"/>
              </a:cxn>
              <a:cxn ang="0">
                <a:pos x="566" y="554"/>
              </a:cxn>
              <a:cxn ang="0">
                <a:pos x="584" y="537"/>
              </a:cxn>
              <a:cxn ang="0">
                <a:pos x="596" y="519"/>
              </a:cxn>
              <a:cxn ang="0">
                <a:pos x="596" y="495"/>
              </a:cxn>
              <a:cxn ang="0">
                <a:pos x="596" y="472"/>
              </a:cxn>
              <a:cxn ang="0">
                <a:pos x="602" y="454"/>
              </a:cxn>
              <a:cxn ang="0">
                <a:pos x="607" y="436"/>
              </a:cxn>
              <a:cxn ang="0">
                <a:pos x="631" y="425"/>
              </a:cxn>
              <a:cxn ang="0">
                <a:pos x="655" y="419"/>
              </a:cxn>
              <a:cxn ang="0">
                <a:pos x="684" y="413"/>
              </a:cxn>
              <a:cxn ang="0">
                <a:pos x="708" y="407"/>
              </a:cxn>
              <a:cxn ang="0">
                <a:pos x="725" y="401"/>
              </a:cxn>
              <a:cxn ang="0">
                <a:pos x="743" y="389"/>
              </a:cxn>
              <a:cxn ang="0">
                <a:pos x="755" y="371"/>
              </a:cxn>
              <a:cxn ang="0">
                <a:pos x="761" y="348"/>
              </a:cxn>
              <a:cxn ang="0">
                <a:pos x="761" y="324"/>
              </a:cxn>
              <a:cxn ang="0">
                <a:pos x="749" y="295"/>
              </a:cxn>
              <a:cxn ang="0">
                <a:pos x="749" y="265"/>
              </a:cxn>
              <a:cxn ang="0">
                <a:pos x="749" y="242"/>
              </a:cxn>
              <a:cxn ang="0">
                <a:pos x="755" y="224"/>
              </a:cxn>
              <a:cxn ang="0">
                <a:pos x="767" y="206"/>
              </a:cxn>
              <a:cxn ang="0">
                <a:pos x="784" y="189"/>
              </a:cxn>
              <a:cxn ang="0">
                <a:pos x="808" y="177"/>
              </a:cxn>
              <a:cxn ang="0">
                <a:pos x="832" y="171"/>
              </a:cxn>
              <a:cxn ang="0">
                <a:pos x="855" y="171"/>
              </a:cxn>
            </a:cxnLst>
            <a:rect l="0" t="0" r="r" b="b"/>
            <a:pathLst>
              <a:path w="855" h="690">
                <a:moveTo>
                  <a:pt x="855" y="171"/>
                </a:moveTo>
                <a:lnTo>
                  <a:pt x="855" y="0"/>
                </a:lnTo>
                <a:lnTo>
                  <a:pt x="0" y="0"/>
                </a:lnTo>
                <a:lnTo>
                  <a:pt x="6" y="690"/>
                </a:lnTo>
                <a:lnTo>
                  <a:pt x="77" y="690"/>
                </a:lnTo>
                <a:lnTo>
                  <a:pt x="83" y="678"/>
                </a:lnTo>
                <a:lnTo>
                  <a:pt x="83" y="672"/>
                </a:lnTo>
                <a:lnTo>
                  <a:pt x="83" y="655"/>
                </a:lnTo>
                <a:lnTo>
                  <a:pt x="77" y="643"/>
                </a:lnTo>
                <a:lnTo>
                  <a:pt x="71" y="625"/>
                </a:lnTo>
                <a:lnTo>
                  <a:pt x="71" y="613"/>
                </a:lnTo>
                <a:lnTo>
                  <a:pt x="71" y="601"/>
                </a:lnTo>
                <a:lnTo>
                  <a:pt x="71" y="590"/>
                </a:lnTo>
                <a:lnTo>
                  <a:pt x="77" y="572"/>
                </a:lnTo>
                <a:lnTo>
                  <a:pt x="83" y="560"/>
                </a:lnTo>
                <a:lnTo>
                  <a:pt x="94" y="554"/>
                </a:lnTo>
                <a:lnTo>
                  <a:pt x="100" y="542"/>
                </a:lnTo>
                <a:lnTo>
                  <a:pt x="112" y="537"/>
                </a:lnTo>
                <a:lnTo>
                  <a:pt x="130" y="531"/>
                </a:lnTo>
                <a:lnTo>
                  <a:pt x="142" y="531"/>
                </a:lnTo>
                <a:lnTo>
                  <a:pt x="159" y="525"/>
                </a:lnTo>
                <a:lnTo>
                  <a:pt x="177" y="531"/>
                </a:lnTo>
                <a:lnTo>
                  <a:pt x="195" y="531"/>
                </a:lnTo>
                <a:lnTo>
                  <a:pt x="206" y="537"/>
                </a:lnTo>
                <a:lnTo>
                  <a:pt x="218" y="542"/>
                </a:lnTo>
                <a:lnTo>
                  <a:pt x="230" y="554"/>
                </a:lnTo>
                <a:lnTo>
                  <a:pt x="236" y="560"/>
                </a:lnTo>
                <a:lnTo>
                  <a:pt x="248" y="572"/>
                </a:lnTo>
                <a:lnTo>
                  <a:pt x="254" y="584"/>
                </a:lnTo>
                <a:lnTo>
                  <a:pt x="254" y="596"/>
                </a:lnTo>
                <a:lnTo>
                  <a:pt x="254" y="607"/>
                </a:lnTo>
                <a:lnTo>
                  <a:pt x="254" y="619"/>
                </a:lnTo>
                <a:lnTo>
                  <a:pt x="248" y="631"/>
                </a:lnTo>
                <a:lnTo>
                  <a:pt x="248" y="643"/>
                </a:lnTo>
                <a:lnTo>
                  <a:pt x="242" y="655"/>
                </a:lnTo>
                <a:lnTo>
                  <a:pt x="242" y="666"/>
                </a:lnTo>
                <a:lnTo>
                  <a:pt x="242" y="678"/>
                </a:lnTo>
                <a:lnTo>
                  <a:pt x="242" y="690"/>
                </a:lnTo>
                <a:lnTo>
                  <a:pt x="389" y="690"/>
                </a:lnTo>
                <a:lnTo>
                  <a:pt x="383" y="666"/>
                </a:lnTo>
                <a:lnTo>
                  <a:pt x="389" y="649"/>
                </a:lnTo>
                <a:lnTo>
                  <a:pt x="389" y="637"/>
                </a:lnTo>
                <a:lnTo>
                  <a:pt x="389" y="619"/>
                </a:lnTo>
                <a:lnTo>
                  <a:pt x="389" y="607"/>
                </a:lnTo>
                <a:lnTo>
                  <a:pt x="389" y="596"/>
                </a:lnTo>
                <a:lnTo>
                  <a:pt x="395" y="584"/>
                </a:lnTo>
                <a:lnTo>
                  <a:pt x="401" y="578"/>
                </a:lnTo>
                <a:lnTo>
                  <a:pt x="407" y="572"/>
                </a:lnTo>
                <a:lnTo>
                  <a:pt x="419" y="566"/>
                </a:lnTo>
                <a:lnTo>
                  <a:pt x="425" y="566"/>
                </a:lnTo>
                <a:lnTo>
                  <a:pt x="436" y="560"/>
                </a:lnTo>
                <a:lnTo>
                  <a:pt x="448" y="560"/>
                </a:lnTo>
                <a:lnTo>
                  <a:pt x="460" y="560"/>
                </a:lnTo>
                <a:lnTo>
                  <a:pt x="472" y="560"/>
                </a:lnTo>
                <a:lnTo>
                  <a:pt x="478" y="566"/>
                </a:lnTo>
                <a:lnTo>
                  <a:pt x="490" y="566"/>
                </a:lnTo>
                <a:lnTo>
                  <a:pt x="507" y="566"/>
                </a:lnTo>
                <a:lnTo>
                  <a:pt x="519" y="566"/>
                </a:lnTo>
                <a:lnTo>
                  <a:pt x="531" y="566"/>
                </a:lnTo>
                <a:lnTo>
                  <a:pt x="543" y="560"/>
                </a:lnTo>
                <a:lnTo>
                  <a:pt x="560" y="560"/>
                </a:lnTo>
                <a:lnTo>
                  <a:pt x="566" y="554"/>
                </a:lnTo>
                <a:lnTo>
                  <a:pt x="578" y="548"/>
                </a:lnTo>
                <a:lnTo>
                  <a:pt x="584" y="537"/>
                </a:lnTo>
                <a:lnTo>
                  <a:pt x="590" y="531"/>
                </a:lnTo>
                <a:lnTo>
                  <a:pt x="596" y="519"/>
                </a:lnTo>
                <a:lnTo>
                  <a:pt x="596" y="507"/>
                </a:lnTo>
                <a:lnTo>
                  <a:pt x="596" y="495"/>
                </a:lnTo>
                <a:lnTo>
                  <a:pt x="596" y="483"/>
                </a:lnTo>
                <a:lnTo>
                  <a:pt x="596" y="472"/>
                </a:lnTo>
                <a:lnTo>
                  <a:pt x="596" y="466"/>
                </a:lnTo>
                <a:lnTo>
                  <a:pt x="602" y="454"/>
                </a:lnTo>
                <a:lnTo>
                  <a:pt x="602" y="442"/>
                </a:lnTo>
                <a:lnTo>
                  <a:pt x="607" y="436"/>
                </a:lnTo>
                <a:lnTo>
                  <a:pt x="619" y="430"/>
                </a:lnTo>
                <a:lnTo>
                  <a:pt x="631" y="425"/>
                </a:lnTo>
                <a:lnTo>
                  <a:pt x="643" y="425"/>
                </a:lnTo>
                <a:lnTo>
                  <a:pt x="655" y="419"/>
                </a:lnTo>
                <a:lnTo>
                  <a:pt x="666" y="419"/>
                </a:lnTo>
                <a:lnTo>
                  <a:pt x="684" y="413"/>
                </a:lnTo>
                <a:lnTo>
                  <a:pt x="696" y="413"/>
                </a:lnTo>
                <a:lnTo>
                  <a:pt x="708" y="407"/>
                </a:lnTo>
                <a:lnTo>
                  <a:pt x="714" y="401"/>
                </a:lnTo>
                <a:lnTo>
                  <a:pt x="725" y="401"/>
                </a:lnTo>
                <a:lnTo>
                  <a:pt x="737" y="395"/>
                </a:lnTo>
                <a:lnTo>
                  <a:pt x="743" y="389"/>
                </a:lnTo>
                <a:lnTo>
                  <a:pt x="749" y="377"/>
                </a:lnTo>
                <a:lnTo>
                  <a:pt x="755" y="371"/>
                </a:lnTo>
                <a:lnTo>
                  <a:pt x="761" y="360"/>
                </a:lnTo>
                <a:lnTo>
                  <a:pt x="761" y="348"/>
                </a:lnTo>
                <a:lnTo>
                  <a:pt x="761" y="336"/>
                </a:lnTo>
                <a:lnTo>
                  <a:pt x="761" y="324"/>
                </a:lnTo>
                <a:lnTo>
                  <a:pt x="755" y="307"/>
                </a:lnTo>
                <a:lnTo>
                  <a:pt x="749" y="295"/>
                </a:lnTo>
                <a:lnTo>
                  <a:pt x="749" y="277"/>
                </a:lnTo>
                <a:lnTo>
                  <a:pt x="749" y="265"/>
                </a:lnTo>
                <a:lnTo>
                  <a:pt x="749" y="259"/>
                </a:lnTo>
                <a:lnTo>
                  <a:pt x="749" y="242"/>
                </a:lnTo>
                <a:lnTo>
                  <a:pt x="755" y="230"/>
                </a:lnTo>
                <a:lnTo>
                  <a:pt x="755" y="224"/>
                </a:lnTo>
                <a:lnTo>
                  <a:pt x="761" y="212"/>
                </a:lnTo>
                <a:lnTo>
                  <a:pt x="767" y="206"/>
                </a:lnTo>
                <a:lnTo>
                  <a:pt x="778" y="195"/>
                </a:lnTo>
                <a:lnTo>
                  <a:pt x="784" y="189"/>
                </a:lnTo>
                <a:lnTo>
                  <a:pt x="796" y="183"/>
                </a:lnTo>
                <a:lnTo>
                  <a:pt x="808" y="177"/>
                </a:lnTo>
                <a:lnTo>
                  <a:pt x="820" y="171"/>
                </a:lnTo>
                <a:lnTo>
                  <a:pt x="832" y="171"/>
                </a:lnTo>
                <a:lnTo>
                  <a:pt x="843" y="171"/>
                </a:lnTo>
                <a:lnTo>
                  <a:pt x="855" y="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 rot="1390129">
            <a:off x="3005138" y="1371600"/>
            <a:ext cx="5943600" cy="1055688"/>
          </a:xfr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 Black" pitchFamily="34" charset="0"/>
              </a:rPr>
              <a:t>By Planning For </a:t>
            </a:r>
            <a:br>
              <a:rPr lang="en-US" sz="240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Arial Black" pitchFamily="34" charset="0"/>
              </a:rPr>
              <a:t>Academic Success</a:t>
            </a:r>
            <a:br>
              <a:rPr lang="en-US" sz="2400" dirty="0">
                <a:solidFill>
                  <a:srgbClr val="000000"/>
                </a:solidFill>
                <a:latin typeface="Arial Black" pitchFamily="34" charset="0"/>
              </a:rPr>
            </a:br>
            <a:endParaRPr lang="en-US" sz="2400" dirty="0">
              <a:latin typeface="Arial Black" pitchFamily="34" charset="0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2514600"/>
            <a:ext cx="6707188" cy="36576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i="1" dirty="0">
                <a:latin typeface="Arial Black" pitchFamily="34" charset="0"/>
              </a:rPr>
              <a:t>Teaching how they learn</a:t>
            </a:r>
          </a:p>
          <a:p>
            <a:pPr lvl="2">
              <a:lnSpc>
                <a:spcPct val="70000"/>
              </a:lnSpc>
              <a:buFont typeface="Wingdings" pitchFamily="2" charset="2"/>
              <a:buChar char="Ø"/>
            </a:pPr>
            <a:endParaRPr lang="en-US" sz="2800" i="1" dirty="0">
              <a:latin typeface="Arial Black" pitchFamily="34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r>
              <a:rPr lang="en-US" i="1" dirty="0">
                <a:latin typeface="Arial Black" pitchFamily="34" charset="0"/>
              </a:rPr>
              <a:t>Small group instruction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endParaRPr lang="en-US" i="1" dirty="0">
              <a:latin typeface="Arial Black" pitchFamily="34" charset="0"/>
            </a:endParaRPr>
          </a:p>
          <a:p>
            <a:pPr algn="r">
              <a:lnSpc>
                <a:spcPct val="70000"/>
              </a:lnSpc>
              <a:buFont typeface="Wingdings" pitchFamily="2" charset="2"/>
              <a:buChar char="Ø"/>
            </a:pPr>
            <a:r>
              <a:rPr lang="en-US" i="1" dirty="0">
                <a:latin typeface="Arial Black" pitchFamily="34" charset="0"/>
              </a:rPr>
              <a:t>‘Engaging’ learning activities</a:t>
            </a:r>
          </a:p>
          <a:p>
            <a:pPr>
              <a:lnSpc>
                <a:spcPct val="70000"/>
              </a:lnSpc>
              <a:buFont typeface="Wingdings" pitchFamily="2" charset="2"/>
              <a:buChar char="Ø"/>
            </a:pPr>
            <a:endParaRPr lang="en-US" i="1" dirty="0">
              <a:latin typeface="Arial Black" pitchFamily="34" charset="0"/>
            </a:endParaRPr>
          </a:p>
          <a:p>
            <a:pPr algn="r">
              <a:lnSpc>
                <a:spcPct val="70000"/>
              </a:lnSpc>
              <a:buFont typeface="Wingdings" pitchFamily="2" charset="2"/>
              <a:buChar char="Ø"/>
            </a:pPr>
            <a:r>
              <a:rPr lang="en-US" i="1" dirty="0">
                <a:latin typeface="Arial Black" pitchFamily="34" charset="0"/>
              </a:rPr>
              <a:t>Incentive strategies</a:t>
            </a:r>
            <a:endParaRPr lang="en-US" dirty="0">
              <a:latin typeface="Arial Black" pitchFamily="34" charset="0"/>
            </a:endParaRPr>
          </a:p>
        </p:txBody>
      </p:sp>
      <p:grpSp>
        <p:nvGrpSpPr>
          <p:cNvPr id="32787" name="Group 19"/>
          <p:cNvGrpSpPr>
            <a:grpSpLocks/>
          </p:cNvGrpSpPr>
          <p:nvPr/>
        </p:nvGrpSpPr>
        <p:grpSpPr bwMode="auto">
          <a:xfrm>
            <a:off x="434975" y="5821363"/>
            <a:ext cx="1246188" cy="809625"/>
            <a:chOff x="274" y="3667"/>
            <a:chExt cx="785" cy="510"/>
          </a:xfrm>
        </p:grpSpPr>
        <p:sp>
          <p:nvSpPr>
            <p:cNvPr id="32782" name="Freeform 14"/>
            <p:cNvSpPr>
              <a:spLocks/>
            </p:cNvSpPr>
            <p:nvPr/>
          </p:nvSpPr>
          <p:spPr bwMode="auto">
            <a:xfrm rot="-5400000">
              <a:off x="720" y="3702"/>
              <a:ext cx="320" cy="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Freeform 15"/>
            <p:cNvSpPr>
              <a:spLocks/>
            </p:cNvSpPr>
            <p:nvPr/>
          </p:nvSpPr>
          <p:spPr bwMode="auto">
            <a:xfrm rot="-5400000">
              <a:off x="795" y="3814"/>
              <a:ext cx="320" cy="209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Freeform 16"/>
            <p:cNvSpPr>
              <a:spLocks/>
            </p:cNvSpPr>
            <p:nvPr/>
          </p:nvSpPr>
          <p:spPr bwMode="auto">
            <a:xfrm rot="-5400000">
              <a:off x="238" y="3891"/>
              <a:ext cx="322" cy="250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Freeform 18"/>
            <p:cNvSpPr>
              <a:spLocks/>
            </p:cNvSpPr>
            <p:nvPr/>
          </p:nvSpPr>
          <p:spPr bwMode="auto">
            <a:xfrm rot="-5400000">
              <a:off x="488" y="3794"/>
              <a:ext cx="357" cy="314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85" name="Freeform 17"/>
          <p:cNvSpPr>
            <a:spLocks/>
          </p:cNvSpPr>
          <p:nvPr/>
        </p:nvSpPr>
        <p:spPr bwMode="auto">
          <a:xfrm rot="-5400000">
            <a:off x="604044" y="6007894"/>
            <a:ext cx="558800" cy="360362"/>
          </a:xfrm>
          <a:custGeom>
            <a:avLst/>
            <a:gdLst/>
            <a:ahLst/>
            <a:cxnLst>
              <a:cxn ang="0">
                <a:pos x="855" y="0"/>
              </a:cxn>
              <a:cxn ang="0">
                <a:pos x="6" y="690"/>
              </a:cxn>
              <a:cxn ang="0">
                <a:pos x="83" y="678"/>
              </a:cxn>
              <a:cxn ang="0">
                <a:pos x="83" y="655"/>
              </a:cxn>
              <a:cxn ang="0">
                <a:pos x="71" y="625"/>
              </a:cxn>
              <a:cxn ang="0">
                <a:pos x="71" y="601"/>
              </a:cxn>
              <a:cxn ang="0">
                <a:pos x="77" y="572"/>
              </a:cxn>
              <a:cxn ang="0">
                <a:pos x="94" y="554"/>
              </a:cxn>
              <a:cxn ang="0">
                <a:pos x="112" y="537"/>
              </a:cxn>
              <a:cxn ang="0">
                <a:pos x="142" y="531"/>
              </a:cxn>
              <a:cxn ang="0">
                <a:pos x="177" y="531"/>
              </a:cxn>
              <a:cxn ang="0">
                <a:pos x="206" y="537"/>
              </a:cxn>
              <a:cxn ang="0">
                <a:pos x="230" y="554"/>
              </a:cxn>
              <a:cxn ang="0">
                <a:pos x="248" y="572"/>
              </a:cxn>
              <a:cxn ang="0">
                <a:pos x="254" y="596"/>
              </a:cxn>
              <a:cxn ang="0">
                <a:pos x="254" y="619"/>
              </a:cxn>
              <a:cxn ang="0">
                <a:pos x="248" y="643"/>
              </a:cxn>
              <a:cxn ang="0">
                <a:pos x="242" y="666"/>
              </a:cxn>
              <a:cxn ang="0">
                <a:pos x="242" y="690"/>
              </a:cxn>
              <a:cxn ang="0">
                <a:pos x="383" y="666"/>
              </a:cxn>
              <a:cxn ang="0">
                <a:pos x="389" y="637"/>
              </a:cxn>
              <a:cxn ang="0">
                <a:pos x="389" y="607"/>
              </a:cxn>
              <a:cxn ang="0">
                <a:pos x="395" y="584"/>
              </a:cxn>
              <a:cxn ang="0">
                <a:pos x="407" y="572"/>
              </a:cxn>
              <a:cxn ang="0">
                <a:pos x="425" y="566"/>
              </a:cxn>
              <a:cxn ang="0">
                <a:pos x="448" y="560"/>
              </a:cxn>
              <a:cxn ang="0">
                <a:pos x="472" y="560"/>
              </a:cxn>
              <a:cxn ang="0">
                <a:pos x="490" y="566"/>
              </a:cxn>
              <a:cxn ang="0">
                <a:pos x="519" y="566"/>
              </a:cxn>
              <a:cxn ang="0">
                <a:pos x="543" y="560"/>
              </a:cxn>
              <a:cxn ang="0">
                <a:pos x="566" y="554"/>
              </a:cxn>
              <a:cxn ang="0">
                <a:pos x="584" y="537"/>
              </a:cxn>
              <a:cxn ang="0">
                <a:pos x="596" y="519"/>
              </a:cxn>
              <a:cxn ang="0">
                <a:pos x="596" y="495"/>
              </a:cxn>
              <a:cxn ang="0">
                <a:pos x="596" y="472"/>
              </a:cxn>
              <a:cxn ang="0">
                <a:pos x="602" y="454"/>
              </a:cxn>
              <a:cxn ang="0">
                <a:pos x="607" y="436"/>
              </a:cxn>
              <a:cxn ang="0">
                <a:pos x="631" y="425"/>
              </a:cxn>
              <a:cxn ang="0">
                <a:pos x="655" y="419"/>
              </a:cxn>
              <a:cxn ang="0">
                <a:pos x="684" y="413"/>
              </a:cxn>
              <a:cxn ang="0">
                <a:pos x="708" y="407"/>
              </a:cxn>
              <a:cxn ang="0">
                <a:pos x="725" y="401"/>
              </a:cxn>
              <a:cxn ang="0">
                <a:pos x="743" y="389"/>
              </a:cxn>
              <a:cxn ang="0">
                <a:pos x="755" y="371"/>
              </a:cxn>
              <a:cxn ang="0">
                <a:pos x="761" y="348"/>
              </a:cxn>
              <a:cxn ang="0">
                <a:pos x="761" y="324"/>
              </a:cxn>
              <a:cxn ang="0">
                <a:pos x="749" y="295"/>
              </a:cxn>
              <a:cxn ang="0">
                <a:pos x="749" y="265"/>
              </a:cxn>
              <a:cxn ang="0">
                <a:pos x="749" y="242"/>
              </a:cxn>
              <a:cxn ang="0">
                <a:pos x="755" y="224"/>
              </a:cxn>
              <a:cxn ang="0">
                <a:pos x="767" y="206"/>
              </a:cxn>
              <a:cxn ang="0">
                <a:pos x="784" y="189"/>
              </a:cxn>
              <a:cxn ang="0">
                <a:pos x="808" y="177"/>
              </a:cxn>
              <a:cxn ang="0">
                <a:pos x="832" y="171"/>
              </a:cxn>
              <a:cxn ang="0">
                <a:pos x="855" y="171"/>
              </a:cxn>
            </a:cxnLst>
            <a:rect l="0" t="0" r="r" b="b"/>
            <a:pathLst>
              <a:path w="855" h="690">
                <a:moveTo>
                  <a:pt x="855" y="171"/>
                </a:moveTo>
                <a:lnTo>
                  <a:pt x="855" y="0"/>
                </a:lnTo>
                <a:lnTo>
                  <a:pt x="0" y="0"/>
                </a:lnTo>
                <a:lnTo>
                  <a:pt x="6" y="690"/>
                </a:lnTo>
                <a:lnTo>
                  <a:pt x="77" y="690"/>
                </a:lnTo>
                <a:lnTo>
                  <a:pt x="83" y="678"/>
                </a:lnTo>
                <a:lnTo>
                  <a:pt x="83" y="672"/>
                </a:lnTo>
                <a:lnTo>
                  <a:pt x="83" y="655"/>
                </a:lnTo>
                <a:lnTo>
                  <a:pt x="77" y="643"/>
                </a:lnTo>
                <a:lnTo>
                  <a:pt x="71" y="625"/>
                </a:lnTo>
                <a:lnTo>
                  <a:pt x="71" y="613"/>
                </a:lnTo>
                <a:lnTo>
                  <a:pt x="71" y="601"/>
                </a:lnTo>
                <a:lnTo>
                  <a:pt x="71" y="590"/>
                </a:lnTo>
                <a:lnTo>
                  <a:pt x="77" y="572"/>
                </a:lnTo>
                <a:lnTo>
                  <a:pt x="83" y="560"/>
                </a:lnTo>
                <a:lnTo>
                  <a:pt x="94" y="554"/>
                </a:lnTo>
                <a:lnTo>
                  <a:pt x="100" y="542"/>
                </a:lnTo>
                <a:lnTo>
                  <a:pt x="112" y="537"/>
                </a:lnTo>
                <a:lnTo>
                  <a:pt x="130" y="531"/>
                </a:lnTo>
                <a:lnTo>
                  <a:pt x="142" y="531"/>
                </a:lnTo>
                <a:lnTo>
                  <a:pt x="159" y="525"/>
                </a:lnTo>
                <a:lnTo>
                  <a:pt x="177" y="531"/>
                </a:lnTo>
                <a:lnTo>
                  <a:pt x="195" y="531"/>
                </a:lnTo>
                <a:lnTo>
                  <a:pt x="206" y="537"/>
                </a:lnTo>
                <a:lnTo>
                  <a:pt x="218" y="542"/>
                </a:lnTo>
                <a:lnTo>
                  <a:pt x="230" y="554"/>
                </a:lnTo>
                <a:lnTo>
                  <a:pt x="236" y="560"/>
                </a:lnTo>
                <a:lnTo>
                  <a:pt x="248" y="572"/>
                </a:lnTo>
                <a:lnTo>
                  <a:pt x="254" y="584"/>
                </a:lnTo>
                <a:lnTo>
                  <a:pt x="254" y="596"/>
                </a:lnTo>
                <a:lnTo>
                  <a:pt x="254" y="607"/>
                </a:lnTo>
                <a:lnTo>
                  <a:pt x="254" y="619"/>
                </a:lnTo>
                <a:lnTo>
                  <a:pt x="248" y="631"/>
                </a:lnTo>
                <a:lnTo>
                  <a:pt x="248" y="643"/>
                </a:lnTo>
                <a:lnTo>
                  <a:pt x="242" y="655"/>
                </a:lnTo>
                <a:lnTo>
                  <a:pt x="242" y="666"/>
                </a:lnTo>
                <a:lnTo>
                  <a:pt x="242" y="678"/>
                </a:lnTo>
                <a:lnTo>
                  <a:pt x="242" y="690"/>
                </a:lnTo>
                <a:lnTo>
                  <a:pt x="389" y="690"/>
                </a:lnTo>
                <a:lnTo>
                  <a:pt x="383" y="666"/>
                </a:lnTo>
                <a:lnTo>
                  <a:pt x="389" y="649"/>
                </a:lnTo>
                <a:lnTo>
                  <a:pt x="389" y="637"/>
                </a:lnTo>
                <a:lnTo>
                  <a:pt x="389" y="619"/>
                </a:lnTo>
                <a:lnTo>
                  <a:pt x="389" y="607"/>
                </a:lnTo>
                <a:lnTo>
                  <a:pt x="389" y="596"/>
                </a:lnTo>
                <a:lnTo>
                  <a:pt x="395" y="584"/>
                </a:lnTo>
                <a:lnTo>
                  <a:pt x="401" y="578"/>
                </a:lnTo>
                <a:lnTo>
                  <a:pt x="407" y="572"/>
                </a:lnTo>
                <a:lnTo>
                  <a:pt x="419" y="566"/>
                </a:lnTo>
                <a:lnTo>
                  <a:pt x="425" y="566"/>
                </a:lnTo>
                <a:lnTo>
                  <a:pt x="436" y="560"/>
                </a:lnTo>
                <a:lnTo>
                  <a:pt x="448" y="560"/>
                </a:lnTo>
                <a:lnTo>
                  <a:pt x="460" y="560"/>
                </a:lnTo>
                <a:lnTo>
                  <a:pt x="472" y="560"/>
                </a:lnTo>
                <a:lnTo>
                  <a:pt x="478" y="566"/>
                </a:lnTo>
                <a:lnTo>
                  <a:pt x="490" y="566"/>
                </a:lnTo>
                <a:lnTo>
                  <a:pt x="507" y="566"/>
                </a:lnTo>
                <a:lnTo>
                  <a:pt x="519" y="566"/>
                </a:lnTo>
                <a:lnTo>
                  <a:pt x="531" y="566"/>
                </a:lnTo>
                <a:lnTo>
                  <a:pt x="543" y="560"/>
                </a:lnTo>
                <a:lnTo>
                  <a:pt x="560" y="560"/>
                </a:lnTo>
                <a:lnTo>
                  <a:pt x="566" y="554"/>
                </a:lnTo>
                <a:lnTo>
                  <a:pt x="578" y="548"/>
                </a:lnTo>
                <a:lnTo>
                  <a:pt x="584" y="537"/>
                </a:lnTo>
                <a:lnTo>
                  <a:pt x="590" y="531"/>
                </a:lnTo>
                <a:lnTo>
                  <a:pt x="596" y="519"/>
                </a:lnTo>
                <a:lnTo>
                  <a:pt x="596" y="507"/>
                </a:lnTo>
                <a:lnTo>
                  <a:pt x="596" y="495"/>
                </a:lnTo>
                <a:lnTo>
                  <a:pt x="596" y="483"/>
                </a:lnTo>
                <a:lnTo>
                  <a:pt x="596" y="472"/>
                </a:lnTo>
                <a:lnTo>
                  <a:pt x="596" y="466"/>
                </a:lnTo>
                <a:lnTo>
                  <a:pt x="602" y="454"/>
                </a:lnTo>
                <a:lnTo>
                  <a:pt x="602" y="442"/>
                </a:lnTo>
                <a:lnTo>
                  <a:pt x="607" y="436"/>
                </a:lnTo>
                <a:lnTo>
                  <a:pt x="619" y="430"/>
                </a:lnTo>
                <a:lnTo>
                  <a:pt x="631" y="425"/>
                </a:lnTo>
                <a:lnTo>
                  <a:pt x="643" y="425"/>
                </a:lnTo>
                <a:lnTo>
                  <a:pt x="655" y="419"/>
                </a:lnTo>
                <a:lnTo>
                  <a:pt x="666" y="419"/>
                </a:lnTo>
                <a:lnTo>
                  <a:pt x="684" y="413"/>
                </a:lnTo>
                <a:lnTo>
                  <a:pt x="696" y="413"/>
                </a:lnTo>
                <a:lnTo>
                  <a:pt x="708" y="407"/>
                </a:lnTo>
                <a:lnTo>
                  <a:pt x="714" y="401"/>
                </a:lnTo>
                <a:lnTo>
                  <a:pt x="725" y="401"/>
                </a:lnTo>
                <a:lnTo>
                  <a:pt x="737" y="395"/>
                </a:lnTo>
                <a:lnTo>
                  <a:pt x="743" y="389"/>
                </a:lnTo>
                <a:lnTo>
                  <a:pt x="749" y="377"/>
                </a:lnTo>
                <a:lnTo>
                  <a:pt x="755" y="371"/>
                </a:lnTo>
                <a:lnTo>
                  <a:pt x="761" y="360"/>
                </a:lnTo>
                <a:lnTo>
                  <a:pt x="761" y="348"/>
                </a:lnTo>
                <a:lnTo>
                  <a:pt x="761" y="336"/>
                </a:lnTo>
                <a:lnTo>
                  <a:pt x="761" y="324"/>
                </a:lnTo>
                <a:lnTo>
                  <a:pt x="755" y="307"/>
                </a:lnTo>
                <a:lnTo>
                  <a:pt x="749" y="295"/>
                </a:lnTo>
                <a:lnTo>
                  <a:pt x="749" y="277"/>
                </a:lnTo>
                <a:lnTo>
                  <a:pt x="749" y="265"/>
                </a:lnTo>
                <a:lnTo>
                  <a:pt x="749" y="259"/>
                </a:lnTo>
                <a:lnTo>
                  <a:pt x="749" y="242"/>
                </a:lnTo>
                <a:lnTo>
                  <a:pt x="755" y="230"/>
                </a:lnTo>
                <a:lnTo>
                  <a:pt x="755" y="224"/>
                </a:lnTo>
                <a:lnTo>
                  <a:pt x="761" y="212"/>
                </a:lnTo>
                <a:lnTo>
                  <a:pt x="767" y="206"/>
                </a:lnTo>
                <a:lnTo>
                  <a:pt x="778" y="195"/>
                </a:lnTo>
                <a:lnTo>
                  <a:pt x="784" y="189"/>
                </a:lnTo>
                <a:lnTo>
                  <a:pt x="796" y="183"/>
                </a:lnTo>
                <a:lnTo>
                  <a:pt x="808" y="177"/>
                </a:lnTo>
                <a:lnTo>
                  <a:pt x="820" y="171"/>
                </a:lnTo>
                <a:lnTo>
                  <a:pt x="832" y="171"/>
                </a:lnTo>
                <a:lnTo>
                  <a:pt x="843" y="171"/>
                </a:lnTo>
                <a:lnTo>
                  <a:pt x="855" y="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8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300"/>
                            </p:stCondLst>
                            <p:childTnLst>
                              <p:par>
                                <p:cTn id="1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80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00"/>
                            </p:stCondLst>
                            <p:childTnLst>
                              <p:par>
                                <p:cTn id="25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00"/>
                            </p:stCondLst>
                            <p:childTnLst>
                              <p:par>
                                <p:cTn id="30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3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800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8" grpId="0" animBg="1"/>
      <p:bldP spid="32772" grpId="0" autoUpdateAnimBg="0"/>
      <p:bldP spid="32773" grpId="0" build="p" bldLvl="3" autoUpdateAnimBg="0" advAuto="1000"/>
      <p:bldP spid="3278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3429000"/>
            <a:ext cx="7773988" cy="36004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Day-to-day student management practices based on behavioral learning principles</a:t>
            </a:r>
          </a:p>
          <a:p>
            <a:pPr>
              <a:buFont typeface="Wingdings" pitchFamily="2" charset="2"/>
              <a:buChar char="Ø"/>
            </a:pPr>
            <a:endParaRPr lang="en-US" sz="2400" i="1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Group counseling</a:t>
            </a:r>
            <a:endParaRPr lang="en-US" sz="2400" i="1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US" sz="2400" i="1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 algn="r">
              <a:buFont typeface="Wingdings" pitchFamily="2" charset="2"/>
              <a:buChar char="Ø"/>
            </a:pPr>
            <a:r>
              <a:rPr lang="en-US" sz="2400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Student empowerment</a:t>
            </a:r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 rot="-1776981">
            <a:off x="2299970" y="-350520"/>
            <a:ext cx="5373688" cy="2595563"/>
          </a:xfrm>
          <a:custGeom>
            <a:avLst/>
            <a:gdLst/>
            <a:ahLst/>
            <a:cxnLst>
              <a:cxn ang="0">
                <a:pos x="1160" y="1120"/>
              </a:cxn>
              <a:cxn ang="0">
                <a:pos x="0" y="224"/>
              </a:cxn>
              <a:cxn ang="0">
                <a:pos x="104" y="216"/>
              </a:cxn>
              <a:cxn ang="0">
                <a:pos x="112" y="200"/>
              </a:cxn>
              <a:cxn ang="0">
                <a:pos x="104" y="176"/>
              </a:cxn>
              <a:cxn ang="0">
                <a:pos x="96" y="144"/>
              </a:cxn>
              <a:cxn ang="0">
                <a:pos x="96" y="112"/>
              </a:cxn>
              <a:cxn ang="0">
                <a:pos x="96" y="88"/>
              </a:cxn>
              <a:cxn ang="0">
                <a:pos x="104" y="64"/>
              </a:cxn>
              <a:cxn ang="0">
                <a:pos x="120" y="40"/>
              </a:cxn>
              <a:cxn ang="0">
                <a:pos x="144" y="24"/>
              </a:cxn>
              <a:cxn ang="0">
                <a:pos x="168" y="8"/>
              </a:cxn>
              <a:cxn ang="0">
                <a:pos x="200" y="0"/>
              </a:cxn>
              <a:cxn ang="0">
                <a:pos x="232" y="0"/>
              </a:cxn>
              <a:cxn ang="0">
                <a:pos x="256" y="0"/>
              </a:cxn>
              <a:cxn ang="0">
                <a:pos x="280" y="8"/>
              </a:cxn>
              <a:cxn ang="0">
                <a:pos x="304" y="24"/>
              </a:cxn>
              <a:cxn ang="0">
                <a:pos x="320" y="48"/>
              </a:cxn>
              <a:cxn ang="0">
                <a:pos x="336" y="72"/>
              </a:cxn>
              <a:cxn ang="0">
                <a:pos x="344" y="104"/>
              </a:cxn>
              <a:cxn ang="0">
                <a:pos x="344" y="136"/>
              </a:cxn>
              <a:cxn ang="0">
                <a:pos x="336" y="168"/>
              </a:cxn>
              <a:cxn ang="0">
                <a:pos x="328" y="200"/>
              </a:cxn>
              <a:cxn ang="0">
                <a:pos x="328" y="216"/>
              </a:cxn>
              <a:cxn ang="0">
                <a:pos x="520" y="224"/>
              </a:cxn>
              <a:cxn ang="0">
                <a:pos x="520" y="280"/>
              </a:cxn>
              <a:cxn ang="0">
                <a:pos x="520" y="312"/>
              </a:cxn>
              <a:cxn ang="0">
                <a:pos x="528" y="352"/>
              </a:cxn>
              <a:cxn ang="0">
                <a:pos x="536" y="376"/>
              </a:cxn>
              <a:cxn ang="0">
                <a:pos x="560" y="392"/>
              </a:cxn>
              <a:cxn ang="0">
                <a:pos x="584" y="392"/>
              </a:cxn>
              <a:cxn ang="0">
                <a:pos x="616" y="400"/>
              </a:cxn>
              <a:cxn ang="0">
                <a:pos x="648" y="392"/>
              </a:cxn>
              <a:cxn ang="0">
                <a:pos x="680" y="392"/>
              </a:cxn>
              <a:cxn ang="0">
                <a:pos x="720" y="392"/>
              </a:cxn>
              <a:cxn ang="0">
                <a:pos x="752" y="400"/>
              </a:cxn>
              <a:cxn ang="0">
                <a:pos x="776" y="416"/>
              </a:cxn>
              <a:cxn ang="0">
                <a:pos x="800" y="440"/>
              </a:cxn>
              <a:cxn ang="0">
                <a:pos x="800" y="472"/>
              </a:cxn>
              <a:cxn ang="0">
                <a:pos x="800" y="504"/>
              </a:cxn>
              <a:cxn ang="0">
                <a:pos x="800" y="528"/>
              </a:cxn>
              <a:cxn ang="0">
                <a:pos x="816" y="560"/>
              </a:cxn>
              <a:cxn ang="0">
                <a:pos x="832" y="576"/>
              </a:cxn>
              <a:cxn ang="0">
                <a:pos x="864" y="584"/>
              </a:cxn>
              <a:cxn ang="0">
                <a:pos x="896" y="592"/>
              </a:cxn>
              <a:cxn ang="0">
                <a:pos x="936" y="600"/>
              </a:cxn>
              <a:cxn ang="0">
                <a:pos x="968" y="608"/>
              </a:cxn>
              <a:cxn ang="0">
                <a:pos x="992" y="624"/>
              </a:cxn>
              <a:cxn ang="0">
                <a:pos x="1016" y="648"/>
              </a:cxn>
              <a:cxn ang="0">
                <a:pos x="1024" y="672"/>
              </a:cxn>
              <a:cxn ang="0">
                <a:pos x="1024" y="704"/>
              </a:cxn>
              <a:cxn ang="0">
                <a:pos x="1016" y="736"/>
              </a:cxn>
              <a:cxn ang="0">
                <a:pos x="1008" y="776"/>
              </a:cxn>
              <a:cxn ang="0">
                <a:pos x="1008" y="808"/>
              </a:cxn>
              <a:cxn ang="0">
                <a:pos x="1016" y="840"/>
              </a:cxn>
              <a:cxn ang="0">
                <a:pos x="1024" y="864"/>
              </a:cxn>
              <a:cxn ang="0">
                <a:pos x="1048" y="896"/>
              </a:cxn>
              <a:cxn ang="0">
                <a:pos x="1080" y="912"/>
              </a:cxn>
              <a:cxn ang="0">
                <a:pos x="1104" y="920"/>
              </a:cxn>
              <a:cxn ang="0">
                <a:pos x="1136" y="928"/>
              </a:cxn>
            </a:cxnLst>
            <a:rect l="0" t="0" r="r" b="b"/>
            <a:pathLst>
              <a:path w="1160" h="1120">
                <a:moveTo>
                  <a:pt x="1160" y="928"/>
                </a:moveTo>
                <a:lnTo>
                  <a:pt x="1160" y="1120"/>
                </a:lnTo>
                <a:lnTo>
                  <a:pt x="8" y="1120"/>
                </a:lnTo>
                <a:lnTo>
                  <a:pt x="0" y="224"/>
                </a:lnTo>
                <a:lnTo>
                  <a:pt x="104" y="224"/>
                </a:lnTo>
                <a:lnTo>
                  <a:pt x="104" y="216"/>
                </a:lnTo>
                <a:lnTo>
                  <a:pt x="112" y="208"/>
                </a:lnTo>
                <a:lnTo>
                  <a:pt x="112" y="200"/>
                </a:lnTo>
                <a:lnTo>
                  <a:pt x="112" y="184"/>
                </a:lnTo>
                <a:lnTo>
                  <a:pt x="104" y="176"/>
                </a:lnTo>
                <a:lnTo>
                  <a:pt x="104" y="152"/>
                </a:lnTo>
                <a:lnTo>
                  <a:pt x="96" y="144"/>
                </a:lnTo>
                <a:lnTo>
                  <a:pt x="96" y="128"/>
                </a:lnTo>
                <a:lnTo>
                  <a:pt x="96" y="112"/>
                </a:lnTo>
                <a:lnTo>
                  <a:pt x="96" y="104"/>
                </a:lnTo>
                <a:lnTo>
                  <a:pt x="96" y="88"/>
                </a:lnTo>
                <a:lnTo>
                  <a:pt x="96" y="72"/>
                </a:lnTo>
                <a:lnTo>
                  <a:pt x="104" y="64"/>
                </a:lnTo>
                <a:lnTo>
                  <a:pt x="112" y="48"/>
                </a:lnTo>
                <a:lnTo>
                  <a:pt x="120" y="40"/>
                </a:lnTo>
                <a:lnTo>
                  <a:pt x="128" y="32"/>
                </a:lnTo>
                <a:lnTo>
                  <a:pt x="144" y="24"/>
                </a:lnTo>
                <a:lnTo>
                  <a:pt x="152" y="16"/>
                </a:lnTo>
                <a:lnTo>
                  <a:pt x="168" y="8"/>
                </a:lnTo>
                <a:lnTo>
                  <a:pt x="184" y="0"/>
                </a:lnTo>
                <a:lnTo>
                  <a:pt x="200" y="0"/>
                </a:lnTo>
                <a:lnTo>
                  <a:pt x="216" y="0"/>
                </a:lnTo>
                <a:lnTo>
                  <a:pt x="232" y="0"/>
                </a:lnTo>
                <a:lnTo>
                  <a:pt x="248" y="0"/>
                </a:lnTo>
                <a:lnTo>
                  <a:pt x="256" y="0"/>
                </a:lnTo>
                <a:lnTo>
                  <a:pt x="272" y="8"/>
                </a:lnTo>
                <a:lnTo>
                  <a:pt x="280" y="8"/>
                </a:lnTo>
                <a:lnTo>
                  <a:pt x="288" y="16"/>
                </a:lnTo>
                <a:lnTo>
                  <a:pt x="304" y="24"/>
                </a:lnTo>
                <a:lnTo>
                  <a:pt x="312" y="32"/>
                </a:lnTo>
                <a:lnTo>
                  <a:pt x="320" y="48"/>
                </a:lnTo>
                <a:lnTo>
                  <a:pt x="328" y="56"/>
                </a:lnTo>
                <a:lnTo>
                  <a:pt x="336" y="72"/>
                </a:lnTo>
                <a:lnTo>
                  <a:pt x="344" y="88"/>
                </a:lnTo>
                <a:lnTo>
                  <a:pt x="344" y="104"/>
                </a:lnTo>
                <a:lnTo>
                  <a:pt x="344" y="120"/>
                </a:lnTo>
                <a:lnTo>
                  <a:pt x="344" y="136"/>
                </a:lnTo>
                <a:lnTo>
                  <a:pt x="336" y="152"/>
                </a:lnTo>
                <a:lnTo>
                  <a:pt x="336" y="168"/>
                </a:lnTo>
                <a:lnTo>
                  <a:pt x="328" y="184"/>
                </a:lnTo>
                <a:lnTo>
                  <a:pt x="328" y="200"/>
                </a:lnTo>
                <a:lnTo>
                  <a:pt x="328" y="208"/>
                </a:lnTo>
                <a:lnTo>
                  <a:pt x="328" y="216"/>
                </a:lnTo>
                <a:lnTo>
                  <a:pt x="336" y="224"/>
                </a:lnTo>
                <a:lnTo>
                  <a:pt x="520" y="224"/>
                </a:lnTo>
                <a:lnTo>
                  <a:pt x="520" y="256"/>
                </a:lnTo>
                <a:lnTo>
                  <a:pt x="520" y="280"/>
                </a:lnTo>
                <a:lnTo>
                  <a:pt x="520" y="296"/>
                </a:lnTo>
                <a:lnTo>
                  <a:pt x="520" y="312"/>
                </a:lnTo>
                <a:lnTo>
                  <a:pt x="520" y="336"/>
                </a:lnTo>
                <a:lnTo>
                  <a:pt x="528" y="352"/>
                </a:lnTo>
                <a:lnTo>
                  <a:pt x="528" y="360"/>
                </a:lnTo>
                <a:lnTo>
                  <a:pt x="536" y="376"/>
                </a:lnTo>
                <a:lnTo>
                  <a:pt x="544" y="384"/>
                </a:lnTo>
                <a:lnTo>
                  <a:pt x="560" y="392"/>
                </a:lnTo>
                <a:lnTo>
                  <a:pt x="576" y="392"/>
                </a:lnTo>
                <a:lnTo>
                  <a:pt x="584" y="392"/>
                </a:lnTo>
                <a:lnTo>
                  <a:pt x="600" y="400"/>
                </a:lnTo>
                <a:lnTo>
                  <a:pt x="616" y="400"/>
                </a:lnTo>
                <a:lnTo>
                  <a:pt x="632" y="392"/>
                </a:lnTo>
                <a:lnTo>
                  <a:pt x="648" y="392"/>
                </a:lnTo>
                <a:lnTo>
                  <a:pt x="664" y="392"/>
                </a:lnTo>
                <a:lnTo>
                  <a:pt x="680" y="392"/>
                </a:lnTo>
                <a:lnTo>
                  <a:pt x="704" y="392"/>
                </a:lnTo>
                <a:lnTo>
                  <a:pt x="720" y="392"/>
                </a:lnTo>
                <a:lnTo>
                  <a:pt x="736" y="392"/>
                </a:lnTo>
                <a:lnTo>
                  <a:pt x="752" y="400"/>
                </a:lnTo>
                <a:lnTo>
                  <a:pt x="768" y="408"/>
                </a:lnTo>
                <a:lnTo>
                  <a:pt x="776" y="416"/>
                </a:lnTo>
                <a:lnTo>
                  <a:pt x="792" y="424"/>
                </a:lnTo>
                <a:lnTo>
                  <a:pt x="800" y="440"/>
                </a:lnTo>
                <a:lnTo>
                  <a:pt x="800" y="456"/>
                </a:lnTo>
                <a:lnTo>
                  <a:pt x="800" y="472"/>
                </a:lnTo>
                <a:lnTo>
                  <a:pt x="800" y="488"/>
                </a:lnTo>
                <a:lnTo>
                  <a:pt x="800" y="504"/>
                </a:lnTo>
                <a:lnTo>
                  <a:pt x="800" y="520"/>
                </a:lnTo>
                <a:lnTo>
                  <a:pt x="800" y="528"/>
                </a:lnTo>
                <a:lnTo>
                  <a:pt x="808" y="544"/>
                </a:lnTo>
                <a:lnTo>
                  <a:pt x="816" y="560"/>
                </a:lnTo>
                <a:lnTo>
                  <a:pt x="824" y="568"/>
                </a:lnTo>
                <a:lnTo>
                  <a:pt x="832" y="576"/>
                </a:lnTo>
                <a:lnTo>
                  <a:pt x="848" y="584"/>
                </a:lnTo>
                <a:lnTo>
                  <a:pt x="864" y="584"/>
                </a:lnTo>
                <a:lnTo>
                  <a:pt x="880" y="592"/>
                </a:lnTo>
                <a:lnTo>
                  <a:pt x="896" y="592"/>
                </a:lnTo>
                <a:lnTo>
                  <a:pt x="920" y="600"/>
                </a:lnTo>
                <a:lnTo>
                  <a:pt x="936" y="600"/>
                </a:lnTo>
                <a:lnTo>
                  <a:pt x="952" y="608"/>
                </a:lnTo>
                <a:lnTo>
                  <a:pt x="968" y="608"/>
                </a:lnTo>
                <a:lnTo>
                  <a:pt x="984" y="616"/>
                </a:lnTo>
                <a:lnTo>
                  <a:pt x="992" y="624"/>
                </a:lnTo>
                <a:lnTo>
                  <a:pt x="1000" y="632"/>
                </a:lnTo>
                <a:lnTo>
                  <a:pt x="1016" y="648"/>
                </a:lnTo>
                <a:lnTo>
                  <a:pt x="1016" y="656"/>
                </a:lnTo>
                <a:lnTo>
                  <a:pt x="1024" y="672"/>
                </a:lnTo>
                <a:lnTo>
                  <a:pt x="1032" y="688"/>
                </a:lnTo>
                <a:lnTo>
                  <a:pt x="1024" y="704"/>
                </a:lnTo>
                <a:lnTo>
                  <a:pt x="1024" y="720"/>
                </a:lnTo>
                <a:lnTo>
                  <a:pt x="1016" y="736"/>
                </a:lnTo>
                <a:lnTo>
                  <a:pt x="1016" y="760"/>
                </a:lnTo>
                <a:lnTo>
                  <a:pt x="1008" y="776"/>
                </a:lnTo>
                <a:lnTo>
                  <a:pt x="1008" y="792"/>
                </a:lnTo>
                <a:lnTo>
                  <a:pt x="1008" y="808"/>
                </a:lnTo>
                <a:lnTo>
                  <a:pt x="1008" y="824"/>
                </a:lnTo>
                <a:lnTo>
                  <a:pt x="1016" y="840"/>
                </a:lnTo>
                <a:lnTo>
                  <a:pt x="1024" y="856"/>
                </a:lnTo>
                <a:lnTo>
                  <a:pt x="1024" y="864"/>
                </a:lnTo>
                <a:lnTo>
                  <a:pt x="1040" y="880"/>
                </a:lnTo>
                <a:lnTo>
                  <a:pt x="1048" y="896"/>
                </a:lnTo>
                <a:lnTo>
                  <a:pt x="1064" y="904"/>
                </a:lnTo>
                <a:lnTo>
                  <a:pt x="1080" y="912"/>
                </a:lnTo>
                <a:lnTo>
                  <a:pt x="1088" y="920"/>
                </a:lnTo>
                <a:lnTo>
                  <a:pt x="1104" y="920"/>
                </a:lnTo>
                <a:lnTo>
                  <a:pt x="1120" y="928"/>
                </a:lnTo>
                <a:lnTo>
                  <a:pt x="1136" y="928"/>
                </a:lnTo>
                <a:lnTo>
                  <a:pt x="1160" y="928"/>
                </a:lnTo>
                <a:close/>
              </a:path>
            </a:pathLst>
          </a:custGeom>
          <a:solidFill>
            <a:srgbClr val="00FF00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 rot="19756542">
            <a:off x="2438719" y="1141876"/>
            <a:ext cx="3962400" cy="14097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By </a:t>
            </a:r>
            <a:r>
              <a:rPr lang="en-US" sz="2800" dirty="0">
                <a:solidFill>
                  <a:srgbClr val="000000"/>
                </a:solidFill>
                <a:latin typeface="Arial Black" pitchFamily="34" charset="0"/>
              </a:rPr>
              <a:t>Building </a:t>
            </a:r>
            <a:br>
              <a:rPr lang="en-US" sz="2800" dirty="0">
                <a:solidFill>
                  <a:srgbClr val="000000"/>
                </a:solidFill>
                <a:latin typeface="Arial Black" pitchFamily="34" charset="0"/>
              </a:rPr>
            </a:br>
            <a:r>
              <a:rPr lang="en-US" sz="2800" dirty="0">
                <a:solidFill>
                  <a:srgbClr val="000000"/>
                </a:solidFill>
                <a:latin typeface="Arial Black" pitchFamily="34" charset="0"/>
              </a:rPr>
              <a:t>Self Control</a:t>
            </a:r>
            <a:r>
              <a:rPr lang="en-US" sz="2800" dirty="0">
                <a:latin typeface="Arial Black" pitchFamily="34" charset="0"/>
              </a:rPr>
              <a:t> </a:t>
            </a:r>
            <a:br>
              <a:rPr lang="en-US" sz="2800" dirty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  <p:grpSp>
        <p:nvGrpSpPr>
          <p:cNvPr id="15374" name="Group 14"/>
          <p:cNvGrpSpPr>
            <a:grpSpLocks/>
          </p:cNvGrpSpPr>
          <p:nvPr/>
        </p:nvGrpSpPr>
        <p:grpSpPr bwMode="auto">
          <a:xfrm>
            <a:off x="720725" y="5800725"/>
            <a:ext cx="973138" cy="741363"/>
            <a:chOff x="454" y="3654"/>
            <a:chExt cx="613" cy="467"/>
          </a:xfrm>
        </p:grpSpPr>
        <p:sp>
          <p:nvSpPr>
            <p:cNvPr id="15368" name="Freeform 8"/>
            <p:cNvSpPr>
              <a:spLocks/>
            </p:cNvSpPr>
            <p:nvPr/>
          </p:nvSpPr>
          <p:spPr bwMode="auto">
            <a:xfrm rot="-5400000">
              <a:off x="744" y="3713"/>
              <a:ext cx="309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9"/>
            <p:cNvSpPr>
              <a:spLocks/>
            </p:cNvSpPr>
            <p:nvPr/>
          </p:nvSpPr>
          <p:spPr bwMode="auto">
            <a:xfrm rot="-5400000">
              <a:off x="814" y="3821"/>
              <a:ext cx="309" cy="196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Freeform 11"/>
            <p:cNvSpPr>
              <a:spLocks/>
            </p:cNvSpPr>
            <p:nvPr/>
          </p:nvSpPr>
          <p:spPr bwMode="auto">
            <a:xfrm rot="-5400000">
              <a:off x="397" y="3711"/>
              <a:ext cx="310" cy="196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Freeform 12"/>
            <p:cNvSpPr>
              <a:spLocks/>
            </p:cNvSpPr>
            <p:nvPr/>
          </p:nvSpPr>
          <p:spPr bwMode="auto">
            <a:xfrm rot="-5400000">
              <a:off x="526" y="3802"/>
              <a:ext cx="345" cy="294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0" name="Freeform 10"/>
          <p:cNvSpPr>
            <a:spLocks/>
          </p:cNvSpPr>
          <p:nvPr/>
        </p:nvSpPr>
        <p:spPr bwMode="auto">
          <a:xfrm rot="-2658925">
            <a:off x="820738" y="5567363"/>
            <a:ext cx="614362" cy="508000"/>
          </a:xfrm>
          <a:custGeom>
            <a:avLst/>
            <a:gdLst/>
            <a:ahLst/>
            <a:cxnLst>
              <a:cxn ang="0">
                <a:pos x="855" y="825"/>
              </a:cxn>
              <a:cxn ang="0">
                <a:pos x="0" y="165"/>
              </a:cxn>
              <a:cxn ang="0">
                <a:pos x="77" y="159"/>
              </a:cxn>
              <a:cxn ang="0">
                <a:pos x="83" y="147"/>
              </a:cxn>
              <a:cxn ang="0">
                <a:pos x="77" y="130"/>
              </a:cxn>
              <a:cxn ang="0">
                <a:pos x="71" y="106"/>
              </a:cxn>
              <a:cxn ang="0">
                <a:pos x="71" y="82"/>
              </a:cxn>
              <a:cxn ang="0">
                <a:pos x="71" y="65"/>
              </a:cxn>
              <a:cxn ang="0">
                <a:pos x="77" y="47"/>
              </a:cxn>
              <a:cxn ang="0">
                <a:pos x="88" y="29"/>
              </a:cxn>
              <a:cxn ang="0">
                <a:pos x="106" y="17"/>
              </a:cxn>
              <a:cxn ang="0">
                <a:pos x="124" y="6"/>
              </a:cxn>
              <a:cxn ang="0">
                <a:pos x="147" y="0"/>
              </a:cxn>
              <a:cxn ang="0">
                <a:pos x="171" y="0"/>
              </a:cxn>
              <a:cxn ang="0">
                <a:pos x="189" y="0"/>
              </a:cxn>
              <a:cxn ang="0">
                <a:pos x="206" y="6"/>
              </a:cxn>
              <a:cxn ang="0">
                <a:pos x="224" y="17"/>
              </a:cxn>
              <a:cxn ang="0">
                <a:pos x="236" y="35"/>
              </a:cxn>
              <a:cxn ang="0">
                <a:pos x="248" y="53"/>
              </a:cxn>
              <a:cxn ang="0">
                <a:pos x="254" y="76"/>
              </a:cxn>
              <a:cxn ang="0">
                <a:pos x="254" y="100"/>
              </a:cxn>
              <a:cxn ang="0">
                <a:pos x="248" y="124"/>
              </a:cxn>
              <a:cxn ang="0">
                <a:pos x="242" y="147"/>
              </a:cxn>
              <a:cxn ang="0">
                <a:pos x="242" y="159"/>
              </a:cxn>
              <a:cxn ang="0">
                <a:pos x="383" y="165"/>
              </a:cxn>
              <a:cxn ang="0">
                <a:pos x="383" y="206"/>
              </a:cxn>
              <a:cxn ang="0">
                <a:pos x="383" y="230"/>
              </a:cxn>
              <a:cxn ang="0">
                <a:pos x="389" y="259"/>
              </a:cxn>
              <a:cxn ang="0">
                <a:pos x="395" y="277"/>
              </a:cxn>
              <a:cxn ang="0">
                <a:pos x="413" y="289"/>
              </a:cxn>
              <a:cxn ang="0">
                <a:pos x="431" y="289"/>
              </a:cxn>
              <a:cxn ang="0">
                <a:pos x="454" y="295"/>
              </a:cxn>
              <a:cxn ang="0">
                <a:pos x="478" y="289"/>
              </a:cxn>
              <a:cxn ang="0">
                <a:pos x="501" y="289"/>
              </a:cxn>
              <a:cxn ang="0">
                <a:pos x="531" y="289"/>
              </a:cxn>
              <a:cxn ang="0">
                <a:pos x="554" y="295"/>
              </a:cxn>
              <a:cxn ang="0">
                <a:pos x="572" y="306"/>
              </a:cxn>
              <a:cxn ang="0">
                <a:pos x="590" y="324"/>
              </a:cxn>
              <a:cxn ang="0">
                <a:pos x="590" y="348"/>
              </a:cxn>
              <a:cxn ang="0">
                <a:pos x="590" y="371"/>
              </a:cxn>
              <a:cxn ang="0">
                <a:pos x="590" y="389"/>
              </a:cxn>
              <a:cxn ang="0">
                <a:pos x="602" y="413"/>
              </a:cxn>
              <a:cxn ang="0">
                <a:pos x="613" y="424"/>
              </a:cxn>
              <a:cxn ang="0">
                <a:pos x="637" y="430"/>
              </a:cxn>
              <a:cxn ang="0">
                <a:pos x="661" y="436"/>
              </a:cxn>
              <a:cxn ang="0">
                <a:pos x="690" y="442"/>
              </a:cxn>
              <a:cxn ang="0">
                <a:pos x="714" y="448"/>
              </a:cxn>
              <a:cxn ang="0">
                <a:pos x="731" y="460"/>
              </a:cxn>
              <a:cxn ang="0">
                <a:pos x="749" y="477"/>
              </a:cxn>
              <a:cxn ang="0">
                <a:pos x="755" y="495"/>
              </a:cxn>
              <a:cxn ang="0">
                <a:pos x="755" y="519"/>
              </a:cxn>
              <a:cxn ang="0">
                <a:pos x="749" y="542"/>
              </a:cxn>
              <a:cxn ang="0">
                <a:pos x="743" y="572"/>
              </a:cxn>
              <a:cxn ang="0">
                <a:pos x="743" y="595"/>
              </a:cxn>
              <a:cxn ang="0">
                <a:pos x="749" y="619"/>
              </a:cxn>
              <a:cxn ang="0">
                <a:pos x="755" y="637"/>
              </a:cxn>
              <a:cxn ang="0">
                <a:pos x="773" y="660"/>
              </a:cxn>
              <a:cxn ang="0">
                <a:pos x="796" y="672"/>
              </a:cxn>
              <a:cxn ang="0">
                <a:pos x="814" y="678"/>
              </a:cxn>
              <a:cxn ang="0">
                <a:pos x="837" y="684"/>
              </a:cxn>
            </a:cxnLst>
            <a:rect l="0" t="0" r="r" b="b"/>
            <a:pathLst>
              <a:path w="855" h="825">
                <a:moveTo>
                  <a:pt x="855" y="684"/>
                </a:moveTo>
                <a:lnTo>
                  <a:pt x="855" y="825"/>
                </a:lnTo>
                <a:lnTo>
                  <a:pt x="6" y="825"/>
                </a:lnTo>
                <a:lnTo>
                  <a:pt x="0" y="165"/>
                </a:lnTo>
                <a:lnTo>
                  <a:pt x="77" y="165"/>
                </a:lnTo>
                <a:lnTo>
                  <a:pt x="77" y="159"/>
                </a:lnTo>
                <a:lnTo>
                  <a:pt x="83" y="153"/>
                </a:lnTo>
                <a:lnTo>
                  <a:pt x="83" y="147"/>
                </a:lnTo>
                <a:lnTo>
                  <a:pt x="83" y="135"/>
                </a:lnTo>
                <a:lnTo>
                  <a:pt x="77" y="130"/>
                </a:lnTo>
                <a:lnTo>
                  <a:pt x="77" y="112"/>
                </a:lnTo>
                <a:lnTo>
                  <a:pt x="71" y="106"/>
                </a:lnTo>
                <a:lnTo>
                  <a:pt x="71" y="94"/>
                </a:lnTo>
                <a:lnTo>
                  <a:pt x="71" y="82"/>
                </a:lnTo>
                <a:lnTo>
                  <a:pt x="71" y="76"/>
                </a:lnTo>
                <a:lnTo>
                  <a:pt x="71" y="65"/>
                </a:lnTo>
                <a:lnTo>
                  <a:pt x="71" y="53"/>
                </a:lnTo>
                <a:lnTo>
                  <a:pt x="77" y="47"/>
                </a:lnTo>
                <a:lnTo>
                  <a:pt x="83" y="35"/>
                </a:lnTo>
                <a:lnTo>
                  <a:pt x="88" y="29"/>
                </a:lnTo>
                <a:lnTo>
                  <a:pt x="94" y="23"/>
                </a:lnTo>
                <a:lnTo>
                  <a:pt x="106" y="17"/>
                </a:lnTo>
                <a:lnTo>
                  <a:pt x="112" y="12"/>
                </a:lnTo>
                <a:lnTo>
                  <a:pt x="124" y="6"/>
                </a:lnTo>
                <a:lnTo>
                  <a:pt x="136" y="0"/>
                </a:lnTo>
                <a:lnTo>
                  <a:pt x="147" y="0"/>
                </a:lnTo>
                <a:lnTo>
                  <a:pt x="159" y="0"/>
                </a:lnTo>
                <a:lnTo>
                  <a:pt x="171" y="0"/>
                </a:lnTo>
                <a:lnTo>
                  <a:pt x="183" y="0"/>
                </a:lnTo>
                <a:lnTo>
                  <a:pt x="189" y="0"/>
                </a:lnTo>
                <a:lnTo>
                  <a:pt x="201" y="6"/>
                </a:lnTo>
                <a:lnTo>
                  <a:pt x="206" y="6"/>
                </a:lnTo>
                <a:lnTo>
                  <a:pt x="212" y="12"/>
                </a:lnTo>
                <a:lnTo>
                  <a:pt x="224" y="17"/>
                </a:lnTo>
                <a:lnTo>
                  <a:pt x="230" y="23"/>
                </a:lnTo>
                <a:lnTo>
                  <a:pt x="236" y="35"/>
                </a:lnTo>
                <a:lnTo>
                  <a:pt x="242" y="41"/>
                </a:lnTo>
                <a:lnTo>
                  <a:pt x="248" y="53"/>
                </a:lnTo>
                <a:lnTo>
                  <a:pt x="254" y="65"/>
                </a:lnTo>
                <a:lnTo>
                  <a:pt x="254" y="76"/>
                </a:lnTo>
                <a:lnTo>
                  <a:pt x="254" y="88"/>
                </a:lnTo>
                <a:lnTo>
                  <a:pt x="254" y="100"/>
                </a:lnTo>
                <a:lnTo>
                  <a:pt x="248" y="112"/>
                </a:lnTo>
                <a:lnTo>
                  <a:pt x="248" y="124"/>
                </a:lnTo>
                <a:lnTo>
                  <a:pt x="242" y="135"/>
                </a:lnTo>
                <a:lnTo>
                  <a:pt x="242" y="147"/>
                </a:lnTo>
                <a:lnTo>
                  <a:pt x="242" y="153"/>
                </a:lnTo>
                <a:lnTo>
                  <a:pt x="242" y="159"/>
                </a:lnTo>
                <a:lnTo>
                  <a:pt x="248" y="165"/>
                </a:lnTo>
                <a:lnTo>
                  <a:pt x="383" y="165"/>
                </a:lnTo>
                <a:lnTo>
                  <a:pt x="383" y="188"/>
                </a:lnTo>
                <a:lnTo>
                  <a:pt x="383" y="206"/>
                </a:lnTo>
                <a:lnTo>
                  <a:pt x="383" y="218"/>
                </a:lnTo>
                <a:lnTo>
                  <a:pt x="383" y="230"/>
                </a:lnTo>
                <a:lnTo>
                  <a:pt x="383" y="247"/>
                </a:lnTo>
                <a:lnTo>
                  <a:pt x="389" y="259"/>
                </a:lnTo>
                <a:lnTo>
                  <a:pt x="389" y="265"/>
                </a:lnTo>
                <a:lnTo>
                  <a:pt x="395" y="277"/>
                </a:lnTo>
                <a:lnTo>
                  <a:pt x="401" y="283"/>
                </a:lnTo>
                <a:lnTo>
                  <a:pt x="413" y="289"/>
                </a:lnTo>
                <a:lnTo>
                  <a:pt x="425" y="289"/>
                </a:lnTo>
                <a:lnTo>
                  <a:pt x="431" y="289"/>
                </a:lnTo>
                <a:lnTo>
                  <a:pt x="442" y="295"/>
                </a:lnTo>
                <a:lnTo>
                  <a:pt x="454" y="295"/>
                </a:lnTo>
                <a:lnTo>
                  <a:pt x="466" y="289"/>
                </a:lnTo>
                <a:lnTo>
                  <a:pt x="478" y="289"/>
                </a:lnTo>
                <a:lnTo>
                  <a:pt x="490" y="289"/>
                </a:lnTo>
                <a:lnTo>
                  <a:pt x="501" y="289"/>
                </a:lnTo>
                <a:lnTo>
                  <a:pt x="519" y="289"/>
                </a:lnTo>
                <a:lnTo>
                  <a:pt x="531" y="289"/>
                </a:lnTo>
                <a:lnTo>
                  <a:pt x="543" y="289"/>
                </a:lnTo>
                <a:lnTo>
                  <a:pt x="554" y="295"/>
                </a:lnTo>
                <a:lnTo>
                  <a:pt x="566" y="301"/>
                </a:lnTo>
                <a:lnTo>
                  <a:pt x="572" y="306"/>
                </a:lnTo>
                <a:lnTo>
                  <a:pt x="584" y="312"/>
                </a:lnTo>
                <a:lnTo>
                  <a:pt x="590" y="324"/>
                </a:lnTo>
                <a:lnTo>
                  <a:pt x="590" y="336"/>
                </a:lnTo>
                <a:lnTo>
                  <a:pt x="590" y="348"/>
                </a:lnTo>
                <a:lnTo>
                  <a:pt x="590" y="360"/>
                </a:lnTo>
                <a:lnTo>
                  <a:pt x="590" y="371"/>
                </a:lnTo>
                <a:lnTo>
                  <a:pt x="590" y="383"/>
                </a:lnTo>
                <a:lnTo>
                  <a:pt x="590" y="389"/>
                </a:lnTo>
                <a:lnTo>
                  <a:pt x="596" y="401"/>
                </a:lnTo>
                <a:lnTo>
                  <a:pt x="602" y="413"/>
                </a:lnTo>
                <a:lnTo>
                  <a:pt x="607" y="418"/>
                </a:lnTo>
                <a:lnTo>
                  <a:pt x="613" y="424"/>
                </a:lnTo>
                <a:lnTo>
                  <a:pt x="625" y="430"/>
                </a:lnTo>
                <a:lnTo>
                  <a:pt x="637" y="430"/>
                </a:lnTo>
                <a:lnTo>
                  <a:pt x="649" y="436"/>
                </a:lnTo>
                <a:lnTo>
                  <a:pt x="661" y="436"/>
                </a:lnTo>
                <a:lnTo>
                  <a:pt x="678" y="442"/>
                </a:lnTo>
                <a:lnTo>
                  <a:pt x="690" y="442"/>
                </a:lnTo>
                <a:lnTo>
                  <a:pt x="702" y="448"/>
                </a:lnTo>
                <a:lnTo>
                  <a:pt x="714" y="448"/>
                </a:lnTo>
                <a:lnTo>
                  <a:pt x="725" y="454"/>
                </a:lnTo>
                <a:lnTo>
                  <a:pt x="731" y="460"/>
                </a:lnTo>
                <a:lnTo>
                  <a:pt x="737" y="466"/>
                </a:lnTo>
                <a:lnTo>
                  <a:pt x="749" y="477"/>
                </a:lnTo>
                <a:lnTo>
                  <a:pt x="749" y="483"/>
                </a:lnTo>
                <a:lnTo>
                  <a:pt x="755" y="495"/>
                </a:lnTo>
                <a:lnTo>
                  <a:pt x="761" y="507"/>
                </a:lnTo>
                <a:lnTo>
                  <a:pt x="755" y="519"/>
                </a:lnTo>
                <a:lnTo>
                  <a:pt x="755" y="531"/>
                </a:lnTo>
                <a:lnTo>
                  <a:pt x="749" y="542"/>
                </a:lnTo>
                <a:lnTo>
                  <a:pt x="749" y="560"/>
                </a:lnTo>
                <a:lnTo>
                  <a:pt x="743" y="572"/>
                </a:lnTo>
                <a:lnTo>
                  <a:pt x="743" y="584"/>
                </a:lnTo>
                <a:lnTo>
                  <a:pt x="743" y="595"/>
                </a:lnTo>
                <a:lnTo>
                  <a:pt x="743" y="607"/>
                </a:lnTo>
                <a:lnTo>
                  <a:pt x="749" y="619"/>
                </a:lnTo>
                <a:lnTo>
                  <a:pt x="755" y="631"/>
                </a:lnTo>
                <a:lnTo>
                  <a:pt x="755" y="637"/>
                </a:lnTo>
                <a:lnTo>
                  <a:pt x="767" y="648"/>
                </a:lnTo>
                <a:lnTo>
                  <a:pt x="773" y="660"/>
                </a:lnTo>
                <a:lnTo>
                  <a:pt x="784" y="666"/>
                </a:lnTo>
                <a:lnTo>
                  <a:pt x="796" y="672"/>
                </a:lnTo>
                <a:lnTo>
                  <a:pt x="802" y="678"/>
                </a:lnTo>
                <a:lnTo>
                  <a:pt x="814" y="678"/>
                </a:lnTo>
                <a:lnTo>
                  <a:pt x="826" y="684"/>
                </a:lnTo>
                <a:lnTo>
                  <a:pt x="837" y="684"/>
                </a:lnTo>
                <a:lnTo>
                  <a:pt x="855" y="684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4479925" y="2338388"/>
            <a:ext cx="1841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10000"/>
              </a:lnSpc>
            </a:pPr>
            <a:endParaRPr lang="en-US" sz="3200" b="0" i="1">
              <a:latin typeface="Times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7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300"/>
                            </p:stCondLst>
                            <p:childTnLst>
                              <p:par>
                                <p:cTn id="24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9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400"/>
                            </p:stCondLst>
                            <p:childTnLst>
                              <p:par>
                                <p:cTn id="3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bldLvl="2" autoUpdateAnimBg="0" advAuto="1000"/>
      <p:bldP spid="15366" grpId="0" animBg="1"/>
      <p:bldP spid="15364" grpId="0" build="p" autoUpdateAnimBg="0" advAuto="1000"/>
      <p:bldP spid="1537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8" name="Freeform 14"/>
          <p:cNvSpPr>
            <a:spLocks/>
          </p:cNvSpPr>
          <p:nvPr/>
        </p:nvSpPr>
        <p:spPr bwMode="auto">
          <a:xfrm rot="-8929862">
            <a:off x="590550" y="860424"/>
            <a:ext cx="5286375" cy="2051050"/>
          </a:xfrm>
          <a:custGeom>
            <a:avLst/>
            <a:gdLst/>
            <a:ahLst/>
            <a:cxnLst>
              <a:cxn ang="0">
                <a:pos x="0" y="690"/>
              </a:cxn>
              <a:cxn ang="0">
                <a:pos x="849" y="0"/>
              </a:cxn>
              <a:cxn ang="0">
                <a:pos x="773" y="12"/>
              </a:cxn>
              <a:cxn ang="0">
                <a:pos x="773" y="36"/>
              </a:cxn>
              <a:cxn ang="0">
                <a:pos x="785" y="65"/>
              </a:cxn>
              <a:cxn ang="0">
                <a:pos x="785" y="89"/>
              </a:cxn>
              <a:cxn ang="0">
                <a:pos x="779" y="118"/>
              </a:cxn>
              <a:cxn ang="0">
                <a:pos x="761" y="142"/>
              </a:cxn>
              <a:cxn ang="0">
                <a:pos x="737" y="154"/>
              </a:cxn>
              <a:cxn ang="0">
                <a:pos x="714" y="166"/>
              </a:cxn>
              <a:cxn ang="0">
                <a:pos x="672" y="166"/>
              </a:cxn>
              <a:cxn ang="0">
                <a:pos x="649" y="160"/>
              </a:cxn>
              <a:cxn ang="0">
                <a:pos x="625" y="142"/>
              </a:cxn>
              <a:cxn ang="0">
                <a:pos x="608" y="118"/>
              </a:cxn>
              <a:cxn ang="0">
                <a:pos x="602" y="95"/>
              </a:cxn>
              <a:cxn ang="0">
                <a:pos x="602" y="71"/>
              </a:cxn>
              <a:cxn ang="0">
                <a:pos x="608" y="48"/>
              </a:cxn>
              <a:cxn ang="0">
                <a:pos x="614" y="24"/>
              </a:cxn>
              <a:cxn ang="0">
                <a:pos x="608" y="0"/>
              </a:cxn>
              <a:cxn ang="0">
                <a:pos x="466" y="24"/>
              </a:cxn>
              <a:cxn ang="0">
                <a:pos x="466" y="59"/>
              </a:cxn>
              <a:cxn ang="0">
                <a:pos x="466" y="83"/>
              </a:cxn>
              <a:cxn ang="0">
                <a:pos x="460" y="107"/>
              </a:cxn>
              <a:cxn ang="0">
                <a:pos x="448" y="118"/>
              </a:cxn>
              <a:cxn ang="0">
                <a:pos x="431" y="130"/>
              </a:cxn>
              <a:cxn ang="0">
                <a:pos x="407" y="130"/>
              </a:cxn>
              <a:cxn ang="0">
                <a:pos x="383" y="130"/>
              </a:cxn>
              <a:cxn ang="0">
                <a:pos x="360" y="130"/>
              </a:cxn>
              <a:cxn ang="0">
                <a:pos x="336" y="124"/>
              </a:cxn>
              <a:cxn ang="0">
                <a:pos x="307" y="130"/>
              </a:cxn>
              <a:cxn ang="0">
                <a:pos x="283" y="136"/>
              </a:cxn>
              <a:cxn ang="0">
                <a:pos x="271" y="154"/>
              </a:cxn>
              <a:cxn ang="0">
                <a:pos x="260" y="171"/>
              </a:cxn>
              <a:cxn ang="0">
                <a:pos x="260" y="195"/>
              </a:cxn>
              <a:cxn ang="0">
                <a:pos x="260" y="219"/>
              </a:cxn>
              <a:cxn ang="0">
                <a:pos x="254" y="236"/>
              </a:cxn>
              <a:cxn ang="0">
                <a:pos x="242" y="254"/>
              </a:cxn>
              <a:cxn ang="0">
                <a:pos x="224" y="266"/>
              </a:cxn>
              <a:cxn ang="0">
                <a:pos x="201" y="272"/>
              </a:cxn>
              <a:cxn ang="0">
                <a:pos x="171" y="278"/>
              </a:cxn>
              <a:cxn ang="0">
                <a:pos x="148" y="283"/>
              </a:cxn>
              <a:cxn ang="0">
                <a:pos x="130" y="295"/>
              </a:cxn>
              <a:cxn ang="0">
                <a:pos x="112" y="307"/>
              </a:cxn>
              <a:cxn ang="0">
                <a:pos x="100" y="325"/>
              </a:cxn>
              <a:cxn ang="0">
                <a:pos x="95" y="348"/>
              </a:cxn>
              <a:cxn ang="0">
                <a:pos x="95" y="372"/>
              </a:cxn>
              <a:cxn ang="0">
                <a:pos x="100" y="401"/>
              </a:cxn>
              <a:cxn ang="0">
                <a:pos x="106" y="425"/>
              </a:cxn>
              <a:cxn ang="0">
                <a:pos x="106" y="449"/>
              </a:cxn>
              <a:cxn ang="0">
                <a:pos x="100" y="472"/>
              </a:cxn>
              <a:cxn ang="0">
                <a:pos x="89" y="490"/>
              </a:cxn>
              <a:cxn ang="0">
                <a:pos x="71" y="519"/>
              </a:cxn>
              <a:cxn ang="0">
                <a:pos x="53" y="531"/>
              </a:cxn>
              <a:cxn ang="0">
                <a:pos x="36" y="543"/>
              </a:cxn>
              <a:cxn ang="0">
                <a:pos x="12" y="549"/>
              </a:cxn>
            </a:cxnLst>
            <a:rect l="0" t="0" r="r" b="b"/>
            <a:pathLst>
              <a:path w="849" h="690">
                <a:moveTo>
                  <a:pt x="0" y="549"/>
                </a:moveTo>
                <a:lnTo>
                  <a:pt x="0" y="690"/>
                </a:lnTo>
                <a:lnTo>
                  <a:pt x="849" y="690"/>
                </a:lnTo>
                <a:lnTo>
                  <a:pt x="849" y="0"/>
                </a:lnTo>
                <a:lnTo>
                  <a:pt x="773" y="0"/>
                </a:lnTo>
                <a:lnTo>
                  <a:pt x="773" y="12"/>
                </a:lnTo>
                <a:lnTo>
                  <a:pt x="773" y="24"/>
                </a:lnTo>
                <a:lnTo>
                  <a:pt x="773" y="36"/>
                </a:lnTo>
                <a:lnTo>
                  <a:pt x="779" y="48"/>
                </a:lnTo>
                <a:lnTo>
                  <a:pt x="785" y="65"/>
                </a:lnTo>
                <a:lnTo>
                  <a:pt x="785" y="77"/>
                </a:lnTo>
                <a:lnTo>
                  <a:pt x="785" y="89"/>
                </a:lnTo>
                <a:lnTo>
                  <a:pt x="785" y="107"/>
                </a:lnTo>
                <a:lnTo>
                  <a:pt x="779" y="118"/>
                </a:lnTo>
                <a:lnTo>
                  <a:pt x="773" y="130"/>
                </a:lnTo>
                <a:lnTo>
                  <a:pt x="761" y="142"/>
                </a:lnTo>
                <a:lnTo>
                  <a:pt x="749" y="148"/>
                </a:lnTo>
                <a:lnTo>
                  <a:pt x="737" y="154"/>
                </a:lnTo>
                <a:lnTo>
                  <a:pt x="726" y="160"/>
                </a:lnTo>
                <a:lnTo>
                  <a:pt x="714" y="166"/>
                </a:lnTo>
                <a:lnTo>
                  <a:pt x="696" y="166"/>
                </a:lnTo>
                <a:lnTo>
                  <a:pt x="672" y="166"/>
                </a:lnTo>
                <a:lnTo>
                  <a:pt x="661" y="160"/>
                </a:lnTo>
                <a:lnTo>
                  <a:pt x="649" y="160"/>
                </a:lnTo>
                <a:lnTo>
                  <a:pt x="637" y="154"/>
                </a:lnTo>
                <a:lnTo>
                  <a:pt x="625" y="142"/>
                </a:lnTo>
                <a:lnTo>
                  <a:pt x="614" y="130"/>
                </a:lnTo>
                <a:lnTo>
                  <a:pt x="608" y="118"/>
                </a:lnTo>
                <a:lnTo>
                  <a:pt x="602" y="107"/>
                </a:lnTo>
                <a:lnTo>
                  <a:pt x="602" y="95"/>
                </a:lnTo>
                <a:lnTo>
                  <a:pt x="602" y="83"/>
                </a:lnTo>
                <a:lnTo>
                  <a:pt x="602" y="71"/>
                </a:lnTo>
                <a:lnTo>
                  <a:pt x="602" y="59"/>
                </a:lnTo>
                <a:lnTo>
                  <a:pt x="608" y="48"/>
                </a:lnTo>
                <a:lnTo>
                  <a:pt x="614" y="36"/>
                </a:lnTo>
                <a:lnTo>
                  <a:pt x="614" y="24"/>
                </a:lnTo>
                <a:lnTo>
                  <a:pt x="614" y="12"/>
                </a:lnTo>
                <a:lnTo>
                  <a:pt x="608" y="0"/>
                </a:lnTo>
                <a:lnTo>
                  <a:pt x="466" y="0"/>
                </a:lnTo>
                <a:lnTo>
                  <a:pt x="466" y="24"/>
                </a:lnTo>
                <a:lnTo>
                  <a:pt x="466" y="42"/>
                </a:lnTo>
                <a:lnTo>
                  <a:pt x="466" y="59"/>
                </a:lnTo>
                <a:lnTo>
                  <a:pt x="466" y="71"/>
                </a:lnTo>
                <a:lnTo>
                  <a:pt x="466" y="83"/>
                </a:lnTo>
                <a:lnTo>
                  <a:pt x="460" y="95"/>
                </a:lnTo>
                <a:lnTo>
                  <a:pt x="460" y="107"/>
                </a:lnTo>
                <a:lnTo>
                  <a:pt x="454" y="112"/>
                </a:lnTo>
                <a:lnTo>
                  <a:pt x="448" y="118"/>
                </a:lnTo>
                <a:lnTo>
                  <a:pt x="437" y="124"/>
                </a:lnTo>
                <a:lnTo>
                  <a:pt x="431" y="130"/>
                </a:lnTo>
                <a:lnTo>
                  <a:pt x="419" y="130"/>
                </a:lnTo>
                <a:lnTo>
                  <a:pt x="407" y="130"/>
                </a:lnTo>
                <a:lnTo>
                  <a:pt x="395" y="130"/>
                </a:lnTo>
                <a:lnTo>
                  <a:pt x="383" y="130"/>
                </a:lnTo>
                <a:lnTo>
                  <a:pt x="372" y="130"/>
                </a:lnTo>
                <a:lnTo>
                  <a:pt x="360" y="130"/>
                </a:lnTo>
                <a:lnTo>
                  <a:pt x="348" y="124"/>
                </a:lnTo>
                <a:lnTo>
                  <a:pt x="336" y="124"/>
                </a:lnTo>
                <a:lnTo>
                  <a:pt x="319" y="130"/>
                </a:lnTo>
                <a:lnTo>
                  <a:pt x="307" y="130"/>
                </a:lnTo>
                <a:lnTo>
                  <a:pt x="295" y="130"/>
                </a:lnTo>
                <a:lnTo>
                  <a:pt x="283" y="136"/>
                </a:lnTo>
                <a:lnTo>
                  <a:pt x="277" y="142"/>
                </a:lnTo>
                <a:lnTo>
                  <a:pt x="271" y="154"/>
                </a:lnTo>
                <a:lnTo>
                  <a:pt x="260" y="166"/>
                </a:lnTo>
                <a:lnTo>
                  <a:pt x="260" y="171"/>
                </a:lnTo>
                <a:lnTo>
                  <a:pt x="260" y="183"/>
                </a:lnTo>
                <a:lnTo>
                  <a:pt x="260" y="195"/>
                </a:lnTo>
                <a:lnTo>
                  <a:pt x="260" y="207"/>
                </a:lnTo>
                <a:lnTo>
                  <a:pt x="260" y="219"/>
                </a:lnTo>
                <a:lnTo>
                  <a:pt x="260" y="230"/>
                </a:lnTo>
                <a:lnTo>
                  <a:pt x="254" y="236"/>
                </a:lnTo>
                <a:lnTo>
                  <a:pt x="248" y="248"/>
                </a:lnTo>
                <a:lnTo>
                  <a:pt x="242" y="254"/>
                </a:lnTo>
                <a:lnTo>
                  <a:pt x="236" y="260"/>
                </a:lnTo>
                <a:lnTo>
                  <a:pt x="224" y="266"/>
                </a:lnTo>
                <a:lnTo>
                  <a:pt x="212" y="272"/>
                </a:lnTo>
                <a:lnTo>
                  <a:pt x="201" y="272"/>
                </a:lnTo>
                <a:lnTo>
                  <a:pt x="189" y="278"/>
                </a:lnTo>
                <a:lnTo>
                  <a:pt x="171" y="278"/>
                </a:lnTo>
                <a:lnTo>
                  <a:pt x="159" y="283"/>
                </a:lnTo>
                <a:lnTo>
                  <a:pt x="148" y="283"/>
                </a:lnTo>
                <a:lnTo>
                  <a:pt x="136" y="289"/>
                </a:lnTo>
                <a:lnTo>
                  <a:pt x="130" y="295"/>
                </a:lnTo>
                <a:lnTo>
                  <a:pt x="118" y="301"/>
                </a:lnTo>
                <a:lnTo>
                  <a:pt x="112" y="307"/>
                </a:lnTo>
                <a:lnTo>
                  <a:pt x="106" y="313"/>
                </a:lnTo>
                <a:lnTo>
                  <a:pt x="100" y="325"/>
                </a:lnTo>
                <a:lnTo>
                  <a:pt x="95" y="331"/>
                </a:lnTo>
                <a:lnTo>
                  <a:pt x="95" y="348"/>
                </a:lnTo>
                <a:lnTo>
                  <a:pt x="95" y="360"/>
                </a:lnTo>
                <a:lnTo>
                  <a:pt x="95" y="372"/>
                </a:lnTo>
                <a:lnTo>
                  <a:pt x="100" y="384"/>
                </a:lnTo>
                <a:lnTo>
                  <a:pt x="100" y="401"/>
                </a:lnTo>
                <a:lnTo>
                  <a:pt x="106" y="413"/>
                </a:lnTo>
                <a:lnTo>
                  <a:pt x="106" y="425"/>
                </a:lnTo>
                <a:lnTo>
                  <a:pt x="106" y="437"/>
                </a:lnTo>
                <a:lnTo>
                  <a:pt x="106" y="449"/>
                </a:lnTo>
                <a:lnTo>
                  <a:pt x="100" y="460"/>
                </a:lnTo>
                <a:lnTo>
                  <a:pt x="100" y="472"/>
                </a:lnTo>
                <a:lnTo>
                  <a:pt x="95" y="478"/>
                </a:lnTo>
                <a:lnTo>
                  <a:pt x="89" y="490"/>
                </a:lnTo>
                <a:lnTo>
                  <a:pt x="83" y="508"/>
                </a:lnTo>
                <a:lnTo>
                  <a:pt x="71" y="519"/>
                </a:lnTo>
                <a:lnTo>
                  <a:pt x="65" y="525"/>
                </a:lnTo>
                <a:lnTo>
                  <a:pt x="53" y="531"/>
                </a:lnTo>
                <a:lnTo>
                  <a:pt x="47" y="537"/>
                </a:lnTo>
                <a:lnTo>
                  <a:pt x="36" y="543"/>
                </a:lnTo>
                <a:lnTo>
                  <a:pt x="24" y="543"/>
                </a:lnTo>
                <a:lnTo>
                  <a:pt x="12" y="549"/>
                </a:lnTo>
                <a:lnTo>
                  <a:pt x="0" y="549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 rot="1822543">
            <a:off x="614437" y="992912"/>
            <a:ext cx="5056187" cy="148590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By Teaching</a:t>
            </a:r>
            <a:r>
              <a:rPr lang="en-US" sz="2800" dirty="0">
                <a:solidFill>
                  <a:srgbClr val="00000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 Black" pitchFamily="34" charset="0"/>
              </a:rPr>
              <a:t>Social-Cognitive </a:t>
            </a:r>
            <a:r>
              <a:rPr lang="en-US" sz="2800" dirty="0">
                <a:solidFill>
                  <a:srgbClr val="000000"/>
                </a:solidFill>
                <a:latin typeface="Arial Black" pitchFamily="34" charset="0"/>
              </a:rPr>
              <a:t>Skills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24408" y="2651920"/>
            <a:ext cx="7770813" cy="3886200"/>
          </a:xfrm>
        </p:spPr>
        <p:txBody>
          <a:bodyPr/>
          <a:lstStyle/>
          <a:p>
            <a:pPr algn="r">
              <a:lnSpc>
                <a:spcPct val="160000"/>
              </a:lnSpc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Self awareness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210000"/>
              </a:lnSpc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Ownership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 algn="r">
              <a:lnSpc>
                <a:spcPct val="160000"/>
              </a:lnSpc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Communication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60000"/>
              </a:lnSpc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Problem solving</a:t>
            </a:r>
          </a:p>
          <a:p>
            <a:pPr algn="r">
              <a:lnSpc>
                <a:spcPct val="160000"/>
              </a:lnSpc>
            </a:pPr>
            <a:r>
              <a:rPr lang="en-US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Goal setting &amp; planning</a:t>
            </a:r>
          </a:p>
        </p:txBody>
      </p:sp>
      <p:grpSp>
        <p:nvGrpSpPr>
          <p:cNvPr id="16399" name="Group 15"/>
          <p:cNvGrpSpPr>
            <a:grpSpLocks/>
          </p:cNvGrpSpPr>
          <p:nvPr/>
        </p:nvGrpSpPr>
        <p:grpSpPr bwMode="auto">
          <a:xfrm>
            <a:off x="585788" y="5768975"/>
            <a:ext cx="1160462" cy="844550"/>
            <a:chOff x="369" y="3634"/>
            <a:chExt cx="731" cy="532"/>
          </a:xfrm>
        </p:grpSpPr>
        <p:sp>
          <p:nvSpPr>
            <p:cNvPr id="16392" name="Freeform 8"/>
            <p:cNvSpPr>
              <a:spLocks/>
            </p:cNvSpPr>
            <p:nvPr/>
          </p:nvSpPr>
          <p:spPr bwMode="auto">
            <a:xfrm rot="-5400000">
              <a:off x="815" y="3691"/>
              <a:ext cx="320" cy="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auto">
            <a:xfrm rot="-5400000">
              <a:off x="333" y="3880"/>
              <a:ext cx="322" cy="250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Freeform 11"/>
            <p:cNvSpPr>
              <a:spLocks/>
            </p:cNvSpPr>
            <p:nvPr/>
          </p:nvSpPr>
          <p:spPr bwMode="auto">
            <a:xfrm rot="-5400000">
              <a:off x="445" y="3690"/>
              <a:ext cx="322" cy="209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auto">
            <a:xfrm rot="-5400000">
              <a:off x="583" y="3783"/>
              <a:ext cx="357" cy="314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3" name="Freeform 9"/>
          <p:cNvSpPr>
            <a:spLocks/>
          </p:cNvSpPr>
          <p:nvPr/>
        </p:nvSpPr>
        <p:spPr bwMode="auto">
          <a:xfrm rot="-9055379">
            <a:off x="1093788" y="5994400"/>
            <a:ext cx="704850" cy="468313"/>
          </a:xfrm>
          <a:custGeom>
            <a:avLst/>
            <a:gdLst/>
            <a:ahLst/>
            <a:cxnLst>
              <a:cxn ang="0">
                <a:pos x="0" y="690"/>
              </a:cxn>
              <a:cxn ang="0">
                <a:pos x="849" y="0"/>
              </a:cxn>
              <a:cxn ang="0">
                <a:pos x="773" y="12"/>
              </a:cxn>
              <a:cxn ang="0">
                <a:pos x="773" y="36"/>
              </a:cxn>
              <a:cxn ang="0">
                <a:pos x="785" y="65"/>
              </a:cxn>
              <a:cxn ang="0">
                <a:pos x="785" y="89"/>
              </a:cxn>
              <a:cxn ang="0">
                <a:pos x="779" y="118"/>
              </a:cxn>
              <a:cxn ang="0">
                <a:pos x="761" y="142"/>
              </a:cxn>
              <a:cxn ang="0">
                <a:pos x="737" y="154"/>
              </a:cxn>
              <a:cxn ang="0">
                <a:pos x="714" y="166"/>
              </a:cxn>
              <a:cxn ang="0">
                <a:pos x="672" y="166"/>
              </a:cxn>
              <a:cxn ang="0">
                <a:pos x="649" y="160"/>
              </a:cxn>
              <a:cxn ang="0">
                <a:pos x="625" y="142"/>
              </a:cxn>
              <a:cxn ang="0">
                <a:pos x="608" y="118"/>
              </a:cxn>
              <a:cxn ang="0">
                <a:pos x="602" y="95"/>
              </a:cxn>
              <a:cxn ang="0">
                <a:pos x="602" y="71"/>
              </a:cxn>
              <a:cxn ang="0">
                <a:pos x="608" y="48"/>
              </a:cxn>
              <a:cxn ang="0">
                <a:pos x="614" y="24"/>
              </a:cxn>
              <a:cxn ang="0">
                <a:pos x="608" y="0"/>
              </a:cxn>
              <a:cxn ang="0">
                <a:pos x="466" y="24"/>
              </a:cxn>
              <a:cxn ang="0">
                <a:pos x="466" y="59"/>
              </a:cxn>
              <a:cxn ang="0">
                <a:pos x="466" y="83"/>
              </a:cxn>
              <a:cxn ang="0">
                <a:pos x="460" y="107"/>
              </a:cxn>
              <a:cxn ang="0">
                <a:pos x="448" y="118"/>
              </a:cxn>
              <a:cxn ang="0">
                <a:pos x="431" y="130"/>
              </a:cxn>
              <a:cxn ang="0">
                <a:pos x="407" y="130"/>
              </a:cxn>
              <a:cxn ang="0">
                <a:pos x="383" y="130"/>
              </a:cxn>
              <a:cxn ang="0">
                <a:pos x="360" y="130"/>
              </a:cxn>
              <a:cxn ang="0">
                <a:pos x="336" y="124"/>
              </a:cxn>
              <a:cxn ang="0">
                <a:pos x="307" y="130"/>
              </a:cxn>
              <a:cxn ang="0">
                <a:pos x="283" y="136"/>
              </a:cxn>
              <a:cxn ang="0">
                <a:pos x="271" y="154"/>
              </a:cxn>
              <a:cxn ang="0">
                <a:pos x="260" y="171"/>
              </a:cxn>
              <a:cxn ang="0">
                <a:pos x="260" y="195"/>
              </a:cxn>
              <a:cxn ang="0">
                <a:pos x="260" y="219"/>
              </a:cxn>
              <a:cxn ang="0">
                <a:pos x="254" y="236"/>
              </a:cxn>
              <a:cxn ang="0">
                <a:pos x="242" y="254"/>
              </a:cxn>
              <a:cxn ang="0">
                <a:pos x="224" y="266"/>
              </a:cxn>
              <a:cxn ang="0">
                <a:pos x="201" y="272"/>
              </a:cxn>
              <a:cxn ang="0">
                <a:pos x="171" y="278"/>
              </a:cxn>
              <a:cxn ang="0">
                <a:pos x="148" y="283"/>
              </a:cxn>
              <a:cxn ang="0">
                <a:pos x="130" y="295"/>
              </a:cxn>
              <a:cxn ang="0">
                <a:pos x="112" y="307"/>
              </a:cxn>
              <a:cxn ang="0">
                <a:pos x="100" y="325"/>
              </a:cxn>
              <a:cxn ang="0">
                <a:pos x="95" y="348"/>
              </a:cxn>
              <a:cxn ang="0">
                <a:pos x="95" y="372"/>
              </a:cxn>
              <a:cxn ang="0">
                <a:pos x="100" y="401"/>
              </a:cxn>
              <a:cxn ang="0">
                <a:pos x="106" y="425"/>
              </a:cxn>
              <a:cxn ang="0">
                <a:pos x="106" y="449"/>
              </a:cxn>
              <a:cxn ang="0">
                <a:pos x="100" y="472"/>
              </a:cxn>
              <a:cxn ang="0">
                <a:pos x="89" y="490"/>
              </a:cxn>
              <a:cxn ang="0">
                <a:pos x="71" y="519"/>
              </a:cxn>
              <a:cxn ang="0">
                <a:pos x="53" y="531"/>
              </a:cxn>
              <a:cxn ang="0">
                <a:pos x="36" y="543"/>
              </a:cxn>
              <a:cxn ang="0">
                <a:pos x="12" y="549"/>
              </a:cxn>
            </a:cxnLst>
            <a:rect l="0" t="0" r="r" b="b"/>
            <a:pathLst>
              <a:path w="849" h="690">
                <a:moveTo>
                  <a:pt x="0" y="549"/>
                </a:moveTo>
                <a:lnTo>
                  <a:pt x="0" y="690"/>
                </a:lnTo>
                <a:lnTo>
                  <a:pt x="849" y="690"/>
                </a:lnTo>
                <a:lnTo>
                  <a:pt x="849" y="0"/>
                </a:lnTo>
                <a:lnTo>
                  <a:pt x="773" y="0"/>
                </a:lnTo>
                <a:lnTo>
                  <a:pt x="773" y="12"/>
                </a:lnTo>
                <a:lnTo>
                  <a:pt x="773" y="24"/>
                </a:lnTo>
                <a:lnTo>
                  <a:pt x="773" y="36"/>
                </a:lnTo>
                <a:lnTo>
                  <a:pt x="779" y="48"/>
                </a:lnTo>
                <a:lnTo>
                  <a:pt x="785" y="65"/>
                </a:lnTo>
                <a:lnTo>
                  <a:pt x="785" y="77"/>
                </a:lnTo>
                <a:lnTo>
                  <a:pt x="785" y="89"/>
                </a:lnTo>
                <a:lnTo>
                  <a:pt x="785" y="107"/>
                </a:lnTo>
                <a:lnTo>
                  <a:pt x="779" y="118"/>
                </a:lnTo>
                <a:lnTo>
                  <a:pt x="773" y="130"/>
                </a:lnTo>
                <a:lnTo>
                  <a:pt x="761" y="142"/>
                </a:lnTo>
                <a:lnTo>
                  <a:pt x="749" y="148"/>
                </a:lnTo>
                <a:lnTo>
                  <a:pt x="737" y="154"/>
                </a:lnTo>
                <a:lnTo>
                  <a:pt x="726" y="160"/>
                </a:lnTo>
                <a:lnTo>
                  <a:pt x="714" y="166"/>
                </a:lnTo>
                <a:lnTo>
                  <a:pt x="696" y="166"/>
                </a:lnTo>
                <a:lnTo>
                  <a:pt x="672" y="166"/>
                </a:lnTo>
                <a:lnTo>
                  <a:pt x="661" y="160"/>
                </a:lnTo>
                <a:lnTo>
                  <a:pt x="649" y="160"/>
                </a:lnTo>
                <a:lnTo>
                  <a:pt x="637" y="154"/>
                </a:lnTo>
                <a:lnTo>
                  <a:pt x="625" y="142"/>
                </a:lnTo>
                <a:lnTo>
                  <a:pt x="614" y="130"/>
                </a:lnTo>
                <a:lnTo>
                  <a:pt x="608" y="118"/>
                </a:lnTo>
                <a:lnTo>
                  <a:pt x="602" y="107"/>
                </a:lnTo>
                <a:lnTo>
                  <a:pt x="602" y="95"/>
                </a:lnTo>
                <a:lnTo>
                  <a:pt x="602" y="83"/>
                </a:lnTo>
                <a:lnTo>
                  <a:pt x="602" y="71"/>
                </a:lnTo>
                <a:lnTo>
                  <a:pt x="602" y="59"/>
                </a:lnTo>
                <a:lnTo>
                  <a:pt x="608" y="48"/>
                </a:lnTo>
                <a:lnTo>
                  <a:pt x="614" y="36"/>
                </a:lnTo>
                <a:lnTo>
                  <a:pt x="614" y="24"/>
                </a:lnTo>
                <a:lnTo>
                  <a:pt x="614" y="12"/>
                </a:lnTo>
                <a:lnTo>
                  <a:pt x="608" y="0"/>
                </a:lnTo>
                <a:lnTo>
                  <a:pt x="466" y="0"/>
                </a:lnTo>
                <a:lnTo>
                  <a:pt x="466" y="24"/>
                </a:lnTo>
                <a:lnTo>
                  <a:pt x="466" y="42"/>
                </a:lnTo>
                <a:lnTo>
                  <a:pt x="466" y="59"/>
                </a:lnTo>
                <a:lnTo>
                  <a:pt x="466" y="71"/>
                </a:lnTo>
                <a:lnTo>
                  <a:pt x="466" y="83"/>
                </a:lnTo>
                <a:lnTo>
                  <a:pt x="460" y="95"/>
                </a:lnTo>
                <a:lnTo>
                  <a:pt x="460" y="107"/>
                </a:lnTo>
                <a:lnTo>
                  <a:pt x="454" y="112"/>
                </a:lnTo>
                <a:lnTo>
                  <a:pt x="448" y="118"/>
                </a:lnTo>
                <a:lnTo>
                  <a:pt x="437" y="124"/>
                </a:lnTo>
                <a:lnTo>
                  <a:pt x="431" y="130"/>
                </a:lnTo>
                <a:lnTo>
                  <a:pt x="419" y="130"/>
                </a:lnTo>
                <a:lnTo>
                  <a:pt x="407" y="130"/>
                </a:lnTo>
                <a:lnTo>
                  <a:pt x="395" y="130"/>
                </a:lnTo>
                <a:lnTo>
                  <a:pt x="383" y="130"/>
                </a:lnTo>
                <a:lnTo>
                  <a:pt x="372" y="130"/>
                </a:lnTo>
                <a:lnTo>
                  <a:pt x="360" y="130"/>
                </a:lnTo>
                <a:lnTo>
                  <a:pt x="348" y="124"/>
                </a:lnTo>
                <a:lnTo>
                  <a:pt x="336" y="124"/>
                </a:lnTo>
                <a:lnTo>
                  <a:pt x="319" y="130"/>
                </a:lnTo>
                <a:lnTo>
                  <a:pt x="307" y="130"/>
                </a:lnTo>
                <a:lnTo>
                  <a:pt x="295" y="130"/>
                </a:lnTo>
                <a:lnTo>
                  <a:pt x="283" y="136"/>
                </a:lnTo>
                <a:lnTo>
                  <a:pt x="277" y="142"/>
                </a:lnTo>
                <a:lnTo>
                  <a:pt x="271" y="154"/>
                </a:lnTo>
                <a:lnTo>
                  <a:pt x="260" y="166"/>
                </a:lnTo>
                <a:lnTo>
                  <a:pt x="260" y="171"/>
                </a:lnTo>
                <a:lnTo>
                  <a:pt x="260" y="183"/>
                </a:lnTo>
                <a:lnTo>
                  <a:pt x="260" y="195"/>
                </a:lnTo>
                <a:lnTo>
                  <a:pt x="260" y="207"/>
                </a:lnTo>
                <a:lnTo>
                  <a:pt x="260" y="219"/>
                </a:lnTo>
                <a:lnTo>
                  <a:pt x="260" y="230"/>
                </a:lnTo>
                <a:lnTo>
                  <a:pt x="254" y="236"/>
                </a:lnTo>
                <a:lnTo>
                  <a:pt x="248" y="248"/>
                </a:lnTo>
                <a:lnTo>
                  <a:pt x="242" y="254"/>
                </a:lnTo>
                <a:lnTo>
                  <a:pt x="236" y="260"/>
                </a:lnTo>
                <a:lnTo>
                  <a:pt x="224" y="266"/>
                </a:lnTo>
                <a:lnTo>
                  <a:pt x="212" y="272"/>
                </a:lnTo>
                <a:lnTo>
                  <a:pt x="201" y="272"/>
                </a:lnTo>
                <a:lnTo>
                  <a:pt x="189" y="278"/>
                </a:lnTo>
                <a:lnTo>
                  <a:pt x="171" y="278"/>
                </a:lnTo>
                <a:lnTo>
                  <a:pt x="159" y="283"/>
                </a:lnTo>
                <a:lnTo>
                  <a:pt x="148" y="283"/>
                </a:lnTo>
                <a:lnTo>
                  <a:pt x="136" y="289"/>
                </a:lnTo>
                <a:lnTo>
                  <a:pt x="130" y="295"/>
                </a:lnTo>
                <a:lnTo>
                  <a:pt x="118" y="301"/>
                </a:lnTo>
                <a:lnTo>
                  <a:pt x="112" y="307"/>
                </a:lnTo>
                <a:lnTo>
                  <a:pt x="106" y="313"/>
                </a:lnTo>
                <a:lnTo>
                  <a:pt x="100" y="325"/>
                </a:lnTo>
                <a:lnTo>
                  <a:pt x="95" y="331"/>
                </a:lnTo>
                <a:lnTo>
                  <a:pt x="95" y="348"/>
                </a:lnTo>
                <a:lnTo>
                  <a:pt x="95" y="360"/>
                </a:lnTo>
                <a:lnTo>
                  <a:pt x="95" y="372"/>
                </a:lnTo>
                <a:lnTo>
                  <a:pt x="100" y="384"/>
                </a:lnTo>
                <a:lnTo>
                  <a:pt x="100" y="401"/>
                </a:lnTo>
                <a:lnTo>
                  <a:pt x="106" y="413"/>
                </a:lnTo>
                <a:lnTo>
                  <a:pt x="106" y="425"/>
                </a:lnTo>
                <a:lnTo>
                  <a:pt x="106" y="437"/>
                </a:lnTo>
                <a:lnTo>
                  <a:pt x="106" y="449"/>
                </a:lnTo>
                <a:lnTo>
                  <a:pt x="100" y="460"/>
                </a:lnTo>
                <a:lnTo>
                  <a:pt x="100" y="472"/>
                </a:lnTo>
                <a:lnTo>
                  <a:pt x="95" y="478"/>
                </a:lnTo>
                <a:lnTo>
                  <a:pt x="89" y="490"/>
                </a:lnTo>
                <a:lnTo>
                  <a:pt x="83" y="508"/>
                </a:lnTo>
                <a:lnTo>
                  <a:pt x="71" y="519"/>
                </a:lnTo>
                <a:lnTo>
                  <a:pt x="65" y="525"/>
                </a:lnTo>
                <a:lnTo>
                  <a:pt x="53" y="531"/>
                </a:lnTo>
                <a:lnTo>
                  <a:pt x="47" y="537"/>
                </a:lnTo>
                <a:lnTo>
                  <a:pt x="36" y="543"/>
                </a:lnTo>
                <a:lnTo>
                  <a:pt x="24" y="543"/>
                </a:lnTo>
                <a:lnTo>
                  <a:pt x="12" y="549"/>
                </a:lnTo>
                <a:lnTo>
                  <a:pt x="0" y="549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600"/>
                            </p:stCondLst>
                            <p:childTnLst>
                              <p:par>
                                <p:cTn id="2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900"/>
                            </p:stCondLst>
                            <p:childTnLst>
                              <p:par>
                                <p:cTn id="27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200"/>
                            </p:stCondLst>
                            <p:childTnLst>
                              <p:par>
                                <p:cTn id="32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800"/>
                            </p:stCondLst>
                            <p:childTnLst>
                              <p:par>
                                <p:cTn id="37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8" grpId="0" animBg="1"/>
      <p:bldP spid="16388" grpId="0" autoUpdateAnimBg="0"/>
      <p:bldP spid="16389" grpId="0" build="p" bldLvl="3" autoUpdateAnimBg="0" advAuto="1000"/>
      <p:bldP spid="1639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54275" y="1219200"/>
            <a:ext cx="5699125" cy="650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Arial Black" pitchFamily="34" charset="0"/>
              </a:rPr>
              <a:t>helping </a:t>
            </a:r>
            <a:r>
              <a:rPr lang="en-US" sz="2400" i="1" dirty="0" smtClean="0">
                <a:solidFill>
                  <a:srgbClr val="000000"/>
                </a:solidFill>
                <a:latin typeface="Arial Black" pitchFamily="34" charset="0"/>
              </a:rPr>
              <a:t>students </a:t>
            </a:r>
            <a:r>
              <a:rPr lang="en-US" sz="2400" i="1" dirty="0">
                <a:solidFill>
                  <a:srgbClr val="000000"/>
                </a:solidFill>
                <a:latin typeface="Arial Black" pitchFamily="34" charset="0"/>
              </a:rPr>
              <a:t>rebuild</a:t>
            </a:r>
            <a:r>
              <a:rPr lang="en-US" sz="2400" dirty="0">
                <a:solidFill>
                  <a:srgbClr val="000000"/>
                </a:solidFill>
                <a:latin typeface="Arial Black" pitchFamily="34" charset="0"/>
              </a:rPr>
              <a:t>...</a:t>
            </a:r>
            <a:r>
              <a:rPr lang="en-US" sz="2400" dirty="0">
                <a:latin typeface="Arial Black" pitchFamily="34" charset="0"/>
              </a:rPr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8288" y="2546350"/>
            <a:ext cx="6310312" cy="2246313"/>
          </a:xfrm>
        </p:spPr>
        <p:txBody>
          <a:bodyPr/>
          <a:lstStyle/>
          <a:p>
            <a:pPr>
              <a:lnSpc>
                <a:spcPct val="80000"/>
              </a:lnSpc>
              <a:buSzPct val="135000"/>
              <a:buFont typeface="Wingdings" pitchFamily="2" charset="2"/>
              <a:buChar char="ü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Self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Esteem</a:t>
            </a:r>
            <a:endParaRPr lang="en-US" sz="36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SzPct val="135000"/>
              <a:buFont typeface="Wingdings" pitchFamily="2" charset="2"/>
              <a:buChar char="ü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Self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Control</a:t>
            </a:r>
            <a:endParaRPr lang="en-US" sz="36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80000"/>
              </a:lnSpc>
              <a:buSzPct val="135000"/>
              <a:buFont typeface="Wingdings" pitchFamily="2" charset="2"/>
              <a:buChar char="ü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Self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Determination</a:t>
            </a:r>
            <a:endParaRPr lang="en-US" sz="36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 algn="r">
              <a:lnSpc>
                <a:spcPct val="80000"/>
              </a:lnSpc>
              <a:buSzPct val="135000"/>
              <a:buFont typeface="Wingdings" pitchFamily="2" charset="2"/>
              <a:buChar char="ü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Interpersonal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Relationships</a:t>
            </a:r>
            <a:endParaRPr lang="en-US" sz="36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 algn="r">
              <a:lnSpc>
                <a:spcPct val="80000"/>
              </a:lnSpc>
              <a:buSzPct val="135000"/>
              <a:buFont typeface="Wingdings" pitchFamily="2" charset="2"/>
              <a:buChar char="ü"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and School Success</a:t>
            </a:r>
            <a:endParaRPr lang="en-US" sz="3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3797" name="Freeform 5"/>
          <p:cNvSpPr>
            <a:spLocks/>
          </p:cNvSpPr>
          <p:nvPr/>
        </p:nvSpPr>
        <p:spPr bwMode="auto">
          <a:xfrm>
            <a:off x="4349750" y="4922838"/>
            <a:ext cx="1798638" cy="982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49" y="660"/>
              </a:cxn>
              <a:cxn ang="0">
                <a:pos x="773" y="666"/>
              </a:cxn>
              <a:cxn ang="0">
                <a:pos x="773" y="678"/>
              </a:cxn>
              <a:cxn ang="0">
                <a:pos x="779" y="702"/>
              </a:cxn>
              <a:cxn ang="0">
                <a:pos x="785" y="719"/>
              </a:cxn>
              <a:cxn ang="0">
                <a:pos x="785" y="743"/>
              </a:cxn>
              <a:cxn ang="0">
                <a:pos x="785" y="761"/>
              </a:cxn>
              <a:cxn ang="0">
                <a:pos x="779" y="784"/>
              </a:cxn>
              <a:cxn ang="0">
                <a:pos x="767" y="796"/>
              </a:cxn>
              <a:cxn ang="0">
                <a:pos x="749" y="814"/>
              </a:cxn>
              <a:cxn ang="0">
                <a:pos x="731" y="820"/>
              </a:cxn>
              <a:cxn ang="0">
                <a:pos x="708" y="826"/>
              </a:cxn>
              <a:cxn ang="0">
                <a:pos x="684" y="826"/>
              </a:cxn>
              <a:cxn ang="0">
                <a:pos x="667" y="826"/>
              </a:cxn>
              <a:cxn ang="0">
                <a:pos x="649" y="820"/>
              </a:cxn>
              <a:cxn ang="0">
                <a:pos x="631" y="808"/>
              </a:cxn>
              <a:cxn ang="0">
                <a:pos x="614" y="790"/>
              </a:cxn>
              <a:cxn ang="0">
                <a:pos x="602" y="778"/>
              </a:cxn>
              <a:cxn ang="0">
                <a:pos x="596" y="755"/>
              </a:cxn>
              <a:cxn ang="0">
                <a:pos x="602" y="731"/>
              </a:cxn>
              <a:cxn ang="0">
                <a:pos x="608" y="708"/>
              </a:cxn>
              <a:cxn ang="0">
                <a:pos x="614" y="684"/>
              </a:cxn>
              <a:cxn ang="0">
                <a:pos x="614" y="672"/>
              </a:cxn>
              <a:cxn ang="0">
                <a:pos x="466" y="666"/>
              </a:cxn>
              <a:cxn ang="0">
                <a:pos x="466" y="625"/>
              </a:cxn>
              <a:cxn ang="0">
                <a:pos x="466" y="601"/>
              </a:cxn>
              <a:cxn ang="0">
                <a:pos x="460" y="584"/>
              </a:cxn>
              <a:cxn ang="0">
                <a:pos x="448" y="572"/>
              </a:cxn>
              <a:cxn ang="0">
                <a:pos x="431" y="566"/>
              </a:cxn>
              <a:cxn ang="0">
                <a:pos x="413" y="560"/>
              </a:cxn>
              <a:cxn ang="0">
                <a:pos x="383" y="560"/>
              </a:cxn>
              <a:cxn ang="0">
                <a:pos x="354" y="566"/>
              </a:cxn>
              <a:cxn ang="0">
                <a:pos x="330" y="566"/>
              </a:cxn>
              <a:cxn ang="0">
                <a:pos x="301" y="560"/>
              </a:cxn>
              <a:cxn ang="0">
                <a:pos x="277" y="548"/>
              </a:cxn>
              <a:cxn ang="0">
                <a:pos x="266" y="531"/>
              </a:cxn>
              <a:cxn ang="0">
                <a:pos x="260" y="507"/>
              </a:cxn>
              <a:cxn ang="0">
                <a:pos x="260" y="483"/>
              </a:cxn>
              <a:cxn ang="0">
                <a:pos x="260" y="460"/>
              </a:cxn>
              <a:cxn ang="0">
                <a:pos x="254" y="442"/>
              </a:cxn>
              <a:cxn ang="0">
                <a:pos x="242" y="436"/>
              </a:cxn>
              <a:cxn ang="0">
                <a:pos x="224" y="425"/>
              </a:cxn>
              <a:cxn ang="0">
                <a:pos x="195" y="419"/>
              </a:cxn>
              <a:cxn ang="0">
                <a:pos x="165" y="413"/>
              </a:cxn>
              <a:cxn ang="0">
                <a:pos x="142" y="407"/>
              </a:cxn>
              <a:cxn ang="0">
                <a:pos x="124" y="395"/>
              </a:cxn>
              <a:cxn ang="0">
                <a:pos x="106" y="377"/>
              </a:cxn>
              <a:cxn ang="0">
                <a:pos x="95" y="360"/>
              </a:cxn>
              <a:cxn ang="0">
                <a:pos x="95" y="336"/>
              </a:cxn>
              <a:cxn ang="0">
                <a:pos x="100" y="312"/>
              </a:cxn>
              <a:cxn ang="0">
                <a:pos x="106" y="289"/>
              </a:cxn>
              <a:cxn ang="0">
                <a:pos x="112" y="259"/>
              </a:cxn>
              <a:cxn ang="0">
                <a:pos x="106" y="236"/>
              </a:cxn>
              <a:cxn ang="0">
                <a:pos x="95" y="212"/>
              </a:cxn>
              <a:cxn ang="0">
                <a:pos x="83" y="200"/>
              </a:cxn>
              <a:cxn ang="0">
                <a:pos x="71" y="189"/>
              </a:cxn>
              <a:cxn ang="0">
                <a:pos x="53" y="177"/>
              </a:cxn>
              <a:cxn ang="0">
                <a:pos x="36" y="171"/>
              </a:cxn>
              <a:cxn ang="0">
                <a:pos x="12" y="171"/>
              </a:cxn>
            </a:cxnLst>
            <a:rect l="0" t="0" r="r" b="b"/>
            <a:pathLst>
              <a:path w="849" h="826">
                <a:moveTo>
                  <a:pt x="0" y="171"/>
                </a:moveTo>
                <a:lnTo>
                  <a:pt x="0" y="0"/>
                </a:lnTo>
                <a:lnTo>
                  <a:pt x="849" y="0"/>
                </a:lnTo>
                <a:lnTo>
                  <a:pt x="849" y="660"/>
                </a:lnTo>
                <a:lnTo>
                  <a:pt x="779" y="660"/>
                </a:lnTo>
                <a:lnTo>
                  <a:pt x="773" y="666"/>
                </a:lnTo>
                <a:lnTo>
                  <a:pt x="773" y="672"/>
                </a:lnTo>
                <a:lnTo>
                  <a:pt x="773" y="678"/>
                </a:lnTo>
                <a:lnTo>
                  <a:pt x="773" y="690"/>
                </a:lnTo>
                <a:lnTo>
                  <a:pt x="779" y="702"/>
                </a:lnTo>
                <a:lnTo>
                  <a:pt x="779" y="713"/>
                </a:lnTo>
                <a:lnTo>
                  <a:pt x="785" y="719"/>
                </a:lnTo>
                <a:lnTo>
                  <a:pt x="785" y="731"/>
                </a:lnTo>
                <a:lnTo>
                  <a:pt x="785" y="743"/>
                </a:lnTo>
                <a:lnTo>
                  <a:pt x="785" y="755"/>
                </a:lnTo>
                <a:lnTo>
                  <a:pt x="785" y="761"/>
                </a:lnTo>
                <a:lnTo>
                  <a:pt x="785" y="772"/>
                </a:lnTo>
                <a:lnTo>
                  <a:pt x="779" y="784"/>
                </a:lnTo>
                <a:lnTo>
                  <a:pt x="773" y="790"/>
                </a:lnTo>
                <a:lnTo>
                  <a:pt x="767" y="796"/>
                </a:lnTo>
                <a:lnTo>
                  <a:pt x="755" y="808"/>
                </a:lnTo>
                <a:lnTo>
                  <a:pt x="749" y="814"/>
                </a:lnTo>
                <a:lnTo>
                  <a:pt x="737" y="820"/>
                </a:lnTo>
                <a:lnTo>
                  <a:pt x="731" y="820"/>
                </a:lnTo>
                <a:lnTo>
                  <a:pt x="720" y="826"/>
                </a:lnTo>
                <a:lnTo>
                  <a:pt x="708" y="826"/>
                </a:lnTo>
                <a:lnTo>
                  <a:pt x="696" y="826"/>
                </a:lnTo>
                <a:lnTo>
                  <a:pt x="684" y="826"/>
                </a:lnTo>
                <a:lnTo>
                  <a:pt x="672" y="826"/>
                </a:lnTo>
                <a:lnTo>
                  <a:pt x="667" y="826"/>
                </a:lnTo>
                <a:lnTo>
                  <a:pt x="655" y="820"/>
                </a:lnTo>
                <a:lnTo>
                  <a:pt x="649" y="820"/>
                </a:lnTo>
                <a:lnTo>
                  <a:pt x="637" y="814"/>
                </a:lnTo>
                <a:lnTo>
                  <a:pt x="631" y="808"/>
                </a:lnTo>
                <a:lnTo>
                  <a:pt x="625" y="802"/>
                </a:lnTo>
                <a:lnTo>
                  <a:pt x="614" y="790"/>
                </a:lnTo>
                <a:lnTo>
                  <a:pt x="608" y="784"/>
                </a:lnTo>
                <a:lnTo>
                  <a:pt x="602" y="778"/>
                </a:lnTo>
                <a:lnTo>
                  <a:pt x="602" y="767"/>
                </a:lnTo>
                <a:lnTo>
                  <a:pt x="596" y="755"/>
                </a:lnTo>
                <a:lnTo>
                  <a:pt x="596" y="743"/>
                </a:lnTo>
                <a:lnTo>
                  <a:pt x="602" y="731"/>
                </a:lnTo>
                <a:lnTo>
                  <a:pt x="602" y="719"/>
                </a:lnTo>
                <a:lnTo>
                  <a:pt x="608" y="708"/>
                </a:lnTo>
                <a:lnTo>
                  <a:pt x="608" y="690"/>
                </a:lnTo>
                <a:lnTo>
                  <a:pt x="614" y="684"/>
                </a:lnTo>
                <a:lnTo>
                  <a:pt x="614" y="678"/>
                </a:lnTo>
                <a:lnTo>
                  <a:pt x="614" y="672"/>
                </a:lnTo>
                <a:lnTo>
                  <a:pt x="608" y="666"/>
                </a:lnTo>
                <a:lnTo>
                  <a:pt x="466" y="666"/>
                </a:lnTo>
                <a:lnTo>
                  <a:pt x="472" y="637"/>
                </a:lnTo>
                <a:lnTo>
                  <a:pt x="466" y="625"/>
                </a:lnTo>
                <a:lnTo>
                  <a:pt x="466" y="613"/>
                </a:lnTo>
                <a:lnTo>
                  <a:pt x="466" y="601"/>
                </a:lnTo>
                <a:lnTo>
                  <a:pt x="466" y="590"/>
                </a:lnTo>
                <a:lnTo>
                  <a:pt x="460" y="584"/>
                </a:lnTo>
                <a:lnTo>
                  <a:pt x="454" y="578"/>
                </a:lnTo>
                <a:lnTo>
                  <a:pt x="448" y="572"/>
                </a:lnTo>
                <a:lnTo>
                  <a:pt x="442" y="566"/>
                </a:lnTo>
                <a:lnTo>
                  <a:pt x="431" y="566"/>
                </a:lnTo>
                <a:lnTo>
                  <a:pt x="425" y="560"/>
                </a:lnTo>
                <a:lnTo>
                  <a:pt x="413" y="560"/>
                </a:lnTo>
                <a:lnTo>
                  <a:pt x="395" y="560"/>
                </a:lnTo>
                <a:lnTo>
                  <a:pt x="383" y="560"/>
                </a:lnTo>
                <a:lnTo>
                  <a:pt x="366" y="566"/>
                </a:lnTo>
                <a:lnTo>
                  <a:pt x="354" y="566"/>
                </a:lnTo>
                <a:lnTo>
                  <a:pt x="342" y="566"/>
                </a:lnTo>
                <a:lnTo>
                  <a:pt x="330" y="566"/>
                </a:lnTo>
                <a:lnTo>
                  <a:pt x="319" y="566"/>
                </a:lnTo>
                <a:lnTo>
                  <a:pt x="301" y="560"/>
                </a:lnTo>
                <a:lnTo>
                  <a:pt x="289" y="554"/>
                </a:lnTo>
                <a:lnTo>
                  <a:pt x="277" y="548"/>
                </a:lnTo>
                <a:lnTo>
                  <a:pt x="271" y="537"/>
                </a:lnTo>
                <a:lnTo>
                  <a:pt x="266" y="531"/>
                </a:lnTo>
                <a:lnTo>
                  <a:pt x="260" y="519"/>
                </a:lnTo>
                <a:lnTo>
                  <a:pt x="260" y="507"/>
                </a:lnTo>
                <a:lnTo>
                  <a:pt x="260" y="495"/>
                </a:lnTo>
                <a:lnTo>
                  <a:pt x="260" y="483"/>
                </a:lnTo>
                <a:lnTo>
                  <a:pt x="260" y="472"/>
                </a:lnTo>
                <a:lnTo>
                  <a:pt x="260" y="460"/>
                </a:lnTo>
                <a:lnTo>
                  <a:pt x="254" y="448"/>
                </a:lnTo>
                <a:lnTo>
                  <a:pt x="254" y="442"/>
                </a:lnTo>
                <a:lnTo>
                  <a:pt x="248" y="436"/>
                </a:lnTo>
                <a:lnTo>
                  <a:pt x="242" y="436"/>
                </a:lnTo>
                <a:lnTo>
                  <a:pt x="236" y="430"/>
                </a:lnTo>
                <a:lnTo>
                  <a:pt x="224" y="425"/>
                </a:lnTo>
                <a:lnTo>
                  <a:pt x="212" y="419"/>
                </a:lnTo>
                <a:lnTo>
                  <a:pt x="195" y="419"/>
                </a:lnTo>
                <a:lnTo>
                  <a:pt x="183" y="413"/>
                </a:lnTo>
                <a:lnTo>
                  <a:pt x="165" y="413"/>
                </a:lnTo>
                <a:lnTo>
                  <a:pt x="153" y="407"/>
                </a:lnTo>
                <a:lnTo>
                  <a:pt x="142" y="407"/>
                </a:lnTo>
                <a:lnTo>
                  <a:pt x="130" y="401"/>
                </a:lnTo>
                <a:lnTo>
                  <a:pt x="124" y="395"/>
                </a:lnTo>
                <a:lnTo>
                  <a:pt x="112" y="383"/>
                </a:lnTo>
                <a:lnTo>
                  <a:pt x="106" y="377"/>
                </a:lnTo>
                <a:lnTo>
                  <a:pt x="100" y="371"/>
                </a:lnTo>
                <a:lnTo>
                  <a:pt x="95" y="360"/>
                </a:lnTo>
                <a:lnTo>
                  <a:pt x="95" y="348"/>
                </a:lnTo>
                <a:lnTo>
                  <a:pt x="95" y="336"/>
                </a:lnTo>
                <a:lnTo>
                  <a:pt x="95" y="330"/>
                </a:lnTo>
                <a:lnTo>
                  <a:pt x="100" y="312"/>
                </a:lnTo>
                <a:lnTo>
                  <a:pt x="106" y="301"/>
                </a:lnTo>
                <a:lnTo>
                  <a:pt x="106" y="289"/>
                </a:lnTo>
                <a:lnTo>
                  <a:pt x="106" y="277"/>
                </a:lnTo>
                <a:lnTo>
                  <a:pt x="112" y="259"/>
                </a:lnTo>
                <a:lnTo>
                  <a:pt x="106" y="248"/>
                </a:lnTo>
                <a:lnTo>
                  <a:pt x="106" y="236"/>
                </a:lnTo>
                <a:lnTo>
                  <a:pt x="100" y="224"/>
                </a:lnTo>
                <a:lnTo>
                  <a:pt x="95" y="212"/>
                </a:lnTo>
                <a:lnTo>
                  <a:pt x="89" y="206"/>
                </a:lnTo>
                <a:lnTo>
                  <a:pt x="83" y="200"/>
                </a:lnTo>
                <a:lnTo>
                  <a:pt x="77" y="195"/>
                </a:lnTo>
                <a:lnTo>
                  <a:pt x="71" y="189"/>
                </a:lnTo>
                <a:lnTo>
                  <a:pt x="65" y="183"/>
                </a:lnTo>
                <a:lnTo>
                  <a:pt x="53" y="177"/>
                </a:lnTo>
                <a:lnTo>
                  <a:pt x="47" y="177"/>
                </a:lnTo>
                <a:lnTo>
                  <a:pt x="36" y="171"/>
                </a:lnTo>
                <a:lnTo>
                  <a:pt x="24" y="171"/>
                </a:lnTo>
                <a:lnTo>
                  <a:pt x="12" y="171"/>
                </a:lnTo>
                <a:lnTo>
                  <a:pt x="0" y="171"/>
                </a:lnTo>
                <a:close/>
              </a:path>
            </a:pathLst>
          </a:custGeom>
          <a:solidFill>
            <a:srgbClr val="FF00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8" name="Freeform 6"/>
          <p:cNvSpPr>
            <a:spLocks/>
          </p:cNvSpPr>
          <p:nvPr/>
        </p:nvSpPr>
        <p:spPr bwMode="auto">
          <a:xfrm>
            <a:off x="4349750" y="5708650"/>
            <a:ext cx="1798638" cy="820738"/>
          </a:xfrm>
          <a:custGeom>
            <a:avLst/>
            <a:gdLst/>
            <a:ahLst/>
            <a:cxnLst>
              <a:cxn ang="0">
                <a:pos x="0" y="690"/>
              </a:cxn>
              <a:cxn ang="0">
                <a:pos x="849" y="0"/>
              </a:cxn>
              <a:cxn ang="0">
                <a:pos x="773" y="12"/>
              </a:cxn>
              <a:cxn ang="0">
                <a:pos x="773" y="36"/>
              </a:cxn>
              <a:cxn ang="0">
                <a:pos x="785" y="65"/>
              </a:cxn>
              <a:cxn ang="0">
                <a:pos x="785" y="89"/>
              </a:cxn>
              <a:cxn ang="0">
                <a:pos x="779" y="118"/>
              </a:cxn>
              <a:cxn ang="0">
                <a:pos x="761" y="142"/>
              </a:cxn>
              <a:cxn ang="0">
                <a:pos x="737" y="154"/>
              </a:cxn>
              <a:cxn ang="0">
                <a:pos x="714" y="166"/>
              </a:cxn>
              <a:cxn ang="0">
                <a:pos x="672" y="166"/>
              </a:cxn>
              <a:cxn ang="0">
                <a:pos x="649" y="160"/>
              </a:cxn>
              <a:cxn ang="0">
                <a:pos x="625" y="142"/>
              </a:cxn>
              <a:cxn ang="0">
                <a:pos x="608" y="118"/>
              </a:cxn>
              <a:cxn ang="0">
                <a:pos x="602" y="95"/>
              </a:cxn>
              <a:cxn ang="0">
                <a:pos x="602" y="71"/>
              </a:cxn>
              <a:cxn ang="0">
                <a:pos x="608" y="48"/>
              </a:cxn>
              <a:cxn ang="0">
                <a:pos x="614" y="24"/>
              </a:cxn>
              <a:cxn ang="0">
                <a:pos x="608" y="0"/>
              </a:cxn>
              <a:cxn ang="0">
                <a:pos x="466" y="24"/>
              </a:cxn>
              <a:cxn ang="0">
                <a:pos x="466" y="59"/>
              </a:cxn>
              <a:cxn ang="0">
                <a:pos x="466" y="83"/>
              </a:cxn>
              <a:cxn ang="0">
                <a:pos x="460" y="107"/>
              </a:cxn>
              <a:cxn ang="0">
                <a:pos x="448" y="118"/>
              </a:cxn>
              <a:cxn ang="0">
                <a:pos x="431" y="130"/>
              </a:cxn>
              <a:cxn ang="0">
                <a:pos x="407" y="130"/>
              </a:cxn>
              <a:cxn ang="0">
                <a:pos x="383" y="130"/>
              </a:cxn>
              <a:cxn ang="0">
                <a:pos x="360" y="130"/>
              </a:cxn>
              <a:cxn ang="0">
                <a:pos x="336" y="124"/>
              </a:cxn>
              <a:cxn ang="0">
                <a:pos x="307" y="130"/>
              </a:cxn>
              <a:cxn ang="0">
                <a:pos x="283" y="136"/>
              </a:cxn>
              <a:cxn ang="0">
                <a:pos x="271" y="154"/>
              </a:cxn>
              <a:cxn ang="0">
                <a:pos x="260" y="171"/>
              </a:cxn>
              <a:cxn ang="0">
                <a:pos x="260" y="195"/>
              </a:cxn>
              <a:cxn ang="0">
                <a:pos x="260" y="219"/>
              </a:cxn>
              <a:cxn ang="0">
                <a:pos x="254" y="236"/>
              </a:cxn>
              <a:cxn ang="0">
                <a:pos x="242" y="254"/>
              </a:cxn>
              <a:cxn ang="0">
                <a:pos x="224" y="266"/>
              </a:cxn>
              <a:cxn ang="0">
                <a:pos x="201" y="272"/>
              </a:cxn>
              <a:cxn ang="0">
                <a:pos x="171" y="278"/>
              </a:cxn>
              <a:cxn ang="0">
                <a:pos x="148" y="283"/>
              </a:cxn>
              <a:cxn ang="0">
                <a:pos x="130" y="295"/>
              </a:cxn>
              <a:cxn ang="0">
                <a:pos x="112" y="307"/>
              </a:cxn>
              <a:cxn ang="0">
                <a:pos x="100" y="325"/>
              </a:cxn>
              <a:cxn ang="0">
                <a:pos x="95" y="348"/>
              </a:cxn>
              <a:cxn ang="0">
                <a:pos x="95" y="372"/>
              </a:cxn>
              <a:cxn ang="0">
                <a:pos x="100" y="401"/>
              </a:cxn>
              <a:cxn ang="0">
                <a:pos x="106" y="425"/>
              </a:cxn>
              <a:cxn ang="0">
                <a:pos x="106" y="449"/>
              </a:cxn>
              <a:cxn ang="0">
                <a:pos x="100" y="472"/>
              </a:cxn>
              <a:cxn ang="0">
                <a:pos x="89" y="490"/>
              </a:cxn>
              <a:cxn ang="0">
                <a:pos x="71" y="519"/>
              </a:cxn>
              <a:cxn ang="0">
                <a:pos x="53" y="531"/>
              </a:cxn>
              <a:cxn ang="0">
                <a:pos x="36" y="543"/>
              </a:cxn>
              <a:cxn ang="0">
                <a:pos x="12" y="549"/>
              </a:cxn>
            </a:cxnLst>
            <a:rect l="0" t="0" r="r" b="b"/>
            <a:pathLst>
              <a:path w="849" h="690">
                <a:moveTo>
                  <a:pt x="0" y="549"/>
                </a:moveTo>
                <a:lnTo>
                  <a:pt x="0" y="690"/>
                </a:lnTo>
                <a:lnTo>
                  <a:pt x="849" y="690"/>
                </a:lnTo>
                <a:lnTo>
                  <a:pt x="849" y="0"/>
                </a:lnTo>
                <a:lnTo>
                  <a:pt x="773" y="0"/>
                </a:lnTo>
                <a:lnTo>
                  <a:pt x="773" y="12"/>
                </a:lnTo>
                <a:lnTo>
                  <a:pt x="773" y="24"/>
                </a:lnTo>
                <a:lnTo>
                  <a:pt x="773" y="36"/>
                </a:lnTo>
                <a:lnTo>
                  <a:pt x="779" y="48"/>
                </a:lnTo>
                <a:lnTo>
                  <a:pt x="785" y="65"/>
                </a:lnTo>
                <a:lnTo>
                  <a:pt x="785" y="77"/>
                </a:lnTo>
                <a:lnTo>
                  <a:pt x="785" y="89"/>
                </a:lnTo>
                <a:lnTo>
                  <a:pt x="785" y="107"/>
                </a:lnTo>
                <a:lnTo>
                  <a:pt x="779" y="118"/>
                </a:lnTo>
                <a:lnTo>
                  <a:pt x="773" y="130"/>
                </a:lnTo>
                <a:lnTo>
                  <a:pt x="761" y="142"/>
                </a:lnTo>
                <a:lnTo>
                  <a:pt x="749" y="148"/>
                </a:lnTo>
                <a:lnTo>
                  <a:pt x="737" y="154"/>
                </a:lnTo>
                <a:lnTo>
                  <a:pt x="726" y="160"/>
                </a:lnTo>
                <a:lnTo>
                  <a:pt x="714" y="166"/>
                </a:lnTo>
                <a:lnTo>
                  <a:pt x="696" y="166"/>
                </a:lnTo>
                <a:lnTo>
                  <a:pt x="672" y="166"/>
                </a:lnTo>
                <a:lnTo>
                  <a:pt x="661" y="160"/>
                </a:lnTo>
                <a:lnTo>
                  <a:pt x="649" y="160"/>
                </a:lnTo>
                <a:lnTo>
                  <a:pt x="637" y="154"/>
                </a:lnTo>
                <a:lnTo>
                  <a:pt x="625" y="142"/>
                </a:lnTo>
                <a:lnTo>
                  <a:pt x="614" y="130"/>
                </a:lnTo>
                <a:lnTo>
                  <a:pt x="608" y="118"/>
                </a:lnTo>
                <a:lnTo>
                  <a:pt x="602" y="107"/>
                </a:lnTo>
                <a:lnTo>
                  <a:pt x="602" y="95"/>
                </a:lnTo>
                <a:lnTo>
                  <a:pt x="602" y="83"/>
                </a:lnTo>
                <a:lnTo>
                  <a:pt x="602" y="71"/>
                </a:lnTo>
                <a:lnTo>
                  <a:pt x="602" y="59"/>
                </a:lnTo>
                <a:lnTo>
                  <a:pt x="608" y="48"/>
                </a:lnTo>
                <a:lnTo>
                  <a:pt x="614" y="36"/>
                </a:lnTo>
                <a:lnTo>
                  <a:pt x="614" y="24"/>
                </a:lnTo>
                <a:lnTo>
                  <a:pt x="614" y="12"/>
                </a:lnTo>
                <a:lnTo>
                  <a:pt x="608" y="0"/>
                </a:lnTo>
                <a:lnTo>
                  <a:pt x="466" y="0"/>
                </a:lnTo>
                <a:lnTo>
                  <a:pt x="466" y="24"/>
                </a:lnTo>
                <a:lnTo>
                  <a:pt x="466" y="42"/>
                </a:lnTo>
                <a:lnTo>
                  <a:pt x="466" y="59"/>
                </a:lnTo>
                <a:lnTo>
                  <a:pt x="466" y="71"/>
                </a:lnTo>
                <a:lnTo>
                  <a:pt x="466" y="83"/>
                </a:lnTo>
                <a:lnTo>
                  <a:pt x="460" y="95"/>
                </a:lnTo>
                <a:lnTo>
                  <a:pt x="460" y="107"/>
                </a:lnTo>
                <a:lnTo>
                  <a:pt x="454" y="112"/>
                </a:lnTo>
                <a:lnTo>
                  <a:pt x="448" y="118"/>
                </a:lnTo>
                <a:lnTo>
                  <a:pt x="437" y="124"/>
                </a:lnTo>
                <a:lnTo>
                  <a:pt x="431" y="130"/>
                </a:lnTo>
                <a:lnTo>
                  <a:pt x="419" y="130"/>
                </a:lnTo>
                <a:lnTo>
                  <a:pt x="407" y="130"/>
                </a:lnTo>
                <a:lnTo>
                  <a:pt x="395" y="130"/>
                </a:lnTo>
                <a:lnTo>
                  <a:pt x="383" y="130"/>
                </a:lnTo>
                <a:lnTo>
                  <a:pt x="372" y="130"/>
                </a:lnTo>
                <a:lnTo>
                  <a:pt x="360" y="130"/>
                </a:lnTo>
                <a:lnTo>
                  <a:pt x="348" y="124"/>
                </a:lnTo>
                <a:lnTo>
                  <a:pt x="336" y="124"/>
                </a:lnTo>
                <a:lnTo>
                  <a:pt x="319" y="130"/>
                </a:lnTo>
                <a:lnTo>
                  <a:pt x="307" y="130"/>
                </a:lnTo>
                <a:lnTo>
                  <a:pt x="295" y="130"/>
                </a:lnTo>
                <a:lnTo>
                  <a:pt x="283" y="136"/>
                </a:lnTo>
                <a:lnTo>
                  <a:pt x="277" y="142"/>
                </a:lnTo>
                <a:lnTo>
                  <a:pt x="271" y="154"/>
                </a:lnTo>
                <a:lnTo>
                  <a:pt x="260" y="166"/>
                </a:lnTo>
                <a:lnTo>
                  <a:pt x="260" y="171"/>
                </a:lnTo>
                <a:lnTo>
                  <a:pt x="260" y="183"/>
                </a:lnTo>
                <a:lnTo>
                  <a:pt x="260" y="195"/>
                </a:lnTo>
                <a:lnTo>
                  <a:pt x="260" y="207"/>
                </a:lnTo>
                <a:lnTo>
                  <a:pt x="260" y="219"/>
                </a:lnTo>
                <a:lnTo>
                  <a:pt x="260" y="230"/>
                </a:lnTo>
                <a:lnTo>
                  <a:pt x="254" y="236"/>
                </a:lnTo>
                <a:lnTo>
                  <a:pt x="248" y="248"/>
                </a:lnTo>
                <a:lnTo>
                  <a:pt x="242" y="254"/>
                </a:lnTo>
                <a:lnTo>
                  <a:pt x="236" y="260"/>
                </a:lnTo>
                <a:lnTo>
                  <a:pt x="224" y="266"/>
                </a:lnTo>
                <a:lnTo>
                  <a:pt x="212" y="272"/>
                </a:lnTo>
                <a:lnTo>
                  <a:pt x="201" y="272"/>
                </a:lnTo>
                <a:lnTo>
                  <a:pt x="189" y="278"/>
                </a:lnTo>
                <a:lnTo>
                  <a:pt x="171" y="278"/>
                </a:lnTo>
                <a:lnTo>
                  <a:pt x="159" y="283"/>
                </a:lnTo>
                <a:lnTo>
                  <a:pt x="148" y="283"/>
                </a:lnTo>
                <a:lnTo>
                  <a:pt x="136" y="289"/>
                </a:lnTo>
                <a:lnTo>
                  <a:pt x="130" y="295"/>
                </a:lnTo>
                <a:lnTo>
                  <a:pt x="118" y="301"/>
                </a:lnTo>
                <a:lnTo>
                  <a:pt x="112" y="307"/>
                </a:lnTo>
                <a:lnTo>
                  <a:pt x="106" y="313"/>
                </a:lnTo>
                <a:lnTo>
                  <a:pt x="100" y="325"/>
                </a:lnTo>
                <a:lnTo>
                  <a:pt x="95" y="331"/>
                </a:lnTo>
                <a:lnTo>
                  <a:pt x="95" y="348"/>
                </a:lnTo>
                <a:lnTo>
                  <a:pt x="95" y="360"/>
                </a:lnTo>
                <a:lnTo>
                  <a:pt x="95" y="372"/>
                </a:lnTo>
                <a:lnTo>
                  <a:pt x="100" y="384"/>
                </a:lnTo>
                <a:lnTo>
                  <a:pt x="100" y="401"/>
                </a:lnTo>
                <a:lnTo>
                  <a:pt x="106" y="413"/>
                </a:lnTo>
                <a:lnTo>
                  <a:pt x="106" y="425"/>
                </a:lnTo>
                <a:lnTo>
                  <a:pt x="106" y="437"/>
                </a:lnTo>
                <a:lnTo>
                  <a:pt x="106" y="449"/>
                </a:lnTo>
                <a:lnTo>
                  <a:pt x="100" y="460"/>
                </a:lnTo>
                <a:lnTo>
                  <a:pt x="100" y="472"/>
                </a:lnTo>
                <a:lnTo>
                  <a:pt x="95" y="478"/>
                </a:lnTo>
                <a:lnTo>
                  <a:pt x="89" y="490"/>
                </a:lnTo>
                <a:lnTo>
                  <a:pt x="83" y="508"/>
                </a:lnTo>
                <a:lnTo>
                  <a:pt x="71" y="519"/>
                </a:lnTo>
                <a:lnTo>
                  <a:pt x="65" y="525"/>
                </a:lnTo>
                <a:lnTo>
                  <a:pt x="53" y="531"/>
                </a:lnTo>
                <a:lnTo>
                  <a:pt x="47" y="537"/>
                </a:lnTo>
                <a:lnTo>
                  <a:pt x="36" y="543"/>
                </a:lnTo>
                <a:lnTo>
                  <a:pt x="24" y="543"/>
                </a:lnTo>
                <a:lnTo>
                  <a:pt x="12" y="549"/>
                </a:lnTo>
                <a:lnTo>
                  <a:pt x="0" y="549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Freeform 7"/>
          <p:cNvSpPr>
            <a:spLocks/>
          </p:cNvSpPr>
          <p:nvPr/>
        </p:nvSpPr>
        <p:spPr bwMode="auto">
          <a:xfrm>
            <a:off x="2540000" y="5546725"/>
            <a:ext cx="1809750" cy="982663"/>
          </a:xfrm>
          <a:custGeom>
            <a:avLst/>
            <a:gdLst/>
            <a:ahLst/>
            <a:cxnLst>
              <a:cxn ang="0">
                <a:pos x="855" y="825"/>
              </a:cxn>
              <a:cxn ang="0">
                <a:pos x="0" y="165"/>
              </a:cxn>
              <a:cxn ang="0">
                <a:pos x="77" y="159"/>
              </a:cxn>
              <a:cxn ang="0">
                <a:pos x="83" y="147"/>
              </a:cxn>
              <a:cxn ang="0">
                <a:pos x="77" y="130"/>
              </a:cxn>
              <a:cxn ang="0">
                <a:pos x="71" y="106"/>
              </a:cxn>
              <a:cxn ang="0">
                <a:pos x="71" y="82"/>
              </a:cxn>
              <a:cxn ang="0">
                <a:pos x="71" y="65"/>
              </a:cxn>
              <a:cxn ang="0">
                <a:pos x="77" y="47"/>
              </a:cxn>
              <a:cxn ang="0">
                <a:pos x="88" y="29"/>
              </a:cxn>
              <a:cxn ang="0">
                <a:pos x="106" y="17"/>
              </a:cxn>
              <a:cxn ang="0">
                <a:pos x="124" y="6"/>
              </a:cxn>
              <a:cxn ang="0">
                <a:pos x="147" y="0"/>
              </a:cxn>
              <a:cxn ang="0">
                <a:pos x="171" y="0"/>
              </a:cxn>
              <a:cxn ang="0">
                <a:pos x="189" y="0"/>
              </a:cxn>
              <a:cxn ang="0">
                <a:pos x="206" y="6"/>
              </a:cxn>
              <a:cxn ang="0">
                <a:pos x="224" y="17"/>
              </a:cxn>
              <a:cxn ang="0">
                <a:pos x="236" y="35"/>
              </a:cxn>
              <a:cxn ang="0">
                <a:pos x="248" y="53"/>
              </a:cxn>
              <a:cxn ang="0">
                <a:pos x="254" y="76"/>
              </a:cxn>
              <a:cxn ang="0">
                <a:pos x="254" y="100"/>
              </a:cxn>
              <a:cxn ang="0">
                <a:pos x="248" y="124"/>
              </a:cxn>
              <a:cxn ang="0">
                <a:pos x="242" y="147"/>
              </a:cxn>
              <a:cxn ang="0">
                <a:pos x="242" y="159"/>
              </a:cxn>
              <a:cxn ang="0">
                <a:pos x="383" y="165"/>
              </a:cxn>
              <a:cxn ang="0">
                <a:pos x="383" y="206"/>
              </a:cxn>
              <a:cxn ang="0">
                <a:pos x="383" y="230"/>
              </a:cxn>
              <a:cxn ang="0">
                <a:pos x="389" y="259"/>
              </a:cxn>
              <a:cxn ang="0">
                <a:pos x="395" y="277"/>
              </a:cxn>
              <a:cxn ang="0">
                <a:pos x="413" y="289"/>
              </a:cxn>
              <a:cxn ang="0">
                <a:pos x="431" y="289"/>
              </a:cxn>
              <a:cxn ang="0">
                <a:pos x="454" y="295"/>
              </a:cxn>
              <a:cxn ang="0">
                <a:pos x="478" y="289"/>
              </a:cxn>
              <a:cxn ang="0">
                <a:pos x="501" y="289"/>
              </a:cxn>
              <a:cxn ang="0">
                <a:pos x="531" y="289"/>
              </a:cxn>
              <a:cxn ang="0">
                <a:pos x="554" y="295"/>
              </a:cxn>
              <a:cxn ang="0">
                <a:pos x="572" y="306"/>
              </a:cxn>
              <a:cxn ang="0">
                <a:pos x="590" y="324"/>
              </a:cxn>
              <a:cxn ang="0">
                <a:pos x="590" y="348"/>
              </a:cxn>
              <a:cxn ang="0">
                <a:pos x="590" y="371"/>
              </a:cxn>
              <a:cxn ang="0">
                <a:pos x="590" y="389"/>
              </a:cxn>
              <a:cxn ang="0">
                <a:pos x="602" y="413"/>
              </a:cxn>
              <a:cxn ang="0">
                <a:pos x="613" y="424"/>
              </a:cxn>
              <a:cxn ang="0">
                <a:pos x="637" y="430"/>
              </a:cxn>
              <a:cxn ang="0">
                <a:pos x="661" y="436"/>
              </a:cxn>
              <a:cxn ang="0">
                <a:pos x="690" y="442"/>
              </a:cxn>
              <a:cxn ang="0">
                <a:pos x="714" y="448"/>
              </a:cxn>
              <a:cxn ang="0">
                <a:pos x="731" y="460"/>
              </a:cxn>
              <a:cxn ang="0">
                <a:pos x="749" y="477"/>
              </a:cxn>
              <a:cxn ang="0">
                <a:pos x="755" y="495"/>
              </a:cxn>
              <a:cxn ang="0">
                <a:pos x="755" y="519"/>
              </a:cxn>
              <a:cxn ang="0">
                <a:pos x="749" y="542"/>
              </a:cxn>
              <a:cxn ang="0">
                <a:pos x="743" y="572"/>
              </a:cxn>
              <a:cxn ang="0">
                <a:pos x="743" y="595"/>
              </a:cxn>
              <a:cxn ang="0">
                <a:pos x="749" y="619"/>
              </a:cxn>
              <a:cxn ang="0">
                <a:pos x="755" y="637"/>
              </a:cxn>
              <a:cxn ang="0">
                <a:pos x="773" y="660"/>
              </a:cxn>
              <a:cxn ang="0">
                <a:pos x="796" y="672"/>
              </a:cxn>
              <a:cxn ang="0">
                <a:pos x="814" y="678"/>
              </a:cxn>
              <a:cxn ang="0">
                <a:pos x="837" y="684"/>
              </a:cxn>
            </a:cxnLst>
            <a:rect l="0" t="0" r="r" b="b"/>
            <a:pathLst>
              <a:path w="855" h="825">
                <a:moveTo>
                  <a:pt x="855" y="684"/>
                </a:moveTo>
                <a:lnTo>
                  <a:pt x="855" y="825"/>
                </a:lnTo>
                <a:lnTo>
                  <a:pt x="6" y="825"/>
                </a:lnTo>
                <a:lnTo>
                  <a:pt x="0" y="165"/>
                </a:lnTo>
                <a:lnTo>
                  <a:pt x="77" y="165"/>
                </a:lnTo>
                <a:lnTo>
                  <a:pt x="77" y="159"/>
                </a:lnTo>
                <a:lnTo>
                  <a:pt x="83" y="153"/>
                </a:lnTo>
                <a:lnTo>
                  <a:pt x="83" y="147"/>
                </a:lnTo>
                <a:lnTo>
                  <a:pt x="83" y="135"/>
                </a:lnTo>
                <a:lnTo>
                  <a:pt x="77" y="130"/>
                </a:lnTo>
                <a:lnTo>
                  <a:pt x="77" y="112"/>
                </a:lnTo>
                <a:lnTo>
                  <a:pt x="71" y="106"/>
                </a:lnTo>
                <a:lnTo>
                  <a:pt x="71" y="94"/>
                </a:lnTo>
                <a:lnTo>
                  <a:pt x="71" y="82"/>
                </a:lnTo>
                <a:lnTo>
                  <a:pt x="71" y="76"/>
                </a:lnTo>
                <a:lnTo>
                  <a:pt x="71" y="65"/>
                </a:lnTo>
                <a:lnTo>
                  <a:pt x="71" y="53"/>
                </a:lnTo>
                <a:lnTo>
                  <a:pt x="77" y="47"/>
                </a:lnTo>
                <a:lnTo>
                  <a:pt x="83" y="35"/>
                </a:lnTo>
                <a:lnTo>
                  <a:pt x="88" y="29"/>
                </a:lnTo>
                <a:lnTo>
                  <a:pt x="94" y="23"/>
                </a:lnTo>
                <a:lnTo>
                  <a:pt x="106" y="17"/>
                </a:lnTo>
                <a:lnTo>
                  <a:pt x="112" y="12"/>
                </a:lnTo>
                <a:lnTo>
                  <a:pt x="124" y="6"/>
                </a:lnTo>
                <a:lnTo>
                  <a:pt x="136" y="0"/>
                </a:lnTo>
                <a:lnTo>
                  <a:pt x="147" y="0"/>
                </a:lnTo>
                <a:lnTo>
                  <a:pt x="159" y="0"/>
                </a:lnTo>
                <a:lnTo>
                  <a:pt x="171" y="0"/>
                </a:lnTo>
                <a:lnTo>
                  <a:pt x="183" y="0"/>
                </a:lnTo>
                <a:lnTo>
                  <a:pt x="189" y="0"/>
                </a:lnTo>
                <a:lnTo>
                  <a:pt x="201" y="6"/>
                </a:lnTo>
                <a:lnTo>
                  <a:pt x="206" y="6"/>
                </a:lnTo>
                <a:lnTo>
                  <a:pt x="212" y="12"/>
                </a:lnTo>
                <a:lnTo>
                  <a:pt x="224" y="17"/>
                </a:lnTo>
                <a:lnTo>
                  <a:pt x="230" y="23"/>
                </a:lnTo>
                <a:lnTo>
                  <a:pt x="236" y="35"/>
                </a:lnTo>
                <a:lnTo>
                  <a:pt x="242" y="41"/>
                </a:lnTo>
                <a:lnTo>
                  <a:pt x="248" y="53"/>
                </a:lnTo>
                <a:lnTo>
                  <a:pt x="254" y="65"/>
                </a:lnTo>
                <a:lnTo>
                  <a:pt x="254" y="76"/>
                </a:lnTo>
                <a:lnTo>
                  <a:pt x="254" y="88"/>
                </a:lnTo>
                <a:lnTo>
                  <a:pt x="254" y="100"/>
                </a:lnTo>
                <a:lnTo>
                  <a:pt x="248" y="112"/>
                </a:lnTo>
                <a:lnTo>
                  <a:pt x="248" y="124"/>
                </a:lnTo>
                <a:lnTo>
                  <a:pt x="242" y="135"/>
                </a:lnTo>
                <a:lnTo>
                  <a:pt x="242" y="147"/>
                </a:lnTo>
                <a:lnTo>
                  <a:pt x="242" y="153"/>
                </a:lnTo>
                <a:lnTo>
                  <a:pt x="242" y="159"/>
                </a:lnTo>
                <a:lnTo>
                  <a:pt x="248" y="165"/>
                </a:lnTo>
                <a:lnTo>
                  <a:pt x="383" y="165"/>
                </a:lnTo>
                <a:lnTo>
                  <a:pt x="383" y="188"/>
                </a:lnTo>
                <a:lnTo>
                  <a:pt x="383" y="206"/>
                </a:lnTo>
                <a:lnTo>
                  <a:pt x="383" y="218"/>
                </a:lnTo>
                <a:lnTo>
                  <a:pt x="383" y="230"/>
                </a:lnTo>
                <a:lnTo>
                  <a:pt x="383" y="247"/>
                </a:lnTo>
                <a:lnTo>
                  <a:pt x="389" y="259"/>
                </a:lnTo>
                <a:lnTo>
                  <a:pt x="389" y="265"/>
                </a:lnTo>
                <a:lnTo>
                  <a:pt x="395" y="277"/>
                </a:lnTo>
                <a:lnTo>
                  <a:pt x="401" y="283"/>
                </a:lnTo>
                <a:lnTo>
                  <a:pt x="413" y="289"/>
                </a:lnTo>
                <a:lnTo>
                  <a:pt x="425" y="289"/>
                </a:lnTo>
                <a:lnTo>
                  <a:pt x="431" y="289"/>
                </a:lnTo>
                <a:lnTo>
                  <a:pt x="442" y="295"/>
                </a:lnTo>
                <a:lnTo>
                  <a:pt x="454" y="295"/>
                </a:lnTo>
                <a:lnTo>
                  <a:pt x="466" y="289"/>
                </a:lnTo>
                <a:lnTo>
                  <a:pt x="478" y="289"/>
                </a:lnTo>
                <a:lnTo>
                  <a:pt x="490" y="289"/>
                </a:lnTo>
                <a:lnTo>
                  <a:pt x="501" y="289"/>
                </a:lnTo>
                <a:lnTo>
                  <a:pt x="519" y="289"/>
                </a:lnTo>
                <a:lnTo>
                  <a:pt x="531" y="289"/>
                </a:lnTo>
                <a:lnTo>
                  <a:pt x="543" y="289"/>
                </a:lnTo>
                <a:lnTo>
                  <a:pt x="554" y="295"/>
                </a:lnTo>
                <a:lnTo>
                  <a:pt x="566" y="301"/>
                </a:lnTo>
                <a:lnTo>
                  <a:pt x="572" y="306"/>
                </a:lnTo>
                <a:lnTo>
                  <a:pt x="584" y="312"/>
                </a:lnTo>
                <a:lnTo>
                  <a:pt x="590" y="324"/>
                </a:lnTo>
                <a:lnTo>
                  <a:pt x="590" y="336"/>
                </a:lnTo>
                <a:lnTo>
                  <a:pt x="590" y="348"/>
                </a:lnTo>
                <a:lnTo>
                  <a:pt x="590" y="360"/>
                </a:lnTo>
                <a:lnTo>
                  <a:pt x="590" y="371"/>
                </a:lnTo>
                <a:lnTo>
                  <a:pt x="590" y="383"/>
                </a:lnTo>
                <a:lnTo>
                  <a:pt x="590" y="389"/>
                </a:lnTo>
                <a:lnTo>
                  <a:pt x="596" y="401"/>
                </a:lnTo>
                <a:lnTo>
                  <a:pt x="602" y="413"/>
                </a:lnTo>
                <a:lnTo>
                  <a:pt x="607" y="418"/>
                </a:lnTo>
                <a:lnTo>
                  <a:pt x="613" y="424"/>
                </a:lnTo>
                <a:lnTo>
                  <a:pt x="625" y="430"/>
                </a:lnTo>
                <a:lnTo>
                  <a:pt x="637" y="430"/>
                </a:lnTo>
                <a:lnTo>
                  <a:pt x="649" y="436"/>
                </a:lnTo>
                <a:lnTo>
                  <a:pt x="661" y="436"/>
                </a:lnTo>
                <a:lnTo>
                  <a:pt x="678" y="442"/>
                </a:lnTo>
                <a:lnTo>
                  <a:pt x="690" y="442"/>
                </a:lnTo>
                <a:lnTo>
                  <a:pt x="702" y="448"/>
                </a:lnTo>
                <a:lnTo>
                  <a:pt x="714" y="448"/>
                </a:lnTo>
                <a:lnTo>
                  <a:pt x="725" y="454"/>
                </a:lnTo>
                <a:lnTo>
                  <a:pt x="731" y="460"/>
                </a:lnTo>
                <a:lnTo>
                  <a:pt x="737" y="466"/>
                </a:lnTo>
                <a:lnTo>
                  <a:pt x="749" y="477"/>
                </a:lnTo>
                <a:lnTo>
                  <a:pt x="749" y="483"/>
                </a:lnTo>
                <a:lnTo>
                  <a:pt x="755" y="495"/>
                </a:lnTo>
                <a:lnTo>
                  <a:pt x="761" y="507"/>
                </a:lnTo>
                <a:lnTo>
                  <a:pt x="755" y="519"/>
                </a:lnTo>
                <a:lnTo>
                  <a:pt x="755" y="531"/>
                </a:lnTo>
                <a:lnTo>
                  <a:pt x="749" y="542"/>
                </a:lnTo>
                <a:lnTo>
                  <a:pt x="749" y="560"/>
                </a:lnTo>
                <a:lnTo>
                  <a:pt x="743" y="572"/>
                </a:lnTo>
                <a:lnTo>
                  <a:pt x="743" y="584"/>
                </a:lnTo>
                <a:lnTo>
                  <a:pt x="743" y="595"/>
                </a:lnTo>
                <a:lnTo>
                  <a:pt x="743" y="607"/>
                </a:lnTo>
                <a:lnTo>
                  <a:pt x="749" y="619"/>
                </a:lnTo>
                <a:lnTo>
                  <a:pt x="755" y="631"/>
                </a:lnTo>
                <a:lnTo>
                  <a:pt x="755" y="637"/>
                </a:lnTo>
                <a:lnTo>
                  <a:pt x="767" y="648"/>
                </a:lnTo>
                <a:lnTo>
                  <a:pt x="773" y="660"/>
                </a:lnTo>
                <a:lnTo>
                  <a:pt x="784" y="666"/>
                </a:lnTo>
                <a:lnTo>
                  <a:pt x="796" y="672"/>
                </a:lnTo>
                <a:lnTo>
                  <a:pt x="802" y="678"/>
                </a:lnTo>
                <a:lnTo>
                  <a:pt x="814" y="678"/>
                </a:lnTo>
                <a:lnTo>
                  <a:pt x="826" y="684"/>
                </a:lnTo>
                <a:lnTo>
                  <a:pt x="837" y="684"/>
                </a:lnTo>
                <a:lnTo>
                  <a:pt x="855" y="684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2540000" y="4922838"/>
            <a:ext cx="1809750" cy="820737"/>
          </a:xfrm>
          <a:custGeom>
            <a:avLst/>
            <a:gdLst/>
            <a:ahLst/>
            <a:cxnLst>
              <a:cxn ang="0">
                <a:pos x="855" y="0"/>
              </a:cxn>
              <a:cxn ang="0">
                <a:pos x="6" y="690"/>
              </a:cxn>
              <a:cxn ang="0">
                <a:pos x="83" y="678"/>
              </a:cxn>
              <a:cxn ang="0">
                <a:pos x="83" y="655"/>
              </a:cxn>
              <a:cxn ang="0">
                <a:pos x="71" y="625"/>
              </a:cxn>
              <a:cxn ang="0">
                <a:pos x="71" y="601"/>
              </a:cxn>
              <a:cxn ang="0">
                <a:pos x="77" y="572"/>
              </a:cxn>
              <a:cxn ang="0">
                <a:pos x="94" y="554"/>
              </a:cxn>
              <a:cxn ang="0">
                <a:pos x="112" y="537"/>
              </a:cxn>
              <a:cxn ang="0">
                <a:pos x="142" y="531"/>
              </a:cxn>
              <a:cxn ang="0">
                <a:pos x="177" y="531"/>
              </a:cxn>
              <a:cxn ang="0">
                <a:pos x="206" y="537"/>
              </a:cxn>
              <a:cxn ang="0">
                <a:pos x="230" y="554"/>
              </a:cxn>
              <a:cxn ang="0">
                <a:pos x="248" y="572"/>
              </a:cxn>
              <a:cxn ang="0">
                <a:pos x="254" y="596"/>
              </a:cxn>
              <a:cxn ang="0">
                <a:pos x="254" y="619"/>
              </a:cxn>
              <a:cxn ang="0">
                <a:pos x="248" y="643"/>
              </a:cxn>
              <a:cxn ang="0">
                <a:pos x="242" y="666"/>
              </a:cxn>
              <a:cxn ang="0">
                <a:pos x="242" y="690"/>
              </a:cxn>
              <a:cxn ang="0">
                <a:pos x="383" y="666"/>
              </a:cxn>
              <a:cxn ang="0">
                <a:pos x="389" y="637"/>
              </a:cxn>
              <a:cxn ang="0">
                <a:pos x="389" y="607"/>
              </a:cxn>
              <a:cxn ang="0">
                <a:pos x="395" y="584"/>
              </a:cxn>
              <a:cxn ang="0">
                <a:pos x="407" y="572"/>
              </a:cxn>
              <a:cxn ang="0">
                <a:pos x="425" y="566"/>
              </a:cxn>
              <a:cxn ang="0">
                <a:pos x="448" y="560"/>
              </a:cxn>
              <a:cxn ang="0">
                <a:pos x="472" y="560"/>
              </a:cxn>
              <a:cxn ang="0">
                <a:pos x="490" y="566"/>
              </a:cxn>
              <a:cxn ang="0">
                <a:pos x="519" y="566"/>
              </a:cxn>
              <a:cxn ang="0">
                <a:pos x="543" y="560"/>
              </a:cxn>
              <a:cxn ang="0">
                <a:pos x="566" y="554"/>
              </a:cxn>
              <a:cxn ang="0">
                <a:pos x="584" y="537"/>
              </a:cxn>
              <a:cxn ang="0">
                <a:pos x="596" y="519"/>
              </a:cxn>
              <a:cxn ang="0">
                <a:pos x="596" y="495"/>
              </a:cxn>
              <a:cxn ang="0">
                <a:pos x="596" y="472"/>
              </a:cxn>
              <a:cxn ang="0">
                <a:pos x="602" y="454"/>
              </a:cxn>
              <a:cxn ang="0">
                <a:pos x="607" y="436"/>
              </a:cxn>
              <a:cxn ang="0">
                <a:pos x="631" y="425"/>
              </a:cxn>
              <a:cxn ang="0">
                <a:pos x="655" y="419"/>
              </a:cxn>
              <a:cxn ang="0">
                <a:pos x="684" y="413"/>
              </a:cxn>
              <a:cxn ang="0">
                <a:pos x="708" y="407"/>
              </a:cxn>
              <a:cxn ang="0">
                <a:pos x="725" y="401"/>
              </a:cxn>
              <a:cxn ang="0">
                <a:pos x="743" y="389"/>
              </a:cxn>
              <a:cxn ang="0">
                <a:pos x="755" y="371"/>
              </a:cxn>
              <a:cxn ang="0">
                <a:pos x="761" y="348"/>
              </a:cxn>
              <a:cxn ang="0">
                <a:pos x="761" y="324"/>
              </a:cxn>
              <a:cxn ang="0">
                <a:pos x="749" y="295"/>
              </a:cxn>
              <a:cxn ang="0">
                <a:pos x="749" y="265"/>
              </a:cxn>
              <a:cxn ang="0">
                <a:pos x="749" y="242"/>
              </a:cxn>
              <a:cxn ang="0">
                <a:pos x="755" y="224"/>
              </a:cxn>
              <a:cxn ang="0">
                <a:pos x="767" y="206"/>
              </a:cxn>
              <a:cxn ang="0">
                <a:pos x="784" y="189"/>
              </a:cxn>
              <a:cxn ang="0">
                <a:pos x="808" y="177"/>
              </a:cxn>
              <a:cxn ang="0">
                <a:pos x="832" y="171"/>
              </a:cxn>
              <a:cxn ang="0">
                <a:pos x="855" y="171"/>
              </a:cxn>
            </a:cxnLst>
            <a:rect l="0" t="0" r="r" b="b"/>
            <a:pathLst>
              <a:path w="855" h="690">
                <a:moveTo>
                  <a:pt x="855" y="171"/>
                </a:moveTo>
                <a:lnTo>
                  <a:pt x="855" y="0"/>
                </a:lnTo>
                <a:lnTo>
                  <a:pt x="0" y="0"/>
                </a:lnTo>
                <a:lnTo>
                  <a:pt x="6" y="690"/>
                </a:lnTo>
                <a:lnTo>
                  <a:pt x="77" y="690"/>
                </a:lnTo>
                <a:lnTo>
                  <a:pt x="83" y="678"/>
                </a:lnTo>
                <a:lnTo>
                  <a:pt x="83" y="672"/>
                </a:lnTo>
                <a:lnTo>
                  <a:pt x="83" y="655"/>
                </a:lnTo>
                <a:lnTo>
                  <a:pt x="77" y="643"/>
                </a:lnTo>
                <a:lnTo>
                  <a:pt x="71" y="625"/>
                </a:lnTo>
                <a:lnTo>
                  <a:pt x="71" y="613"/>
                </a:lnTo>
                <a:lnTo>
                  <a:pt x="71" y="601"/>
                </a:lnTo>
                <a:lnTo>
                  <a:pt x="71" y="590"/>
                </a:lnTo>
                <a:lnTo>
                  <a:pt x="77" y="572"/>
                </a:lnTo>
                <a:lnTo>
                  <a:pt x="83" y="560"/>
                </a:lnTo>
                <a:lnTo>
                  <a:pt x="94" y="554"/>
                </a:lnTo>
                <a:lnTo>
                  <a:pt x="100" y="542"/>
                </a:lnTo>
                <a:lnTo>
                  <a:pt x="112" y="537"/>
                </a:lnTo>
                <a:lnTo>
                  <a:pt x="130" y="531"/>
                </a:lnTo>
                <a:lnTo>
                  <a:pt x="142" y="531"/>
                </a:lnTo>
                <a:lnTo>
                  <a:pt x="159" y="525"/>
                </a:lnTo>
                <a:lnTo>
                  <a:pt x="177" y="531"/>
                </a:lnTo>
                <a:lnTo>
                  <a:pt x="195" y="531"/>
                </a:lnTo>
                <a:lnTo>
                  <a:pt x="206" y="537"/>
                </a:lnTo>
                <a:lnTo>
                  <a:pt x="218" y="542"/>
                </a:lnTo>
                <a:lnTo>
                  <a:pt x="230" y="554"/>
                </a:lnTo>
                <a:lnTo>
                  <a:pt x="236" y="560"/>
                </a:lnTo>
                <a:lnTo>
                  <a:pt x="248" y="572"/>
                </a:lnTo>
                <a:lnTo>
                  <a:pt x="254" y="584"/>
                </a:lnTo>
                <a:lnTo>
                  <a:pt x="254" y="596"/>
                </a:lnTo>
                <a:lnTo>
                  <a:pt x="254" y="607"/>
                </a:lnTo>
                <a:lnTo>
                  <a:pt x="254" y="619"/>
                </a:lnTo>
                <a:lnTo>
                  <a:pt x="248" y="631"/>
                </a:lnTo>
                <a:lnTo>
                  <a:pt x="248" y="643"/>
                </a:lnTo>
                <a:lnTo>
                  <a:pt x="242" y="655"/>
                </a:lnTo>
                <a:lnTo>
                  <a:pt x="242" y="666"/>
                </a:lnTo>
                <a:lnTo>
                  <a:pt x="242" y="678"/>
                </a:lnTo>
                <a:lnTo>
                  <a:pt x="242" y="690"/>
                </a:lnTo>
                <a:lnTo>
                  <a:pt x="389" y="690"/>
                </a:lnTo>
                <a:lnTo>
                  <a:pt x="383" y="666"/>
                </a:lnTo>
                <a:lnTo>
                  <a:pt x="389" y="649"/>
                </a:lnTo>
                <a:lnTo>
                  <a:pt x="389" y="637"/>
                </a:lnTo>
                <a:lnTo>
                  <a:pt x="389" y="619"/>
                </a:lnTo>
                <a:lnTo>
                  <a:pt x="389" y="607"/>
                </a:lnTo>
                <a:lnTo>
                  <a:pt x="389" y="596"/>
                </a:lnTo>
                <a:lnTo>
                  <a:pt x="395" y="584"/>
                </a:lnTo>
                <a:lnTo>
                  <a:pt x="401" y="578"/>
                </a:lnTo>
                <a:lnTo>
                  <a:pt x="407" y="572"/>
                </a:lnTo>
                <a:lnTo>
                  <a:pt x="419" y="566"/>
                </a:lnTo>
                <a:lnTo>
                  <a:pt x="425" y="566"/>
                </a:lnTo>
                <a:lnTo>
                  <a:pt x="436" y="560"/>
                </a:lnTo>
                <a:lnTo>
                  <a:pt x="448" y="560"/>
                </a:lnTo>
                <a:lnTo>
                  <a:pt x="460" y="560"/>
                </a:lnTo>
                <a:lnTo>
                  <a:pt x="472" y="560"/>
                </a:lnTo>
                <a:lnTo>
                  <a:pt x="478" y="566"/>
                </a:lnTo>
                <a:lnTo>
                  <a:pt x="490" y="566"/>
                </a:lnTo>
                <a:lnTo>
                  <a:pt x="507" y="566"/>
                </a:lnTo>
                <a:lnTo>
                  <a:pt x="519" y="566"/>
                </a:lnTo>
                <a:lnTo>
                  <a:pt x="531" y="566"/>
                </a:lnTo>
                <a:lnTo>
                  <a:pt x="543" y="560"/>
                </a:lnTo>
                <a:lnTo>
                  <a:pt x="560" y="560"/>
                </a:lnTo>
                <a:lnTo>
                  <a:pt x="566" y="554"/>
                </a:lnTo>
                <a:lnTo>
                  <a:pt x="578" y="548"/>
                </a:lnTo>
                <a:lnTo>
                  <a:pt x="584" y="537"/>
                </a:lnTo>
                <a:lnTo>
                  <a:pt x="590" y="531"/>
                </a:lnTo>
                <a:lnTo>
                  <a:pt x="596" y="519"/>
                </a:lnTo>
                <a:lnTo>
                  <a:pt x="596" y="507"/>
                </a:lnTo>
                <a:lnTo>
                  <a:pt x="596" y="495"/>
                </a:lnTo>
                <a:lnTo>
                  <a:pt x="596" y="483"/>
                </a:lnTo>
                <a:lnTo>
                  <a:pt x="596" y="472"/>
                </a:lnTo>
                <a:lnTo>
                  <a:pt x="596" y="466"/>
                </a:lnTo>
                <a:lnTo>
                  <a:pt x="602" y="454"/>
                </a:lnTo>
                <a:lnTo>
                  <a:pt x="602" y="442"/>
                </a:lnTo>
                <a:lnTo>
                  <a:pt x="607" y="436"/>
                </a:lnTo>
                <a:lnTo>
                  <a:pt x="619" y="430"/>
                </a:lnTo>
                <a:lnTo>
                  <a:pt x="631" y="425"/>
                </a:lnTo>
                <a:lnTo>
                  <a:pt x="643" y="425"/>
                </a:lnTo>
                <a:lnTo>
                  <a:pt x="655" y="419"/>
                </a:lnTo>
                <a:lnTo>
                  <a:pt x="666" y="419"/>
                </a:lnTo>
                <a:lnTo>
                  <a:pt x="684" y="413"/>
                </a:lnTo>
                <a:lnTo>
                  <a:pt x="696" y="413"/>
                </a:lnTo>
                <a:lnTo>
                  <a:pt x="708" y="407"/>
                </a:lnTo>
                <a:lnTo>
                  <a:pt x="714" y="401"/>
                </a:lnTo>
                <a:lnTo>
                  <a:pt x="725" y="401"/>
                </a:lnTo>
                <a:lnTo>
                  <a:pt x="737" y="395"/>
                </a:lnTo>
                <a:lnTo>
                  <a:pt x="743" y="389"/>
                </a:lnTo>
                <a:lnTo>
                  <a:pt x="749" y="377"/>
                </a:lnTo>
                <a:lnTo>
                  <a:pt x="755" y="371"/>
                </a:lnTo>
                <a:lnTo>
                  <a:pt x="761" y="360"/>
                </a:lnTo>
                <a:lnTo>
                  <a:pt x="761" y="348"/>
                </a:lnTo>
                <a:lnTo>
                  <a:pt x="761" y="336"/>
                </a:lnTo>
                <a:lnTo>
                  <a:pt x="761" y="324"/>
                </a:lnTo>
                <a:lnTo>
                  <a:pt x="755" y="307"/>
                </a:lnTo>
                <a:lnTo>
                  <a:pt x="749" y="295"/>
                </a:lnTo>
                <a:lnTo>
                  <a:pt x="749" y="277"/>
                </a:lnTo>
                <a:lnTo>
                  <a:pt x="749" y="265"/>
                </a:lnTo>
                <a:lnTo>
                  <a:pt x="749" y="259"/>
                </a:lnTo>
                <a:lnTo>
                  <a:pt x="749" y="242"/>
                </a:lnTo>
                <a:lnTo>
                  <a:pt x="755" y="230"/>
                </a:lnTo>
                <a:lnTo>
                  <a:pt x="755" y="224"/>
                </a:lnTo>
                <a:lnTo>
                  <a:pt x="761" y="212"/>
                </a:lnTo>
                <a:lnTo>
                  <a:pt x="767" y="206"/>
                </a:lnTo>
                <a:lnTo>
                  <a:pt x="778" y="195"/>
                </a:lnTo>
                <a:lnTo>
                  <a:pt x="784" y="189"/>
                </a:lnTo>
                <a:lnTo>
                  <a:pt x="796" y="183"/>
                </a:lnTo>
                <a:lnTo>
                  <a:pt x="808" y="177"/>
                </a:lnTo>
                <a:lnTo>
                  <a:pt x="820" y="171"/>
                </a:lnTo>
                <a:lnTo>
                  <a:pt x="832" y="171"/>
                </a:lnTo>
                <a:lnTo>
                  <a:pt x="843" y="171"/>
                </a:lnTo>
                <a:lnTo>
                  <a:pt x="855" y="1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3352800" y="5105400"/>
            <a:ext cx="2009775" cy="1235075"/>
          </a:xfrm>
          <a:custGeom>
            <a:avLst/>
            <a:gdLst/>
            <a:ahLst/>
            <a:cxnLst>
              <a:cxn ang="0">
                <a:pos x="384" y="165"/>
              </a:cxn>
              <a:cxn ang="0">
                <a:pos x="372" y="77"/>
              </a:cxn>
              <a:cxn ang="0">
                <a:pos x="413" y="12"/>
              </a:cxn>
              <a:cxn ang="0">
                <a:pos x="519" y="0"/>
              </a:cxn>
              <a:cxn ang="0">
                <a:pos x="573" y="41"/>
              </a:cxn>
              <a:cxn ang="0">
                <a:pos x="584" y="112"/>
              </a:cxn>
              <a:cxn ang="0">
                <a:pos x="578" y="189"/>
              </a:cxn>
              <a:cxn ang="0">
                <a:pos x="626" y="236"/>
              </a:cxn>
              <a:cxn ang="0">
                <a:pos x="708" y="254"/>
              </a:cxn>
              <a:cxn ang="0">
                <a:pos x="738" y="289"/>
              </a:cxn>
              <a:cxn ang="0">
                <a:pos x="738" y="336"/>
              </a:cxn>
              <a:cxn ang="0">
                <a:pos x="767" y="383"/>
              </a:cxn>
              <a:cxn ang="0">
                <a:pos x="832" y="395"/>
              </a:cxn>
              <a:cxn ang="0">
                <a:pos x="897" y="389"/>
              </a:cxn>
              <a:cxn ang="0">
                <a:pos x="938" y="413"/>
              </a:cxn>
              <a:cxn ang="0">
                <a:pos x="950" y="489"/>
              </a:cxn>
              <a:cxn ang="0">
                <a:pos x="938" y="596"/>
              </a:cxn>
              <a:cxn ang="0">
                <a:pos x="897" y="619"/>
              </a:cxn>
              <a:cxn ang="0">
                <a:pos x="826" y="619"/>
              </a:cxn>
              <a:cxn ang="0">
                <a:pos x="773" y="625"/>
              </a:cxn>
              <a:cxn ang="0">
                <a:pos x="744" y="655"/>
              </a:cxn>
              <a:cxn ang="0">
                <a:pos x="738" y="714"/>
              </a:cxn>
              <a:cxn ang="0">
                <a:pos x="702" y="755"/>
              </a:cxn>
              <a:cxn ang="0">
                <a:pos x="643" y="772"/>
              </a:cxn>
              <a:cxn ang="0">
                <a:pos x="584" y="802"/>
              </a:cxn>
              <a:cxn ang="0">
                <a:pos x="573" y="855"/>
              </a:cxn>
              <a:cxn ang="0">
                <a:pos x="584" y="932"/>
              </a:cxn>
              <a:cxn ang="0">
                <a:pos x="561" y="997"/>
              </a:cxn>
              <a:cxn ang="0">
                <a:pos x="514" y="1032"/>
              </a:cxn>
              <a:cxn ang="0">
                <a:pos x="443" y="1038"/>
              </a:cxn>
              <a:cxn ang="0">
                <a:pos x="390" y="1008"/>
              </a:cxn>
              <a:cxn ang="0">
                <a:pos x="366" y="961"/>
              </a:cxn>
              <a:cxn ang="0">
                <a:pos x="372" y="896"/>
              </a:cxn>
              <a:cxn ang="0">
                <a:pos x="378" y="843"/>
              </a:cxn>
              <a:cxn ang="0">
                <a:pos x="343" y="808"/>
              </a:cxn>
              <a:cxn ang="0">
                <a:pos x="284" y="790"/>
              </a:cxn>
              <a:cxn ang="0">
                <a:pos x="225" y="772"/>
              </a:cxn>
              <a:cxn ang="0">
                <a:pos x="213" y="708"/>
              </a:cxn>
              <a:cxn ang="0">
                <a:pos x="195" y="660"/>
              </a:cxn>
              <a:cxn ang="0">
                <a:pos x="136" y="643"/>
              </a:cxn>
              <a:cxn ang="0">
                <a:pos x="83" y="649"/>
              </a:cxn>
              <a:cxn ang="0">
                <a:pos x="18" y="631"/>
              </a:cxn>
              <a:cxn ang="0">
                <a:pos x="0" y="560"/>
              </a:cxn>
              <a:cxn ang="0">
                <a:pos x="6" y="466"/>
              </a:cxn>
              <a:cxn ang="0">
                <a:pos x="24" y="401"/>
              </a:cxn>
              <a:cxn ang="0">
                <a:pos x="71" y="389"/>
              </a:cxn>
              <a:cxn ang="0">
                <a:pos x="142" y="395"/>
              </a:cxn>
              <a:cxn ang="0">
                <a:pos x="207" y="371"/>
              </a:cxn>
              <a:cxn ang="0">
                <a:pos x="213" y="312"/>
              </a:cxn>
              <a:cxn ang="0">
                <a:pos x="236" y="259"/>
              </a:cxn>
              <a:cxn ang="0">
                <a:pos x="301" y="242"/>
              </a:cxn>
            </a:cxnLst>
            <a:rect l="0" t="0" r="r" b="b"/>
            <a:pathLst>
              <a:path w="950" h="1038">
                <a:moveTo>
                  <a:pt x="360" y="218"/>
                </a:moveTo>
                <a:lnTo>
                  <a:pt x="372" y="206"/>
                </a:lnTo>
                <a:lnTo>
                  <a:pt x="378" y="195"/>
                </a:lnTo>
                <a:lnTo>
                  <a:pt x="384" y="183"/>
                </a:lnTo>
                <a:lnTo>
                  <a:pt x="384" y="165"/>
                </a:lnTo>
                <a:lnTo>
                  <a:pt x="378" y="147"/>
                </a:lnTo>
                <a:lnTo>
                  <a:pt x="372" y="130"/>
                </a:lnTo>
                <a:lnTo>
                  <a:pt x="372" y="112"/>
                </a:lnTo>
                <a:lnTo>
                  <a:pt x="366" y="88"/>
                </a:lnTo>
                <a:lnTo>
                  <a:pt x="372" y="77"/>
                </a:lnTo>
                <a:lnTo>
                  <a:pt x="372" y="65"/>
                </a:lnTo>
                <a:lnTo>
                  <a:pt x="378" y="47"/>
                </a:lnTo>
                <a:lnTo>
                  <a:pt x="390" y="29"/>
                </a:lnTo>
                <a:lnTo>
                  <a:pt x="401" y="18"/>
                </a:lnTo>
                <a:lnTo>
                  <a:pt x="413" y="12"/>
                </a:lnTo>
                <a:lnTo>
                  <a:pt x="431" y="6"/>
                </a:lnTo>
                <a:lnTo>
                  <a:pt x="449" y="0"/>
                </a:lnTo>
                <a:lnTo>
                  <a:pt x="472" y="0"/>
                </a:lnTo>
                <a:lnTo>
                  <a:pt x="502" y="0"/>
                </a:lnTo>
                <a:lnTo>
                  <a:pt x="519" y="0"/>
                </a:lnTo>
                <a:lnTo>
                  <a:pt x="537" y="6"/>
                </a:lnTo>
                <a:lnTo>
                  <a:pt x="543" y="12"/>
                </a:lnTo>
                <a:lnTo>
                  <a:pt x="555" y="18"/>
                </a:lnTo>
                <a:lnTo>
                  <a:pt x="567" y="29"/>
                </a:lnTo>
                <a:lnTo>
                  <a:pt x="573" y="41"/>
                </a:lnTo>
                <a:lnTo>
                  <a:pt x="584" y="53"/>
                </a:lnTo>
                <a:lnTo>
                  <a:pt x="584" y="65"/>
                </a:lnTo>
                <a:lnTo>
                  <a:pt x="590" y="82"/>
                </a:lnTo>
                <a:lnTo>
                  <a:pt x="590" y="100"/>
                </a:lnTo>
                <a:lnTo>
                  <a:pt x="584" y="112"/>
                </a:lnTo>
                <a:lnTo>
                  <a:pt x="584" y="124"/>
                </a:lnTo>
                <a:lnTo>
                  <a:pt x="578" y="141"/>
                </a:lnTo>
                <a:lnTo>
                  <a:pt x="573" y="165"/>
                </a:lnTo>
                <a:lnTo>
                  <a:pt x="573" y="177"/>
                </a:lnTo>
                <a:lnTo>
                  <a:pt x="578" y="189"/>
                </a:lnTo>
                <a:lnTo>
                  <a:pt x="578" y="200"/>
                </a:lnTo>
                <a:lnTo>
                  <a:pt x="590" y="212"/>
                </a:lnTo>
                <a:lnTo>
                  <a:pt x="602" y="218"/>
                </a:lnTo>
                <a:lnTo>
                  <a:pt x="614" y="230"/>
                </a:lnTo>
                <a:lnTo>
                  <a:pt x="626" y="236"/>
                </a:lnTo>
                <a:lnTo>
                  <a:pt x="643" y="236"/>
                </a:lnTo>
                <a:lnTo>
                  <a:pt x="661" y="242"/>
                </a:lnTo>
                <a:lnTo>
                  <a:pt x="673" y="242"/>
                </a:lnTo>
                <a:lnTo>
                  <a:pt x="690" y="248"/>
                </a:lnTo>
                <a:lnTo>
                  <a:pt x="708" y="254"/>
                </a:lnTo>
                <a:lnTo>
                  <a:pt x="714" y="259"/>
                </a:lnTo>
                <a:lnTo>
                  <a:pt x="726" y="265"/>
                </a:lnTo>
                <a:lnTo>
                  <a:pt x="732" y="271"/>
                </a:lnTo>
                <a:lnTo>
                  <a:pt x="732" y="277"/>
                </a:lnTo>
                <a:lnTo>
                  <a:pt x="738" y="289"/>
                </a:lnTo>
                <a:lnTo>
                  <a:pt x="738" y="295"/>
                </a:lnTo>
                <a:lnTo>
                  <a:pt x="744" y="307"/>
                </a:lnTo>
                <a:lnTo>
                  <a:pt x="744" y="318"/>
                </a:lnTo>
                <a:lnTo>
                  <a:pt x="738" y="330"/>
                </a:lnTo>
                <a:lnTo>
                  <a:pt x="738" y="336"/>
                </a:lnTo>
                <a:lnTo>
                  <a:pt x="744" y="348"/>
                </a:lnTo>
                <a:lnTo>
                  <a:pt x="749" y="360"/>
                </a:lnTo>
                <a:lnTo>
                  <a:pt x="755" y="371"/>
                </a:lnTo>
                <a:lnTo>
                  <a:pt x="761" y="377"/>
                </a:lnTo>
                <a:lnTo>
                  <a:pt x="767" y="383"/>
                </a:lnTo>
                <a:lnTo>
                  <a:pt x="779" y="389"/>
                </a:lnTo>
                <a:lnTo>
                  <a:pt x="797" y="389"/>
                </a:lnTo>
                <a:lnTo>
                  <a:pt x="808" y="395"/>
                </a:lnTo>
                <a:lnTo>
                  <a:pt x="820" y="395"/>
                </a:lnTo>
                <a:lnTo>
                  <a:pt x="832" y="395"/>
                </a:lnTo>
                <a:lnTo>
                  <a:pt x="850" y="389"/>
                </a:lnTo>
                <a:lnTo>
                  <a:pt x="861" y="389"/>
                </a:lnTo>
                <a:lnTo>
                  <a:pt x="873" y="389"/>
                </a:lnTo>
                <a:lnTo>
                  <a:pt x="885" y="389"/>
                </a:lnTo>
                <a:lnTo>
                  <a:pt x="897" y="389"/>
                </a:lnTo>
                <a:lnTo>
                  <a:pt x="909" y="389"/>
                </a:lnTo>
                <a:lnTo>
                  <a:pt x="915" y="395"/>
                </a:lnTo>
                <a:lnTo>
                  <a:pt x="920" y="395"/>
                </a:lnTo>
                <a:lnTo>
                  <a:pt x="932" y="401"/>
                </a:lnTo>
                <a:lnTo>
                  <a:pt x="938" y="413"/>
                </a:lnTo>
                <a:lnTo>
                  <a:pt x="944" y="425"/>
                </a:lnTo>
                <a:lnTo>
                  <a:pt x="944" y="430"/>
                </a:lnTo>
                <a:lnTo>
                  <a:pt x="950" y="442"/>
                </a:lnTo>
                <a:lnTo>
                  <a:pt x="950" y="466"/>
                </a:lnTo>
                <a:lnTo>
                  <a:pt x="950" y="489"/>
                </a:lnTo>
                <a:lnTo>
                  <a:pt x="950" y="519"/>
                </a:lnTo>
                <a:lnTo>
                  <a:pt x="944" y="548"/>
                </a:lnTo>
                <a:lnTo>
                  <a:pt x="944" y="566"/>
                </a:lnTo>
                <a:lnTo>
                  <a:pt x="944" y="584"/>
                </a:lnTo>
                <a:lnTo>
                  <a:pt x="938" y="596"/>
                </a:lnTo>
                <a:lnTo>
                  <a:pt x="932" y="601"/>
                </a:lnTo>
                <a:lnTo>
                  <a:pt x="926" y="607"/>
                </a:lnTo>
                <a:lnTo>
                  <a:pt x="915" y="613"/>
                </a:lnTo>
                <a:lnTo>
                  <a:pt x="909" y="619"/>
                </a:lnTo>
                <a:lnTo>
                  <a:pt x="897" y="619"/>
                </a:lnTo>
                <a:lnTo>
                  <a:pt x="879" y="619"/>
                </a:lnTo>
                <a:lnTo>
                  <a:pt x="861" y="619"/>
                </a:lnTo>
                <a:lnTo>
                  <a:pt x="850" y="619"/>
                </a:lnTo>
                <a:lnTo>
                  <a:pt x="838" y="619"/>
                </a:lnTo>
                <a:lnTo>
                  <a:pt x="826" y="619"/>
                </a:lnTo>
                <a:lnTo>
                  <a:pt x="814" y="619"/>
                </a:lnTo>
                <a:lnTo>
                  <a:pt x="803" y="619"/>
                </a:lnTo>
                <a:lnTo>
                  <a:pt x="791" y="619"/>
                </a:lnTo>
                <a:lnTo>
                  <a:pt x="779" y="619"/>
                </a:lnTo>
                <a:lnTo>
                  <a:pt x="773" y="625"/>
                </a:lnTo>
                <a:lnTo>
                  <a:pt x="767" y="625"/>
                </a:lnTo>
                <a:lnTo>
                  <a:pt x="755" y="631"/>
                </a:lnTo>
                <a:lnTo>
                  <a:pt x="749" y="643"/>
                </a:lnTo>
                <a:lnTo>
                  <a:pt x="744" y="649"/>
                </a:lnTo>
                <a:lnTo>
                  <a:pt x="744" y="655"/>
                </a:lnTo>
                <a:lnTo>
                  <a:pt x="738" y="666"/>
                </a:lnTo>
                <a:lnTo>
                  <a:pt x="738" y="672"/>
                </a:lnTo>
                <a:lnTo>
                  <a:pt x="738" y="684"/>
                </a:lnTo>
                <a:lnTo>
                  <a:pt x="738" y="696"/>
                </a:lnTo>
                <a:lnTo>
                  <a:pt x="738" y="714"/>
                </a:lnTo>
                <a:lnTo>
                  <a:pt x="732" y="725"/>
                </a:lnTo>
                <a:lnTo>
                  <a:pt x="732" y="737"/>
                </a:lnTo>
                <a:lnTo>
                  <a:pt x="720" y="743"/>
                </a:lnTo>
                <a:lnTo>
                  <a:pt x="714" y="749"/>
                </a:lnTo>
                <a:lnTo>
                  <a:pt x="702" y="755"/>
                </a:lnTo>
                <a:lnTo>
                  <a:pt x="690" y="761"/>
                </a:lnTo>
                <a:lnTo>
                  <a:pt x="679" y="761"/>
                </a:lnTo>
                <a:lnTo>
                  <a:pt x="667" y="767"/>
                </a:lnTo>
                <a:lnTo>
                  <a:pt x="655" y="767"/>
                </a:lnTo>
                <a:lnTo>
                  <a:pt x="643" y="772"/>
                </a:lnTo>
                <a:lnTo>
                  <a:pt x="626" y="772"/>
                </a:lnTo>
                <a:lnTo>
                  <a:pt x="620" y="778"/>
                </a:lnTo>
                <a:lnTo>
                  <a:pt x="608" y="784"/>
                </a:lnTo>
                <a:lnTo>
                  <a:pt x="596" y="790"/>
                </a:lnTo>
                <a:lnTo>
                  <a:pt x="584" y="802"/>
                </a:lnTo>
                <a:lnTo>
                  <a:pt x="578" y="808"/>
                </a:lnTo>
                <a:lnTo>
                  <a:pt x="573" y="820"/>
                </a:lnTo>
                <a:lnTo>
                  <a:pt x="573" y="831"/>
                </a:lnTo>
                <a:lnTo>
                  <a:pt x="573" y="843"/>
                </a:lnTo>
                <a:lnTo>
                  <a:pt x="573" y="855"/>
                </a:lnTo>
                <a:lnTo>
                  <a:pt x="578" y="873"/>
                </a:lnTo>
                <a:lnTo>
                  <a:pt x="578" y="885"/>
                </a:lnTo>
                <a:lnTo>
                  <a:pt x="584" y="896"/>
                </a:lnTo>
                <a:lnTo>
                  <a:pt x="584" y="914"/>
                </a:lnTo>
                <a:lnTo>
                  <a:pt x="584" y="932"/>
                </a:lnTo>
                <a:lnTo>
                  <a:pt x="584" y="944"/>
                </a:lnTo>
                <a:lnTo>
                  <a:pt x="578" y="955"/>
                </a:lnTo>
                <a:lnTo>
                  <a:pt x="573" y="973"/>
                </a:lnTo>
                <a:lnTo>
                  <a:pt x="567" y="985"/>
                </a:lnTo>
                <a:lnTo>
                  <a:pt x="561" y="997"/>
                </a:lnTo>
                <a:lnTo>
                  <a:pt x="549" y="1008"/>
                </a:lnTo>
                <a:lnTo>
                  <a:pt x="543" y="1014"/>
                </a:lnTo>
                <a:lnTo>
                  <a:pt x="537" y="1020"/>
                </a:lnTo>
                <a:lnTo>
                  <a:pt x="525" y="1026"/>
                </a:lnTo>
                <a:lnTo>
                  <a:pt x="514" y="1032"/>
                </a:lnTo>
                <a:lnTo>
                  <a:pt x="508" y="1032"/>
                </a:lnTo>
                <a:lnTo>
                  <a:pt x="490" y="1038"/>
                </a:lnTo>
                <a:lnTo>
                  <a:pt x="472" y="1038"/>
                </a:lnTo>
                <a:lnTo>
                  <a:pt x="455" y="1038"/>
                </a:lnTo>
                <a:lnTo>
                  <a:pt x="443" y="1038"/>
                </a:lnTo>
                <a:lnTo>
                  <a:pt x="431" y="1032"/>
                </a:lnTo>
                <a:lnTo>
                  <a:pt x="419" y="1032"/>
                </a:lnTo>
                <a:lnTo>
                  <a:pt x="407" y="1026"/>
                </a:lnTo>
                <a:lnTo>
                  <a:pt x="401" y="1020"/>
                </a:lnTo>
                <a:lnTo>
                  <a:pt x="390" y="1008"/>
                </a:lnTo>
                <a:lnTo>
                  <a:pt x="384" y="1002"/>
                </a:lnTo>
                <a:lnTo>
                  <a:pt x="378" y="991"/>
                </a:lnTo>
                <a:lnTo>
                  <a:pt x="372" y="985"/>
                </a:lnTo>
                <a:lnTo>
                  <a:pt x="366" y="973"/>
                </a:lnTo>
                <a:lnTo>
                  <a:pt x="366" y="961"/>
                </a:lnTo>
                <a:lnTo>
                  <a:pt x="366" y="949"/>
                </a:lnTo>
                <a:lnTo>
                  <a:pt x="366" y="938"/>
                </a:lnTo>
                <a:lnTo>
                  <a:pt x="366" y="926"/>
                </a:lnTo>
                <a:lnTo>
                  <a:pt x="372" y="914"/>
                </a:lnTo>
                <a:lnTo>
                  <a:pt x="372" y="896"/>
                </a:lnTo>
                <a:lnTo>
                  <a:pt x="378" y="885"/>
                </a:lnTo>
                <a:lnTo>
                  <a:pt x="378" y="873"/>
                </a:lnTo>
                <a:lnTo>
                  <a:pt x="378" y="861"/>
                </a:lnTo>
                <a:lnTo>
                  <a:pt x="378" y="855"/>
                </a:lnTo>
                <a:lnTo>
                  <a:pt x="378" y="843"/>
                </a:lnTo>
                <a:lnTo>
                  <a:pt x="372" y="831"/>
                </a:lnTo>
                <a:lnTo>
                  <a:pt x="366" y="826"/>
                </a:lnTo>
                <a:lnTo>
                  <a:pt x="354" y="820"/>
                </a:lnTo>
                <a:lnTo>
                  <a:pt x="348" y="814"/>
                </a:lnTo>
                <a:lnTo>
                  <a:pt x="343" y="808"/>
                </a:lnTo>
                <a:lnTo>
                  <a:pt x="331" y="802"/>
                </a:lnTo>
                <a:lnTo>
                  <a:pt x="319" y="802"/>
                </a:lnTo>
                <a:lnTo>
                  <a:pt x="307" y="796"/>
                </a:lnTo>
                <a:lnTo>
                  <a:pt x="295" y="796"/>
                </a:lnTo>
                <a:lnTo>
                  <a:pt x="284" y="790"/>
                </a:lnTo>
                <a:lnTo>
                  <a:pt x="272" y="790"/>
                </a:lnTo>
                <a:lnTo>
                  <a:pt x="260" y="784"/>
                </a:lnTo>
                <a:lnTo>
                  <a:pt x="242" y="778"/>
                </a:lnTo>
                <a:lnTo>
                  <a:pt x="236" y="778"/>
                </a:lnTo>
                <a:lnTo>
                  <a:pt x="225" y="772"/>
                </a:lnTo>
                <a:lnTo>
                  <a:pt x="219" y="761"/>
                </a:lnTo>
                <a:lnTo>
                  <a:pt x="213" y="749"/>
                </a:lnTo>
                <a:lnTo>
                  <a:pt x="213" y="737"/>
                </a:lnTo>
                <a:lnTo>
                  <a:pt x="213" y="725"/>
                </a:lnTo>
                <a:lnTo>
                  <a:pt x="213" y="708"/>
                </a:lnTo>
                <a:lnTo>
                  <a:pt x="213" y="702"/>
                </a:lnTo>
                <a:lnTo>
                  <a:pt x="213" y="690"/>
                </a:lnTo>
                <a:lnTo>
                  <a:pt x="207" y="678"/>
                </a:lnTo>
                <a:lnTo>
                  <a:pt x="201" y="666"/>
                </a:lnTo>
                <a:lnTo>
                  <a:pt x="195" y="660"/>
                </a:lnTo>
                <a:lnTo>
                  <a:pt x="189" y="655"/>
                </a:lnTo>
                <a:lnTo>
                  <a:pt x="177" y="649"/>
                </a:lnTo>
                <a:lnTo>
                  <a:pt x="166" y="643"/>
                </a:lnTo>
                <a:lnTo>
                  <a:pt x="148" y="643"/>
                </a:lnTo>
                <a:lnTo>
                  <a:pt x="136" y="643"/>
                </a:lnTo>
                <a:lnTo>
                  <a:pt x="124" y="643"/>
                </a:lnTo>
                <a:lnTo>
                  <a:pt x="113" y="643"/>
                </a:lnTo>
                <a:lnTo>
                  <a:pt x="107" y="643"/>
                </a:lnTo>
                <a:lnTo>
                  <a:pt x="95" y="649"/>
                </a:lnTo>
                <a:lnTo>
                  <a:pt x="83" y="649"/>
                </a:lnTo>
                <a:lnTo>
                  <a:pt x="65" y="649"/>
                </a:lnTo>
                <a:lnTo>
                  <a:pt x="54" y="649"/>
                </a:lnTo>
                <a:lnTo>
                  <a:pt x="42" y="643"/>
                </a:lnTo>
                <a:lnTo>
                  <a:pt x="30" y="637"/>
                </a:lnTo>
                <a:lnTo>
                  <a:pt x="18" y="631"/>
                </a:lnTo>
                <a:lnTo>
                  <a:pt x="12" y="625"/>
                </a:lnTo>
                <a:lnTo>
                  <a:pt x="12" y="613"/>
                </a:lnTo>
                <a:lnTo>
                  <a:pt x="6" y="596"/>
                </a:lnTo>
                <a:lnTo>
                  <a:pt x="6" y="578"/>
                </a:lnTo>
                <a:lnTo>
                  <a:pt x="0" y="560"/>
                </a:lnTo>
                <a:lnTo>
                  <a:pt x="0" y="542"/>
                </a:lnTo>
                <a:lnTo>
                  <a:pt x="6" y="519"/>
                </a:lnTo>
                <a:lnTo>
                  <a:pt x="6" y="501"/>
                </a:lnTo>
                <a:lnTo>
                  <a:pt x="6" y="484"/>
                </a:lnTo>
                <a:lnTo>
                  <a:pt x="6" y="466"/>
                </a:lnTo>
                <a:lnTo>
                  <a:pt x="6" y="448"/>
                </a:lnTo>
                <a:lnTo>
                  <a:pt x="12" y="430"/>
                </a:lnTo>
                <a:lnTo>
                  <a:pt x="12" y="419"/>
                </a:lnTo>
                <a:lnTo>
                  <a:pt x="18" y="413"/>
                </a:lnTo>
                <a:lnTo>
                  <a:pt x="24" y="401"/>
                </a:lnTo>
                <a:lnTo>
                  <a:pt x="30" y="401"/>
                </a:lnTo>
                <a:lnTo>
                  <a:pt x="42" y="395"/>
                </a:lnTo>
                <a:lnTo>
                  <a:pt x="48" y="389"/>
                </a:lnTo>
                <a:lnTo>
                  <a:pt x="59" y="389"/>
                </a:lnTo>
                <a:lnTo>
                  <a:pt x="71" y="389"/>
                </a:lnTo>
                <a:lnTo>
                  <a:pt x="83" y="389"/>
                </a:lnTo>
                <a:lnTo>
                  <a:pt x="101" y="389"/>
                </a:lnTo>
                <a:lnTo>
                  <a:pt x="113" y="389"/>
                </a:lnTo>
                <a:lnTo>
                  <a:pt x="124" y="395"/>
                </a:lnTo>
                <a:lnTo>
                  <a:pt x="142" y="395"/>
                </a:lnTo>
                <a:lnTo>
                  <a:pt x="160" y="389"/>
                </a:lnTo>
                <a:lnTo>
                  <a:pt x="171" y="389"/>
                </a:lnTo>
                <a:lnTo>
                  <a:pt x="189" y="383"/>
                </a:lnTo>
                <a:lnTo>
                  <a:pt x="195" y="377"/>
                </a:lnTo>
                <a:lnTo>
                  <a:pt x="207" y="371"/>
                </a:lnTo>
                <a:lnTo>
                  <a:pt x="213" y="360"/>
                </a:lnTo>
                <a:lnTo>
                  <a:pt x="213" y="348"/>
                </a:lnTo>
                <a:lnTo>
                  <a:pt x="219" y="336"/>
                </a:lnTo>
                <a:lnTo>
                  <a:pt x="219" y="330"/>
                </a:lnTo>
                <a:lnTo>
                  <a:pt x="213" y="312"/>
                </a:lnTo>
                <a:lnTo>
                  <a:pt x="219" y="301"/>
                </a:lnTo>
                <a:lnTo>
                  <a:pt x="219" y="289"/>
                </a:lnTo>
                <a:lnTo>
                  <a:pt x="225" y="277"/>
                </a:lnTo>
                <a:lnTo>
                  <a:pt x="230" y="265"/>
                </a:lnTo>
                <a:lnTo>
                  <a:pt x="236" y="259"/>
                </a:lnTo>
                <a:lnTo>
                  <a:pt x="248" y="254"/>
                </a:lnTo>
                <a:lnTo>
                  <a:pt x="266" y="248"/>
                </a:lnTo>
                <a:lnTo>
                  <a:pt x="278" y="248"/>
                </a:lnTo>
                <a:lnTo>
                  <a:pt x="289" y="242"/>
                </a:lnTo>
                <a:lnTo>
                  <a:pt x="301" y="242"/>
                </a:lnTo>
                <a:lnTo>
                  <a:pt x="319" y="236"/>
                </a:lnTo>
                <a:lnTo>
                  <a:pt x="337" y="236"/>
                </a:lnTo>
                <a:lnTo>
                  <a:pt x="348" y="224"/>
                </a:lnTo>
                <a:lnTo>
                  <a:pt x="360" y="218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1300724" y="682622"/>
            <a:ext cx="67267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0" dirty="0" smtClean="0">
                <a:solidFill>
                  <a:srgbClr val="000000"/>
                </a:solidFill>
                <a:latin typeface="Arial Black" pitchFamily="34" charset="0"/>
              </a:rPr>
              <a:t>Flexible Resource Rooms-</a:t>
            </a:r>
            <a:endParaRPr lang="en-US" sz="3600" b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6000">
        <p:fade/>
      </p:transition>
    </mc:Choice>
    <mc:Fallback xmlns="">
      <p:transition spd="med" advClick="0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6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8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4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300"/>
                            </p:stCondLst>
                            <p:childTnLst>
                              <p:par>
                                <p:cTn id="4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800"/>
                            </p:stCondLst>
                            <p:childTnLst>
                              <p:par>
                                <p:cTn id="46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300"/>
                            </p:stCondLst>
                            <p:childTnLst>
                              <p:par>
                                <p:cTn id="5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800"/>
                            </p:stCondLst>
                            <p:childTnLst>
                              <p:par>
                                <p:cTn id="5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300"/>
                            </p:stCondLst>
                            <p:childTnLst>
                              <p:par>
                                <p:cTn id="6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 advAuto="0"/>
      <p:bldP spid="33795" grpId="0" build="p" bldLvl="3" autoUpdateAnimBg="0" advAuto="1000"/>
      <p:bldP spid="33797" grpId="0" animBg="1"/>
      <p:bldP spid="33798" grpId="0" animBg="1"/>
      <p:bldP spid="33799" grpId="0" animBg="1"/>
      <p:bldP spid="33800" grpId="0" animBg="1"/>
      <p:bldP spid="33801" grpId="0" animBg="1"/>
      <p:bldP spid="3380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Freeform 4"/>
          <p:cNvSpPr>
            <a:spLocks/>
          </p:cNvSpPr>
          <p:nvPr/>
        </p:nvSpPr>
        <p:spPr bwMode="auto">
          <a:xfrm rot="1298334" flipH="1">
            <a:off x="2091964" y="1512198"/>
            <a:ext cx="5193137" cy="534243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52" y="896"/>
              </a:cxn>
              <a:cxn ang="0">
                <a:pos x="1048" y="904"/>
              </a:cxn>
              <a:cxn ang="0">
                <a:pos x="1048" y="920"/>
              </a:cxn>
              <a:cxn ang="0">
                <a:pos x="1056" y="952"/>
              </a:cxn>
              <a:cxn ang="0">
                <a:pos x="1064" y="976"/>
              </a:cxn>
              <a:cxn ang="0">
                <a:pos x="1064" y="1008"/>
              </a:cxn>
              <a:cxn ang="0">
                <a:pos x="1064" y="1032"/>
              </a:cxn>
              <a:cxn ang="0">
                <a:pos x="1056" y="1064"/>
              </a:cxn>
              <a:cxn ang="0">
                <a:pos x="1040" y="1080"/>
              </a:cxn>
              <a:cxn ang="0">
                <a:pos x="1016" y="1104"/>
              </a:cxn>
              <a:cxn ang="0">
                <a:pos x="992" y="1112"/>
              </a:cxn>
              <a:cxn ang="0">
                <a:pos x="960" y="1120"/>
              </a:cxn>
              <a:cxn ang="0">
                <a:pos x="928" y="1120"/>
              </a:cxn>
              <a:cxn ang="0">
                <a:pos x="904" y="1120"/>
              </a:cxn>
              <a:cxn ang="0">
                <a:pos x="880" y="1112"/>
              </a:cxn>
              <a:cxn ang="0">
                <a:pos x="856" y="1096"/>
              </a:cxn>
              <a:cxn ang="0">
                <a:pos x="832" y="1072"/>
              </a:cxn>
              <a:cxn ang="0">
                <a:pos x="816" y="1056"/>
              </a:cxn>
              <a:cxn ang="0">
                <a:pos x="808" y="1024"/>
              </a:cxn>
              <a:cxn ang="0">
                <a:pos x="816" y="992"/>
              </a:cxn>
              <a:cxn ang="0">
                <a:pos x="824" y="960"/>
              </a:cxn>
              <a:cxn ang="0">
                <a:pos x="832" y="928"/>
              </a:cxn>
              <a:cxn ang="0">
                <a:pos x="832" y="912"/>
              </a:cxn>
              <a:cxn ang="0">
                <a:pos x="632" y="904"/>
              </a:cxn>
              <a:cxn ang="0">
                <a:pos x="632" y="848"/>
              </a:cxn>
              <a:cxn ang="0">
                <a:pos x="632" y="816"/>
              </a:cxn>
              <a:cxn ang="0">
                <a:pos x="624" y="792"/>
              </a:cxn>
              <a:cxn ang="0">
                <a:pos x="608" y="776"/>
              </a:cxn>
              <a:cxn ang="0">
                <a:pos x="584" y="768"/>
              </a:cxn>
              <a:cxn ang="0">
                <a:pos x="560" y="760"/>
              </a:cxn>
              <a:cxn ang="0">
                <a:pos x="520" y="760"/>
              </a:cxn>
              <a:cxn ang="0">
                <a:pos x="480" y="768"/>
              </a:cxn>
              <a:cxn ang="0">
                <a:pos x="448" y="768"/>
              </a:cxn>
              <a:cxn ang="0">
                <a:pos x="408" y="760"/>
              </a:cxn>
              <a:cxn ang="0">
                <a:pos x="376" y="744"/>
              </a:cxn>
              <a:cxn ang="0">
                <a:pos x="360" y="720"/>
              </a:cxn>
              <a:cxn ang="0">
                <a:pos x="352" y="688"/>
              </a:cxn>
              <a:cxn ang="0">
                <a:pos x="352" y="656"/>
              </a:cxn>
              <a:cxn ang="0">
                <a:pos x="352" y="624"/>
              </a:cxn>
              <a:cxn ang="0">
                <a:pos x="344" y="600"/>
              </a:cxn>
              <a:cxn ang="0">
                <a:pos x="328" y="592"/>
              </a:cxn>
              <a:cxn ang="0">
                <a:pos x="304" y="576"/>
              </a:cxn>
              <a:cxn ang="0">
                <a:pos x="264" y="568"/>
              </a:cxn>
              <a:cxn ang="0">
                <a:pos x="224" y="560"/>
              </a:cxn>
              <a:cxn ang="0">
                <a:pos x="192" y="552"/>
              </a:cxn>
              <a:cxn ang="0">
                <a:pos x="168" y="536"/>
              </a:cxn>
              <a:cxn ang="0">
                <a:pos x="144" y="512"/>
              </a:cxn>
              <a:cxn ang="0">
                <a:pos x="128" y="488"/>
              </a:cxn>
              <a:cxn ang="0">
                <a:pos x="128" y="456"/>
              </a:cxn>
              <a:cxn ang="0">
                <a:pos x="136" y="424"/>
              </a:cxn>
              <a:cxn ang="0">
                <a:pos x="144" y="392"/>
              </a:cxn>
              <a:cxn ang="0">
                <a:pos x="152" y="352"/>
              </a:cxn>
              <a:cxn ang="0">
                <a:pos x="144" y="320"/>
              </a:cxn>
              <a:cxn ang="0">
                <a:pos x="128" y="288"/>
              </a:cxn>
              <a:cxn ang="0">
                <a:pos x="112" y="272"/>
              </a:cxn>
              <a:cxn ang="0">
                <a:pos x="96" y="256"/>
              </a:cxn>
              <a:cxn ang="0">
                <a:pos x="72" y="240"/>
              </a:cxn>
              <a:cxn ang="0">
                <a:pos x="48" y="232"/>
              </a:cxn>
              <a:cxn ang="0">
                <a:pos x="16" y="232"/>
              </a:cxn>
            </a:cxnLst>
            <a:rect l="0" t="0" r="r" b="b"/>
            <a:pathLst>
              <a:path w="1152" h="1120">
                <a:moveTo>
                  <a:pt x="0" y="232"/>
                </a:moveTo>
                <a:lnTo>
                  <a:pt x="0" y="0"/>
                </a:lnTo>
                <a:lnTo>
                  <a:pt x="1152" y="0"/>
                </a:lnTo>
                <a:lnTo>
                  <a:pt x="1152" y="896"/>
                </a:lnTo>
                <a:lnTo>
                  <a:pt x="1056" y="896"/>
                </a:lnTo>
                <a:lnTo>
                  <a:pt x="1048" y="904"/>
                </a:lnTo>
                <a:lnTo>
                  <a:pt x="1048" y="912"/>
                </a:lnTo>
                <a:lnTo>
                  <a:pt x="1048" y="920"/>
                </a:lnTo>
                <a:lnTo>
                  <a:pt x="1048" y="936"/>
                </a:lnTo>
                <a:lnTo>
                  <a:pt x="1056" y="952"/>
                </a:lnTo>
                <a:lnTo>
                  <a:pt x="1056" y="968"/>
                </a:lnTo>
                <a:lnTo>
                  <a:pt x="1064" y="976"/>
                </a:lnTo>
                <a:lnTo>
                  <a:pt x="1064" y="992"/>
                </a:lnTo>
                <a:lnTo>
                  <a:pt x="1064" y="1008"/>
                </a:lnTo>
                <a:lnTo>
                  <a:pt x="1064" y="1024"/>
                </a:lnTo>
                <a:lnTo>
                  <a:pt x="1064" y="1032"/>
                </a:lnTo>
                <a:lnTo>
                  <a:pt x="1064" y="1048"/>
                </a:lnTo>
                <a:lnTo>
                  <a:pt x="1056" y="1064"/>
                </a:lnTo>
                <a:lnTo>
                  <a:pt x="1048" y="1072"/>
                </a:lnTo>
                <a:lnTo>
                  <a:pt x="1040" y="1080"/>
                </a:lnTo>
                <a:lnTo>
                  <a:pt x="1024" y="1096"/>
                </a:lnTo>
                <a:lnTo>
                  <a:pt x="1016" y="1104"/>
                </a:lnTo>
                <a:lnTo>
                  <a:pt x="1000" y="1112"/>
                </a:lnTo>
                <a:lnTo>
                  <a:pt x="992" y="1112"/>
                </a:lnTo>
                <a:lnTo>
                  <a:pt x="976" y="1120"/>
                </a:lnTo>
                <a:lnTo>
                  <a:pt x="960" y="1120"/>
                </a:lnTo>
                <a:lnTo>
                  <a:pt x="944" y="1120"/>
                </a:lnTo>
                <a:lnTo>
                  <a:pt x="928" y="1120"/>
                </a:lnTo>
                <a:lnTo>
                  <a:pt x="912" y="1120"/>
                </a:lnTo>
                <a:lnTo>
                  <a:pt x="904" y="1120"/>
                </a:lnTo>
                <a:lnTo>
                  <a:pt x="888" y="1112"/>
                </a:lnTo>
                <a:lnTo>
                  <a:pt x="880" y="1112"/>
                </a:lnTo>
                <a:lnTo>
                  <a:pt x="864" y="1104"/>
                </a:lnTo>
                <a:lnTo>
                  <a:pt x="856" y="1096"/>
                </a:lnTo>
                <a:lnTo>
                  <a:pt x="848" y="1088"/>
                </a:lnTo>
                <a:lnTo>
                  <a:pt x="832" y="1072"/>
                </a:lnTo>
                <a:lnTo>
                  <a:pt x="824" y="1064"/>
                </a:lnTo>
                <a:lnTo>
                  <a:pt x="816" y="1056"/>
                </a:lnTo>
                <a:lnTo>
                  <a:pt x="816" y="1040"/>
                </a:lnTo>
                <a:lnTo>
                  <a:pt x="808" y="1024"/>
                </a:lnTo>
                <a:lnTo>
                  <a:pt x="808" y="1008"/>
                </a:lnTo>
                <a:lnTo>
                  <a:pt x="816" y="992"/>
                </a:lnTo>
                <a:lnTo>
                  <a:pt x="816" y="976"/>
                </a:lnTo>
                <a:lnTo>
                  <a:pt x="824" y="960"/>
                </a:lnTo>
                <a:lnTo>
                  <a:pt x="824" y="936"/>
                </a:lnTo>
                <a:lnTo>
                  <a:pt x="832" y="928"/>
                </a:lnTo>
                <a:lnTo>
                  <a:pt x="832" y="920"/>
                </a:lnTo>
                <a:lnTo>
                  <a:pt x="832" y="912"/>
                </a:lnTo>
                <a:lnTo>
                  <a:pt x="824" y="904"/>
                </a:lnTo>
                <a:lnTo>
                  <a:pt x="632" y="904"/>
                </a:lnTo>
                <a:lnTo>
                  <a:pt x="640" y="864"/>
                </a:lnTo>
                <a:lnTo>
                  <a:pt x="632" y="848"/>
                </a:lnTo>
                <a:lnTo>
                  <a:pt x="632" y="832"/>
                </a:lnTo>
                <a:lnTo>
                  <a:pt x="632" y="816"/>
                </a:lnTo>
                <a:lnTo>
                  <a:pt x="632" y="800"/>
                </a:lnTo>
                <a:lnTo>
                  <a:pt x="624" y="792"/>
                </a:lnTo>
                <a:lnTo>
                  <a:pt x="616" y="784"/>
                </a:lnTo>
                <a:lnTo>
                  <a:pt x="608" y="776"/>
                </a:lnTo>
                <a:lnTo>
                  <a:pt x="600" y="768"/>
                </a:lnTo>
                <a:lnTo>
                  <a:pt x="584" y="768"/>
                </a:lnTo>
                <a:lnTo>
                  <a:pt x="576" y="760"/>
                </a:lnTo>
                <a:lnTo>
                  <a:pt x="560" y="760"/>
                </a:lnTo>
                <a:lnTo>
                  <a:pt x="536" y="760"/>
                </a:lnTo>
                <a:lnTo>
                  <a:pt x="520" y="760"/>
                </a:lnTo>
                <a:lnTo>
                  <a:pt x="496" y="768"/>
                </a:lnTo>
                <a:lnTo>
                  <a:pt x="480" y="768"/>
                </a:lnTo>
                <a:lnTo>
                  <a:pt x="464" y="768"/>
                </a:lnTo>
                <a:lnTo>
                  <a:pt x="448" y="768"/>
                </a:lnTo>
                <a:lnTo>
                  <a:pt x="432" y="768"/>
                </a:lnTo>
                <a:lnTo>
                  <a:pt x="408" y="760"/>
                </a:lnTo>
                <a:lnTo>
                  <a:pt x="392" y="752"/>
                </a:lnTo>
                <a:lnTo>
                  <a:pt x="376" y="744"/>
                </a:lnTo>
                <a:lnTo>
                  <a:pt x="368" y="728"/>
                </a:lnTo>
                <a:lnTo>
                  <a:pt x="360" y="720"/>
                </a:lnTo>
                <a:lnTo>
                  <a:pt x="352" y="704"/>
                </a:lnTo>
                <a:lnTo>
                  <a:pt x="352" y="688"/>
                </a:lnTo>
                <a:lnTo>
                  <a:pt x="352" y="672"/>
                </a:lnTo>
                <a:lnTo>
                  <a:pt x="352" y="656"/>
                </a:lnTo>
                <a:lnTo>
                  <a:pt x="352" y="640"/>
                </a:lnTo>
                <a:lnTo>
                  <a:pt x="352" y="624"/>
                </a:lnTo>
                <a:lnTo>
                  <a:pt x="344" y="608"/>
                </a:lnTo>
                <a:lnTo>
                  <a:pt x="344" y="600"/>
                </a:lnTo>
                <a:lnTo>
                  <a:pt x="336" y="592"/>
                </a:lnTo>
                <a:lnTo>
                  <a:pt x="328" y="592"/>
                </a:lnTo>
                <a:lnTo>
                  <a:pt x="320" y="584"/>
                </a:lnTo>
                <a:lnTo>
                  <a:pt x="304" y="576"/>
                </a:lnTo>
                <a:lnTo>
                  <a:pt x="288" y="568"/>
                </a:lnTo>
                <a:lnTo>
                  <a:pt x="264" y="568"/>
                </a:lnTo>
                <a:lnTo>
                  <a:pt x="248" y="560"/>
                </a:lnTo>
                <a:lnTo>
                  <a:pt x="224" y="560"/>
                </a:lnTo>
                <a:lnTo>
                  <a:pt x="208" y="552"/>
                </a:lnTo>
                <a:lnTo>
                  <a:pt x="192" y="552"/>
                </a:lnTo>
                <a:lnTo>
                  <a:pt x="176" y="544"/>
                </a:lnTo>
                <a:lnTo>
                  <a:pt x="168" y="536"/>
                </a:lnTo>
                <a:lnTo>
                  <a:pt x="152" y="520"/>
                </a:lnTo>
                <a:lnTo>
                  <a:pt x="144" y="512"/>
                </a:lnTo>
                <a:lnTo>
                  <a:pt x="136" y="504"/>
                </a:lnTo>
                <a:lnTo>
                  <a:pt x="128" y="488"/>
                </a:lnTo>
                <a:lnTo>
                  <a:pt x="128" y="472"/>
                </a:lnTo>
                <a:lnTo>
                  <a:pt x="128" y="456"/>
                </a:lnTo>
                <a:lnTo>
                  <a:pt x="128" y="448"/>
                </a:lnTo>
                <a:lnTo>
                  <a:pt x="136" y="424"/>
                </a:lnTo>
                <a:lnTo>
                  <a:pt x="144" y="408"/>
                </a:lnTo>
                <a:lnTo>
                  <a:pt x="144" y="392"/>
                </a:lnTo>
                <a:lnTo>
                  <a:pt x="144" y="376"/>
                </a:lnTo>
                <a:lnTo>
                  <a:pt x="152" y="352"/>
                </a:lnTo>
                <a:lnTo>
                  <a:pt x="144" y="336"/>
                </a:lnTo>
                <a:lnTo>
                  <a:pt x="144" y="320"/>
                </a:lnTo>
                <a:lnTo>
                  <a:pt x="136" y="304"/>
                </a:lnTo>
                <a:lnTo>
                  <a:pt x="128" y="288"/>
                </a:lnTo>
                <a:lnTo>
                  <a:pt x="120" y="280"/>
                </a:lnTo>
                <a:lnTo>
                  <a:pt x="112" y="272"/>
                </a:lnTo>
                <a:lnTo>
                  <a:pt x="104" y="264"/>
                </a:lnTo>
                <a:lnTo>
                  <a:pt x="96" y="256"/>
                </a:lnTo>
                <a:lnTo>
                  <a:pt x="88" y="248"/>
                </a:lnTo>
                <a:lnTo>
                  <a:pt x="72" y="240"/>
                </a:lnTo>
                <a:lnTo>
                  <a:pt x="64" y="240"/>
                </a:lnTo>
                <a:lnTo>
                  <a:pt x="48" y="232"/>
                </a:lnTo>
                <a:lnTo>
                  <a:pt x="32" y="232"/>
                </a:lnTo>
                <a:lnTo>
                  <a:pt x="16" y="232"/>
                </a:lnTo>
                <a:lnTo>
                  <a:pt x="0" y="232"/>
                </a:lnTo>
                <a:close/>
              </a:path>
            </a:pathLst>
          </a:custGeom>
          <a:solidFill>
            <a:srgbClr val="FF00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 rot="20369661">
            <a:off x="2473325" y="2307429"/>
            <a:ext cx="4038600" cy="2133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CommonBullets" pitchFamily="34" charset="2"/>
              <a:buChar char="!"/>
            </a:pPr>
            <a:r>
              <a:rPr lang="en-US" b="1" dirty="0">
                <a:solidFill>
                  <a:srgbClr val="000000"/>
                </a:solidFill>
                <a:latin typeface="Arial Black" pitchFamily="34" charset="0"/>
              </a:rPr>
              <a:t>keeping students in </a:t>
            </a: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</a:rPr>
              <a:t>school</a:t>
            </a:r>
            <a:endParaRPr lang="en-US" b="1" dirty="0">
              <a:solidFill>
                <a:srgbClr val="000000"/>
              </a:solidFill>
              <a:latin typeface="Arial Black" pitchFamily="34" charset="0"/>
            </a:endParaRPr>
          </a:p>
          <a:p>
            <a:pPr algn="ctr">
              <a:lnSpc>
                <a:spcPct val="110000"/>
              </a:lnSpc>
              <a:buFont typeface="CommonBullets" pitchFamily="34" charset="2"/>
              <a:buNone/>
            </a:pPr>
            <a:r>
              <a:rPr lang="en-US" sz="2000" dirty="0">
                <a:solidFill>
                  <a:srgbClr val="000000"/>
                </a:solidFill>
                <a:latin typeface="Arial Black" pitchFamily="34" charset="0"/>
              </a:rPr>
              <a:t>and</a:t>
            </a:r>
            <a:endParaRPr lang="en-US" dirty="0">
              <a:solidFill>
                <a:srgbClr val="000000"/>
              </a:solidFill>
              <a:latin typeface="Arial Black" pitchFamily="34" charset="0"/>
            </a:endParaRPr>
          </a:p>
          <a:p>
            <a:pPr algn="ctr">
              <a:lnSpc>
                <a:spcPct val="90000"/>
              </a:lnSpc>
              <a:buFont typeface="CommonBullets" pitchFamily="34" charset="2"/>
              <a:buChar char="!"/>
            </a:pPr>
            <a:r>
              <a:rPr lang="en-US" b="1" dirty="0" smtClean="0">
                <a:solidFill>
                  <a:srgbClr val="000000"/>
                </a:solidFill>
                <a:latin typeface="Arial Black" pitchFamily="34" charset="0"/>
              </a:rPr>
              <a:t>successful</a:t>
            </a:r>
            <a:endParaRPr lang="en-US" dirty="0">
              <a:latin typeface="Arial Black" pitchFamily="34" charset="0"/>
            </a:endParaRPr>
          </a:p>
        </p:txBody>
      </p:sp>
      <p:grpSp>
        <p:nvGrpSpPr>
          <p:cNvPr id="59404" name="Group 12"/>
          <p:cNvGrpSpPr>
            <a:grpSpLocks/>
          </p:cNvGrpSpPr>
          <p:nvPr/>
        </p:nvGrpSpPr>
        <p:grpSpPr bwMode="auto">
          <a:xfrm>
            <a:off x="555625" y="5938838"/>
            <a:ext cx="1077913" cy="722312"/>
            <a:chOff x="350" y="3741"/>
            <a:chExt cx="679" cy="455"/>
          </a:xfrm>
        </p:grpSpPr>
        <p:sp>
          <p:nvSpPr>
            <p:cNvPr id="59399" name="Freeform 7"/>
            <p:cNvSpPr>
              <a:spLocks/>
            </p:cNvSpPr>
            <p:nvPr/>
          </p:nvSpPr>
          <p:spPr bwMode="auto">
            <a:xfrm rot="-5400000">
              <a:off x="802" y="3886"/>
              <a:ext cx="274" cy="18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0" name="Freeform 8"/>
            <p:cNvSpPr>
              <a:spLocks/>
            </p:cNvSpPr>
            <p:nvPr/>
          </p:nvSpPr>
          <p:spPr bwMode="auto">
            <a:xfrm rot="-5400000">
              <a:off x="320" y="3951"/>
              <a:ext cx="275" cy="216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1" name="Freeform 9"/>
            <p:cNvSpPr>
              <a:spLocks/>
            </p:cNvSpPr>
            <p:nvPr/>
          </p:nvSpPr>
          <p:spPr bwMode="auto">
            <a:xfrm rot="-5400000">
              <a:off x="417" y="3788"/>
              <a:ext cx="275" cy="181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402" name="Freeform 10"/>
            <p:cNvSpPr>
              <a:spLocks/>
            </p:cNvSpPr>
            <p:nvPr/>
          </p:nvSpPr>
          <p:spPr bwMode="auto">
            <a:xfrm rot="-5400000">
              <a:off x="538" y="3866"/>
              <a:ext cx="306" cy="271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398" name="Freeform 6"/>
          <p:cNvSpPr>
            <a:spLocks/>
          </p:cNvSpPr>
          <p:nvPr/>
        </p:nvSpPr>
        <p:spPr bwMode="auto">
          <a:xfrm rot="-5400000">
            <a:off x="1077912" y="5924551"/>
            <a:ext cx="434975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49" y="660"/>
              </a:cxn>
              <a:cxn ang="0">
                <a:pos x="773" y="666"/>
              </a:cxn>
              <a:cxn ang="0">
                <a:pos x="773" y="678"/>
              </a:cxn>
              <a:cxn ang="0">
                <a:pos x="779" y="702"/>
              </a:cxn>
              <a:cxn ang="0">
                <a:pos x="785" y="719"/>
              </a:cxn>
              <a:cxn ang="0">
                <a:pos x="785" y="743"/>
              </a:cxn>
              <a:cxn ang="0">
                <a:pos x="785" y="761"/>
              </a:cxn>
              <a:cxn ang="0">
                <a:pos x="779" y="784"/>
              </a:cxn>
              <a:cxn ang="0">
                <a:pos x="767" y="796"/>
              </a:cxn>
              <a:cxn ang="0">
                <a:pos x="749" y="814"/>
              </a:cxn>
              <a:cxn ang="0">
                <a:pos x="731" y="820"/>
              </a:cxn>
              <a:cxn ang="0">
                <a:pos x="708" y="826"/>
              </a:cxn>
              <a:cxn ang="0">
                <a:pos x="684" y="826"/>
              </a:cxn>
              <a:cxn ang="0">
                <a:pos x="667" y="826"/>
              </a:cxn>
              <a:cxn ang="0">
                <a:pos x="649" y="820"/>
              </a:cxn>
              <a:cxn ang="0">
                <a:pos x="631" y="808"/>
              </a:cxn>
              <a:cxn ang="0">
                <a:pos x="614" y="790"/>
              </a:cxn>
              <a:cxn ang="0">
                <a:pos x="602" y="778"/>
              </a:cxn>
              <a:cxn ang="0">
                <a:pos x="596" y="755"/>
              </a:cxn>
              <a:cxn ang="0">
                <a:pos x="602" y="731"/>
              </a:cxn>
              <a:cxn ang="0">
                <a:pos x="608" y="708"/>
              </a:cxn>
              <a:cxn ang="0">
                <a:pos x="614" y="684"/>
              </a:cxn>
              <a:cxn ang="0">
                <a:pos x="614" y="672"/>
              </a:cxn>
              <a:cxn ang="0">
                <a:pos x="466" y="666"/>
              </a:cxn>
              <a:cxn ang="0">
                <a:pos x="466" y="625"/>
              </a:cxn>
              <a:cxn ang="0">
                <a:pos x="466" y="601"/>
              </a:cxn>
              <a:cxn ang="0">
                <a:pos x="460" y="584"/>
              </a:cxn>
              <a:cxn ang="0">
                <a:pos x="448" y="572"/>
              </a:cxn>
              <a:cxn ang="0">
                <a:pos x="431" y="566"/>
              </a:cxn>
              <a:cxn ang="0">
                <a:pos x="413" y="560"/>
              </a:cxn>
              <a:cxn ang="0">
                <a:pos x="383" y="560"/>
              </a:cxn>
              <a:cxn ang="0">
                <a:pos x="354" y="566"/>
              </a:cxn>
              <a:cxn ang="0">
                <a:pos x="330" y="566"/>
              </a:cxn>
              <a:cxn ang="0">
                <a:pos x="301" y="560"/>
              </a:cxn>
              <a:cxn ang="0">
                <a:pos x="277" y="548"/>
              </a:cxn>
              <a:cxn ang="0">
                <a:pos x="266" y="531"/>
              </a:cxn>
              <a:cxn ang="0">
                <a:pos x="260" y="507"/>
              </a:cxn>
              <a:cxn ang="0">
                <a:pos x="260" y="483"/>
              </a:cxn>
              <a:cxn ang="0">
                <a:pos x="260" y="460"/>
              </a:cxn>
              <a:cxn ang="0">
                <a:pos x="254" y="442"/>
              </a:cxn>
              <a:cxn ang="0">
                <a:pos x="242" y="436"/>
              </a:cxn>
              <a:cxn ang="0">
                <a:pos x="224" y="425"/>
              </a:cxn>
              <a:cxn ang="0">
                <a:pos x="195" y="419"/>
              </a:cxn>
              <a:cxn ang="0">
                <a:pos x="165" y="413"/>
              </a:cxn>
              <a:cxn ang="0">
                <a:pos x="142" y="407"/>
              </a:cxn>
              <a:cxn ang="0">
                <a:pos x="124" y="395"/>
              </a:cxn>
              <a:cxn ang="0">
                <a:pos x="106" y="377"/>
              </a:cxn>
              <a:cxn ang="0">
                <a:pos x="95" y="360"/>
              </a:cxn>
              <a:cxn ang="0">
                <a:pos x="95" y="336"/>
              </a:cxn>
              <a:cxn ang="0">
                <a:pos x="100" y="312"/>
              </a:cxn>
              <a:cxn ang="0">
                <a:pos x="106" y="289"/>
              </a:cxn>
              <a:cxn ang="0">
                <a:pos x="112" y="259"/>
              </a:cxn>
              <a:cxn ang="0">
                <a:pos x="106" y="236"/>
              </a:cxn>
              <a:cxn ang="0">
                <a:pos x="95" y="212"/>
              </a:cxn>
              <a:cxn ang="0">
                <a:pos x="83" y="200"/>
              </a:cxn>
              <a:cxn ang="0">
                <a:pos x="71" y="189"/>
              </a:cxn>
              <a:cxn ang="0">
                <a:pos x="53" y="177"/>
              </a:cxn>
              <a:cxn ang="0">
                <a:pos x="36" y="171"/>
              </a:cxn>
              <a:cxn ang="0">
                <a:pos x="12" y="171"/>
              </a:cxn>
            </a:cxnLst>
            <a:rect l="0" t="0" r="r" b="b"/>
            <a:pathLst>
              <a:path w="849" h="826">
                <a:moveTo>
                  <a:pt x="0" y="171"/>
                </a:moveTo>
                <a:lnTo>
                  <a:pt x="0" y="0"/>
                </a:lnTo>
                <a:lnTo>
                  <a:pt x="849" y="0"/>
                </a:lnTo>
                <a:lnTo>
                  <a:pt x="849" y="660"/>
                </a:lnTo>
                <a:lnTo>
                  <a:pt x="779" y="660"/>
                </a:lnTo>
                <a:lnTo>
                  <a:pt x="773" y="666"/>
                </a:lnTo>
                <a:lnTo>
                  <a:pt x="773" y="672"/>
                </a:lnTo>
                <a:lnTo>
                  <a:pt x="773" y="678"/>
                </a:lnTo>
                <a:lnTo>
                  <a:pt x="773" y="690"/>
                </a:lnTo>
                <a:lnTo>
                  <a:pt x="779" y="702"/>
                </a:lnTo>
                <a:lnTo>
                  <a:pt x="779" y="713"/>
                </a:lnTo>
                <a:lnTo>
                  <a:pt x="785" y="719"/>
                </a:lnTo>
                <a:lnTo>
                  <a:pt x="785" y="731"/>
                </a:lnTo>
                <a:lnTo>
                  <a:pt x="785" y="743"/>
                </a:lnTo>
                <a:lnTo>
                  <a:pt x="785" y="755"/>
                </a:lnTo>
                <a:lnTo>
                  <a:pt x="785" y="761"/>
                </a:lnTo>
                <a:lnTo>
                  <a:pt x="785" y="772"/>
                </a:lnTo>
                <a:lnTo>
                  <a:pt x="779" y="784"/>
                </a:lnTo>
                <a:lnTo>
                  <a:pt x="773" y="790"/>
                </a:lnTo>
                <a:lnTo>
                  <a:pt x="767" y="796"/>
                </a:lnTo>
                <a:lnTo>
                  <a:pt x="755" y="808"/>
                </a:lnTo>
                <a:lnTo>
                  <a:pt x="749" y="814"/>
                </a:lnTo>
                <a:lnTo>
                  <a:pt x="737" y="820"/>
                </a:lnTo>
                <a:lnTo>
                  <a:pt x="731" y="820"/>
                </a:lnTo>
                <a:lnTo>
                  <a:pt x="720" y="826"/>
                </a:lnTo>
                <a:lnTo>
                  <a:pt x="708" y="826"/>
                </a:lnTo>
                <a:lnTo>
                  <a:pt x="696" y="826"/>
                </a:lnTo>
                <a:lnTo>
                  <a:pt x="684" y="826"/>
                </a:lnTo>
                <a:lnTo>
                  <a:pt x="672" y="826"/>
                </a:lnTo>
                <a:lnTo>
                  <a:pt x="667" y="826"/>
                </a:lnTo>
                <a:lnTo>
                  <a:pt x="655" y="820"/>
                </a:lnTo>
                <a:lnTo>
                  <a:pt x="649" y="820"/>
                </a:lnTo>
                <a:lnTo>
                  <a:pt x="637" y="814"/>
                </a:lnTo>
                <a:lnTo>
                  <a:pt x="631" y="808"/>
                </a:lnTo>
                <a:lnTo>
                  <a:pt x="625" y="802"/>
                </a:lnTo>
                <a:lnTo>
                  <a:pt x="614" y="790"/>
                </a:lnTo>
                <a:lnTo>
                  <a:pt x="608" y="784"/>
                </a:lnTo>
                <a:lnTo>
                  <a:pt x="602" y="778"/>
                </a:lnTo>
                <a:lnTo>
                  <a:pt x="602" y="767"/>
                </a:lnTo>
                <a:lnTo>
                  <a:pt x="596" y="755"/>
                </a:lnTo>
                <a:lnTo>
                  <a:pt x="596" y="743"/>
                </a:lnTo>
                <a:lnTo>
                  <a:pt x="602" y="731"/>
                </a:lnTo>
                <a:lnTo>
                  <a:pt x="602" y="719"/>
                </a:lnTo>
                <a:lnTo>
                  <a:pt x="608" y="708"/>
                </a:lnTo>
                <a:lnTo>
                  <a:pt x="608" y="690"/>
                </a:lnTo>
                <a:lnTo>
                  <a:pt x="614" y="684"/>
                </a:lnTo>
                <a:lnTo>
                  <a:pt x="614" y="678"/>
                </a:lnTo>
                <a:lnTo>
                  <a:pt x="614" y="672"/>
                </a:lnTo>
                <a:lnTo>
                  <a:pt x="608" y="666"/>
                </a:lnTo>
                <a:lnTo>
                  <a:pt x="466" y="666"/>
                </a:lnTo>
                <a:lnTo>
                  <a:pt x="472" y="637"/>
                </a:lnTo>
                <a:lnTo>
                  <a:pt x="466" y="625"/>
                </a:lnTo>
                <a:lnTo>
                  <a:pt x="466" y="613"/>
                </a:lnTo>
                <a:lnTo>
                  <a:pt x="466" y="601"/>
                </a:lnTo>
                <a:lnTo>
                  <a:pt x="466" y="590"/>
                </a:lnTo>
                <a:lnTo>
                  <a:pt x="460" y="584"/>
                </a:lnTo>
                <a:lnTo>
                  <a:pt x="454" y="578"/>
                </a:lnTo>
                <a:lnTo>
                  <a:pt x="448" y="572"/>
                </a:lnTo>
                <a:lnTo>
                  <a:pt x="442" y="566"/>
                </a:lnTo>
                <a:lnTo>
                  <a:pt x="431" y="566"/>
                </a:lnTo>
                <a:lnTo>
                  <a:pt x="425" y="560"/>
                </a:lnTo>
                <a:lnTo>
                  <a:pt x="413" y="560"/>
                </a:lnTo>
                <a:lnTo>
                  <a:pt x="395" y="560"/>
                </a:lnTo>
                <a:lnTo>
                  <a:pt x="383" y="560"/>
                </a:lnTo>
                <a:lnTo>
                  <a:pt x="366" y="566"/>
                </a:lnTo>
                <a:lnTo>
                  <a:pt x="354" y="566"/>
                </a:lnTo>
                <a:lnTo>
                  <a:pt x="342" y="566"/>
                </a:lnTo>
                <a:lnTo>
                  <a:pt x="330" y="566"/>
                </a:lnTo>
                <a:lnTo>
                  <a:pt x="319" y="566"/>
                </a:lnTo>
                <a:lnTo>
                  <a:pt x="301" y="560"/>
                </a:lnTo>
                <a:lnTo>
                  <a:pt x="289" y="554"/>
                </a:lnTo>
                <a:lnTo>
                  <a:pt x="277" y="548"/>
                </a:lnTo>
                <a:lnTo>
                  <a:pt x="271" y="537"/>
                </a:lnTo>
                <a:lnTo>
                  <a:pt x="266" y="531"/>
                </a:lnTo>
                <a:lnTo>
                  <a:pt x="260" y="519"/>
                </a:lnTo>
                <a:lnTo>
                  <a:pt x="260" y="507"/>
                </a:lnTo>
                <a:lnTo>
                  <a:pt x="260" y="495"/>
                </a:lnTo>
                <a:lnTo>
                  <a:pt x="260" y="483"/>
                </a:lnTo>
                <a:lnTo>
                  <a:pt x="260" y="472"/>
                </a:lnTo>
                <a:lnTo>
                  <a:pt x="260" y="460"/>
                </a:lnTo>
                <a:lnTo>
                  <a:pt x="254" y="448"/>
                </a:lnTo>
                <a:lnTo>
                  <a:pt x="254" y="442"/>
                </a:lnTo>
                <a:lnTo>
                  <a:pt x="248" y="436"/>
                </a:lnTo>
                <a:lnTo>
                  <a:pt x="242" y="436"/>
                </a:lnTo>
                <a:lnTo>
                  <a:pt x="236" y="430"/>
                </a:lnTo>
                <a:lnTo>
                  <a:pt x="224" y="425"/>
                </a:lnTo>
                <a:lnTo>
                  <a:pt x="212" y="419"/>
                </a:lnTo>
                <a:lnTo>
                  <a:pt x="195" y="419"/>
                </a:lnTo>
                <a:lnTo>
                  <a:pt x="183" y="413"/>
                </a:lnTo>
                <a:lnTo>
                  <a:pt x="165" y="413"/>
                </a:lnTo>
                <a:lnTo>
                  <a:pt x="153" y="407"/>
                </a:lnTo>
                <a:lnTo>
                  <a:pt x="142" y="407"/>
                </a:lnTo>
                <a:lnTo>
                  <a:pt x="130" y="401"/>
                </a:lnTo>
                <a:lnTo>
                  <a:pt x="124" y="395"/>
                </a:lnTo>
                <a:lnTo>
                  <a:pt x="112" y="383"/>
                </a:lnTo>
                <a:lnTo>
                  <a:pt x="106" y="377"/>
                </a:lnTo>
                <a:lnTo>
                  <a:pt x="100" y="371"/>
                </a:lnTo>
                <a:lnTo>
                  <a:pt x="95" y="360"/>
                </a:lnTo>
                <a:lnTo>
                  <a:pt x="95" y="348"/>
                </a:lnTo>
                <a:lnTo>
                  <a:pt x="95" y="336"/>
                </a:lnTo>
                <a:lnTo>
                  <a:pt x="95" y="330"/>
                </a:lnTo>
                <a:lnTo>
                  <a:pt x="100" y="312"/>
                </a:lnTo>
                <a:lnTo>
                  <a:pt x="106" y="301"/>
                </a:lnTo>
                <a:lnTo>
                  <a:pt x="106" y="289"/>
                </a:lnTo>
                <a:lnTo>
                  <a:pt x="106" y="277"/>
                </a:lnTo>
                <a:lnTo>
                  <a:pt x="112" y="259"/>
                </a:lnTo>
                <a:lnTo>
                  <a:pt x="106" y="248"/>
                </a:lnTo>
                <a:lnTo>
                  <a:pt x="106" y="236"/>
                </a:lnTo>
                <a:lnTo>
                  <a:pt x="100" y="224"/>
                </a:lnTo>
                <a:lnTo>
                  <a:pt x="95" y="212"/>
                </a:lnTo>
                <a:lnTo>
                  <a:pt x="89" y="206"/>
                </a:lnTo>
                <a:lnTo>
                  <a:pt x="83" y="200"/>
                </a:lnTo>
                <a:lnTo>
                  <a:pt x="77" y="195"/>
                </a:lnTo>
                <a:lnTo>
                  <a:pt x="71" y="189"/>
                </a:lnTo>
                <a:lnTo>
                  <a:pt x="65" y="183"/>
                </a:lnTo>
                <a:lnTo>
                  <a:pt x="53" y="177"/>
                </a:lnTo>
                <a:lnTo>
                  <a:pt x="47" y="177"/>
                </a:lnTo>
                <a:lnTo>
                  <a:pt x="36" y="171"/>
                </a:lnTo>
                <a:lnTo>
                  <a:pt x="24" y="171"/>
                </a:lnTo>
                <a:lnTo>
                  <a:pt x="12" y="171"/>
                </a:lnTo>
                <a:lnTo>
                  <a:pt x="0" y="171"/>
                </a:lnTo>
                <a:close/>
              </a:path>
            </a:pathLst>
          </a:custGeom>
          <a:solidFill>
            <a:srgbClr val="FF00FF"/>
          </a:solidFill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7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</p:transition>
    </mc:Choice>
    <mc:Fallback xmlns="">
      <p:transition spd="med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"/>
                            </p:stCondLst>
                            <p:childTnLst>
                              <p:par>
                                <p:cTn id="2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9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00"/>
                            </p:stCondLst>
                            <p:childTnLst>
                              <p:par>
                                <p:cTn id="29" presetID="2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nimBg="1"/>
      <p:bldP spid="59395" grpId="0" build="p" bldLvl="3" autoUpdateAnimBg="0" advAuto="0"/>
      <p:bldP spid="5939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1260477"/>
            <a:ext cx="8121650" cy="1135062"/>
          </a:xfrm>
        </p:spPr>
        <p:txBody>
          <a:bodyPr/>
          <a:lstStyle/>
          <a:p>
            <a:pPr algn="ctr"/>
            <a:r>
              <a:rPr lang="en-US" b="0" kern="1200" dirty="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t>Flexible Resource </a:t>
            </a:r>
            <a:r>
              <a:rPr lang="en-US" b="0" kern="1200" dirty="0" smtClean="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t>Room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Staff</a:t>
            </a:r>
            <a:b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</a:br>
            <a:endParaRPr lang="en-US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2647950"/>
            <a:ext cx="8159750" cy="38481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SPED Teacher/ 5-8		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3366"/>
                </a:solidFill>
              </a:rPr>
              <a:t>SPED</a:t>
            </a:r>
            <a:r>
              <a:rPr lang="en-US" sz="2800" dirty="0" smtClean="0"/>
              <a:t>  Teacher/ PK-4		</a:t>
            </a:r>
          </a:p>
          <a:p>
            <a:pPr marL="0" indent="0">
              <a:buNone/>
            </a:pPr>
            <a:r>
              <a:rPr lang="en-US" dirty="0" smtClean="0"/>
              <a:t>School Psychologist	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School Counselor		</a:t>
            </a:r>
          </a:p>
          <a:p>
            <a:pPr marL="0" indent="0">
              <a:buNone/>
            </a:pPr>
            <a:r>
              <a:rPr lang="en-US" dirty="0" smtClean="0"/>
              <a:t>Intern/ 5-8				</a:t>
            </a:r>
          </a:p>
          <a:p>
            <a:pPr marL="0" indent="0">
              <a:buNone/>
            </a:pPr>
            <a:r>
              <a:rPr lang="en-US" dirty="0" smtClean="0"/>
              <a:t>Intern/ PK-4			</a:t>
            </a:r>
            <a:r>
              <a:rPr lang="en-US" dirty="0" smtClean="0">
                <a:solidFill>
                  <a:srgbClr val="003366"/>
                </a:solidFill>
              </a:rPr>
              <a:t>		</a:t>
            </a:r>
          </a:p>
          <a:p>
            <a:pPr marL="0" lvl="0" indent="0">
              <a:buClr>
                <a:srgbClr val="003366"/>
              </a:buClr>
              <a:buNone/>
            </a:pPr>
            <a:r>
              <a:rPr lang="en-US" dirty="0" smtClean="0">
                <a:solidFill>
                  <a:srgbClr val="003366"/>
                </a:solidFill>
              </a:rPr>
              <a:t>Supervisor				</a:t>
            </a:r>
            <a:endParaRPr lang="en-US" dirty="0">
              <a:solidFill>
                <a:srgbClr val="003366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		 			</a:t>
            </a:r>
            <a:endParaRPr lang="en-US" sz="2400" dirty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812800" y="7404100"/>
            <a:ext cx="8331200" cy="48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endParaRPr lang="en-US" sz="1800">
              <a:latin typeface="Times New Roman" pitchFamily="18" charset="0"/>
            </a:endParaRPr>
          </a:p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	</a:t>
            </a:r>
          </a:p>
        </p:txBody>
      </p:sp>
      <p:grpSp>
        <p:nvGrpSpPr>
          <p:cNvPr id="54291" name="Group 19"/>
          <p:cNvGrpSpPr>
            <a:grpSpLocks/>
          </p:cNvGrpSpPr>
          <p:nvPr/>
        </p:nvGrpSpPr>
        <p:grpSpPr bwMode="auto">
          <a:xfrm>
            <a:off x="7239000" y="288926"/>
            <a:ext cx="1524000" cy="762000"/>
            <a:chOff x="2352" y="192"/>
            <a:chExt cx="960" cy="480"/>
          </a:xfrm>
        </p:grpSpPr>
        <p:sp>
          <p:nvSpPr>
            <p:cNvPr id="54285" name="Freeform 13"/>
            <p:cNvSpPr>
              <a:spLocks/>
            </p:cNvSpPr>
            <p:nvPr/>
          </p:nvSpPr>
          <p:spPr bwMode="auto">
            <a:xfrm>
              <a:off x="2833" y="192"/>
              <a:ext cx="479" cy="2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6" name="Freeform 14"/>
            <p:cNvSpPr>
              <a:spLocks/>
            </p:cNvSpPr>
            <p:nvPr/>
          </p:nvSpPr>
          <p:spPr bwMode="auto">
            <a:xfrm>
              <a:off x="2833" y="427"/>
              <a:ext cx="479" cy="245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7" name="Freeform 15"/>
            <p:cNvSpPr>
              <a:spLocks/>
            </p:cNvSpPr>
            <p:nvPr/>
          </p:nvSpPr>
          <p:spPr bwMode="auto">
            <a:xfrm>
              <a:off x="2352" y="378"/>
              <a:ext cx="481" cy="294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8" name="Freeform 16"/>
            <p:cNvSpPr>
              <a:spLocks/>
            </p:cNvSpPr>
            <p:nvPr/>
          </p:nvSpPr>
          <p:spPr bwMode="auto">
            <a:xfrm>
              <a:off x="2352" y="192"/>
              <a:ext cx="481" cy="245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289" name="Freeform 17"/>
            <p:cNvSpPr>
              <a:spLocks/>
            </p:cNvSpPr>
            <p:nvPr/>
          </p:nvSpPr>
          <p:spPr bwMode="auto">
            <a:xfrm>
              <a:off x="2568" y="247"/>
              <a:ext cx="535" cy="369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1000">
        <p:fade/>
      </p:transition>
    </mc:Choice>
    <mc:Fallback xmlns="">
      <p:transition spd="med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7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9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1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9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2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  <p:bldP spid="54275" grpId="0" build="p" autoUpdateAnimBg="0" advAuto="0"/>
      <p:bldP spid="5427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Referring students to the FRR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What students are eligible for FRR?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Social-emotional issues interfering with school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Already receiving SPED  or referred for eligibility</a:t>
            </a:r>
            <a:endParaRPr lang="en-US" dirty="0"/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 smtClean="0"/>
              <a:t>Who should be contacted?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Advise School Psychologist, School Counselor or Building Principal</a:t>
            </a:r>
          </a:p>
        </p:txBody>
      </p:sp>
    </p:spTree>
    <p:extLst>
      <p:ext uri="{BB962C8B-B14F-4D97-AF65-F5344CB8AC3E}">
        <p14:creationId xmlns:p14="http://schemas.microsoft.com/office/powerpoint/2010/main" val="277388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4000">
        <p:fade/>
        <p:sndAc>
          <p:stSnd>
            <p:snd r:embed="rId2" name="projctor.wav"/>
          </p:stSnd>
        </p:sndAc>
      </p:transition>
    </mc:Choice>
    <mc:Fallback xmlns="">
      <p:transition spd="med" advClick="0" advTm="14000">
        <p:fade/>
        <p:sndAc>
          <p:stSnd>
            <p:snd r:embed="rId3" name="projcto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1028"/>
          <p:cNvSpPr>
            <a:spLocks noChangeArrowheads="1"/>
          </p:cNvSpPr>
          <p:nvPr/>
        </p:nvSpPr>
        <p:spPr bwMode="auto">
          <a:xfrm>
            <a:off x="830263" y="2790825"/>
            <a:ext cx="7818437" cy="3046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l" eaLnBrk="0" hangingPunct="0"/>
            <a:r>
              <a:rPr lang="en-US" sz="3200" dirty="0" smtClean="0">
                <a:solidFill>
                  <a:srgbClr val="000000"/>
                </a:solidFill>
                <a:latin typeface="Arial Black" pitchFamily="34" charset="0"/>
              </a:rPr>
              <a:t>Director of Special Education</a:t>
            </a:r>
          </a:p>
          <a:p>
            <a:pPr algn="l" eaLnBrk="0" hangingPunct="0"/>
            <a:r>
              <a:rPr lang="en-US" sz="3200" dirty="0" smtClean="0">
                <a:solidFill>
                  <a:srgbClr val="000000"/>
                </a:solidFill>
                <a:latin typeface="Arial Black" pitchFamily="34" charset="0"/>
              </a:rPr>
              <a:t>	</a:t>
            </a:r>
            <a:endParaRPr lang="en-US" sz="280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algn="l" eaLnBrk="0" hangingPunct="0"/>
            <a:r>
              <a:rPr lang="en-US" sz="3200" dirty="0" smtClean="0">
                <a:solidFill>
                  <a:srgbClr val="000000"/>
                </a:solidFill>
                <a:latin typeface="Arial Black" pitchFamily="34" charset="0"/>
              </a:rPr>
              <a:t>Superintendent of Schools</a:t>
            </a:r>
            <a:endParaRPr lang="en-US" sz="3200" dirty="0">
              <a:solidFill>
                <a:srgbClr val="000000"/>
              </a:solidFill>
              <a:latin typeface="Arial Black" pitchFamily="34" charset="0"/>
            </a:endParaRPr>
          </a:p>
          <a:p>
            <a:pPr lvl="0" algn="l" eaLnBrk="0" hangingPunct="0"/>
            <a:r>
              <a:rPr lang="en-US" sz="3200" dirty="0" smtClean="0">
                <a:solidFill>
                  <a:srgbClr val="000000"/>
                </a:solidFill>
                <a:latin typeface="Arial Black" pitchFamily="34" charset="0"/>
              </a:rPr>
              <a:t>	</a:t>
            </a:r>
            <a:endParaRPr lang="en-US" sz="280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algn="l" eaLnBrk="0" hangingPunct="0"/>
            <a:r>
              <a:rPr lang="en-US" sz="3200" dirty="0" smtClean="0">
                <a:solidFill>
                  <a:srgbClr val="000000"/>
                </a:solidFill>
                <a:latin typeface="Arial Black" pitchFamily="34" charset="0"/>
              </a:rPr>
              <a:t>Principal</a:t>
            </a:r>
            <a:endParaRPr lang="en-US" sz="3200" dirty="0">
              <a:solidFill>
                <a:srgbClr val="000000"/>
              </a:solidFill>
              <a:latin typeface="Arial Black" pitchFamily="34" charset="0"/>
            </a:endParaRPr>
          </a:p>
          <a:p>
            <a:pPr algn="l" eaLnBrk="0" hangingPunct="0"/>
            <a:r>
              <a:rPr lang="en-US" sz="3200" dirty="0" smtClean="0">
                <a:solidFill>
                  <a:srgbClr val="000000"/>
                </a:solidFill>
                <a:latin typeface="Arial Black" pitchFamily="34" charset="0"/>
              </a:rPr>
              <a:t>	</a:t>
            </a:r>
            <a:endParaRPr lang="en-US" sz="28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2233" name="Text Box 1033"/>
          <p:cNvSpPr txBox="1">
            <a:spLocks noChangeArrowheads="1"/>
          </p:cNvSpPr>
          <p:nvPr/>
        </p:nvSpPr>
        <p:spPr bwMode="auto">
          <a:xfrm>
            <a:off x="530008" y="777875"/>
            <a:ext cx="75235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0" dirty="0">
                <a:latin typeface="Script" pitchFamily="66"/>
              </a:rPr>
              <a:t>-</a:t>
            </a:r>
            <a:r>
              <a:rPr lang="en-US" sz="4800" dirty="0">
                <a:latin typeface="Arial Black" pitchFamily="34" charset="0"/>
              </a:rPr>
              <a:t>for more information</a:t>
            </a:r>
            <a:r>
              <a:rPr lang="en-US" sz="4800" b="0" dirty="0">
                <a:latin typeface="Arial Black" pitchFamily="34" charset="0"/>
              </a:rPr>
              <a:t>-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4000">
        <p:fade/>
      </p:transition>
    </mc:Choice>
    <mc:Fallback xmlns="">
      <p:transition spd="med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00"/>
                            </p:stCondLst>
                            <p:childTnLst>
                              <p:par>
                                <p:cTn id="1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200"/>
                            </p:stCondLst>
                            <p:childTnLst>
                              <p:par>
                                <p:cTn id="2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700"/>
                            </p:stCondLst>
                            <p:childTnLst>
                              <p:par>
                                <p:cTn id="3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200"/>
                            </p:stCondLst>
                            <p:childTnLst>
                              <p:par>
                                <p:cTn id="3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700"/>
                            </p:stCondLst>
                            <p:childTnLst>
                              <p:par>
                                <p:cTn id="4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build="p" autoUpdateAnimBg="0" advAuto="0"/>
      <p:bldP spid="522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533400"/>
            <a:ext cx="7589837" cy="12954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FLEXIBLE RESOURCE ROOMS</a:t>
            </a:r>
            <a:endParaRPr lang="en-US" sz="4400" i="1" dirty="0">
              <a:solidFill>
                <a:schemeClr val="tx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2514600"/>
            <a:ext cx="8018462" cy="40005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latin typeface="Arial Black" pitchFamily="34" charset="0"/>
              </a:rPr>
              <a:t>A school-based program </a:t>
            </a:r>
            <a:endParaRPr lang="en-US" dirty="0" smtClean="0">
              <a:latin typeface="Arial Black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Arial Black" pitchFamily="34" charset="0"/>
              </a:rPr>
              <a:t>for SPED students </a:t>
            </a:r>
            <a:r>
              <a:rPr lang="en-US" i="1" dirty="0">
                <a:solidFill>
                  <a:srgbClr val="003366"/>
                </a:solidFill>
                <a:latin typeface="Arial Black" pitchFamily="34" charset="0"/>
              </a:rPr>
              <a:t>at risk</a:t>
            </a:r>
            <a:r>
              <a:rPr lang="en-US" dirty="0">
                <a:solidFill>
                  <a:srgbClr val="003366"/>
                </a:solidFill>
                <a:latin typeface="Arial Black" pitchFamily="34" charset="0"/>
              </a:rPr>
              <a:t> </a:t>
            </a:r>
            <a:endParaRPr lang="en-US" dirty="0">
              <a:latin typeface="Arial Black" pitchFamily="34" charset="0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en-US" dirty="0">
                <a:latin typeface="Arial Black" pitchFamily="34" charset="0"/>
              </a:rPr>
              <a:t>who need </a:t>
            </a:r>
            <a:r>
              <a:rPr lang="en-US" dirty="0" smtClean="0">
                <a:latin typeface="Arial Black" pitchFamily="34" charset="0"/>
              </a:rPr>
              <a:t>intensive </a:t>
            </a:r>
            <a:r>
              <a:rPr lang="en-US" dirty="0">
                <a:solidFill>
                  <a:srgbClr val="003366"/>
                </a:solidFill>
                <a:latin typeface="Arial Black" pitchFamily="34" charset="0"/>
              </a:rPr>
              <a:t>behavior and </a:t>
            </a:r>
            <a:r>
              <a:rPr lang="en-US" dirty="0" smtClean="0">
                <a:solidFill>
                  <a:srgbClr val="003366"/>
                </a:solidFill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educational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support</a:t>
            </a:r>
            <a:endParaRPr lang="en-US" dirty="0"/>
          </a:p>
        </p:txBody>
      </p:sp>
      <p:grpSp>
        <p:nvGrpSpPr>
          <p:cNvPr id="65552" name="Group 16"/>
          <p:cNvGrpSpPr>
            <a:grpSpLocks/>
          </p:cNvGrpSpPr>
          <p:nvPr/>
        </p:nvGrpSpPr>
        <p:grpSpPr bwMode="auto">
          <a:xfrm>
            <a:off x="754063" y="5603875"/>
            <a:ext cx="1612900" cy="1073150"/>
            <a:chOff x="475" y="3530"/>
            <a:chExt cx="1016" cy="676"/>
          </a:xfrm>
        </p:grpSpPr>
        <p:sp>
          <p:nvSpPr>
            <p:cNvPr id="65547" name="Freeform 11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8" name="Freeform 12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49" name="Freeform 13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0" name="Freeform 14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551" name="Freeform 15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4000">
        <p:fade/>
      </p:transition>
    </mc:Choice>
    <mc:Fallback xmlns="">
      <p:transition spd="med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5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80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30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build="p" autoUpdateAnimBg="0" advAuto="0"/>
      <p:bldP spid="65539" grpId="0" build="p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7388" y="639763"/>
            <a:ext cx="8183562" cy="126365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FRR </a:t>
            </a:r>
            <a:r>
              <a:rPr lang="en-US" dirty="0">
                <a:solidFill>
                  <a:srgbClr val="000000"/>
                </a:solidFill>
              </a:rPr>
              <a:t>meets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3 major concerns for public schools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60638"/>
            <a:ext cx="8001000" cy="33369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1.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 Effective 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programming for </a:t>
            </a: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students </a:t>
            </a: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with </a:t>
            </a:r>
            <a:r>
              <a:rPr lang="en-US" sz="2400" b="1" u="sng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social, emotional and academic needs</a:t>
            </a:r>
            <a:endParaRPr lang="en-US" sz="2400" b="1" u="sng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2.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Keeping students in</a:t>
            </a: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 the </a:t>
            </a:r>
            <a:r>
              <a:rPr lang="en-US" sz="2400" b="1" u="sng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Least </a:t>
            </a:r>
            <a:r>
              <a:rPr lang="en-US" sz="2400" b="1" u="sng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Restrictive </a:t>
            </a:r>
            <a:r>
              <a:rPr lang="en-US" sz="2400" b="1" u="sng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Environment </a:t>
            </a: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of public school</a:t>
            </a:r>
            <a:endParaRPr lang="en-US" sz="24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3.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 Local district needs to </a:t>
            </a:r>
            <a:r>
              <a:rPr lang="en-US" sz="2400" b="1" u="sng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manage </a:t>
            </a:r>
            <a:r>
              <a:rPr lang="en-US" sz="2400" b="1" u="sng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school spending</a:t>
            </a:r>
            <a:endParaRPr lang="en-US" sz="24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grpSp>
        <p:nvGrpSpPr>
          <p:cNvPr id="73733" name="Group 5"/>
          <p:cNvGrpSpPr>
            <a:grpSpLocks/>
          </p:cNvGrpSpPr>
          <p:nvPr/>
        </p:nvGrpSpPr>
        <p:grpSpPr bwMode="auto">
          <a:xfrm>
            <a:off x="647700" y="5772150"/>
            <a:ext cx="1187450" cy="874713"/>
            <a:chOff x="475" y="3530"/>
            <a:chExt cx="1016" cy="676"/>
          </a:xfrm>
        </p:grpSpPr>
        <p:sp>
          <p:nvSpPr>
            <p:cNvPr id="73734" name="Freeform 6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5" name="Freeform 7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6" name="Freeform 8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7" name="Freeform 9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738" name="Freeform 10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4000">
        <p:fade/>
      </p:transition>
    </mc:Choice>
    <mc:Fallback xmlns="">
      <p:transition spd="med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"/>
                            </p:stCondLst>
                            <p:childTnLst>
                              <p:par>
                                <p:cTn id="9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300"/>
                            </p:stCondLst>
                            <p:childTnLst>
                              <p:par>
                                <p:cTn id="16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900"/>
                            </p:stCondLst>
                            <p:childTnLst>
                              <p:par>
                                <p:cTn id="23" presetID="23" presetClass="entr" presetSubtype="3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6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utoUpdateAnimBg="0"/>
      <p:bldP spid="73731" grpId="0" build="p" bldLvl="3" autoUpdateAnimBg="0" advAuto="1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58400" y="-571500"/>
            <a:ext cx="8636000" cy="21717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/>
            </a:r>
            <a:br>
              <a:rPr lang="en-US" dirty="0"/>
            </a:br>
            <a:endParaRPr lang="en-US" sz="44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1" y="2401113"/>
            <a:ext cx="8648700" cy="30281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...in compliance with 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state laws/regulations for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		special education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			and </a:t>
            </a:r>
          </a:p>
          <a:p>
            <a:pPr>
              <a:buFont typeface="Wingdings" pitchFamily="2" charset="2"/>
              <a:buNone/>
            </a:pPr>
            <a:r>
              <a:rPr lang="en-US" i="1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			scientifically research based 			interventions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  </a:t>
            </a:r>
            <a:endParaRPr lang="en-US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57200" y="731838"/>
            <a:ext cx="8477250" cy="169277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3600" b="0" dirty="0" smtClean="0">
                <a:solidFill>
                  <a:srgbClr val="000000"/>
                </a:solidFill>
                <a:latin typeface="Arial Black" pitchFamily="34" charset="0"/>
              </a:rPr>
              <a:t>The </a:t>
            </a:r>
            <a:r>
              <a:rPr lang="en-US" sz="3600" b="0" i="1" dirty="0" smtClean="0">
                <a:solidFill>
                  <a:srgbClr val="000000"/>
                </a:solidFill>
                <a:latin typeface="Arial Black" pitchFamily="34" charset="0"/>
              </a:rPr>
              <a:t>flexible resource room  </a:t>
            </a:r>
            <a:r>
              <a:rPr lang="en-US" sz="3600" b="0" dirty="0" smtClean="0">
                <a:solidFill>
                  <a:srgbClr val="000000"/>
                </a:solidFill>
                <a:latin typeface="Arial Black" pitchFamily="34" charset="0"/>
              </a:rPr>
              <a:t>model</a:t>
            </a:r>
            <a:r>
              <a:rPr lang="en-US" sz="3600" b="0" dirty="0">
                <a:solidFill>
                  <a:srgbClr val="000000"/>
                </a:solidFill>
                <a:latin typeface="Arial Black" pitchFamily="34" charset="0"/>
              </a:rPr>
              <a:t>...</a:t>
            </a:r>
            <a:r>
              <a:rPr lang="en-US" sz="4400" b="0" dirty="0">
                <a:solidFill>
                  <a:srgbClr val="000000"/>
                </a:solidFill>
                <a:latin typeface="Arial Black" pitchFamily="34" charset="0"/>
              </a:rPr>
              <a:t/>
            </a:r>
            <a:br>
              <a:rPr lang="en-US" sz="4400" b="0" dirty="0">
                <a:solidFill>
                  <a:srgbClr val="000000"/>
                </a:solidFill>
                <a:latin typeface="Arial Black" pitchFamily="34" charset="0"/>
              </a:rPr>
            </a:br>
            <a:endParaRPr lang="en-US" sz="3200" b="0" dirty="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20500" name="Group 20"/>
          <p:cNvGrpSpPr>
            <a:grpSpLocks/>
          </p:cNvGrpSpPr>
          <p:nvPr/>
        </p:nvGrpSpPr>
        <p:grpSpPr bwMode="auto">
          <a:xfrm>
            <a:off x="754063" y="5603875"/>
            <a:ext cx="1612900" cy="1073150"/>
            <a:chOff x="475" y="3530"/>
            <a:chExt cx="1016" cy="676"/>
          </a:xfrm>
        </p:grpSpPr>
        <p:sp>
          <p:nvSpPr>
            <p:cNvPr id="20501" name="Freeform 21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2" name="Freeform 22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Freeform 23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Freeform 25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4000">
        <p:fade/>
      </p:transition>
    </mc:Choice>
    <mc:Fallback xmlns="">
      <p:transition spd="med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"/>
                            </p:stCondLst>
                            <p:childTnLst>
                              <p:par>
                                <p:cTn id="1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00"/>
                            </p:stCondLst>
                            <p:childTnLst>
                              <p:par>
                                <p:cTn id="1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8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300"/>
                            </p:stCondLst>
                            <p:childTnLst>
                              <p:par>
                                <p:cTn id="2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bldLvl="2" autoUpdateAnimBg="0" advAuto="0"/>
      <p:bldP spid="2048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2" y="639763"/>
            <a:ext cx="8389937" cy="5219700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en-US" sz="3600" b="1" dirty="0">
                <a:solidFill>
                  <a:srgbClr val="000000"/>
                </a:solidFill>
                <a:ea typeface="+mj-ea"/>
                <a:cs typeface="+mj-cs"/>
              </a:rPr>
              <a:t>FRR </a:t>
            </a:r>
            <a:r>
              <a:rPr lang="en-US" sz="3600" dirty="0" smtClean="0">
                <a:solidFill>
                  <a:srgbClr val="000000"/>
                </a:solidFill>
                <a:latin typeface="Arial Black" pitchFamily="34" charset="0"/>
              </a:rPr>
              <a:t>is </a:t>
            </a:r>
            <a:r>
              <a:rPr lang="en-US" sz="3600" dirty="0">
                <a:solidFill>
                  <a:srgbClr val="000000"/>
                </a:solidFill>
                <a:latin typeface="Arial Black" pitchFamily="34" charset="0"/>
              </a:rPr>
              <a:t>designed </a:t>
            </a:r>
            <a:r>
              <a:rPr lang="en-US" sz="3600" dirty="0" smtClean="0">
                <a:solidFill>
                  <a:srgbClr val="000000"/>
                </a:solidFill>
                <a:latin typeface="Arial Black" pitchFamily="34" charset="0"/>
              </a:rPr>
              <a:t>for:</a:t>
            </a:r>
            <a:endParaRPr lang="en-US" sz="3600" dirty="0">
              <a:latin typeface="Arial Black" pitchFamily="34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en-US" sz="32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Small groups of students 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 … with social/emotional issues that interfere with </a:t>
            </a:r>
            <a:r>
              <a:rPr lang="en-US" sz="3200" dirty="0">
                <a:solidFill>
                  <a:srgbClr val="003366">
                    <a:lumMod val="50000"/>
                  </a:srgbClr>
                </a:solidFill>
                <a:latin typeface="Arial Black" pitchFamily="34" charset="0"/>
              </a:rPr>
              <a:t>school </a:t>
            </a: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progress</a:t>
            </a:r>
          </a:p>
          <a:p>
            <a:pPr>
              <a:buFont typeface="Wingdings" pitchFamily="2" charset="2"/>
              <a:buNone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… who are referred for the program through the SST or PPT process.</a:t>
            </a:r>
          </a:p>
          <a:p>
            <a:pPr>
              <a:buFont typeface="Wingdings" pitchFamily="2" charset="2"/>
              <a:buNone/>
            </a:pPr>
            <a:endParaRPr lang="en-US" sz="32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754063" y="5603875"/>
            <a:ext cx="1612900" cy="1073150"/>
            <a:chOff x="475" y="3530"/>
            <a:chExt cx="1016" cy="676"/>
          </a:xfrm>
        </p:grpSpPr>
        <p:sp>
          <p:nvSpPr>
            <p:cNvPr id="29713" name="Freeform 17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Freeform 18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Freeform 19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Freeform 20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7" name="Freeform 21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4000">
        <p:fade/>
      </p:transition>
    </mc:Choice>
    <mc:Fallback xmlns="">
      <p:transition spd="med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9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 rot="10805603" flipV="1">
            <a:off x="1143000" y="1066800"/>
            <a:ext cx="6375400" cy="1030288"/>
          </a:xfrm>
          <a:noFill/>
          <a:ln/>
        </p:spPr>
        <p:txBody>
          <a:bodyPr lIns="90487" tIns="44450" rIns="90487" bIns="44450" anchor="ctr"/>
          <a:lstStyle/>
          <a:p>
            <a:r>
              <a:rPr lang="en-US" dirty="0">
                <a:solidFill>
                  <a:srgbClr val="000000"/>
                </a:solidFill>
              </a:rPr>
              <a:t>The FRR </a:t>
            </a:r>
            <a:r>
              <a:rPr lang="en-US" dirty="0" smtClean="0">
                <a:solidFill>
                  <a:srgbClr val="000000"/>
                </a:solidFill>
              </a:rPr>
              <a:t>staff </a:t>
            </a:r>
            <a:r>
              <a:rPr lang="en-US" dirty="0">
                <a:solidFill>
                  <a:srgbClr val="000000"/>
                </a:solidFill>
              </a:rPr>
              <a:t>assume:</a:t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2392363"/>
            <a:ext cx="7702550" cy="3867150"/>
          </a:xfrm>
          <a:noFill/>
          <a:ln/>
        </p:spPr>
        <p:txBody>
          <a:bodyPr lIns="90487" tIns="44450" rIns="90487" bIns="44450"/>
          <a:lstStyle/>
          <a:p>
            <a:r>
              <a:rPr lang="en-US" sz="3200" i="1" u="sng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All</a:t>
            </a: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 students are capable of high level learning</a:t>
            </a:r>
          </a:p>
          <a:p>
            <a:pPr>
              <a:lnSpc>
                <a:spcPct val="20000"/>
              </a:lnSpc>
            </a:pPr>
            <a:endParaRPr lang="en-US" sz="3200" i="1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3200" i="1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 algn="r"/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…but all students don’t learn in the same way - </a:t>
            </a:r>
          </a:p>
          <a:p>
            <a:pPr algn="r">
              <a:buFont typeface="Wingdings" pitchFamily="2" charset="2"/>
              <a:buNone/>
            </a:pPr>
            <a:r>
              <a:rPr lang="en-US" sz="3200" i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or at the same rate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30000"/>
              </a:lnSpc>
            </a:pPr>
            <a:endParaRPr lang="en-US" sz="3200" dirty="0"/>
          </a:p>
          <a:p>
            <a:pPr>
              <a:lnSpc>
                <a:spcPct val="20000"/>
              </a:lnSpc>
            </a:pPr>
            <a:endParaRPr lang="en-US" sz="3200" dirty="0"/>
          </a:p>
          <a:p>
            <a:pPr>
              <a:lnSpc>
                <a:spcPct val="0"/>
              </a:lnSpc>
              <a:buFont typeface="Wingdings" pitchFamily="2" charset="2"/>
              <a:buNone/>
            </a:pPr>
            <a:endParaRPr lang="en-US" sz="4000" dirty="0"/>
          </a:p>
        </p:txBody>
      </p:sp>
      <p:grpSp>
        <p:nvGrpSpPr>
          <p:cNvPr id="5137" name="Group 17"/>
          <p:cNvGrpSpPr>
            <a:grpSpLocks/>
          </p:cNvGrpSpPr>
          <p:nvPr/>
        </p:nvGrpSpPr>
        <p:grpSpPr bwMode="auto">
          <a:xfrm>
            <a:off x="754063" y="5603875"/>
            <a:ext cx="1612900" cy="1073150"/>
            <a:chOff x="475" y="3530"/>
            <a:chExt cx="1016" cy="676"/>
          </a:xfrm>
        </p:grpSpPr>
        <p:sp>
          <p:nvSpPr>
            <p:cNvPr id="5138" name="Freeform 18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 advClick="0" advTm="14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9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 advAuto="1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143000"/>
          </a:xfrm>
        </p:spPr>
        <p:txBody>
          <a:bodyPr/>
          <a:lstStyle/>
          <a:p>
            <a:r>
              <a:rPr lang="en-US" sz="3200" i="1" u="sng" dirty="0" smtClean="0">
                <a:solidFill>
                  <a:srgbClr val="000000"/>
                </a:solidFill>
                <a:latin typeface="Arial Black" pitchFamily="34" charset="0"/>
              </a:rPr>
              <a:t>…and…all </a:t>
            </a:r>
            <a:r>
              <a:rPr lang="en-US" sz="3200" i="1" u="sng" dirty="0">
                <a:solidFill>
                  <a:srgbClr val="000000"/>
                </a:solidFill>
                <a:latin typeface="Arial Black" pitchFamily="34" charset="0"/>
              </a:rPr>
              <a:t>learning</a:t>
            </a:r>
            <a:r>
              <a:rPr lang="en-US" sz="3200" i="1" dirty="0">
                <a:solidFill>
                  <a:srgbClr val="000000"/>
                </a:solidFill>
                <a:latin typeface="Arial Black" pitchFamily="34" charset="0"/>
              </a:rPr>
              <a:t> is influenced continuously by</a:t>
            </a:r>
            <a:r>
              <a:rPr lang="en-US" sz="2800" i="1" dirty="0">
                <a:solidFill>
                  <a:srgbClr val="000000"/>
                </a:solidFill>
                <a:latin typeface="Arial Black" pitchFamily="34" charset="0"/>
              </a:rPr>
              <a:t> ...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 rot="274620" flipV="1">
            <a:off x="768350" y="1938338"/>
            <a:ext cx="3321050" cy="4495800"/>
          </a:xfrm>
          <a:prstGeom prst="curvedRightArrow">
            <a:avLst>
              <a:gd name="adj1" fmla="val 27075"/>
              <a:gd name="adj2" fmla="val 5414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 rot="274620">
            <a:off x="5584825" y="2324100"/>
            <a:ext cx="3321050" cy="4495800"/>
          </a:xfrm>
          <a:prstGeom prst="curvedLeftArrow">
            <a:avLst>
              <a:gd name="adj1" fmla="val 27075"/>
              <a:gd name="adj2" fmla="val 5414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7088" y="3336925"/>
            <a:ext cx="2698750" cy="3200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Feelings</a:t>
            </a:r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Beliefs</a:t>
            </a:r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and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Behaviors</a:t>
            </a:r>
            <a:endParaRPr lang="en-US" sz="3200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4000">
        <p:fade/>
      </p:transition>
    </mc:Choice>
    <mc:Fallback xmlns="">
      <p:transition spd="med" advClick="0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8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1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40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7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2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utoUpdateAnimBg="0"/>
      <p:bldP spid="55300" grpId="0" animBg="1"/>
      <p:bldP spid="55301" grpId="0" animBg="1"/>
      <p:bldP spid="55299" grpId="0" build="p" bldLvl="2" autoUpdateAnimBg="0" advAuto="1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5839" y="2424112"/>
            <a:ext cx="6248400" cy="4156076"/>
          </a:xfrm>
        </p:spPr>
        <p:txBody>
          <a:bodyPr/>
          <a:lstStyle/>
          <a:p>
            <a:pPr algn="ctr">
              <a:lnSpc>
                <a:spcPct val="150000"/>
              </a:lnSpc>
              <a:buFont typeface="CommonBullets" pitchFamily="34" charset="2"/>
              <a:buNone/>
            </a:pP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Highly </a:t>
            </a: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structured</a:t>
            </a:r>
          </a:p>
          <a:p>
            <a:pPr algn="ctr">
              <a:lnSpc>
                <a:spcPct val="150000"/>
              </a:lnSpc>
              <a:buFont typeface="CommonBullets" pitchFamily="34" charset="2"/>
              <a:buNone/>
            </a:pP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Very Supportive</a:t>
            </a:r>
            <a:endParaRPr lang="en-US" sz="4000" b="1" dirty="0">
              <a:solidFill>
                <a:schemeClr val="tx1">
                  <a:lumMod val="50000"/>
                </a:schemeClr>
              </a:solidFill>
              <a:latin typeface="Arial Black" pitchFamily="34" charset="0"/>
            </a:endParaRPr>
          </a:p>
          <a:p>
            <a:pPr algn="ctr">
              <a:lnSpc>
                <a:spcPct val="150000"/>
              </a:lnSpc>
              <a:buFont typeface="CommonBullets" pitchFamily="34" charset="2"/>
              <a:buNone/>
            </a:pP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and</a:t>
            </a:r>
          </a:p>
          <a:p>
            <a:pPr algn="ctr">
              <a:lnSpc>
                <a:spcPct val="150000"/>
              </a:lnSpc>
              <a:buFont typeface="CommonBullets" pitchFamily="34" charset="2"/>
              <a:buNone/>
            </a:pP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latin typeface="Arial Black" pitchFamily="34" charset="0"/>
              </a:rPr>
              <a:t>Closely supervised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990600" y="685800"/>
            <a:ext cx="762000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 b="0" dirty="0">
                <a:solidFill>
                  <a:srgbClr val="000000"/>
                </a:solidFill>
                <a:latin typeface="Arial Black" pitchFamily="34" charset="0"/>
              </a:rPr>
              <a:t>Because of this, </a:t>
            </a:r>
            <a:r>
              <a:rPr lang="en-US" sz="2800" b="0" dirty="0" smtClean="0">
                <a:solidFill>
                  <a:srgbClr val="000000"/>
                </a:solidFill>
                <a:latin typeface="Arial Black" pitchFamily="34" charset="0"/>
              </a:rPr>
              <a:t>some students </a:t>
            </a:r>
            <a:r>
              <a:rPr lang="en-US" sz="2800" b="0" dirty="0">
                <a:solidFill>
                  <a:srgbClr val="000000"/>
                </a:solidFill>
                <a:latin typeface="Arial Black" pitchFamily="34" charset="0"/>
              </a:rPr>
              <a:t>learn best in a setting that is...</a:t>
            </a:r>
          </a:p>
        </p:txBody>
      </p:sp>
      <p:grpSp>
        <p:nvGrpSpPr>
          <p:cNvPr id="56331" name="Group 11"/>
          <p:cNvGrpSpPr>
            <a:grpSpLocks/>
          </p:cNvGrpSpPr>
          <p:nvPr/>
        </p:nvGrpSpPr>
        <p:grpSpPr bwMode="auto">
          <a:xfrm>
            <a:off x="754063" y="5603875"/>
            <a:ext cx="1612900" cy="1073150"/>
            <a:chOff x="475" y="3530"/>
            <a:chExt cx="1016" cy="676"/>
          </a:xfrm>
        </p:grpSpPr>
        <p:sp>
          <p:nvSpPr>
            <p:cNvPr id="56332" name="Freeform 12"/>
            <p:cNvSpPr>
              <a:spLocks/>
            </p:cNvSpPr>
            <p:nvPr/>
          </p:nvSpPr>
          <p:spPr bwMode="auto">
            <a:xfrm rot="-5400000">
              <a:off x="1056" y="3600"/>
              <a:ext cx="407" cy="3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49" y="660"/>
                </a:cxn>
                <a:cxn ang="0">
                  <a:pos x="773" y="666"/>
                </a:cxn>
                <a:cxn ang="0">
                  <a:pos x="773" y="678"/>
                </a:cxn>
                <a:cxn ang="0">
                  <a:pos x="779" y="702"/>
                </a:cxn>
                <a:cxn ang="0">
                  <a:pos x="785" y="719"/>
                </a:cxn>
                <a:cxn ang="0">
                  <a:pos x="785" y="743"/>
                </a:cxn>
                <a:cxn ang="0">
                  <a:pos x="785" y="761"/>
                </a:cxn>
                <a:cxn ang="0">
                  <a:pos x="779" y="784"/>
                </a:cxn>
                <a:cxn ang="0">
                  <a:pos x="767" y="796"/>
                </a:cxn>
                <a:cxn ang="0">
                  <a:pos x="749" y="814"/>
                </a:cxn>
                <a:cxn ang="0">
                  <a:pos x="731" y="820"/>
                </a:cxn>
                <a:cxn ang="0">
                  <a:pos x="708" y="826"/>
                </a:cxn>
                <a:cxn ang="0">
                  <a:pos x="684" y="826"/>
                </a:cxn>
                <a:cxn ang="0">
                  <a:pos x="667" y="826"/>
                </a:cxn>
                <a:cxn ang="0">
                  <a:pos x="649" y="820"/>
                </a:cxn>
                <a:cxn ang="0">
                  <a:pos x="631" y="808"/>
                </a:cxn>
                <a:cxn ang="0">
                  <a:pos x="614" y="790"/>
                </a:cxn>
                <a:cxn ang="0">
                  <a:pos x="602" y="778"/>
                </a:cxn>
                <a:cxn ang="0">
                  <a:pos x="596" y="755"/>
                </a:cxn>
                <a:cxn ang="0">
                  <a:pos x="602" y="731"/>
                </a:cxn>
                <a:cxn ang="0">
                  <a:pos x="608" y="708"/>
                </a:cxn>
                <a:cxn ang="0">
                  <a:pos x="614" y="684"/>
                </a:cxn>
                <a:cxn ang="0">
                  <a:pos x="614" y="672"/>
                </a:cxn>
                <a:cxn ang="0">
                  <a:pos x="466" y="666"/>
                </a:cxn>
                <a:cxn ang="0">
                  <a:pos x="466" y="625"/>
                </a:cxn>
                <a:cxn ang="0">
                  <a:pos x="466" y="601"/>
                </a:cxn>
                <a:cxn ang="0">
                  <a:pos x="460" y="584"/>
                </a:cxn>
                <a:cxn ang="0">
                  <a:pos x="448" y="572"/>
                </a:cxn>
                <a:cxn ang="0">
                  <a:pos x="431" y="566"/>
                </a:cxn>
                <a:cxn ang="0">
                  <a:pos x="413" y="560"/>
                </a:cxn>
                <a:cxn ang="0">
                  <a:pos x="383" y="560"/>
                </a:cxn>
                <a:cxn ang="0">
                  <a:pos x="354" y="566"/>
                </a:cxn>
                <a:cxn ang="0">
                  <a:pos x="330" y="566"/>
                </a:cxn>
                <a:cxn ang="0">
                  <a:pos x="301" y="560"/>
                </a:cxn>
                <a:cxn ang="0">
                  <a:pos x="277" y="548"/>
                </a:cxn>
                <a:cxn ang="0">
                  <a:pos x="266" y="531"/>
                </a:cxn>
                <a:cxn ang="0">
                  <a:pos x="260" y="507"/>
                </a:cxn>
                <a:cxn ang="0">
                  <a:pos x="260" y="483"/>
                </a:cxn>
                <a:cxn ang="0">
                  <a:pos x="260" y="460"/>
                </a:cxn>
                <a:cxn ang="0">
                  <a:pos x="254" y="442"/>
                </a:cxn>
                <a:cxn ang="0">
                  <a:pos x="242" y="436"/>
                </a:cxn>
                <a:cxn ang="0">
                  <a:pos x="224" y="425"/>
                </a:cxn>
                <a:cxn ang="0">
                  <a:pos x="195" y="419"/>
                </a:cxn>
                <a:cxn ang="0">
                  <a:pos x="165" y="413"/>
                </a:cxn>
                <a:cxn ang="0">
                  <a:pos x="142" y="407"/>
                </a:cxn>
                <a:cxn ang="0">
                  <a:pos x="124" y="395"/>
                </a:cxn>
                <a:cxn ang="0">
                  <a:pos x="106" y="377"/>
                </a:cxn>
                <a:cxn ang="0">
                  <a:pos x="95" y="360"/>
                </a:cxn>
                <a:cxn ang="0">
                  <a:pos x="95" y="336"/>
                </a:cxn>
                <a:cxn ang="0">
                  <a:pos x="100" y="312"/>
                </a:cxn>
                <a:cxn ang="0">
                  <a:pos x="106" y="289"/>
                </a:cxn>
                <a:cxn ang="0">
                  <a:pos x="112" y="259"/>
                </a:cxn>
                <a:cxn ang="0">
                  <a:pos x="106" y="236"/>
                </a:cxn>
                <a:cxn ang="0">
                  <a:pos x="95" y="212"/>
                </a:cxn>
                <a:cxn ang="0">
                  <a:pos x="83" y="200"/>
                </a:cxn>
                <a:cxn ang="0">
                  <a:pos x="71" y="189"/>
                </a:cxn>
                <a:cxn ang="0">
                  <a:pos x="53" y="177"/>
                </a:cxn>
                <a:cxn ang="0">
                  <a:pos x="36" y="171"/>
                </a:cxn>
                <a:cxn ang="0">
                  <a:pos x="12" y="171"/>
                </a:cxn>
              </a:cxnLst>
              <a:rect l="0" t="0" r="r" b="b"/>
              <a:pathLst>
                <a:path w="849" h="826">
                  <a:moveTo>
                    <a:pt x="0" y="171"/>
                  </a:moveTo>
                  <a:lnTo>
                    <a:pt x="0" y="0"/>
                  </a:lnTo>
                  <a:lnTo>
                    <a:pt x="849" y="0"/>
                  </a:lnTo>
                  <a:lnTo>
                    <a:pt x="849" y="660"/>
                  </a:lnTo>
                  <a:lnTo>
                    <a:pt x="779" y="660"/>
                  </a:lnTo>
                  <a:lnTo>
                    <a:pt x="773" y="666"/>
                  </a:lnTo>
                  <a:lnTo>
                    <a:pt x="773" y="672"/>
                  </a:lnTo>
                  <a:lnTo>
                    <a:pt x="773" y="678"/>
                  </a:lnTo>
                  <a:lnTo>
                    <a:pt x="773" y="690"/>
                  </a:lnTo>
                  <a:lnTo>
                    <a:pt x="779" y="702"/>
                  </a:lnTo>
                  <a:lnTo>
                    <a:pt x="779" y="713"/>
                  </a:lnTo>
                  <a:lnTo>
                    <a:pt x="785" y="719"/>
                  </a:lnTo>
                  <a:lnTo>
                    <a:pt x="785" y="731"/>
                  </a:lnTo>
                  <a:lnTo>
                    <a:pt x="785" y="743"/>
                  </a:lnTo>
                  <a:lnTo>
                    <a:pt x="785" y="755"/>
                  </a:lnTo>
                  <a:lnTo>
                    <a:pt x="785" y="761"/>
                  </a:lnTo>
                  <a:lnTo>
                    <a:pt x="785" y="772"/>
                  </a:lnTo>
                  <a:lnTo>
                    <a:pt x="779" y="784"/>
                  </a:lnTo>
                  <a:lnTo>
                    <a:pt x="773" y="790"/>
                  </a:lnTo>
                  <a:lnTo>
                    <a:pt x="767" y="796"/>
                  </a:lnTo>
                  <a:lnTo>
                    <a:pt x="755" y="808"/>
                  </a:lnTo>
                  <a:lnTo>
                    <a:pt x="749" y="814"/>
                  </a:lnTo>
                  <a:lnTo>
                    <a:pt x="737" y="820"/>
                  </a:lnTo>
                  <a:lnTo>
                    <a:pt x="731" y="820"/>
                  </a:lnTo>
                  <a:lnTo>
                    <a:pt x="720" y="826"/>
                  </a:lnTo>
                  <a:lnTo>
                    <a:pt x="708" y="826"/>
                  </a:lnTo>
                  <a:lnTo>
                    <a:pt x="696" y="826"/>
                  </a:lnTo>
                  <a:lnTo>
                    <a:pt x="684" y="826"/>
                  </a:lnTo>
                  <a:lnTo>
                    <a:pt x="672" y="826"/>
                  </a:lnTo>
                  <a:lnTo>
                    <a:pt x="667" y="826"/>
                  </a:lnTo>
                  <a:lnTo>
                    <a:pt x="655" y="820"/>
                  </a:lnTo>
                  <a:lnTo>
                    <a:pt x="649" y="820"/>
                  </a:lnTo>
                  <a:lnTo>
                    <a:pt x="637" y="814"/>
                  </a:lnTo>
                  <a:lnTo>
                    <a:pt x="631" y="808"/>
                  </a:lnTo>
                  <a:lnTo>
                    <a:pt x="625" y="802"/>
                  </a:lnTo>
                  <a:lnTo>
                    <a:pt x="614" y="790"/>
                  </a:lnTo>
                  <a:lnTo>
                    <a:pt x="608" y="784"/>
                  </a:lnTo>
                  <a:lnTo>
                    <a:pt x="602" y="778"/>
                  </a:lnTo>
                  <a:lnTo>
                    <a:pt x="602" y="767"/>
                  </a:lnTo>
                  <a:lnTo>
                    <a:pt x="596" y="755"/>
                  </a:lnTo>
                  <a:lnTo>
                    <a:pt x="596" y="743"/>
                  </a:lnTo>
                  <a:lnTo>
                    <a:pt x="602" y="731"/>
                  </a:lnTo>
                  <a:lnTo>
                    <a:pt x="602" y="719"/>
                  </a:lnTo>
                  <a:lnTo>
                    <a:pt x="608" y="708"/>
                  </a:lnTo>
                  <a:lnTo>
                    <a:pt x="608" y="690"/>
                  </a:lnTo>
                  <a:lnTo>
                    <a:pt x="614" y="684"/>
                  </a:lnTo>
                  <a:lnTo>
                    <a:pt x="614" y="678"/>
                  </a:lnTo>
                  <a:lnTo>
                    <a:pt x="614" y="672"/>
                  </a:lnTo>
                  <a:lnTo>
                    <a:pt x="608" y="666"/>
                  </a:lnTo>
                  <a:lnTo>
                    <a:pt x="466" y="666"/>
                  </a:lnTo>
                  <a:lnTo>
                    <a:pt x="472" y="637"/>
                  </a:lnTo>
                  <a:lnTo>
                    <a:pt x="466" y="625"/>
                  </a:lnTo>
                  <a:lnTo>
                    <a:pt x="466" y="613"/>
                  </a:lnTo>
                  <a:lnTo>
                    <a:pt x="466" y="601"/>
                  </a:lnTo>
                  <a:lnTo>
                    <a:pt x="466" y="590"/>
                  </a:lnTo>
                  <a:lnTo>
                    <a:pt x="460" y="584"/>
                  </a:lnTo>
                  <a:lnTo>
                    <a:pt x="454" y="578"/>
                  </a:lnTo>
                  <a:lnTo>
                    <a:pt x="448" y="572"/>
                  </a:lnTo>
                  <a:lnTo>
                    <a:pt x="442" y="566"/>
                  </a:lnTo>
                  <a:lnTo>
                    <a:pt x="431" y="566"/>
                  </a:lnTo>
                  <a:lnTo>
                    <a:pt x="425" y="560"/>
                  </a:lnTo>
                  <a:lnTo>
                    <a:pt x="413" y="560"/>
                  </a:lnTo>
                  <a:lnTo>
                    <a:pt x="395" y="560"/>
                  </a:lnTo>
                  <a:lnTo>
                    <a:pt x="383" y="560"/>
                  </a:lnTo>
                  <a:lnTo>
                    <a:pt x="366" y="566"/>
                  </a:lnTo>
                  <a:lnTo>
                    <a:pt x="354" y="566"/>
                  </a:lnTo>
                  <a:lnTo>
                    <a:pt x="342" y="566"/>
                  </a:lnTo>
                  <a:lnTo>
                    <a:pt x="330" y="566"/>
                  </a:lnTo>
                  <a:lnTo>
                    <a:pt x="319" y="566"/>
                  </a:lnTo>
                  <a:lnTo>
                    <a:pt x="301" y="560"/>
                  </a:lnTo>
                  <a:lnTo>
                    <a:pt x="289" y="554"/>
                  </a:lnTo>
                  <a:lnTo>
                    <a:pt x="277" y="548"/>
                  </a:lnTo>
                  <a:lnTo>
                    <a:pt x="271" y="537"/>
                  </a:lnTo>
                  <a:lnTo>
                    <a:pt x="266" y="531"/>
                  </a:lnTo>
                  <a:lnTo>
                    <a:pt x="260" y="519"/>
                  </a:lnTo>
                  <a:lnTo>
                    <a:pt x="260" y="507"/>
                  </a:lnTo>
                  <a:lnTo>
                    <a:pt x="260" y="495"/>
                  </a:lnTo>
                  <a:lnTo>
                    <a:pt x="260" y="483"/>
                  </a:lnTo>
                  <a:lnTo>
                    <a:pt x="260" y="472"/>
                  </a:lnTo>
                  <a:lnTo>
                    <a:pt x="260" y="460"/>
                  </a:lnTo>
                  <a:lnTo>
                    <a:pt x="254" y="448"/>
                  </a:lnTo>
                  <a:lnTo>
                    <a:pt x="254" y="442"/>
                  </a:lnTo>
                  <a:lnTo>
                    <a:pt x="248" y="436"/>
                  </a:lnTo>
                  <a:lnTo>
                    <a:pt x="242" y="436"/>
                  </a:lnTo>
                  <a:lnTo>
                    <a:pt x="236" y="430"/>
                  </a:lnTo>
                  <a:lnTo>
                    <a:pt x="224" y="425"/>
                  </a:lnTo>
                  <a:lnTo>
                    <a:pt x="212" y="419"/>
                  </a:lnTo>
                  <a:lnTo>
                    <a:pt x="195" y="419"/>
                  </a:lnTo>
                  <a:lnTo>
                    <a:pt x="183" y="413"/>
                  </a:lnTo>
                  <a:lnTo>
                    <a:pt x="165" y="413"/>
                  </a:lnTo>
                  <a:lnTo>
                    <a:pt x="153" y="407"/>
                  </a:lnTo>
                  <a:lnTo>
                    <a:pt x="142" y="407"/>
                  </a:lnTo>
                  <a:lnTo>
                    <a:pt x="130" y="401"/>
                  </a:lnTo>
                  <a:lnTo>
                    <a:pt x="124" y="395"/>
                  </a:lnTo>
                  <a:lnTo>
                    <a:pt x="112" y="383"/>
                  </a:lnTo>
                  <a:lnTo>
                    <a:pt x="106" y="377"/>
                  </a:lnTo>
                  <a:lnTo>
                    <a:pt x="100" y="371"/>
                  </a:lnTo>
                  <a:lnTo>
                    <a:pt x="95" y="360"/>
                  </a:lnTo>
                  <a:lnTo>
                    <a:pt x="95" y="348"/>
                  </a:lnTo>
                  <a:lnTo>
                    <a:pt x="95" y="336"/>
                  </a:lnTo>
                  <a:lnTo>
                    <a:pt x="95" y="330"/>
                  </a:lnTo>
                  <a:lnTo>
                    <a:pt x="100" y="312"/>
                  </a:lnTo>
                  <a:lnTo>
                    <a:pt x="106" y="301"/>
                  </a:lnTo>
                  <a:lnTo>
                    <a:pt x="106" y="289"/>
                  </a:lnTo>
                  <a:lnTo>
                    <a:pt x="106" y="277"/>
                  </a:lnTo>
                  <a:lnTo>
                    <a:pt x="112" y="259"/>
                  </a:lnTo>
                  <a:lnTo>
                    <a:pt x="106" y="248"/>
                  </a:lnTo>
                  <a:lnTo>
                    <a:pt x="106" y="236"/>
                  </a:lnTo>
                  <a:lnTo>
                    <a:pt x="100" y="224"/>
                  </a:lnTo>
                  <a:lnTo>
                    <a:pt x="95" y="212"/>
                  </a:lnTo>
                  <a:lnTo>
                    <a:pt x="89" y="206"/>
                  </a:lnTo>
                  <a:lnTo>
                    <a:pt x="83" y="200"/>
                  </a:lnTo>
                  <a:lnTo>
                    <a:pt x="77" y="195"/>
                  </a:lnTo>
                  <a:lnTo>
                    <a:pt x="71" y="189"/>
                  </a:lnTo>
                  <a:lnTo>
                    <a:pt x="65" y="183"/>
                  </a:lnTo>
                  <a:lnTo>
                    <a:pt x="53" y="177"/>
                  </a:lnTo>
                  <a:lnTo>
                    <a:pt x="47" y="177"/>
                  </a:lnTo>
                  <a:lnTo>
                    <a:pt x="36" y="171"/>
                  </a:lnTo>
                  <a:lnTo>
                    <a:pt x="24" y="171"/>
                  </a:lnTo>
                  <a:lnTo>
                    <a:pt x="12" y="171"/>
                  </a:lnTo>
                  <a:lnTo>
                    <a:pt x="0" y="171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3" name="Freeform 13"/>
            <p:cNvSpPr>
              <a:spLocks/>
            </p:cNvSpPr>
            <p:nvPr/>
          </p:nvSpPr>
          <p:spPr bwMode="auto">
            <a:xfrm rot="-5400000">
              <a:off x="1152" y="3744"/>
              <a:ext cx="407" cy="270"/>
            </a:xfrm>
            <a:custGeom>
              <a:avLst/>
              <a:gdLst/>
              <a:ahLst/>
              <a:cxnLst>
                <a:cxn ang="0">
                  <a:pos x="0" y="690"/>
                </a:cxn>
                <a:cxn ang="0">
                  <a:pos x="849" y="0"/>
                </a:cxn>
                <a:cxn ang="0">
                  <a:pos x="773" y="12"/>
                </a:cxn>
                <a:cxn ang="0">
                  <a:pos x="773" y="36"/>
                </a:cxn>
                <a:cxn ang="0">
                  <a:pos x="785" y="65"/>
                </a:cxn>
                <a:cxn ang="0">
                  <a:pos x="785" y="89"/>
                </a:cxn>
                <a:cxn ang="0">
                  <a:pos x="779" y="118"/>
                </a:cxn>
                <a:cxn ang="0">
                  <a:pos x="761" y="142"/>
                </a:cxn>
                <a:cxn ang="0">
                  <a:pos x="737" y="154"/>
                </a:cxn>
                <a:cxn ang="0">
                  <a:pos x="714" y="166"/>
                </a:cxn>
                <a:cxn ang="0">
                  <a:pos x="672" y="166"/>
                </a:cxn>
                <a:cxn ang="0">
                  <a:pos x="649" y="160"/>
                </a:cxn>
                <a:cxn ang="0">
                  <a:pos x="625" y="142"/>
                </a:cxn>
                <a:cxn ang="0">
                  <a:pos x="608" y="118"/>
                </a:cxn>
                <a:cxn ang="0">
                  <a:pos x="602" y="95"/>
                </a:cxn>
                <a:cxn ang="0">
                  <a:pos x="602" y="71"/>
                </a:cxn>
                <a:cxn ang="0">
                  <a:pos x="608" y="48"/>
                </a:cxn>
                <a:cxn ang="0">
                  <a:pos x="614" y="24"/>
                </a:cxn>
                <a:cxn ang="0">
                  <a:pos x="608" y="0"/>
                </a:cxn>
                <a:cxn ang="0">
                  <a:pos x="466" y="24"/>
                </a:cxn>
                <a:cxn ang="0">
                  <a:pos x="466" y="59"/>
                </a:cxn>
                <a:cxn ang="0">
                  <a:pos x="466" y="83"/>
                </a:cxn>
                <a:cxn ang="0">
                  <a:pos x="460" y="107"/>
                </a:cxn>
                <a:cxn ang="0">
                  <a:pos x="448" y="118"/>
                </a:cxn>
                <a:cxn ang="0">
                  <a:pos x="431" y="130"/>
                </a:cxn>
                <a:cxn ang="0">
                  <a:pos x="407" y="130"/>
                </a:cxn>
                <a:cxn ang="0">
                  <a:pos x="383" y="130"/>
                </a:cxn>
                <a:cxn ang="0">
                  <a:pos x="360" y="130"/>
                </a:cxn>
                <a:cxn ang="0">
                  <a:pos x="336" y="124"/>
                </a:cxn>
                <a:cxn ang="0">
                  <a:pos x="307" y="130"/>
                </a:cxn>
                <a:cxn ang="0">
                  <a:pos x="283" y="136"/>
                </a:cxn>
                <a:cxn ang="0">
                  <a:pos x="271" y="154"/>
                </a:cxn>
                <a:cxn ang="0">
                  <a:pos x="260" y="171"/>
                </a:cxn>
                <a:cxn ang="0">
                  <a:pos x="260" y="195"/>
                </a:cxn>
                <a:cxn ang="0">
                  <a:pos x="260" y="219"/>
                </a:cxn>
                <a:cxn ang="0">
                  <a:pos x="254" y="236"/>
                </a:cxn>
                <a:cxn ang="0">
                  <a:pos x="242" y="254"/>
                </a:cxn>
                <a:cxn ang="0">
                  <a:pos x="224" y="266"/>
                </a:cxn>
                <a:cxn ang="0">
                  <a:pos x="201" y="272"/>
                </a:cxn>
                <a:cxn ang="0">
                  <a:pos x="171" y="278"/>
                </a:cxn>
                <a:cxn ang="0">
                  <a:pos x="148" y="283"/>
                </a:cxn>
                <a:cxn ang="0">
                  <a:pos x="130" y="295"/>
                </a:cxn>
                <a:cxn ang="0">
                  <a:pos x="112" y="307"/>
                </a:cxn>
                <a:cxn ang="0">
                  <a:pos x="100" y="325"/>
                </a:cxn>
                <a:cxn ang="0">
                  <a:pos x="95" y="348"/>
                </a:cxn>
                <a:cxn ang="0">
                  <a:pos x="95" y="372"/>
                </a:cxn>
                <a:cxn ang="0">
                  <a:pos x="100" y="401"/>
                </a:cxn>
                <a:cxn ang="0">
                  <a:pos x="106" y="425"/>
                </a:cxn>
                <a:cxn ang="0">
                  <a:pos x="106" y="449"/>
                </a:cxn>
                <a:cxn ang="0">
                  <a:pos x="100" y="472"/>
                </a:cxn>
                <a:cxn ang="0">
                  <a:pos x="89" y="490"/>
                </a:cxn>
                <a:cxn ang="0">
                  <a:pos x="71" y="519"/>
                </a:cxn>
                <a:cxn ang="0">
                  <a:pos x="53" y="531"/>
                </a:cxn>
                <a:cxn ang="0">
                  <a:pos x="36" y="543"/>
                </a:cxn>
                <a:cxn ang="0">
                  <a:pos x="12" y="549"/>
                </a:cxn>
              </a:cxnLst>
              <a:rect l="0" t="0" r="r" b="b"/>
              <a:pathLst>
                <a:path w="849" h="690">
                  <a:moveTo>
                    <a:pt x="0" y="549"/>
                  </a:moveTo>
                  <a:lnTo>
                    <a:pt x="0" y="690"/>
                  </a:lnTo>
                  <a:lnTo>
                    <a:pt x="849" y="690"/>
                  </a:lnTo>
                  <a:lnTo>
                    <a:pt x="849" y="0"/>
                  </a:lnTo>
                  <a:lnTo>
                    <a:pt x="773" y="0"/>
                  </a:lnTo>
                  <a:lnTo>
                    <a:pt x="773" y="12"/>
                  </a:lnTo>
                  <a:lnTo>
                    <a:pt x="773" y="24"/>
                  </a:lnTo>
                  <a:lnTo>
                    <a:pt x="773" y="36"/>
                  </a:lnTo>
                  <a:lnTo>
                    <a:pt x="779" y="48"/>
                  </a:lnTo>
                  <a:lnTo>
                    <a:pt x="785" y="65"/>
                  </a:lnTo>
                  <a:lnTo>
                    <a:pt x="785" y="77"/>
                  </a:lnTo>
                  <a:lnTo>
                    <a:pt x="785" y="89"/>
                  </a:lnTo>
                  <a:lnTo>
                    <a:pt x="785" y="107"/>
                  </a:lnTo>
                  <a:lnTo>
                    <a:pt x="779" y="118"/>
                  </a:lnTo>
                  <a:lnTo>
                    <a:pt x="773" y="130"/>
                  </a:lnTo>
                  <a:lnTo>
                    <a:pt x="761" y="142"/>
                  </a:lnTo>
                  <a:lnTo>
                    <a:pt x="749" y="148"/>
                  </a:lnTo>
                  <a:lnTo>
                    <a:pt x="737" y="154"/>
                  </a:lnTo>
                  <a:lnTo>
                    <a:pt x="726" y="160"/>
                  </a:lnTo>
                  <a:lnTo>
                    <a:pt x="714" y="166"/>
                  </a:lnTo>
                  <a:lnTo>
                    <a:pt x="696" y="166"/>
                  </a:lnTo>
                  <a:lnTo>
                    <a:pt x="672" y="166"/>
                  </a:lnTo>
                  <a:lnTo>
                    <a:pt x="661" y="160"/>
                  </a:lnTo>
                  <a:lnTo>
                    <a:pt x="649" y="160"/>
                  </a:lnTo>
                  <a:lnTo>
                    <a:pt x="637" y="154"/>
                  </a:lnTo>
                  <a:lnTo>
                    <a:pt x="625" y="142"/>
                  </a:lnTo>
                  <a:lnTo>
                    <a:pt x="614" y="130"/>
                  </a:lnTo>
                  <a:lnTo>
                    <a:pt x="608" y="118"/>
                  </a:lnTo>
                  <a:lnTo>
                    <a:pt x="602" y="107"/>
                  </a:lnTo>
                  <a:lnTo>
                    <a:pt x="602" y="95"/>
                  </a:lnTo>
                  <a:lnTo>
                    <a:pt x="602" y="83"/>
                  </a:lnTo>
                  <a:lnTo>
                    <a:pt x="602" y="71"/>
                  </a:lnTo>
                  <a:lnTo>
                    <a:pt x="602" y="59"/>
                  </a:lnTo>
                  <a:lnTo>
                    <a:pt x="608" y="48"/>
                  </a:lnTo>
                  <a:lnTo>
                    <a:pt x="614" y="36"/>
                  </a:lnTo>
                  <a:lnTo>
                    <a:pt x="614" y="24"/>
                  </a:lnTo>
                  <a:lnTo>
                    <a:pt x="614" y="12"/>
                  </a:lnTo>
                  <a:lnTo>
                    <a:pt x="608" y="0"/>
                  </a:lnTo>
                  <a:lnTo>
                    <a:pt x="466" y="0"/>
                  </a:lnTo>
                  <a:lnTo>
                    <a:pt x="466" y="24"/>
                  </a:lnTo>
                  <a:lnTo>
                    <a:pt x="466" y="42"/>
                  </a:lnTo>
                  <a:lnTo>
                    <a:pt x="466" y="59"/>
                  </a:lnTo>
                  <a:lnTo>
                    <a:pt x="466" y="71"/>
                  </a:lnTo>
                  <a:lnTo>
                    <a:pt x="466" y="83"/>
                  </a:lnTo>
                  <a:lnTo>
                    <a:pt x="460" y="95"/>
                  </a:lnTo>
                  <a:lnTo>
                    <a:pt x="460" y="107"/>
                  </a:lnTo>
                  <a:lnTo>
                    <a:pt x="454" y="112"/>
                  </a:lnTo>
                  <a:lnTo>
                    <a:pt x="448" y="118"/>
                  </a:lnTo>
                  <a:lnTo>
                    <a:pt x="437" y="124"/>
                  </a:lnTo>
                  <a:lnTo>
                    <a:pt x="431" y="130"/>
                  </a:lnTo>
                  <a:lnTo>
                    <a:pt x="419" y="130"/>
                  </a:lnTo>
                  <a:lnTo>
                    <a:pt x="407" y="130"/>
                  </a:lnTo>
                  <a:lnTo>
                    <a:pt x="395" y="130"/>
                  </a:lnTo>
                  <a:lnTo>
                    <a:pt x="383" y="130"/>
                  </a:lnTo>
                  <a:lnTo>
                    <a:pt x="372" y="130"/>
                  </a:lnTo>
                  <a:lnTo>
                    <a:pt x="360" y="130"/>
                  </a:lnTo>
                  <a:lnTo>
                    <a:pt x="348" y="124"/>
                  </a:lnTo>
                  <a:lnTo>
                    <a:pt x="336" y="124"/>
                  </a:lnTo>
                  <a:lnTo>
                    <a:pt x="319" y="130"/>
                  </a:lnTo>
                  <a:lnTo>
                    <a:pt x="307" y="130"/>
                  </a:lnTo>
                  <a:lnTo>
                    <a:pt x="295" y="130"/>
                  </a:lnTo>
                  <a:lnTo>
                    <a:pt x="283" y="136"/>
                  </a:lnTo>
                  <a:lnTo>
                    <a:pt x="277" y="142"/>
                  </a:lnTo>
                  <a:lnTo>
                    <a:pt x="271" y="154"/>
                  </a:lnTo>
                  <a:lnTo>
                    <a:pt x="260" y="166"/>
                  </a:lnTo>
                  <a:lnTo>
                    <a:pt x="260" y="171"/>
                  </a:lnTo>
                  <a:lnTo>
                    <a:pt x="260" y="183"/>
                  </a:lnTo>
                  <a:lnTo>
                    <a:pt x="260" y="195"/>
                  </a:lnTo>
                  <a:lnTo>
                    <a:pt x="260" y="207"/>
                  </a:lnTo>
                  <a:lnTo>
                    <a:pt x="260" y="219"/>
                  </a:lnTo>
                  <a:lnTo>
                    <a:pt x="260" y="230"/>
                  </a:lnTo>
                  <a:lnTo>
                    <a:pt x="254" y="236"/>
                  </a:lnTo>
                  <a:lnTo>
                    <a:pt x="248" y="248"/>
                  </a:lnTo>
                  <a:lnTo>
                    <a:pt x="242" y="254"/>
                  </a:lnTo>
                  <a:lnTo>
                    <a:pt x="236" y="260"/>
                  </a:lnTo>
                  <a:lnTo>
                    <a:pt x="224" y="266"/>
                  </a:lnTo>
                  <a:lnTo>
                    <a:pt x="212" y="272"/>
                  </a:lnTo>
                  <a:lnTo>
                    <a:pt x="201" y="272"/>
                  </a:lnTo>
                  <a:lnTo>
                    <a:pt x="189" y="278"/>
                  </a:lnTo>
                  <a:lnTo>
                    <a:pt x="171" y="278"/>
                  </a:lnTo>
                  <a:lnTo>
                    <a:pt x="159" y="283"/>
                  </a:lnTo>
                  <a:lnTo>
                    <a:pt x="148" y="283"/>
                  </a:lnTo>
                  <a:lnTo>
                    <a:pt x="136" y="289"/>
                  </a:lnTo>
                  <a:lnTo>
                    <a:pt x="130" y="295"/>
                  </a:lnTo>
                  <a:lnTo>
                    <a:pt x="118" y="301"/>
                  </a:lnTo>
                  <a:lnTo>
                    <a:pt x="112" y="307"/>
                  </a:lnTo>
                  <a:lnTo>
                    <a:pt x="106" y="313"/>
                  </a:lnTo>
                  <a:lnTo>
                    <a:pt x="100" y="325"/>
                  </a:lnTo>
                  <a:lnTo>
                    <a:pt x="95" y="331"/>
                  </a:lnTo>
                  <a:lnTo>
                    <a:pt x="95" y="348"/>
                  </a:lnTo>
                  <a:lnTo>
                    <a:pt x="95" y="360"/>
                  </a:lnTo>
                  <a:lnTo>
                    <a:pt x="95" y="372"/>
                  </a:lnTo>
                  <a:lnTo>
                    <a:pt x="100" y="384"/>
                  </a:lnTo>
                  <a:lnTo>
                    <a:pt x="100" y="401"/>
                  </a:lnTo>
                  <a:lnTo>
                    <a:pt x="106" y="413"/>
                  </a:lnTo>
                  <a:lnTo>
                    <a:pt x="106" y="425"/>
                  </a:lnTo>
                  <a:lnTo>
                    <a:pt x="106" y="437"/>
                  </a:lnTo>
                  <a:lnTo>
                    <a:pt x="106" y="449"/>
                  </a:lnTo>
                  <a:lnTo>
                    <a:pt x="100" y="460"/>
                  </a:lnTo>
                  <a:lnTo>
                    <a:pt x="100" y="472"/>
                  </a:lnTo>
                  <a:lnTo>
                    <a:pt x="95" y="478"/>
                  </a:lnTo>
                  <a:lnTo>
                    <a:pt x="89" y="490"/>
                  </a:lnTo>
                  <a:lnTo>
                    <a:pt x="83" y="508"/>
                  </a:lnTo>
                  <a:lnTo>
                    <a:pt x="71" y="519"/>
                  </a:lnTo>
                  <a:lnTo>
                    <a:pt x="65" y="525"/>
                  </a:lnTo>
                  <a:lnTo>
                    <a:pt x="53" y="531"/>
                  </a:lnTo>
                  <a:lnTo>
                    <a:pt x="47" y="537"/>
                  </a:lnTo>
                  <a:lnTo>
                    <a:pt x="36" y="543"/>
                  </a:lnTo>
                  <a:lnTo>
                    <a:pt x="24" y="543"/>
                  </a:lnTo>
                  <a:lnTo>
                    <a:pt x="12" y="549"/>
                  </a:lnTo>
                  <a:lnTo>
                    <a:pt x="0" y="549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4" name="Freeform 14"/>
            <p:cNvSpPr>
              <a:spLocks/>
            </p:cNvSpPr>
            <p:nvPr/>
          </p:nvSpPr>
          <p:spPr bwMode="auto">
            <a:xfrm rot="-5400000">
              <a:off x="432" y="3840"/>
              <a:ext cx="409" cy="323"/>
            </a:xfrm>
            <a:custGeom>
              <a:avLst/>
              <a:gdLst/>
              <a:ahLst/>
              <a:cxnLst>
                <a:cxn ang="0">
                  <a:pos x="855" y="825"/>
                </a:cxn>
                <a:cxn ang="0">
                  <a:pos x="0" y="165"/>
                </a:cxn>
                <a:cxn ang="0">
                  <a:pos x="77" y="159"/>
                </a:cxn>
                <a:cxn ang="0">
                  <a:pos x="83" y="147"/>
                </a:cxn>
                <a:cxn ang="0">
                  <a:pos x="77" y="130"/>
                </a:cxn>
                <a:cxn ang="0">
                  <a:pos x="71" y="106"/>
                </a:cxn>
                <a:cxn ang="0">
                  <a:pos x="71" y="82"/>
                </a:cxn>
                <a:cxn ang="0">
                  <a:pos x="71" y="65"/>
                </a:cxn>
                <a:cxn ang="0">
                  <a:pos x="77" y="47"/>
                </a:cxn>
                <a:cxn ang="0">
                  <a:pos x="88" y="29"/>
                </a:cxn>
                <a:cxn ang="0">
                  <a:pos x="106" y="17"/>
                </a:cxn>
                <a:cxn ang="0">
                  <a:pos x="124" y="6"/>
                </a:cxn>
                <a:cxn ang="0">
                  <a:pos x="147" y="0"/>
                </a:cxn>
                <a:cxn ang="0">
                  <a:pos x="171" y="0"/>
                </a:cxn>
                <a:cxn ang="0">
                  <a:pos x="189" y="0"/>
                </a:cxn>
                <a:cxn ang="0">
                  <a:pos x="206" y="6"/>
                </a:cxn>
                <a:cxn ang="0">
                  <a:pos x="224" y="17"/>
                </a:cxn>
                <a:cxn ang="0">
                  <a:pos x="236" y="35"/>
                </a:cxn>
                <a:cxn ang="0">
                  <a:pos x="248" y="53"/>
                </a:cxn>
                <a:cxn ang="0">
                  <a:pos x="254" y="76"/>
                </a:cxn>
                <a:cxn ang="0">
                  <a:pos x="254" y="100"/>
                </a:cxn>
                <a:cxn ang="0">
                  <a:pos x="248" y="124"/>
                </a:cxn>
                <a:cxn ang="0">
                  <a:pos x="242" y="147"/>
                </a:cxn>
                <a:cxn ang="0">
                  <a:pos x="242" y="159"/>
                </a:cxn>
                <a:cxn ang="0">
                  <a:pos x="383" y="165"/>
                </a:cxn>
                <a:cxn ang="0">
                  <a:pos x="383" y="206"/>
                </a:cxn>
                <a:cxn ang="0">
                  <a:pos x="383" y="230"/>
                </a:cxn>
                <a:cxn ang="0">
                  <a:pos x="389" y="259"/>
                </a:cxn>
                <a:cxn ang="0">
                  <a:pos x="395" y="277"/>
                </a:cxn>
                <a:cxn ang="0">
                  <a:pos x="413" y="289"/>
                </a:cxn>
                <a:cxn ang="0">
                  <a:pos x="431" y="289"/>
                </a:cxn>
                <a:cxn ang="0">
                  <a:pos x="454" y="295"/>
                </a:cxn>
                <a:cxn ang="0">
                  <a:pos x="478" y="289"/>
                </a:cxn>
                <a:cxn ang="0">
                  <a:pos x="501" y="289"/>
                </a:cxn>
                <a:cxn ang="0">
                  <a:pos x="531" y="289"/>
                </a:cxn>
                <a:cxn ang="0">
                  <a:pos x="554" y="295"/>
                </a:cxn>
                <a:cxn ang="0">
                  <a:pos x="572" y="306"/>
                </a:cxn>
                <a:cxn ang="0">
                  <a:pos x="590" y="324"/>
                </a:cxn>
                <a:cxn ang="0">
                  <a:pos x="590" y="348"/>
                </a:cxn>
                <a:cxn ang="0">
                  <a:pos x="590" y="371"/>
                </a:cxn>
                <a:cxn ang="0">
                  <a:pos x="590" y="389"/>
                </a:cxn>
                <a:cxn ang="0">
                  <a:pos x="602" y="413"/>
                </a:cxn>
                <a:cxn ang="0">
                  <a:pos x="613" y="424"/>
                </a:cxn>
                <a:cxn ang="0">
                  <a:pos x="637" y="430"/>
                </a:cxn>
                <a:cxn ang="0">
                  <a:pos x="661" y="436"/>
                </a:cxn>
                <a:cxn ang="0">
                  <a:pos x="690" y="442"/>
                </a:cxn>
                <a:cxn ang="0">
                  <a:pos x="714" y="448"/>
                </a:cxn>
                <a:cxn ang="0">
                  <a:pos x="731" y="460"/>
                </a:cxn>
                <a:cxn ang="0">
                  <a:pos x="749" y="477"/>
                </a:cxn>
                <a:cxn ang="0">
                  <a:pos x="755" y="495"/>
                </a:cxn>
                <a:cxn ang="0">
                  <a:pos x="755" y="519"/>
                </a:cxn>
                <a:cxn ang="0">
                  <a:pos x="749" y="542"/>
                </a:cxn>
                <a:cxn ang="0">
                  <a:pos x="743" y="572"/>
                </a:cxn>
                <a:cxn ang="0">
                  <a:pos x="743" y="595"/>
                </a:cxn>
                <a:cxn ang="0">
                  <a:pos x="749" y="619"/>
                </a:cxn>
                <a:cxn ang="0">
                  <a:pos x="755" y="637"/>
                </a:cxn>
                <a:cxn ang="0">
                  <a:pos x="773" y="660"/>
                </a:cxn>
                <a:cxn ang="0">
                  <a:pos x="796" y="672"/>
                </a:cxn>
                <a:cxn ang="0">
                  <a:pos x="814" y="678"/>
                </a:cxn>
                <a:cxn ang="0">
                  <a:pos x="837" y="684"/>
                </a:cxn>
              </a:cxnLst>
              <a:rect l="0" t="0" r="r" b="b"/>
              <a:pathLst>
                <a:path w="855" h="825">
                  <a:moveTo>
                    <a:pt x="855" y="684"/>
                  </a:moveTo>
                  <a:lnTo>
                    <a:pt x="855" y="825"/>
                  </a:lnTo>
                  <a:lnTo>
                    <a:pt x="6" y="825"/>
                  </a:lnTo>
                  <a:lnTo>
                    <a:pt x="0" y="165"/>
                  </a:lnTo>
                  <a:lnTo>
                    <a:pt x="77" y="165"/>
                  </a:lnTo>
                  <a:lnTo>
                    <a:pt x="77" y="159"/>
                  </a:lnTo>
                  <a:lnTo>
                    <a:pt x="83" y="153"/>
                  </a:lnTo>
                  <a:lnTo>
                    <a:pt x="83" y="147"/>
                  </a:lnTo>
                  <a:lnTo>
                    <a:pt x="83" y="135"/>
                  </a:lnTo>
                  <a:lnTo>
                    <a:pt x="77" y="130"/>
                  </a:lnTo>
                  <a:lnTo>
                    <a:pt x="77" y="112"/>
                  </a:lnTo>
                  <a:lnTo>
                    <a:pt x="71" y="106"/>
                  </a:lnTo>
                  <a:lnTo>
                    <a:pt x="71" y="94"/>
                  </a:lnTo>
                  <a:lnTo>
                    <a:pt x="71" y="82"/>
                  </a:lnTo>
                  <a:lnTo>
                    <a:pt x="71" y="76"/>
                  </a:lnTo>
                  <a:lnTo>
                    <a:pt x="71" y="65"/>
                  </a:lnTo>
                  <a:lnTo>
                    <a:pt x="71" y="53"/>
                  </a:lnTo>
                  <a:lnTo>
                    <a:pt x="77" y="47"/>
                  </a:lnTo>
                  <a:lnTo>
                    <a:pt x="83" y="35"/>
                  </a:lnTo>
                  <a:lnTo>
                    <a:pt x="88" y="29"/>
                  </a:lnTo>
                  <a:lnTo>
                    <a:pt x="94" y="23"/>
                  </a:lnTo>
                  <a:lnTo>
                    <a:pt x="106" y="17"/>
                  </a:lnTo>
                  <a:lnTo>
                    <a:pt x="112" y="12"/>
                  </a:lnTo>
                  <a:lnTo>
                    <a:pt x="124" y="6"/>
                  </a:lnTo>
                  <a:lnTo>
                    <a:pt x="136" y="0"/>
                  </a:lnTo>
                  <a:lnTo>
                    <a:pt x="147" y="0"/>
                  </a:lnTo>
                  <a:lnTo>
                    <a:pt x="159" y="0"/>
                  </a:lnTo>
                  <a:lnTo>
                    <a:pt x="171" y="0"/>
                  </a:lnTo>
                  <a:lnTo>
                    <a:pt x="183" y="0"/>
                  </a:lnTo>
                  <a:lnTo>
                    <a:pt x="189" y="0"/>
                  </a:lnTo>
                  <a:lnTo>
                    <a:pt x="201" y="6"/>
                  </a:lnTo>
                  <a:lnTo>
                    <a:pt x="206" y="6"/>
                  </a:lnTo>
                  <a:lnTo>
                    <a:pt x="212" y="12"/>
                  </a:lnTo>
                  <a:lnTo>
                    <a:pt x="224" y="17"/>
                  </a:lnTo>
                  <a:lnTo>
                    <a:pt x="230" y="23"/>
                  </a:lnTo>
                  <a:lnTo>
                    <a:pt x="236" y="35"/>
                  </a:lnTo>
                  <a:lnTo>
                    <a:pt x="242" y="41"/>
                  </a:lnTo>
                  <a:lnTo>
                    <a:pt x="248" y="53"/>
                  </a:lnTo>
                  <a:lnTo>
                    <a:pt x="254" y="65"/>
                  </a:lnTo>
                  <a:lnTo>
                    <a:pt x="254" y="76"/>
                  </a:lnTo>
                  <a:lnTo>
                    <a:pt x="254" y="88"/>
                  </a:lnTo>
                  <a:lnTo>
                    <a:pt x="254" y="100"/>
                  </a:lnTo>
                  <a:lnTo>
                    <a:pt x="248" y="112"/>
                  </a:lnTo>
                  <a:lnTo>
                    <a:pt x="248" y="124"/>
                  </a:lnTo>
                  <a:lnTo>
                    <a:pt x="242" y="135"/>
                  </a:lnTo>
                  <a:lnTo>
                    <a:pt x="242" y="147"/>
                  </a:lnTo>
                  <a:lnTo>
                    <a:pt x="242" y="153"/>
                  </a:lnTo>
                  <a:lnTo>
                    <a:pt x="242" y="159"/>
                  </a:lnTo>
                  <a:lnTo>
                    <a:pt x="248" y="165"/>
                  </a:lnTo>
                  <a:lnTo>
                    <a:pt x="383" y="165"/>
                  </a:lnTo>
                  <a:lnTo>
                    <a:pt x="383" y="188"/>
                  </a:lnTo>
                  <a:lnTo>
                    <a:pt x="383" y="206"/>
                  </a:lnTo>
                  <a:lnTo>
                    <a:pt x="383" y="218"/>
                  </a:lnTo>
                  <a:lnTo>
                    <a:pt x="383" y="230"/>
                  </a:lnTo>
                  <a:lnTo>
                    <a:pt x="383" y="247"/>
                  </a:lnTo>
                  <a:lnTo>
                    <a:pt x="389" y="259"/>
                  </a:lnTo>
                  <a:lnTo>
                    <a:pt x="389" y="265"/>
                  </a:lnTo>
                  <a:lnTo>
                    <a:pt x="395" y="277"/>
                  </a:lnTo>
                  <a:lnTo>
                    <a:pt x="401" y="283"/>
                  </a:lnTo>
                  <a:lnTo>
                    <a:pt x="413" y="289"/>
                  </a:lnTo>
                  <a:lnTo>
                    <a:pt x="425" y="289"/>
                  </a:lnTo>
                  <a:lnTo>
                    <a:pt x="431" y="289"/>
                  </a:lnTo>
                  <a:lnTo>
                    <a:pt x="442" y="295"/>
                  </a:lnTo>
                  <a:lnTo>
                    <a:pt x="454" y="295"/>
                  </a:lnTo>
                  <a:lnTo>
                    <a:pt x="466" y="289"/>
                  </a:lnTo>
                  <a:lnTo>
                    <a:pt x="478" y="289"/>
                  </a:lnTo>
                  <a:lnTo>
                    <a:pt x="490" y="289"/>
                  </a:lnTo>
                  <a:lnTo>
                    <a:pt x="501" y="289"/>
                  </a:lnTo>
                  <a:lnTo>
                    <a:pt x="519" y="289"/>
                  </a:lnTo>
                  <a:lnTo>
                    <a:pt x="531" y="289"/>
                  </a:lnTo>
                  <a:lnTo>
                    <a:pt x="543" y="289"/>
                  </a:lnTo>
                  <a:lnTo>
                    <a:pt x="554" y="295"/>
                  </a:lnTo>
                  <a:lnTo>
                    <a:pt x="566" y="301"/>
                  </a:lnTo>
                  <a:lnTo>
                    <a:pt x="572" y="306"/>
                  </a:lnTo>
                  <a:lnTo>
                    <a:pt x="584" y="312"/>
                  </a:lnTo>
                  <a:lnTo>
                    <a:pt x="590" y="324"/>
                  </a:lnTo>
                  <a:lnTo>
                    <a:pt x="590" y="336"/>
                  </a:lnTo>
                  <a:lnTo>
                    <a:pt x="590" y="348"/>
                  </a:lnTo>
                  <a:lnTo>
                    <a:pt x="590" y="360"/>
                  </a:lnTo>
                  <a:lnTo>
                    <a:pt x="590" y="371"/>
                  </a:lnTo>
                  <a:lnTo>
                    <a:pt x="590" y="383"/>
                  </a:lnTo>
                  <a:lnTo>
                    <a:pt x="590" y="389"/>
                  </a:lnTo>
                  <a:lnTo>
                    <a:pt x="596" y="401"/>
                  </a:lnTo>
                  <a:lnTo>
                    <a:pt x="602" y="413"/>
                  </a:lnTo>
                  <a:lnTo>
                    <a:pt x="607" y="418"/>
                  </a:lnTo>
                  <a:lnTo>
                    <a:pt x="613" y="424"/>
                  </a:lnTo>
                  <a:lnTo>
                    <a:pt x="625" y="430"/>
                  </a:lnTo>
                  <a:lnTo>
                    <a:pt x="637" y="430"/>
                  </a:lnTo>
                  <a:lnTo>
                    <a:pt x="649" y="436"/>
                  </a:lnTo>
                  <a:lnTo>
                    <a:pt x="661" y="436"/>
                  </a:lnTo>
                  <a:lnTo>
                    <a:pt x="678" y="442"/>
                  </a:lnTo>
                  <a:lnTo>
                    <a:pt x="690" y="442"/>
                  </a:lnTo>
                  <a:lnTo>
                    <a:pt x="702" y="448"/>
                  </a:lnTo>
                  <a:lnTo>
                    <a:pt x="714" y="448"/>
                  </a:lnTo>
                  <a:lnTo>
                    <a:pt x="725" y="454"/>
                  </a:lnTo>
                  <a:lnTo>
                    <a:pt x="731" y="460"/>
                  </a:lnTo>
                  <a:lnTo>
                    <a:pt x="737" y="466"/>
                  </a:lnTo>
                  <a:lnTo>
                    <a:pt x="749" y="477"/>
                  </a:lnTo>
                  <a:lnTo>
                    <a:pt x="749" y="483"/>
                  </a:lnTo>
                  <a:lnTo>
                    <a:pt x="755" y="495"/>
                  </a:lnTo>
                  <a:lnTo>
                    <a:pt x="761" y="507"/>
                  </a:lnTo>
                  <a:lnTo>
                    <a:pt x="755" y="519"/>
                  </a:lnTo>
                  <a:lnTo>
                    <a:pt x="755" y="531"/>
                  </a:lnTo>
                  <a:lnTo>
                    <a:pt x="749" y="542"/>
                  </a:lnTo>
                  <a:lnTo>
                    <a:pt x="749" y="560"/>
                  </a:lnTo>
                  <a:lnTo>
                    <a:pt x="743" y="572"/>
                  </a:lnTo>
                  <a:lnTo>
                    <a:pt x="743" y="584"/>
                  </a:lnTo>
                  <a:lnTo>
                    <a:pt x="743" y="595"/>
                  </a:lnTo>
                  <a:lnTo>
                    <a:pt x="743" y="607"/>
                  </a:lnTo>
                  <a:lnTo>
                    <a:pt x="749" y="619"/>
                  </a:lnTo>
                  <a:lnTo>
                    <a:pt x="755" y="631"/>
                  </a:lnTo>
                  <a:lnTo>
                    <a:pt x="755" y="637"/>
                  </a:lnTo>
                  <a:lnTo>
                    <a:pt x="767" y="648"/>
                  </a:lnTo>
                  <a:lnTo>
                    <a:pt x="773" y="660"/>
                  </a:lnTo>
                  <a:lnTo>
                    <a:pt x="784" y="666"/>
                  </a:lnTo>
                  <a:lnTo>
                    <a:pt x="796" y="672"/>
                  </a:lnTo>
                  <a:lnTo>
                    <a:pt x="802" y="678"/>
                  </a:lnTo>
                  <a:lnTo>
                    <a:pt x="814" y="678"/>
                  </a:lnTo>
                  <a:lnTo>
                    <a:pt x="826" y="684"/>
                  </a:lnTo>
                  <a:lnTo>
                    <a:pt x="837" y="684"/>
                  </a:lnTo>
                  <a:lnTo>
                    <a:pt x="855" y="68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5" name="Freeform 15"/>
            <p:cNvSpPr>
              <a:spLocks/>
            </p:cNvSpPr>
            <p:nvPr/>
          </p:nvSpPr>
          <p:spPr bwMode="auto">
            <a:xfrm rot="-5400000">
              <a:off x="576" y="3600"/>
              <a:ext cx="409" cy="270"/>
            </a:xfrm>
            <a:custGeom>
              <a:avLst/>
              <a:gdLst/>
              <a:ahLst/>
              <a:cxnLst>
                <a:cxn ang="0">
                  <a:pos x="855" y="0"/>
                </a:cxn>
                <a:cxn ang="0">
                  <a:pos x="6" y="690"/>
                </a:cxn>
                <a:cxn ang="0">
                  <a:pos x="83" y="678"/>
                </a:cxn>
                <a:cxn ang="0">
                  <a:pos x="83" y="655"/>
                </a:cxn>
                <a:cxn ang="0">
                  <a:pos x="71" y="625"/>
                </a:cxn>
                <a:cxn ang="0">
                  <a:pos x="71" y="601"/>
                </a:cxn>
                <a:cxn ang="0">
                  <a:pos x="77" y="572"/>
                </a:cxn>
                <a:cxn ang="0">
                  <a:pos x="94" y="554"/>
                </a:cxn>
                <a:cxn ang="0">
                  <a:pos x="112" y="537"/>
                </a:cxn>
                <a:cxn ang="0">
                  <a:pos x="142" y="531"/>
                </a:cxn>
                <a:cxn ang="0">
                  <a:pos x="177" y="531"/>
                </a:cxn>
                <a:cxn ang="0">
                  <a:pos x="206" y="537"/>
                </a:cxn>
                <a:cxn ang="0">
                  <a:pos x="230" y="554"/>
                </a:cxn>
                <a:cxn ang="0">
                  <a:pos x="248" y="572"/>
                </a:cxn>
                <a:cxn ang="0">
                  <a:pos x="254" y="596"/>
                </a:cxn>
                <a:cxn ang="0">
                  <a:pos x="254" y="619"/>
                </a:cxn>
                <a:cxn ang="0">
                  <a:pos x="248" y="643"/>
                </a:cxn>
                <a:cxn ang="0">
                  <a:pos x="242" y="666"/>
                </a:cxn>
                <a:cxn ang="0">
                  <a:pos x="242" y="690"/>
                </a:cxn>
                <a:cxn ang="0">
                  <a:pos x="383" y="666"/>
                </a:cxn>
                <a:cxn ang="0">
                  <a:pos x="389" y="637"/>
                </a:cxn>
                <a:cxn ang="0">
                  <a:pos x="389" y="607"/>
                </a:cxn>
                <a:cxn ang="0">
                  <a:pos x="395" y="584"/>
                </a:cxn>
                <a:cxn ang="0">
                  <a:pos x="407" y="572"/>
                </a:cxn>
                <a:cxn ang="0">
                  <a:pos x="425" y="566"/>
                </a:cxn>
                <a:cxn ang="0">
                  <a:pos x="448" y="560"/>
                </a:cxn>
                <a:cxn ang="0">
                  <a:pos x="472" y="560"/>
                </a:cxn>
                <a:cxn ang="0">
                  <a:pos x="490" y="566"/>
                </a:cxn>
                <a:cxn ang="0">
                  <a:pos x="519" y="566"/>
                </a:cxn>
                <a:cxn ang="0">
                  <a:pos x="543" y="560"/>
                </a:cxn>
                <a:cxn ang="0">
                  <a:pos x="566" y="554"/>
                </a:cxn>
                <a:cxn ang="0">
                  <a:pos x="584" y="537"/>
                </a:cxn>
                <a:cxn ang="0">
                  <a:pos x="596" y="519"/>
                </a:cxn>
                <a:cxn ang="0">
                  <a:pos x="596" y="495"/>
                </a:cxn>
                <a:cxn ang="0">
                  <a:pos x="596" y="472"/>
                </a:cxn>
                <a:cxn ang="0">
                  <a:pos x="602" y="454"/>
                </a:cxn>
                <a:cxn ang="0">
                  <a:pos x="607" y="436"/>
                </a:cxn>
                <a:cxn ang="0">
                  <a:pos x="631" y="425"/>
                </a:cxn>
                <a:cxn ang="0">
                  <a:pos x="655" y="419"/>
                </a:cxn>
                <a:cxn ang="0">
                  <a:pos x="684" y="413"/>
                </a:cxn>
                <a:cxn ang="0">
                  <a:pos x="708" y="407"/>
                </a:cxn>
                <a:cxn ang="0">
                  <a:pos x="725" y="401"/>
                </a:cxn>
                <a:cxn ang="0">
                  <a:pos x="743" y="389"/>
                </a:cxn>
                <a:cxn ang="0">
                  <a:pos x="755" y="371"/>
                </a:cxn>
                <a:cxn ang="0">
                  <a:pos x="761" y="348"/>
                </a:cxn>
                <a:cxn ang="0">
                  <a:pos x="761" y="324"/>
                </a:cxn>
                <a:cxn ang="0">
                  <a:pos x="749" y="295"/>
                </a:cxn>
                <a:cxn ang="0">
                  <a:pos x="749" y="265"/>
                </a:cxn>
                <a:cxn ang="0">
                  <a:pos x="749" y="242"/>
                </a:cxn>
                <a:cxn ang="0">
                  <a:pos x="755" y="224"/>
                </a:cxn>
                <a:cxn ang="0">
                  <a:pos x="767" y="206"/>
                </a:cxn>
                <a:cxn ang="0">
                  <a:pos x="784" y="189"/>
                </a:cxn>
                <a:cxn ang="0">
                  <a:pos x="808" y="177"/>
                </a:cxn>
                <a:cxn ang="0">
                  <a:pos x="832" y="171"/>
                </a:cxn>
                <a:cxn ang="0">
                  <a:pos x="855" y="171"/>
                </a:cxn>
              </a:cxnLst>
              <a:rect l="0" t="0" r="r" b="b"/>
              <a:pathLst>
                <a:path w="855" h="690">
                  <a:moveTo>
                    <a:pt x="855" y="171"/>
                  </a:moveTo>
                  <a:lnTo>
                    <a:pt x="855" y="0"/>
                  </a:lnTo>
                  <a:lnTo>
                    <a:pt x="0" y="0"/>
                  </a:lnTo>
                  <a:lnTo>
                    <a:pt x="6" y="690"/>
                  </a:lnTo>
                  <a:lnTo>
                    <a:pt x="77" y="690"/>
                  </a:lnTo>
                  <a:lnTo>
                    <a:pt x="83" y="678"/>
                  </a:lnTo>
                  <a:lnTo>
                    <a:pt x="83" y="672"/>
                  </a:lnTo>
                  <a:lnTo>
                    <a:pt x="83" y="655"/>
                  </a:lnTo>
                  <a:lnTo>
                    <a:pt x="77" y="643"/>
                  </a:lnTo>
                  <a:lnTo>
                    <a:pt x="71" y="625"/>
                  </a:lnTo>
                  <a:lnTo>
                    <a:pt x="71" y="613"/>
                  </a:lnTo>
                  <a:lnTo>
                    <a:pt x="71" y="601"/>
                  </a:lnTo>
                  <a:lnTo>
                    <a:pt x="71" y="590"/>
                  </a:lnTo>
                  <a:lnTo>
                    <a:pt x="77" y="572"/>
                  </a:lnTo>
                  <a:lnTo>
                    <a:pt x="83" y="560"/>
                  </a:lnTo>
                  <a:lnTo>
                    <a:pt x="94" y="554"/>
                  </a:lnTo>
                  <a:lnTo>
                    <a:pt x="100" y="542"/>
                  </a:lnTo>
                  <a:lnTo>
                    <a:pt x="112" y="537"/>
                  </a:lnTo>
                  <a:lnTo>
                    <a:pt x="130" y="531"/>
                  </a:lnTo>
                  <a:lnTo>
                    <a:pt x="142" y="531"/>
                  </a:lnTo>
                  <a:lnTo>
                    <a:pt x="159" y="525"/>
                  </a:lnTo>
                  <a:lnTo>
                    <a:pt x="177" y="531"/>
                  </a:lnTo>
                  <a:lnTo>
                    <a:pt x="195" y="531"/>
                  </a:lnTo>
                  <a:lnTo>
                    <a:pt x="206" y="537"/>
                  </a:lnTo>
                  <a:lnTo>
                    <a:pt x="218" y="542"/>
                  </a:lnTo>
                  <a:lnTo>
                    <a:pt x="230" y="554"/>
                  </a:lnTo>
                  <a:lnTo>
                    <a:pt x="236" y="560"/>
                  </a:lnTo>
                  <a:lnTo>
                    <a:pt x="248" y="572"/>
                  </a:lnTo>
                  <a:lnTo>
                    <a:pt x="254" y="584"/>
                  </a:lnTo>
                  <a:lnTo>
                    <a:pt x="254" y="596"/>
                  </a:lnTo>
                  <a:lnTo>
                    <a:pt x="254" y="607"/>
                  </a:lnTo>
                  <a:lnTo>
                    <a:pt x="254" y="619"/>
                  </a:lnTo>
                  <a:lnTo>
                    <a:pt x="248" y="631"/>
                  </a:lnTo>
                  <a:lnTo>
                    <a:pt x="248" y="643"/>
                  </a:lnTo>
                  <a:lnTo>
                    <a:pt x="242" y="655"/>
                  </a:lnTo>
                  <a:lnTo>
                    <a:pt x="242" y="666"/>
                  </a:lnTo>
                  <a:lnTo>
                    <a:pt x="242" y="678"/>
                  </a:lnTo>
                  <a:lnTo>
                    <a:pt x="242" y="690"/>
                  </a:lnTo>
                  <a:lnTo>
                    <a:pt x="389" y="690"/>
                  </a:lnTo>
                  <a:lnTo>
                    <a:pt x="383" y="666"/>
                  </a:lnTo>
                  <a:lnTo>
                    <a:pt x="389" y="649"/>
                  </a:lnTo>
                  <a:lnTo>
                    <a:pt x="389" y="637"/>
                  </a:lnTo>
                  <a:lnTo>
                    <a:pt x="389" y="619"/>
                  </a:lnTo>
                  <a:lnTo>
                    <a:pt x="389" y="607"/>
                  </a:lnTo>
                  <a:lnTo>
                    <a:pt x="389" y="596"/>
                  </a:lnTo>
                  <a:lnTo>
                    <a:pt x="395" y="584"/>
                  </a:lnTo>
                  <a:lnTo>
                    <a:pt x="401" y="578"/>
                  </a:lnTo>
                  <a:lnTo>
                    <a:pt x="407" y="572"/>
                  </a:lnTo>
                  <a:lnTo>
                    <a:pt x="419" y="566"/>
                  </a:lnTo>
                  <a:lnTo>
                    <a:pt x="425" y="566"/>
                  </a:lnTo>
                  <a:lnTo>
                    <a:pt x="436" y="560"/>
                  </a:lnTo>
                  <a:lnTo>
                    <a:pt x="448" y="560"/>
                  </a:lnTo>
                  <a:lnTo>
                    <a:pt x="460" y="560"/>
                  </a:lnTo>
                  <a:lnTo>
                    <a:pt x="472" y="560"/>
                  </a:lnTo>
                  <a:lnTo>
                    <a:pt x="478" y="566"/>
                  </a:lnTo>
                  <a:lnTo>
                    <a:pt x="490" y="566"/>
                  </a:lnTo>
                  <a:lnTo>
                    <a:pt x="507" y="566"/>
                  </a:lnTo>
                  <a:lnTo>
                    <a:pt x="519" y="566"/>
                  </a:lnTo>
                  <a:lnTo>
                    <a:pt x="531" y="566"/>
                  </a:lnTo>
                  <a:lnTo>
                    <a:pt x="543" y="560"/>
                  </a:lnTo>
                  <a:lnTo>
                    <a:pt x="560" y="560"/>
                  </a:lnTo>
                  <a:lnTo>
                    <a:pt x="566" y="554"/>
                  </a:lnTo>
                  <a:lnTo>
                    <a:pt x="578" y="548"/>
                  </a:lnTo>
                  <a:lnTo>
                    <a:pt x="584" y="537"/>
                  </a:lnTo>
                  <a:lnTo>
                    <a:pt x="590" y="531"/>
                  </a:lnTo>
                  <a:lnTo>
                    <a:pt x="596" y="519"/>
                  </a:lnTo>
                  <a:lnTo>
                    <a:pt x="596" y="507"/>
                  </a:lnTo>
                  <a:lnTo>
                    <a:pt x="596" y="495"/>
                  </a:lnTo>
                  <a:lnTo>
                    <a:pt x="596" y="483"/>
                  </a:lnTo>
                  <a:lnTo>
                    <a:pt x="596" y="472"/>
                  </a:lnTo>
                  <a:lnTo>
                    <a:pt x="596" y="466"/>
                  </a:lnTo>
                  <a:lnTo>
                    <a:pt x="602" y="454"/>
                  </a:lnTo>
                  <a:lnTo>
                    <a:pt x="602" y="442"/>
                  </a:lnTo>
                  <a:lnTo>
                    <a:pt x="607" y="436"/>
                  </a:lnTo>
                  <a:lnTo>
                    <a:pt x="619" y="430"/>
                  </a:lnTo>
                  <a:lnTo>
                    <a:pt x="631" y="425"/>
                  </a:lnTo>
                  <a:lnTo>
                    <a:pt x="643" y="425"/>
                  </a:lnTo>
                  <a:lnTo>
                    <a:pt x="655" y="419"/>
                  </a:lnTo>
                  <a:lnTo>
                    <a:pt x="666" y="419"/>
                  </a:lnTo>
                  <a:lnTo>
                    <a:pt x="684" y="413"/>
                  </a:lnTo>
                  <a:lnTo>
                    <a:pt x="696" y="413"/>
                  </a:lnTo>
                  <a:lnTo>
                    <a:pt x="708" y="407"/>
                  </a:lnTo>
                  <a:lnTo>
                    <a:pt x="714" y="401"/>
                  </a:lnTo>
                  <a:lnTo>
                    <a:pt x="725" y="401"/>
                  </a:lnTo>
                  <a:lnTo>
                    <a:pt x="737" y="395"/>
                  </a:lnTo>
                  <a:lnTo>
                    <a:pt x="743" y="389"/>
                  </a:lnTo>
                  <a:lnTo>
                    <a:pt x="749" y="377"/>
                  </a:lnTo>
                  <a:lnTo>
                    <a:pt x="755" y="371"/>
                  </a:lnTo>
                  <a:lnTo>
                    <a:pt x="761" y="360"/>
                  </a:lnTo>
                  <a:lnTo>
                    <a:pt x="761" y="348"/>
                  </a:lnTo>
                  <a:lnTo>
                    <a:pt x="761" y="336"/>
                  </a:lnTo>
                  <a:lnTo>
                    <a:pt x="761" y="324"/>
                  </a:lnTo>
                  <a:lnTo>
                    <a:pt x="755" y="307"/>
                  </a:lnTo>
                  <a:lnTo>
                    <a:pt x="749" y="295"/>
                  </a:lnTo>
                  <a:lnTo>
                    <a:pt x="749" y="277"/>
                  </a:lnTo>
                  <a:lnTo>
                    <a:pt x="749" y="265"/>
                  </a:lnTo>
                  <a:lnTo>
                    <a:pt x="749" y="259"/>
                  </a:lnTo>
                  <a:lnTo>
                    <a:pt x="749" y="242"/>
                  </a:lnTo>
                  <a:lnTo>
                    <a:pt x="755" y="230"/>
                  </a:lnTo>
                  <a:lnTo>
                    <a:pt x="755" y="224"/>
                  </a:lnTo>
                  <a:lnTo>
                    <a:pt x="761" y="212"/>
                  </a:lnTo>
                  <a:lnTo>
                    <a:pt x="767" y="206"/>
                  </a:lnTo>
                  <a:lnTo>
                    <a:pt x="778" y="195"/>
                  </a:lnTo>
                  <a:lnTo>
                    <a:pt x="784" y="189"/>
                  </a:lnTo>
                  <a:lnTo>
                    <a:pt x="796" y="183"/>
                  </a:lnTo>
                  <a:lnTo>
                    <a:pt x="808" y="177"/>
                  </a:lnTo>
                  <a:lnTo>
                    <a:pt x="820" y="171"/>
                  </a:lnTo>
                  <a:lnTo>
                    <a:pt x="832" y="171"/>
                  </a:lnTo>
                  <a:lnTo>
                    <a:pt x="843" y="171"/>
                  </a:lnTo>
                  <a:lnTo>
                    <a:pt x="855" y="17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336" name="Freeform 16"/>
            <p:cNvSpPr>
              <a:spLocks/>
            </p:cNvSpPr>
            <p:nvPr/>
          </p:nvSpPr>
          <p:spPr bwMode="auto">
            <a:xfrm rot="-5400000">
              <a:off x="757" y="3715"/>
              <a:ext cx="454" cy="406"/>
            </a:xfrm>
            <a:custGeom>
              <a:avLst/>
              <a:gdLst/>
              <a:ahLst/>
              <a:cxnLst>
                <a:cxn ang="0">
                  <a:pos x="384" y="165"/>
                </a:cxn>
                <a:cxn ang="0">
                  <a:pos x="372" y="77"/>
                </a:cxn>
                <a:cxn ang="0">
                  <a:pos x="413" y="12"/>
                </a:cxn>
                <a:cxn ang="0">
                  <a:pos x="519" y="0"/>
                </a:cxn>
                <a:cxn ang="0">
                  <a:pos x="573" y="41"/>
                </a:cxn>
                <a:cxn ang="0">
                  <a:pos x="584" y="112"/>
                </a:cxn>
                <a:cxn ang="0">
                  <a:pos x="578" y="189"/>
                </a:cxn>
                <a:cxn ang="0">
                  <a:pos x="626" y="236"/>
                </a:cxn>
                <a:cxn ang="0">
                  <a:pos x="708" y="254"/>
                </a:cxn>
                <a:cxn ang="0">
                  <a:pos x="738" y="289"/>
                </a:cxn>
                <a:cxn ang="0">
                  <a:pos x="738" y="336"/>
                </a:cxn>
                <a:cxn ang="0">
                  <a:pos x="767" y="383"/>
                </a:cxn>
                <a:cxn ang="0">
                  <a:pos x="832" y="395"/>
                </a:cxn>
                <a:cxn ang="0">
                  <a:pos x="897" y="389"/>
                </a:cxn>
                <a:cxn ang="0">
                  <a:pos x="938" y="413"/>
                </a:cxn>
                <a:cxn ang="0">
                  <a:pos x="950" y="489"/>
                </a:cxn>
                <a:cxn ang="0">
                  <a:pos x="938" y="596"/>
                </a:cxn>
                <a:cxn ang="0">
                  <a:pos x="897" y="619"/>
                </a:cxn>
                <a:cxn ang="0">
                  <a:pos x="826" y="619"/>
                </a:cxn>
                <a:cxn ang="0">
                  <a:pos x="773" y="625"/>
                </a:cxn>
                <a:cxn ang="0">
                  <a:pos x="744" y="655"/>
                </a:cxn>
                <a:cxn ang="0">
                  <a:pos x="738" y="714"/>
                </a:cxn>
                <a:cxn ang="0">
                  <a:pos x="702" y="755"/>
                </a:cxn>
                <a:cxn ang="0">
                  <a:pos x="643" y="772"/>
                </a:cxn>
                <a:cxn ang="0">
                  <a:pos x="584" y="802"/>
                </a:cxn>
                <a:cxn ang="0">
                  <a:pos x="573" y="855"/>
                </a:cxn>
                <a:cxn ang="0">
                  <a:pos x="584" y="932"/>
                </a:cxn>
                <a:cxn ang="0">
                  <a:pos x="561" y="997"/>
                </a:cxn>
                <a:cxn ang="0">
                  <a:pos x="514" y="1032"/>
                </a:cxn>
                <a:cxn ang="0">
                  <a:pos x="443" y="1038"/>
                </a:cxn>
                <a:cxn ang="0">
                  <a:pos x="390" y="1008"/>
                </a:cxn>
                <a:cxn ang="0">
                  <a:pos x="366" y="961"/>
                </a:cxn>
                <a:cxn ang="0">
                  <a:pos x="372" y="896"/>
                </a:cxn>
                <a:cxn ang="0">
                  <a:pos x="378" y="843"/>
                </a:cxn>
                <a:cxn ang="0">
                  <a:pos x="343" y="808"/>
                </a:cxn>
                <a:cxn ang="0">
                  <a:pos x="284" y="790"/>
                </a:cxn>
                <a:cxn ang="0">
                  <a:pos x="225" y="772"/>
                </a:cxn>
                <a:cxn ang="0">
                  <a:pos x="213" y="708"/>
                </a:cxn>
                <a:cxn ang="0">
                  <a:pos x="195" y="660"/>
                </a:cxn>
                <a:cxn ang="0">
                  <a:pos x="136" y="643"/>
                </a:cxn>
                <a:cxn ang="0">
                  <a:pos x="83" y="649"/>
                </a:cxn>
                <a:cxn ang="0">
                  <a:pos x="18" y="631"/>
                </a:cxn>
                <a:cxn ang="0">
                  <a:pos x="0" y="560"/>
                </a:cxn>
                <a:cxn ang="0">
                  <a:pos x="6" y="466"/>
                </a:cxn>
                <a:cxn ang="0">
                  <a:pos x="24" y="401"/>
                </a:cxn>
                <a:cxn ang="0">
                  <a:pos x="71" y="389"/>
                </a:cxn>
                <a:cxn ang="0">
                  <a:pos x="142" y="395"/>
                </a:cxn>
                <a:cxn ang="0">
                  <a:pos x="207" y="371"/>
                </a:cxn>
                <a:cxn ang="0">
                  <a:pos x="213" y="312"/>
                </a:cxn>
                <a:cxn ang="0">
                  <a:pos x="236" y="259"/>
                </a:cxn>
                <a:cxn ang="0">
                  <a:pos x="301" y="242"/>
                </a:cxn>
              </a:cxnLst>
              <a:rect l="0" t="0" r="r" b="b"/>
              <a:pathLst>
                <a:path w="950" h="1038">
                  <a:moveTo>
                    <a:pt x="360" y="218"/>
                  </a:moveTo>
                  <a:lnTo>
                    <a:pt x="372" y="206"/>
                  </a:lnTo>
                  <a:lnTo>
                    <a:pt x="378" y="195"/>
                  </a:lnTo>
                  <a:lnTo>
                    <a:pt x="384" y="183"/>
                  </a:lnTo>
                  <a:lnTo>
                    <a:pt x="384" y="165"/>
                  </a:lnTo>
                  <a:lnTo>
                    <a:pt x="378" y="147"/>
                  </a:lnTo>
                  <a:lnTo>
                    <a:pt x="372" y="130"/>
                  </a:lnTo>
                  <a:lnTo>
                    <a:pt x="372" y="112"/>
                  </a:lnTo>
                  <a:lnTo>
                    <a:pt x="366" y="88"/>
                  </a:lnTo>
                  <a:lnTo>
                    <a:pt x="372" y="77"/>
                  </a:lnTo>
                  <a:lnTo>
                    <a:pt x="372" y="65"/>
                  </a:lnTo>
                  <a:lnTo>
                    <a:pt x="378" y="47"/>
                  </a:lnTo>
                  <a:lnTo>
                    <a:pt x="390" y="29"/>
                  </a:lnTo>
                  <a:lnTo>
                    <a:pt x="401" y="18"/>
                  </a:lnTo>
                  <a:lnTo>
                    <a:pt x="413" y="12"/>
                  </a:lnTo>
                  <a:lnTo>
                    <a:pt x="431" y="6"/>
                  </a:lnTo>
                  <a:lnTo>
                    <a:pt x="449" y="0"/>
                  </a:lnTo>
                  <a:lnTo>
                    <a:pt x="472" y="0"/>
                  </a:lnTo>
                  <a:lnTo>
                    <a:pt x="502" y="0"/>
                  </a:lnTo>
                  <a:lnTo>
                    <a:pt x="519" y="0"/>
                  </a:lnTo>
                  <a:lnTo>
                    <a:pt x="537" y="6"/>
                  </a:lnTo>
                  <a:lnTo>
                    <a:pt x="543" y="12"/>
                  </a:lnTo>
                  <a:lnTo>
                    <a:pt x="555" y="18"/>
                  </a:lnTo>
                  <a:lnTo>
                    <a:pt x="567" y="29"/>
                  </a:lnTo>
                  <a:lnTo>
                    <a:pt x="573" y="41"/>
                  </a:lnTo>
                  <a:lnTo>
                    <a:pt x="584" y="53"/>
                  </a:lnTo>
                  <a:lnTo>
                    <a:pt x="584" y="65"/>
                  </a:lnTo>
                  <a:lnTo>
                    <a:pt x="590" y="82"/>
                  </a:lnTo>
                  <a:lnTo>
                    <a:pt x="590" y="100"/>
                  </a:lnTo>
                  <a:lnTo>
                    <a:pt x="584" y="112"/>
                  </a:lnTo>
                  <a:lnTo>
                    <a:pt x="584" y="124"/>
                  </a:lnTo>
                  <a:lnTo>
                    <a:pt x="578" y="141"/>
                  </a:lnTo>
                  <a:lnTo>
                    <a:pt x="573" y="165"/>
                  </a:lnTo>
                  <a:lnTo>
                    <a:pt x="573" y="177"/>
                  </a:lnTo>
                  <a:lnTo>
                    <a:pt x="578" y="189"/>
                  </a:lnTo>
                  <a:lnTo>
                    <a:pt x="578" y="200"/>
                  </a:lnTo>
                  <a:lnTo>
                    <a:pt x="590" y="212"/>
                  </a:lnTo>
                  <a:lnTo>
                    <a:pt x="602" y="218"/>
                  </a:lnTo>
                  <a:lnTo>
                    <a:pt x="614" y="230"/>
                  </a:lnTo>
                  <a:lnTo>
                    <a:pt x="626" y="236"/>
                  </a:lnTo>
                  <a:lnTo>
                    <a:pt x="643" y="236"/>
                  </a:lnTo>
                  <a:lnTo>
                    <a:pt x="661" y="242"/>
                  </a:lnTo>
                  <a:lnTo>
                    <a:pt x="673" y="242"/>
                  </a:lnTo>
                  <a:lnTo>
                    <a:pt x="690" y="248"/>
                  </a:lnTo>
                  <a:lnTo>
                    <a:pt x="708" y="254"/>
                  </a:lnTo>
                  <a:lnTo>
                    <a:pt x="714" y="259"/>
                  </a:lnTo>
                  <a:lnTo>
                    <a:pt x="726" y="265"/>
                  </a:lnTo>
                  <a:lnTo>
                    <a:pt x="732" y="271"/>
                  </a:lnTo>
                  <a:lnTo>
                    <a:pt x="732" y="277"/>
                  </a:lnTo>
                  <a:lnTo>
                    <a:pt x="738" y="289"/>
                  </a:lnTo>
                  <a:lnTo>
                    <a:pt x="738" y="295"/>
                  </a:lnTo>
                  <a:lnTo>
                    <a:pt x="744" y="307"/>
                  </a:lnTo>
                  <a:lnTo>
                    <a:pt x="744" y="318"/>
                  </a:lnTo>
                  <a:lnTo>
                    <a:pt x="738" y="330"/>
                  </a:lnTo>
                  <a:lnTo>
                    <a:pt x="738" y="336"/>
                  </a:lnTo>
                  <a:lnTo>
                    <a:pt x="744" y="348"/>
                  </a:lnTo>
                  <a:lnTo>
                    <a:pt x="749" y="360"/>
                  </a:lnTo>
                  <a:lnTo>
                    <a:pt x="755" y="371"/>
                  </a:lnTo>
                  <a:lnTo>
                    <a:pt x="761" y="377"/>
                  </a:lnTo>
                  <a:lnTo>
                    <a:pt x="767" y="383"/>
                  </a:lnTo>
                  <a:lnTo>
                    <a:pt x="779" y="389"/>
                  </a:lnTo>
                  <a:lnTo>
                    <a:pt x="797" y="389"/>
                  </a:lnTo>
                  <a:lnTo>
                    <a:pt x="808" y="395"/>
                  </a:lnTo>
                  <a:lnTo>
                    <a:pt x="820" y="395"/>
                  </a:lnTo>
                  <a:lnTo>
                    <a:pt x="832" y="395"/>
                  </a:lnTo>
                  <a:lnTo>
                    <a:pt x="850" y="389"/>
                  </a:lnTo>
                  <a:lnTo>
                    <a:pt x="861" y="389"/>
                  </a:lnTo>
                  <a:lnTo>
                    <a:pt x="873" y="389"/>
                  </a:lnTo>
                  <a:lnTo>
                    <a:pt x="885" y="389"/>
                  </a:lnTo>
                  <a:lnTo>
                    <a:pt x="897" y="389"/>
                  </a:lnTo>
                  <a:lnTo>
                    <a:pt x="909" y="389"/>
                  </a:lnTo>
                  <a:lnTo>
                    <a:pt x="915" y="395"/>
                  </a:lnTo>
                  <a:lnTo>
                    <a:pt x="920" y="395"/>
                  </a:lnTo>
                  <a:lnTo>
                    <a:pt x="932" y="401"/>
                  </a:lnTo>
                  <a:lnTo>
                    <a:pt x="938" y="413"/>
                  </a:lnTo>
                  <a:lnTo>
                    <a:pt x="944" y="425"/>
                  </a:lnTo>
                  <a:lnTo>
                    <a:pt x="944" y="430"/>
                  </a:lnTo>
                  <a:lnTo>
                    <a:pt x="950" y="442"/>
                  </a:lnTo>
                  <a:lnTo>
                    <a:pt x="950" y="466"/>
                  </a:lnTo>
                  <a:lnTo>
                    <a:pt x="950" y="489"/>
                  </a:lnTo>
                  <a:lnTo>
                    <a:pt x="950" y="519"/>
                  </a:lnTo>
                  <a:lnTo>
                    <a:pt x="944" y="548"/>
                  </a:lnTo>
                  <a:lnTo>
                    <a:pt x="944" y="566"/>
                  </a:lnTo>
                  <a:lnTo>
                    <a:pt x="944" y="584"/>
                  </a:lnTo>
                  <a:lnTo>
                    <a:pt x="938" y="596"/>
                  </a:lnTo>
                  <a:lnTo>
                    <a:pt x="932" y="601"/>
                  </a:lnTo>
                  <a:lnTo>
                    <a:pt x="926" y="607"/>
                  </a:lnTo>
                  <a:lnTo>
                    <a:pt x="915" y="613"/>
                  </a:lnTo>
                  <a:lnTo>
                    <a:pt x="909" y="619"/>
                  </a:lnTo>
                  <a:lnTo>
                    <a:pt x="897" y="619"/>
                  </a:lnTo>
                  <a:lnTo>
                    <a:pt x="879" y="619"/>
                  </a:lnTo>
                  <a:lnTo>
                    <a:pt x="861" y="619"/>
                  </a:lnTo>
                  <a:lnTo>
                    <a:pt x="850" y="619"/>
                  </a:lnTo>
                  <a:lnTo>
                    <a:pt x="838" y="619"/>
                  </a:lnTo>
                  <a:lnTo>
                    <a:pt x="826" y="619"/>
                  </a:lnTo>
                  <a:lnTo>
                    <a:pt x="814" y="619"/>
                  </a:lnTo>
                  <a:lnTo>
                    <a:pt x="803" y="619"/>
                  </a:lnTo>
                  <a:lnTo>
                    <a:pt x="791" y="619"/>
                  </a:lnTo>
                  <a:lnTo>
                    <a:pt x="779" y="619"/>
                  </a:lnTo>
                  <a:lnTo>
                    <a:pt x="773" y="625"/>
                  </a:lnTo>
                  <a:lnTo>
                    <a:pt x="767" y="625"/>
                  </a:lnTo>
                  <a:lnTo>
                    <a:pt x="755" y="631"/>
                  </a:lnTo>
                  <a:lnTo>
                    <a:pt x="749" y="643"/>
                  </a:lnTo>
                  <a:lnTo>
                    <a:pt x="744" y="649"/>
                  </a:lnTo>
                  <a:lnTo>
                    <a:pt x="744" y="655"/>
                  </a:lnTo>
                  <a:lnTo>
                    <a:pt x="738" y="666"/>
                  </a:lnTo>
                  <a:lnTo>
                    <a:pt x="738" y="672"/>
                  </a:lnTo>
                  <a:lnTo>
                    <a:pt x="738" y="684"/>
                  </a:lnTo>
                  <a:lnTo>
                    <a:pt x="738" y="696"/>
                  </a:lnTo>
                  <a:lnTo>
                    <a:pt x="738" y="714"/>
                  </a:lnTo>
                  <a:lnTo>
                    <a:pt x="732" y="725"/>
                  </a:lnTo>
                  <a:lnTo>
                    <a:pt x="732" y="737"/>
                  </a:lnTo>
                  <a:lnTo>
                    <a:pt x="720" y="743"/>
                  </a:lnTo>
                  <a:lnTo>
                    <a:pt x="714" y="749"/>
                  </a:lnTo>
                  <a:lnTo>
                    <a:pt x="702" y="755"/>
                  </a:lnTo>
                  <a:lnTo>
                    <a:pt x="690" y="761"/>
                  </a:lnTo>
                  <a:lnTo>
                    <a:pt x="679" y="761"/>
                  </a:lnTo>
                  <a:lnTo>
                    <a:pt x="667" y="767"/>
                  </a:lnTo>
                  <a:lnTo>
                    <a:pt x="655" y="767"/>
                  </a:lnTo>
                  <a:lnTo>
                    <a:pt x="643" y="772"/>
                  </a:lnTo>
                  <a:lnTo>
                    <a:pt x="626" y="772"/>
                  </a:lnTo>
                  <a:lnTo>
                    <a:pt x="620" y="778"/>
                  </a:lnTo>
                  <a:lnTo>
                    <a:pt x="608" y="784"/>
                  </a:lnTo>
                  <a:lnTo>
                    <a:pt x="596" y="790"/>
                  </a:lnTo>
                  <a:lnTo>
                    <a:pt x="584" y="802"/>
                  </a:lnTo>
                  <a:lnTo>
                    <a:pt x="578" y="808"/>
                  </a:lnTo>
                  <a:lnTo>
                    <a:pt x="573" y="820"/>
                  </a:lnTo>
                  <a:lnTo>
                    <a:pt x="573" y="831"/>
                  </a:lnTo>
                  <a:lnTo>
                    <a:pt x="573" y="843"/>
                  </a:lnTo>
                  <a:lnTo>
                    <a:pt x="573" y="855"/>
                  </a:lnTo>
                  <a:lnTo>
                    <a:pt x="578" y="873"/>
                  </a:lnTo>
                  <a:lnTo>
                    <a:pt x="578" y="885"/>
                  </a:lnTo>
                  <a:lnTo>
                    <a:pt x="584" y="896"/>
                  </a:lnTo>
                  <a:lnTo>
                    <a:pt x="584" y="914"/>
                  </a:lnTo>
                  <a:lnTo>
                    <a:pt x="584" y="932"/>
                  </a:lnTo>
                  <a:lnTo>
                    <a:pt x="584" y="944"/>
                  </a:lnTo>
                  <a:lnTo>
                    <a:pt x="578" y="955"/>
                  </a:lnTo>
                  <a:lnTo>
                    <a:pt x="573" y="973"/>
                  </a:lnTo>
                  <a:lnTo>
                    <a:pt x="567" y="985"/>
                  </a:lnTo>
                  <a:lnTo>
                    <a:pt x="561" y="997"/>
                  </a:lnTo>
                  <a:lnTo>
                    <a:pt x="549" y="1008"/>
                  </a:lnTo>
                  <a:lnTo>
                    <a:pt x="543" y="1014"/>
                  </a:lnTo>
                  <a:lnTo>
                    <a:pt x="537" y="1020"/>
                  </a:lnTo>
                  <a:lnTo>
                    <a:pt x="525" y="1026"/>
                  </a:lnTo>
                  <a:lnTo>
                    <a:pt x="514" y="1032"/>
                  </a:lnTo>
                  <a:lnTo>
                    <a:pt x="508" y="1032"/>
                  </a:lnTo>
                  <a:lnTo>
                    <a:pt x="490" y="1038"/>
                  </a:lnTo>
                  <a:lnTo>
                    <a:pt x="472" y="1038"/>
                  </a:lnTo>
                  <a:lnTo>
                    <a:pt x="455" y="1038"/>
                  </a:lnTo>
                  <a:lnTo>
                    <a:pt x="443" y="1038"/>
                  </a:lnTo>
                  <a:lnTo>
                    <a:pt x="431" y="1032"/>
                  </a:lnTo>
                  <a:lnTo>
                    <a:pt x="419" y="1032"/>
                  </a:lnTo>
                  <a:lnTo>
                    <a:pt x="407" y="1026"/>
                  </a:lnTo>
                  <a:lnTo>
                    <a:pt x="401" y="1020"/>
                  </a:lnTo>
                  <a:lnTo>
                    <a:pt x="390" y="1008"/>
                  </a:lnTo>
                  <a:lnTo>
                    <a:pt x="384" y="1002"/>
                  </a:lnTo>
                  <a:lnTo>
                    <a:pt x="378" y="991"/>
                  </a:lnTo>
                  <a:lnTo>
                    <a:pt x="372" y="985"/>
                  </a:lnTo>
                  <a:lnTo>
                    <a:pt x="366" y="973"/>
                  </a:lnTo>
                  <a:lnTo>
                    <a:pt x="366" y="961"/>
                  </a:lnTo>
                  <a:lnTo>
                    <a:pt x="366" y="949"/>
                  </a:lnTo>
                  <a:lnTo>
                    <a:pt x="366" y="938"/>
                  </a:lnTo>
                  <a:lnTo>
                    <a:pt x="366" y="926"/>
                  </a:lnTo>
                  <a:lnTo>
                    <a:pt x="372" y="914"/>
                  </a:lnTo>
                  <a:lnTo>
                    <a:pt x="372" y="896"/>
                  </a:lnTo>
                  <a:lnTo>
                    <a:pt x="378" y="885"/>
                  </a:lnTo>
                  <a:lnTo>
                    <a:pt x="378" y="873"/>
                  </a:lnTo>
                  <a:lnTo>
                    <a:pt x="378" y="861"/>
                  </a:lnTo>
                  <a:lnTo>
                    <a:pt x="378" y="855"/>
                  </a:lnTo>
                  <a:lnTo>
                    <a:pt x="378" y="843"/>
                  </a:lnTo>
                  <a:lnTo>
                    <a:pt x="372" y="831"/>
                  </a:lnTo>
                  <a:lnTo>
                    <a:pt x="366" y="826"/>
                  </a:lnTo>
                  <a:lnTo>
                    <a:pt x="354" y="820"/>
                  </a:lnTo>
                  <a:lnTo>
                    <a:pt x="348" y="814"/>
                  </a:lnTo>
                  <a:lnTo>
                    <a:pt x="343" y="808"/>
                  </a:lnTo>
                  <a:lnTo>
                    <a:pt x="331" y="802"/>
                  </a:lnTo>
                  <a:lnTo>
                    <a:pt x="319" y="802"/>
                  </a:lnTo>
                  <a:lnTo>
                    <a:pt x="307" y="796"/>
                  </a:lnTo>
                  <a:lnTo>
                    <a:pt x="295" y="796"/>
                  </a:lnTo>
                  <a:lnTo>
                    <a:pt x="284" y="790"/>
                  </a:lnTo>
                  <a:lnTo>
                    <a:pt x="272" y="790"/>
                  </a:lnTo>
                  <a:lnTo>
                    <a:pt x="260" y="784"/>
                  </a:lnTo>
                  <a:lnTo>
                    <a:pt x="242" y="778"/>
                  </a:lnTo>
                  <a:lnTo>
                    <a:pt x="236" y="778"/>
                  </a:lnTo>
                  <a:lnTo>
                    <a:pt x="225" y="772"/>
                  </a:lnTo>
                  <a:lnTo>
                    <a:pt x="219" y="761"/>
                  </a:lnTo>
                  <a:lnTo>
                    <a:pt x="213" y="749"/>
                  </a:lnTo>
                  <a:lnTo>
                    <a:pt x="213" y="737"/>
                  </a:lnTo>
                  <a:lnTo>
                    <a:pt x="213" y="725"/>
                  </a:lnTo>
                  <a:lnTo>
                    <a:pt x="213" y="708"/>
                  </a:lnTo>
                  <a:lnTo>
                    <a:pt x="213" y="702"/>
                  </a:lnTo>
                  <a:lnTo>
                    <a:pt x="213" y="690"/>
                  </a:lnTo>
                  <a:lnTo>
                    <a:pt x="207" y="678"/>
                  </a:lnTo>
                  <a:lnTo>
                    <a:pt x="201" y="666"/>
                  </a:lnTo>
                  <a:lnTo>
                    <a:pt x="195" y="660"/>
                  </a:lnTo>
                  <a:lnTo>
                    <a:pt x="189" y="655"/>
                  </a:lnTo>
                  <a:lnTo>
                    <a:pt x="177" y="649"/>
                  </a:lnTo>
                  <a:lnTo>
                    <a:pt x="166" y="643"/>
                  </a:lnTo>
                  <a:lnTo>
                    <a:pt x="148" y="643"/>
                  </a:lnTo>
                  <a:lnTo>
                    <a:pt x="136" y="643"/>
                  </a:lnTo>
                  <a:lnTo>
                    <a:pt x="124" y="643"/>
                  </a:lnTo>
                  <a:lnTo>
                    <a:pt x="113" y="643"/>
                  </a:lnTo>
                  <a:lnTo>
                    <a:pt x="107" y="643"/>
                  </a:lnTo>
                  <a:lnTo>
                    <a:pt x="95" y="649"/>
                  </a:lnTo>
                  <a:lnTo>
                    <a:pt x="83" y="649"/>
                  </a:lnTo>
                  <a:lnTo>
                    <a:pt x="65" y="649"/>
                  </a:lnTo>
                  <a:lnTo>
                    <a:pt x="54" y="649"/>
                  </a:lnTo>
                  <a:lnTo>
                    <a:pt x="42" y="643"/>
                  </a:lnTo>
                  <a:lnTo>
                    <a:pt x="30" y="637"/>
                  </a:lnTo>
                  <a:lnTo>
                    <a:pt x="18" y="631"/>
                  </a:lnTo>
                  <a:lnTo>
                    <a:pt x="12" y="625"/>
                  </a:lnTo>
                  <a:lnTo>
                    <a:pt x="12" y="613"/>
                  </a:lnTo>
                  <a:lnTo>
                    <a:pt x="6" y="596"/>
                  </a:lnTo>
                  <a:lnTo>
                    <a:pt x="6" y="578"/>
                  </a:lnTo>
                  <a:lnTo>
                    <a:pt x="0" y="560"/>
                  </a:lnTo>
                  <a:lnTo>
                    <a:pt x="0" y="542"/>
                  </a:lnTo>
                  <a:lnTo>
                    <a:pt x="6" y="519"/>
                  </a:lnTo>
                  <a:lnTo>
                    <a:pt x="6" y="501"/>
                  </a:lnTo>
                  <a:lnTo>
                    <a:pt x="6" y="484"/>
                  </a:lnTo>
                  <a:lnTo>
                    <a:pt x="6" y="466"/>
                  </a:lnTo>
                  <a:lnTo>
                    <a:pt x="6" y="448"/>
                  </a:lnTo>
                  <a:lnTo>
                    <a:pt x="12" y="430"/>
                  </a:lnTo>
                  <a:lnTo>
                    <a:pt x="12" y="419"/>
                  </a:lnTo>
                  <a:lnTo>
                    <a:pt x="18" y="413"/>
                  </a:lnTo>
                  <a:lnTo>
                    <a:pt x="24" y="401"/>
                  </a:lnTo>
                  <a:lnTo>
                    <a:pt x="30" y="401"/>
                  </a:lnTo>
                  <a:lnTo>
                    <a:pt x="42" y="395"/>
                  </a:lnTo>
                  <a:lnTo>
                    <a:pt x="48" y="389"/>
                  </a:lnTo>
                  <a:lnTo>
                    <a:pt x="59" y="389"/>
                  </a:lnTo>
                  <a:lnTo>
                    <a:pt x="71" y="389"/>
                  </a:lnTo>
                  <a:lnTo>
                    <a:pt x="83" y="389"/>
                  </a:lnTo>
                  <a:lnTo>
                    <a:pt x="101" y="389"/>
                  </a:lnTo>
                  <a:lnTo>
                    <a:pt x="113" y="389"/>
                  </a:lnTo>
                  <a:lnTo>
                    <a:pt x="124" y="395"/>
                  </a:lnTo>
                  <a:lnTo>
                    <a:pt x="142" y="395"/>
                  </a:lnTo>
                  <a:lnTo>
                    <a:pt x="160" y="389"/>
                  </a:lnTo>
                  <a:lnTo>
                    <a:pt x="171" y="389"/>
                  </a:lnTo>
                  <a:lnTo>
                    <a:pt x="189" y="383"/>
                  </a:lnTo>
                  <a:lnTo>
                    <a:pt x="195" y="377"/>
                  </a:lnTo>
                  <a:lnTo>
                    <a:pt x="207" y="371"/>
                  </a:lnTo>
                  <a:lnTo>
                    <a:pt x="213" y="360"/>
                  </a:lnTo>
                  <a:lnTo>
                    <a:pt x="213" y="348"/>
                  </a:lnTo>
                  <a:lnTo>
                    <a:pt x="219" y="336"/>
                  </a:lnTo>
                  <a:lnTo>
                    <a:pt x="219" y="330"/>
                  </a:lnTo>
                  <a:lnTo>
                    <a:pt x="213" y="312"/>
                  </a:lnTo>
                  <a:lnTo>
                    <a:pt x="219" y="301"/>
                  </a:lnTo>
                  <a:lnTo>
                    <a:pt x="219" y="289"/>
                  </a:lnTo>
                  <a:lnTo>
                    <a:pt x="225" y="277"/>
                  </a:lnTo>
                  <a:lnTo>
                    <a:pt x="230" y="265"/>
                  </a:lnTo>
                  <a:lnTo>
                    <a:pt x="236" y="259"/>
                  </a:lnTo>
                  <a:lnTo>
                    <a:pt x="248" y="254"/>
                  </a:lnTo>
                  <a:lnTo>
                    <a:pt x="266" y="248"/>
                  </a:lnTo>
                  <a:lnTo>
                    <a:pt x="278" y="248"/>
                  </a:lnTo>
                  <a:lnTo>
                    <a:pt x="289" y="242"/>
                  </a:lnTo>
                  <a:lnTo>
                    <a:pt x="301" y="242"/>
                  </a:lnTo>
                  <a:lnTo>
                    <a:pt x="319" y="236"/>
                  </a:lnTo>
                  <a:lnTo>
                    <a:pt x="337" y="236"/>
                  </a:lnTo>
                  <a:lnTo>
                    <a:pt x="348" y="224"/>
                  </a:lnTo>
                  <a:lnTo>
                    <a:pt x="360" y="218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3000">
        <p:fade/>
      </p:transition>
    </mc:Choice>
    <mc:Fallback xmlns="">
      <p:transition spd="med" advClick="0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2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3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8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3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4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3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3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 advAuto="1000"/>
      <p:bldP spid="56324" grpId="0" autoUpdateAnimBg="0"/>
    </p:bldLst>
  </p:timing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icrosoft Sans Serif" pitchFamily="34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4765</TotalTime>
  <Pages>15</Pages>
  <Words>500</Words>
  <Application>Microsoft Office PowerPoint</Application>
  <PresentationFormat>On-screen Show (4:3)</PresentationFormat>
  <Paragraphs>162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Capsules</vt:lpstr>
      <vt:lpstr>FLEXIBLE RESOURCE ROOMS</vt:lpstr>
      <vt:lpstr>PowerPoint Presentation</vt:lpstr>
      <vt:lpstr>FLEXIBLE RESOURCE ROOMS</vt:lpstr>
      <vt:lpstr>FRR meets  3 major concerns for public schools</vt:lpstr>
      <vt:lpstr> </vt:lpstr>
      <vt:lpstr>PowerPoint Presentation</vt:lpstr>
      <vt:lpstr>The FRR staff assume: </vt:lpstr>
      <vt:lpstr>…and…all learning is influenced continuously by ...</vt:lpstr>
      <vt:lpstr>PowerPoint Presentation</vt:lpstr>
      <vt:lpstr>Without support and hope,  students at risk can get locked into...</vt:lpstr>
      <vt:lpstr>Often, these patterns can be characterized by...</vt:lpstr>
      <vt:lpstr>School behaviors can appear...</vt:lpstr>
      <vt:lpstr>PowerPoint Presentation</vt:lpstr>
      <vt:lpstr>PowerPoint Presentation</vt:lpstr>
      <vt:lpstr>This Means Helping Students...</vt:lpstr>
      <vt:lpstr>PowerPoint Presentation</vt:lpstr>
      <vt:lpstr>…using several different program strategies</vt:lpstr>
      <vt:lpstr>PowerPoint Presentation</vt:lpstr>
      <vt:lpstr>PowerPoint Presentation</vt:lpstr>
      <vt:lpstr>By Addressing  Psychological Needs</vt:lpstr>
      <vt:lpstr> By Planning For  Academic Success </vt:lpstr>
      <vt:lpstr>By Building  Self Control  </vt:lpstr>
      <vt:lpstr>By Teaching Social-Cognitive Skills </vt:lpstr>
      <vt:lpstr> helping students rebuild... </vt:lpstr>
      <vt:lpstr>PowerPoint Presentation</vt:lpstr>
      <vt:lpstr>Flexible Resource Room Staff </vt:lpstr>
      <vt:lpstr>Referring students to the FRR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student feelings, beliefs and behaviors are influenced ongoingly by environmental conditions</dc:title>
  <dc:creator>Hawk</dc:creator>
  <cp:lastModifiedBy>PAUL PATTAVINA</cp:lastModifiedBy>
  <cp:revision>236</cp:revision>
  <cp:lastPrinted>2018-08-02T13:54:05Z</cp:lastPrinted>
  <dcterms:created xsi:type="dcterms:W3CDTF">1999-07-16T21:27:47Z</dcterms:created>
  <dcterms:modified xsi:type="dcterms:W3CDTF">2019-04-15T14:55:39Z</dcterms:modified>
</cp:coreProperties>
</file>