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59E4-0755-467B-B8B8-249D0D59A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699AD-91AC-4306-A5FB-98DB234DD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2F181-BE2E-4EB6-90D4-24955982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710C-B29C-48AA-B015-722708A5FF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217D7-7869-44EE-967B-847648A3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CE9BE-A211-4FC3-B2C3-F263E8D21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4AF-7153-4D63-A872-88A13AFE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5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BC15A-FF53-423A-B845-4EA0EB9E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97BD9-8C0E-4021-A674-F46632E3F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94881-A5DA-4789-8D36-4E4F2D77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710C-B29C-48AA-B015-722708A5FF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87282-C881-4DF4-BA8B-C5C231644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5A4A1-56D5-4AA2-82E0-77D5E5C5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4AF-7153-4D63-A872-88A13AFE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5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B2B3A4-A3AB-4CBF-B212-6996F2B59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B54EF-153B-43E0-9D58-7CD8DD749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58044-6B63-458B-B3F5-ECE58BAE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710C-B29C-48AA-B015-722708A5FF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D2C8B-9CAF-4111-A2E5-C95BDC41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518A1-D8AD-4A63-812F-902E8523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4AF-7153-4D63-A872-88A13AFE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6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3097F-2CEC-4CC5-9E79-D49DD48B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F95A7-44A7-4B84-AAA8-F06227BD8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93C97-48C6-42F9-AAB2-C0CC8A03E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710C-B29C-48AA-B015-722708A5FF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32FA5-DEF6-4409-8F47-5A0749941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712D8-6096-49AF-86C6-7E9B67C0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4AF-7153-4D63-A872-88A13AFE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7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26EB-5022-4DF5-A788-0F70C757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5DE27-C2EB-4DA1-BA52-6ADAFE61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2E961-124E-4F78-BA39-3AE7A981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710C-B29C-48AA-B015-722708A5FF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62DB3-0F72-4224-9625-57897758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54EA4-1E35-4704-965D-9CEACCBA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4AF-7153-4D63-A872-88A13AFE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2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5775-2780-4B88-82C1-2E95C0410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8F77A-80EE-4CFB-9B4F-3A9DA9987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00BA3-245A-47D6-8E0A-5F7E20BD9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F81BE-EB8E-4404-B56B-27A89E45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710C-B29C-48AA-B015-722708A5FF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C2EBF-6CFC-4E05-949B-035747E3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A34AD-1C0B-4AA5-A88B-4339B00F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4AF-7153-4D63-A872-88A13AFE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4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84987-B2C4-41D1-BA35-48634E42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53C4A-200B-42EE-96EF-0BC6A5804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47A79-E482-47DB-8EFD-FA1278F80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5D9A8-18D2-487C-A14B-DFF603018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3717C-72C8-445F-A4A9-2C5ACCA62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DF3865-F8F0-4EEB-970D-348634A7C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710C-B29C-48AA-B015-722708A5FF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998497-78A4-41AA-8E32-20747A8D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F74E77-10D5-410B-8DC9-DD642A48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4AF-7153-4D63-A872-88A13AFE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7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4B2D-9019-4F08-80F8-2293708C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5C24D3-9F17-4DD7-BFF6-6DDE7E5F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710C-B29C-48AA-B015-722708A5FF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44319-218F-41A0-824C-B193C20D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42D9E-86C9-4A66-9DA2-A08758BD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4AF-7153-4D63-A872-88A13AFE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7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32124D-E500-4BCA-8E79-2F1FC318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710C-B29C-48AA-B015-722708A5FF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13D764-5211-4BBD-BE50-B24C9E81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83CFB-5B2F-4925-873F-91A0617B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4AF-7153-4D63-A872-88A13AFE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2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73A5-B0A4-4D9A-AFF4-0DE717DC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5A5AF-D33A-48CA-A63C-C89C08379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7A0B0-C7F4-4A16-91C0-BEC4F09C6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43D88-C5D2-4180-A918-63541D5B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710C-B29C-48AA-B015-722708A5FF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A56F6-096D-4053-900A-84377280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0036C-006B-4576-B9E9-3E25BB8B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4AF-7153-4D63-A872-88A13AFE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0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6440C-195E-458F-9215-70658591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54FC18-5D52-4F1E-A997-50C807B52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C1189-0D93-4F65-AA41-8571B1BB1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67591-A5AC-4EB9-A04D-0797560B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710C-B29C-48AA-B015-722708A5FF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7A673-D375-4F88-8793-C195C45D1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A68BE-8B02-4E26-9B76-7BFC009B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4AF-7153-4D63-A872-88A13AFE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5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35EDD1-D9F8-4B0D-A7DE-2F7A49CB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7F03E-5425-419F-B6BD-BA61E471F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6A12C-376D-46CE-A478-B403D8259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710C-B29C-48AA-B015-722708A5FF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08DB1-78D7-44E1-B968-8871EBC1F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4159D-7B26-4A14-8A48-078C4C3B2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074AF-7153-4D63-A872-88A13AFE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413E-7CFC-4673-B200-A8C254478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1281" y="575352"/>
            <a:ext cx="6705599" cy="1387011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2024 RACE 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85C1A-ABFE-4FB6-A85E-9044054B9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84" y="-1"/>
            <a:ext cx="3051425" cy="196236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04F88C-4581-460E-A93A-A91F417DB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607584"/>
              </p:ext>
            </p:extLst>
          </p:nvPr>
        </p:nvGraphicFramePr>
        <p:xfrm>
          <a:off x="140984" y="2085565"/>
          <a:ext cx="11907177" cy="472558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35061">
                  <a:extLst>
                    <a:ext uri="{9D8B030D-6E8A-4147-A177-3AD203B41FA5}">
                      <a16:colId xmlns:a16="http://schemas.microsoft.com/office/drawing/2014/main" val="4186357043"/>
                    </a:ext>
                  </a:extLst>
                </a:gridCol>
                <a:gridCol w="1212351">
                  <a:extLst>
                    <a:ext uri="{9D8B030D-6E8A-4147-A177-3AD203B41FA5}">
                      <a16:colId xmlns:a16="http://schemas.microsoft.com/office/drawing/2014/main" val="3064826679"/>
                    </a:ext>
                  </a:extLst>
                </a:gridCol>
                <a:gridCol w="1160979">
                  <a:extLst>
                    <a:ext uri="{9D8B030D-6E8A-4147-A177-3AD203B41FA5}">
                      <a16:colId xmlns:a16="http://schemas.microsoft.com/office/drawing/2014/main" val="95324389"/>
                    </a:ext>
                  </a:extLst>
                </a:gridCol>
                <a:gridCol w="2568540">
                  <a:extLst>
                    <a:ext uri="{9D8B030D-6E8A-4147-A177-3AD203B41FA5}">
                      <a16:colId xmlns:a16="http://schemas.microsoft.com/office/drawing/2014/main" val="404145386"/>
                    </a:ext>
                  </a:extLst>
                </a:gridCol>
                <a:gridCol w="1787703">
                  <a:extLst>
                    <a:ext uri="{9D8B030D-6E8A-4147-A177-3AD203B41FA5}">
                      <a16:colId xmlns:a16="http://schemas.microsoft.com/office/drawing/2014/main" val="928458567"/>
                    </a:ext>
                  </a:extLst>
                </a:gridCol>
                <a:gridCol w="1569755">
                  <a:extLst>
                    <a:ext uri="{9D8B030D-6E8A-4147-A177-3AD203B41FA5}">
                      <a16:colId xmlns:a16="http://schemas.microsoft.com/office/drawing/2014/main" val="2959578877"/>
                    </a:ext>
                  </a:extLst>
                </a:gridCol>
                <a:gridCol w="1489396">
                  <a:extLst>
                    <a:ext uri="{9D8B030D-6E8A-4147-A177-3AD203B41FA5}">
                      <a16:colId xmlns:a16="http://schemas.microsoft.com/office/drawing/2014/main" val="4113336960"/>
                    </a:ext>
                  </a:extLst>
                </a:gridCol>
                <a:gridCol w="1283392">
                  <a:extLst>
                    <a:ext uri="{9D8B030D-6E8A-4147-A177-3AD203B41FA5}">
                      <a16:colId xmlns:a16="http://schemas.microsoft.com/office/drawing/2014/main" val="3728505432"/>
                    </a:ext>
                  </a:extLst>
                </a:gridCol>
              </a:tblGrid>
              <a:tr h="359560">
                <a:tc>
                  <a:txBody>
                    <a:bodyPr/>
                    <a:lstStyle/>
                    <a:p>
                      <a:r>
                        <a:rPr lang="en-US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Race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Gates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Race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249902"/>
                  </a:ext>
                </a:extLst>
              </a:tr>
              <a:tr h="51934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/21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Horn Rapids 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Richland, 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Yes, 10–3pm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Thurs 4pm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7:30am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908575"/>
                  </a:ext>
                </a:extLst>
              </a:tr>
              <a:tr h="62923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11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/12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 &amp;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Toutle Motorsports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Toutle, 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Yes, 10–3pm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Thurs 4pm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7:30am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535169"/>
                  </a:ext>
                </a:extLst>
              </a:tr>
              <a:tr h="62923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/16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 &amp;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Albany 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Albany, 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Yes, 10–3pm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Thurs 4pm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7:30am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845009"/>
                  </a:ext>
                </a:extLst>
              </a:tr>
              <a:tr h="62923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/21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 &amp;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Riley </a:t>
                      </a:r>
                      <a:r>
                        <a:rPr lang="en-US"/>
                        <a:t>Ranch MX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North Bend, 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Yes, 10–3pm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Thurs 4pm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7:30am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73890"/>
                  </a:ext>
                </a:extLst>
              </a:tr>
              <a:tr h="62923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17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/18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 &amp;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Albany 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Albany, 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Yes, 10–3pm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Thurs 4pm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7:30am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772356"/>
                  </a:ext>
                </a:extLst>
              </a:tr>
              <a:tr h="62923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/8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11 &amp;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Washougal 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Washougal, 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Yes, 10–3pm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Thurs 4pm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7:30am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884681"/>
                  </a:ext>
                </a:extLst>
              </a:tr>
              <a:tr h="62923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12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/13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13 &amp;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Burnt Ridge MX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Onalaska, 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Yes, 10–3pm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Thurs 4pm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7:30am</a:t>
                      </a:r>
                    </a:p>
                    <a:p>
                      <a:pPr algn="l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11081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AEC1F11-462F-4C98-8B74-29CFA1D1A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227" y="-1"/>
            <a:ext cx="3232935" cy="196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75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147</Words>
  <Application>Microsoft Office PowerPoint</Application>
  <PresentationFormat>Widescreen</PresentationFormat>
  <Paragraphs>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Bodoni MT Black</vt:lpstr>
      <vt:lpstr>Calibri</vt:lpstr>
      <vt:lpstr>Calibri Light</vt:lpstr>
      <vt:lpstr>Office Theme</vt:lpstr>
      <vt:lpstr>2024 RACE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RACE SCHEDULE</dc:title>
  <dc:creator>Decia Woods</dc:creator>
  <cp:lastModifiedBy>Decia Woods</cp:lastModifiedBy>
  <cp:revision>8</cp:revision>
  <dcterms:created xsi:type="dcterms:W3CDTF">2023-10-09T17:32:38Z</dcterms:created>
  <dcterms:modified xsi:type="dcterms:W3CDTF">2023-10-21T03:06:51Z</dcterms:modified>
</cp:coreProperties>
</file>