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21" r:id="rId2"/>
    <p:sldId id="522" r:id="rId3"/>
    <p:sldId id="523" r:id="rId4"/>
    <p:sldId id="524" r:id="rId5"/>
    <p:sldId id="525" r:id="rId6"/>
    <p:sldId id="526" r:id="rId7"/>
    <p:sldId id="527" r:id="rId8"/>
  </p:sldIdLst>
  <p:sldSz cx="7543800" cy="9829800"/>
  <p:notesSz cx="6858000" cy="9144000"/>
  <p:defaultTextStyle>
    <a:defPPr>
      <a:defRPr lang="en-US"/>
    </a:defPPr>
    <a:lvl1pPr marL="0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1pPr>
    <a:lvl2pPr marL="496323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2pPr>
    <a:lvl3pPr marL="992648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3pPr>
    <a:lvl4pPr marL="1488972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4pPr>
    <a:lvl5pPr marL="1985296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5pPr>
    <a:lvl6pPr marL="2481620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6pPr>
    <a:lvl7pPr marL="2977944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7pPr>
    <a:lvl8pPr marL="3474268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8pPr>
    <a:lvl9pPr marL="3970592" algn="l" defTabSz="496323" rtl="0" eaLnBrk="1" latinLnBrk="0" hangingPunct="1">
      <a:defRPr sz="195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9832C1-B5A0-40EE-B68E-4C7F7B6F8BEC}" v="606" dt="2023-12-20T20:27:25.428"/>
    <p1510:client id="{F9BB9B9F-0C17-4D33-BF46-E282831D30E5}" v="612" dt="2023-12-19T21:49:20.1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2766" y="-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da Irvine" userId="bd134f3aa811f701" providerId="LiveId" clId="{4F9832C1-B5A0-40EE-B68E-4C7F7B6F8BEC}"/>
    <pc:docChg chg="undo custSel addSld modSld">
      <pc:chgData name="Brenda Irvine" userId="bd134f3aa811f701" providerId="LiveId" clId="{4F9832C1-B5A0-40EE-B68E-4C7F7B6F8BEC}" dt="2023-12-20T20:27:25.427" v="731" actId="1038"/>
      <pc:docMkLst>
        <pc:docMk/>
      </pc:docMkLst>
      <pc:sldChg chg="addSp delSp modSp mod">
        <pc:chgData name="Brenda Irvine" userId="bd134f3aa811f701" providerId="LiveId" clId="{4F9832C1-B5A0-40EE-B68E-4C7F7B6F8BEC}" dt="2023-12-19T22:45:32.411" v="588" actId="14100"/>
        <pc:sldMkLst>
          <pc:docMk/>
          <pc:sldMk cId="3970574546" sldId="521"/>
        </pc:sldMkLst>
        <pc:spChg chg="add mod">
          <ac:chgData name="Brenda Irvine" userId="bd134f3aa811f701" providerId="LiveId" clId="{4F9832C1-B5A0-40EE-B68E-4C7F7B6F8BEC}" dt="2023-12-18T18:58:47.471" v="17" actId="122"/>
          <ac:spMkLst>
            <pc:docMk/>
            <pc:sldMk cId="3970574546" sldId="521"/>
            <ac:spMk id="2" creationId="{28D71AE6-48CB-FA09-1752-AF3C2621E019}"/>
          </ac:spMkLst>
        </pc:spChg>
        <pc:spChg chg="del">
          <ac:chgData name="Brenda Irvine" userId="bd134f3aa811f701" providerId="LiveId" clId="{4F9832C1-B5A0-40EE-B68E-4C7F7B6F8BEC}" dt="2023-12-18T18:58:00.451" v="0" actId="478"/>
          <ac:spMkLst>
            <pc:docMk/>
            <pc:sldMk cId="3970574546" sldId="521"/>
            <ac:spMk id="4" creationId="{C23D0294-47FD-47B0-8295-FF48F10560AE}"/>
          </ac:spMkLst>
        </pc:spChg>
        <pc:picChg chg="add mod">
          <ac:chgData name="Brenda Irvine" userId="bd134f3aa811f701" providerId="LiveId" clId="{4F9832C1-B5A0-40EE-B68E-4C7F7B6F8BEC}" dt="2023-12-19T22:22:39.657" v="452"/>
          <ac:picMkLst>
            <pc:docMk/>
            <pc:sldMk cId="3970574546" sldId="521"/>
            <ac:picMk id="3" creationId="{94358389-B91C-9F42-FBB3-8915DC53B61A}"/>
          </ac:picMkLst>
        </pc:picChg>
        <pc:picChg chg="add mod">
          <ac:chgData name="Brenda Irvine" userId="bd134f3aa811f701" providerId="LiveId" clId="{4F9832C1-B5A0-40EE-B68E-4C7F7B6F8BEC}" dt="2023-12-19T22:26:47.579" v="473" actId="1038"/>
          <ac:picMkLst>
            <pc:docMk/>
            <pc:sldMk cId="3970574546" sldId="521"/>
            <ac:picMk id="4" creationId="{FD43C445-E46D-59A8-35D0-2FFB93C1E1EF}"/>
          </ac:picMkLst>
        </pc:picChg>
        <pc:picChg chg="add mod">
          <ac:chgData name="Brenda Irvine" userId="bd134f3aa811f701" providerId="LiveId" clId="{4F9832C1-B5A0-40EE-B68E-4C7F7B6F8BEC}" dt="2023-12-19T22:32:05.310" v="506" actId="1076"/>
          <ac:picMkLst>
            <pc:docMk/>
            <pc:sldMk cId="3970574546" sldId="521"/>
            <ac:picMk id="5" creationId="{F890A342-99DC-4DCA-8FFC-2F9FEDEB223F}"/>
          </ac:picMkLst>
        </pc:picChg>
        <pc:picChg chg="add mod">
          <ac:chgData name="Brenda Irvine" userId="bd134f3aa811f701" providerId="LiveId" clId="{4F9832C1-B5A0-40EE-B68E-4C7F7B6F8BEC}" dt="2023-12-19T22:33:51.275" v="519" actId="1076"/>
          <ac:picMkLst>
            <pc:docMk/>
            <pc:sldMk cId="3970574546" sldId="521"/>
            <ac:picMk id="6" creationId="{7444CB01-C1B3-517F-AB28-FCF4ADA34A5D}"/>
          </ac:picMkLst>
        </pc:picChg>
        <pc:picChg chg="add mod">
          <ac:chgData name="Brenda Irvine" userId="bd134f3aa811f701" providerId="LiveId" clId="{4F9832C1-B5A0-40EE-B68E-4C7F7B6F8BEC}" dt="2023-12-19T22:34:40.335" v="525"/>
          <ac:picMkLst>
            <pc:docMk/>
            <pc:sldMk cId="3970574546" sldId="521"/>
            <ac:picMk id="7" creationId="{182BC518-200E-3480-7E75-EAD4A1D9CAC1}"/>
          </ac:picMkLst>
        </pc:picChg>
        <pc:picChg chg="add mod">
          <ac:chgData name="Brenda Irvine" userId="bd134f3aa811f701" providerId="LiveId" clId="{4F9832C1-B5A0-40EE-B68E-4C7F7B6F8BEC}" dt="2023-12-19T22:42:00.594" v="562" actId="1037"/>
          <ac:picMkLst>
            <pc:docMk/>
            <pc:sldMk cId="3970574546" sldId="521"/>
            <ac:picMk id="8" creationId="{2757926F-F44F-57DF-3B04-709881A94D95}"/>
          </ac:picMkLst>
        </pc:picChg>
        <pc:picChg chg="add mod">
          <ac:chgData name="Brenda Irvine" userId="bd134f3aa811f701" providerId="LiveId" clId="{4F9832C1-B5A0-40EE-B68E-4C7F7B6F8BEC}" dt="2023-12-19T22:42:14.514" v="568" actId="1037"/>
          <ac:picMkLst>
            <pc:docMk/>
            <pc:sldMk cId="3970574546" sldId="521"/>
            <ac:picMk id="9" creationId="{80C6714D-0D36-704B-03E2-31854A6F5C03}"/>
          </ac:picMkLst>
        </pc:picChg>
        <pc:picChg chg="add mod">
          <ac:chgData name="Brenda Irvine" userId="bd134f3aa811f701" providerId="LiveId" clId="{4F9832C1-B5A0-40EE-B68E-4C7F7B6F8BEC}" dt="2023-12-19T22:42:31.723" v="574" actId="1036"/>
          <ac:picMkLst>
            <pc:docMk/>
            <pc:sldMk cId="3970574546" sldId="521"/>
            <ac:picMk id="10" creationId="{5C2B9439-0026-BF99-66F2-B255D7DD13BC}"/>
          </ac:picMkLst>
        </pc:picChg>
        <pc:picChg chg="add mod">
          <ac:chgData name="Brenda Irvine" userId="bd134f3aa811f701" providerId="LiveId" clId="{4F9832C1-B5A0-40EE-B68E-4C7F7B6F8BEC}" dt="2023-12-19T22:44:10.122" v="584" actId="1037"/>
          <ac:picMkLst>
            <pc:docMk/>
            <pc:sldMk cId="3970574546" sldId="521"/>
            <ac:picMk id="11" creationId="{62D70DC0-FFCE-169E-553E-80926F4A4CF9}"/>
          </ac:picMkLst>
        </pc:picChg>
        <pc:picChg chg="add mod">
          <ac:chgData name="Brenda Irvine" userId="bd134f3aa811f701" providerId="LiveId" clId="{4F9832C1-B5A0-40EE-B68E-4C7F7B6F8BEC}" dt="2023-12-18T19:03:10.540" v="134" actId="14100"/>
          <ac:picMkLst>
            <pc:docMk/>
            <pc:sldMk cId="3970574546" sldId="521"/>
            <ac:picMk id="1026" creationId="{63DE6F88-DCD3-2BE1-AE0C-6797A214BE6C}"/>
          </ac:picMkLst>
        </pc:picChg>
        <pc:picChg chg="add mod">
          <ac:chgData name="Brenda Irvine" userId="bd134f3aa811f701" providerId="LiveId" clId="{4F9832C1-B5A0-40EE-B68E-4C7F7B6F8BEC}" dt="2023-12-19T22:23:42.819" v="459" actId="14100"/>
          <ac:picMkLst>
            <pc:docMk/>
            <pc:sldMk cId="3970574546" sldId="521"/>
            <ac:picMk id="2050" creationId="{729F25CA-139C-0537-107B-6CB9C97F6A17}"/>
          </ac:picMkLst>
        </pc:picChg>
        <pc:picChg chg="add mod">
          <ac:chgData name="Brenda Irvine" userId="bd134f3aa811f701" providerId="LiveId" clId="{4F9832C1-B5A0-40EE-B68E-4C7F7B6F8BEC}" dt="2023-12-19T22:26:24.658" v="465" actId="1036"/>
          <ac:picMkLst>
            <pc:docMk/>
            <pc:sldMk cId="3970574546" sldId="521"/>
            <ac:picMk id="2052" creationId="{5B04FDF3-705D-29B8-8CF9-3ADFC3A703FF}"/>
          </ac:picMkLst>
        </pc:picChg>
        <pc:picChg chg="add mod">
          <ac:chgData name="Brenda Irvine" userId="bd134f3aa811f701" providerId="LiveId" clId="{4F9832C1-B5A0-40EE-B68E-4C7F7B6F8BEC}" dt="2023-12-19T22:29:13.060" v="484" actId="14100"/>
          <ac:picMkLst>
            <pc:docMk/>
            <pc:sldMk cId="3970574546" sldId="521"/>
            <ac:picMk id="2054" creationId="{48737E34-2209-138B-5751-6FD92C889E05}"/>
          </ac:picMkLst>
        </pc:picChg>
        <pc:picChg chg="add mod">
          <ac:chgData name="Brenda Irvine" userId="bd134f3aa811f701" providerId="LiveId" clId="{4F9832C1-B5A0-40EE-B68E-4C7F7B6F8BEC}" dt="2023-12-19T22:30:22.101" v="501" actId="1035"/>
          <ac:picMkLst>
            <pc:docMk/>
            <pc:sldMk cId="3970574546" sldId="521"/>
            <ac:picMk id="2056" creationId="{F53F7224-B1D9-A0F4-D385-D68E58D4F09F}"/>
          </ac:picMkLst>
        </pc:picChg>
        <pc:picChg chg="add mod">
          <ac:chgData name="Brenda Irvine" userId="bd134f3aa811f701" providerId="LiveId" clId="{4F9832C1-B5A0-40EE-B68E-4C7F7B6F8BEC}" dt="2023-12-19T22:31:10.941" v="504" actId="1076"/>
          <ac:picMkLst>
            <pc:docMk/>
            <pc:sldMk cId="3970574546" sldId="521"/>
            <ac:picMk id="2058" creationId="{63796FB8-802D-D035-41C7-426165B617B8}"/>
          </ac:picMkLst>
        </pc:picChg>
        <pc:picChg chg="add mod">
          <ac:chgData name="Brenda Irvine" userId="bd134f3aa811f701" providerId="LiveId" clId="{4F9832C1-B5A0-40EE-B68E-4C7F7B6F8BEC}" dt="2023-12-19T22:32:46.377" v="517" actId="14100"/>
          <ac:picMkLst>
            <pc:docMk/>
            <pc:sldMk cId="3970574546" sldId="521"/>
            <ac:picMk id="2060" creationId="{5A56A67D-445B-8DB8-651B-3A2D7DF96207}"/>
          </ac:picMkLst>
        </pc:picChg>
        <pc:picChg chg="add mod">
          <ac:chgData name="Brenda Irvine" userId="bd134f3aa811f701" providerId="LiveId" clId="{4F9832C1-B5A0-40EE-B68E-4C7F7B6F8BEC}" dt="2023-12-19T22:34:20.319" v="524" actId="1037"/>
          <ac:picMkLst>
            <pc:docMk/>
            <pc:sldMk cId="3970574546" sldId="521"/>
            <ac:picMk id="2062" creationId="{D01EE7F6-1296-C910-430E-7D01543CD814}"/>
          </ac:picMkLst>
        </pc:picChg>
        <pc:picChg chg="add mod">
          <ac:chgData name="Brenda Irvine" userId="bd134f3aa811f701" providerId="LiveId" clId="{4F9832C1-B5A0-40EE-B68E-4C7F7B6F8BEC}" dt="2023-12-19T22:35:36.617" v="532" actId="1038"/>
          <ac:picMkLst>
            <pc:docMk/>
            <pc:sldMk cId="3970574546" sldId="521"/>
            <ac:picMk id="2064" creationId="{4EAE120F-24A5-FABE-9BF3-FBD3F742083B}"/>
          </ac:picMkLst>
        </pc:picChg>
        <pc:picChg chg="add mod">
          <ac:chgData name="Brenda Irvine" userId="bd134f3aa811f701" providerId="LiveId" clId="{4F9832C1-B5A0-40EE-B68E-4C7F7B6F8BEC}" dt="2023-12-19T22:37:16.290" v="538" actId="14100"/>
          <ac:picMkLst>
            <pc:docMk/>
            <pc:sldMk cId="3970574546" sldId="521"/>
            <ac:picMk id="2066" creationId="{5ABF72BD-5071-B566-D992-5BD4B3A1AA62}"/>
          </ac:picMkLst>
        </pc:picChg>
        <pc:picChg chg="add mod">
          <ac:chgData name="Brenda Irvine" userId="bd134f3aa811f701" providerId="LiveId" clId="{4F9832C1-B5A0-40EE-B68E-4C7F7B6F8BEC}" dt="2023-12-19T22:39:09.325" v="549" actId="14100"/>
          <ac:picMkLst>
            <pc:docMk/>
            <pc:sldMk cId="3970574546" sldId="521"/>
            <ac:picMk id="2068" creationId="{A4720E5C-D035-4F5F-60EB-9D3F0721287F}"/>
          </ac:picMkLst>
        </pc:picChg>
        <pc:picChg chg="add mod">
          <ac:chgData name="Brenda Irvine" userId="bd134f3aa811f701" providerId="LiveId" clId="{4F9832C1-B5A0-40EE-B68E-4C7F7B6F8BEC}" dt="2023-12-19T22:41:14.127" v="556" actId="1037"/>
          <ac:picMkLst>
            <pc:docMk/>
            <pc:sldMk cId="3970574546" sldId="521"/>
            <ac:picMk id="2070" creationId="{8864CB4F-2FFB-5D26-AFB0-76F20CC6D814}"/>
          </ac:picMkLst>
        </pc:picChg>
        <pc:picChg chg="add mod">
          <ac:chgData name="Brenda Irvine" userId="bd134f3aa811f701" providerId="LiveId" clId="{4F9832C1-B5A0-40EE-B68E-4C7F7B6F8BEC}" dt="2023-12-19T22:43:51.706" v="580" actId="1037"/>
          <ac:picMkLst>
            <pc:docMk/>
            <pc:sldMk cId="3970574546" sldId="521"/>
            <ac:picMk id="2072" creationId="{95D2B160-E961-F775-A50B-15116B8107D3}"/>
          </ac:picMkLst>
        </pc:picChg>
        <pc:picChg chg="add mod">
          <ac:chgData name="Brenda Irvine" userId="bd134f3aa811f701" providerId="LiveId" clId="{4F9832C1-B5A0-40EE-B68E-4C7F7B6F8BEC}" dt="2023-12-19T22:45:32.411" v="588" actId="14100"/>
          <ac:picMkLst>
            <pc:docMk/>
            <pc:sldMk cId="3970574546" sldId="521"/>
            <ac:picMk id="2074" creationId="{28DF9BBB-F0FA-ACA0-C0A0-31564EBEF95D}"/>
          </ac:picMkLst>
        </pc:picChg>
      </pc:sldChg>
      <pc:sldChg chg="addSp modSp add mod">
        <pc:chgData name="Brenda Irvine" userId="bd134f3aa811f701" providerId="LiveId" clId="{4F9832C1-B5A0-40EE-B68E-4C7F7B6F8BEC}" dt="2023-12-19T22:22:35.753" v="451" actId="1037"/>
        <pc:sldMkLst>
          <pc:docMk/>
          <pc:sldMk cId="1702987012" sldId="522"/>
        </pc:sldMkLst>
        <pc:spChg chg="mod">
          <ac:chgData name="Brenda Irvine" userId="bd134f3aa811f701" providerId="LiveId" clId="{4F9832C1-B5A0-40EE-B68E-4C7F7B6F8BEC}" dt="2023-12-18T18:59:06.627" v="35" actId="20577"/>
          <ac:spMkLst>
            <pc:docMk/>
            <pc:sldMk cId="1702987012" sldId="522"/>
            <ac:spMk id="2" creationId="{28D71AE6-48CB-FA09-1752-AF3C2621E019}"/>
          </ac:spMkLst>
        </pc:spChg>
        <pc:picChg chg="add mod">
          <ac:chgData name="Brenda Irvine" userId="bd134f3aa811f701" providerId="LiveId" clId="{4F9832C1-B5A0-40EE-B68E-4C7F7B6F8BEC}" dt="2023-12-18T19:03:19.753" v="135"/>
          <ac:picMkLst>
            <pc:docMk/>
            <pc:sldMk cId="1702987012" sldId="522"/>
            <ac:picMk id="3" creationId="{CFD91AD4-2327-8976-E578-9CB85661E935}"/>
          </ac:picMkLst>
        </pc:picChg>
        <pc:picChg chg="mod">
          <ac:chgData name="Brenda Irvine" userId="bd134f3aa811f701" providerId="LiveId" clId="{4F9832C1-B5A0-40EE-B68E-4C7F7B6F8BEC}" dt="2023-12-19T22:22:35.753" v="451" actId="1037"/>
          <ac:picMkLst>
            <pc:docMk/>
            <pc:sldMk cId="1702987012" sldId="522"/>
            <ac:picMk id="4" creationId="{630F264F-F144-F5A9-70C0-16CCB269A497}"/>
          </ac:picMkLst>
        </pc:picChg>
      </pc:sldChg>
      <pc:sldChg chg="addSp modSp add mod">
        <pc:chgData name="Brenda Irvine" userId="bd134f3aa811f701" providerId="LiveId" clId="{4F9832C1-B5A0-40EE-B68E-4C7F7B6F8BEC}" dt="2023-12-18T19:03:22.405" v="136"/>
        <pc:sldMkLst>
          <pc:docMk/>
          <pc:sldMk cId="1368011757" sldId="523"/>
        </pc:sldMkLst>
        <pc:spChg chg="mod">
          <ac:chgData name="Brenda Irvine" userId="bd134f3aa811f701" providerId="LiveId" clId="{4F9832C1-B5A0-40EE-B68E-4C7F7B6F8BEC}" dt="2023-12-18T18:59:19.068" v="55" actId="20577"/>
          <ac:spMkLst>
            <pc:docMk/>
            <pc:sldMk cId="1368011757" sldId="523"/>
            <ac:spMk id="2" creationId="{28D71AE6-48CB-FA09-1752-AF3C2621E019}"/>
          </ac:spMkLst>
        </pc:spChg>
        <pc:picChg chg="add mod">
          <ac:chgData name="Brenda Irvine" userId="bd134f3aa811f701" providerId="LiveId" clId="{4F9832C1-B5A0-40EE-B68E-4C7F7B6F8BEC}" dt="2023-12-18T19:03:22.405" v="136"/>
          <ac:picMkLst>
            <pc:docMk/>
            <pc:sldMk cId="1368011757" sldId="523"/>
            <ac:picMk id="3" creationId="{6D86F07C-CCE3-4C9A-911E-4D7D7A4E3D8A}"/>
          </ac:picMkLst>
        </pc:picChg>
      </pc:sldChg>
      <pc:sldChg chg="addSp delSp modSp add mod">
        <pc:chgData name="Brenda Irvine" userId="bd134f3aa811f701" providerId="LiveId" clId="{4F9832C1-B5A0-40EE-B68E-4C7F7B6F8BEC}" dt="2023-12-18T22:19:12.711" v="299" actId="14100"/>
        <pc:sldMkLst>
          <pc:docMk/>
          <pc:sldMk cId="3822938166" sldId="524"/>
        </pc:sldMkLst>
        <pc:spChg chg="mod">
          <ac:chgData name="Brenda Irvine" userId="bd134f3aa811f701" providerId="LiveId" clId="{4F9832C1-B5A0-40EE-B68E-4C7F7B6F8BEC}" dt="2023-12-18T18:59:31.710" v="80" actId="20577"/>
          <ac:spMkLst>
            <pc:docMk/>
            <pc:sldMk cId="3822938166" sldId="524"/>
            <ac:spMk id="2" creationId="{28D71AE6-48CB-FA09-1752-AF3C2621E019}"/>
          </ac:spMkLst>
        </pc:spChg>
        <pc:picChg chg="add mod">
          <ac:chgData name="Brenda Irvine" userId="bd134f3aa811f701" providerId="LiveId" clId="{4F9832C1-B5A0-40EE-B68E-4C7F7B6F8BEC}" dt="2023-12-18T19:03:24.569" v="137"/>
          <ac:picMkLst>
            <pc:docMk/>
            <pc:sldMk cId="3822938166" sldId="524"/>
            <ac:picMk id="3" creationId="{103E2945-D115-4FFC-34B3-692B1B4584B8}"/>
          </ac:picMkLst>
        </pc:picChg>
        <pc:picChg chg="add mod">
          <ac:chgData name="Brenda Irvine" userId="bd134f3aa811f701" providerId="LiveId" clId="{4F9832C1-B5A0-40EE-B68E-4C7F7B6F8BEC}" dt="2023-12-18T19:05:24.143" v="148" actId="14100"/>
          <ac:picMkLst>
            <pc:docMk/>
            <pc:sldMk cId="3822938166" sldId="524"/>
            <ac:picMk id="5122" creationId="{EB014BEA-3747-E7A6-621E-A07C5778E5C4}"/>
          </ac:picMkLst>
        </pc:picChg>
        <pc:picChg chg="add mod">
          <ac:chgData name="Brenda Irvine" userId="bd134f3aa811f701" providerId="LiveId" clId="{4F9832C1-B5A0-40EE-B68E-4C7F7B6F8BEC}" dt="2023-12-18T19:06:51.383" v="152" actId="14100"/>
          <ac:picMkLst>
            <pc:docMk/>
            <pc:sldMk cId="3822938166" sldId="524"/>
            <ac:picMk id="5124" creationId="{DE394840-B92C-EE03-7643-BCD5920EC897}"/>
          </ac:picMkLst>
        </pc:picChg>
        <pc:picChg chg="add del">
          <ac:chgData name="Brenda Irvine" userId="bd134f3aa811f701" providerId="LiveId" clId="{4F9832C1-B5A0-40EE-B68E-4C7F7B6F8BEC}" dt="2023-12-18T19:08:01.779" v="154"/>
          <ac:picMkLst>
            <pc:docMk/>
            <pc:sldMk cId="3822938166" sldId="524"/>
            <ac:picMk id="5126" creationId="{86347B4F-BA14-B494-928E-D66AC870977D}"/>
          </ac:picMkLst>
        </pc:picChg>
        <pc:picChg chg="add mod">
          <ac:chgData name="Brenda Irvine" userId="bd134f3aa811f701" providerId="LiveId" clId="{4F9832C1-B5A0-40EE-B68E-4C7F7B6F8BEC}" dt="2023-12-18T19:08:51.617" v="157" actId="1076"/>
          <ac:picMkLst>
            <pc:docMk/>
            <pc:sldMk cId="3822938166" sldId="524"/>
            <ac:picMk id="5128" creationId="{F2D84593-BBC6-567C-0306-D6436009B6C4}"/>
          </ac:picMkLst>
        </pc:picChg>
        <pc:picChg chg="add mod">
          <ac:chgData name="Brenda Irvine" userId="bd134f3aa811f701" providerId="LiveId" clId="{4F9832C1-B5A0-40EE-B68E-4C7F7B6F8BEC}" dt="2023-12-18T19:09:39.355" v="161" actId="14100"/>
          <ac:picMkLst>
            <pc:docMk/>
            <pc:sldMk cId="3822938166" sldId="524"/>
            <ac:picMk id="5130" creationId="{2BB929C6-DEAC-CAE8-0AFE-B73E4906AB5D}"/>
          </ac:picMkLst>
        </pc:picChg>
        <pc:picChg chg="add mod">
          <ac:chgData name="Brenda Irvine" userId="bd134f3aa811f701" providerId="LiveId" clId="{4F9832C1-B5A0-40EE-B68E-4C7F7B6F8BEC}" dt="2023-12-18T19:10:29.642" v="168" actId="14100"/>
          <ac:picMkLst>
            <pc:docMk/>
            <pc:sldMk cId="3822938166" sldId="524"/>
            <ac:picMk id="5132" creationId="{D8B5F68A-BE53-D7F0-E5B6-4CDE297280E3}"/>
          </ac:picMkLst>
        </pc:picChg>
        <pc:picChg chg="add mod">
          <ac:chgData name="Brenda Irvine" userId="bd134f3aa811f701" providerId="LiveId" clId="{4F9832C1-B5A0-40EE-B68E-4C7F7B6F8BEC}" dt="2023-12-18T19:13:21.435" v="175" actId="1038"/>
          <ac:picMkLst>
            <pc:docMk/>
            <pc:sldMk cId="3822938166" sldId="524"/>
            <ac:picMk id="5134" creationId="{6B5C64DE-DAF8-E0DF-4CBB-01869EBC7C31}"/>
          </ac:picMkLst>
        </pc:picChg>
        <pc:picChg chg="add mod">
          <ac:chgData name="Brenda Irvine" userId="bd134f3aa811f701" providerId="LiveId" clId="{4F9832C1-B5A0-40EE-B68E-4C7F7B6F8BEC}" dt="2023-12-18T19:14:23.036" v="180" actId="1037"/>
          <ac:picMkLst>
            <pc:docMk/>
            <pc:sldMk cId="3822938166" sldId="524"/>
            <ac:picMk id="5136" creationId="{FDDECD45-8484-219B-AEF8-0F4C6491B3AC}"/>
          </ac:picMkLst>
        </pc:picChg>
        <pc:picChg chg="add del mod">
          <ac:chgData name="Brenda Irvine" userId="bd134f3aa811f701" providerId="LiveId" clId="{4F9832C1-B5A0-40EE-B68E-4C7F7B6F8BEC}" dt="2023-12-18T21:14:08.862" v="187" actId="478"/>
          <ac:picMkLst>
            <pc:docMk/>
            <pc:sldMk cId="3822938166" sldId="524"/>
            <ac:picMk id="5138" creationId="{ED330775-0FA3-8B01-A423-4769DC70211C}"/>
          </ac:picMkLst>
        </pc:picChg>
        <pc:picChg chg="add mod">
          <ac:chgData name="Brenda Irvine" userId="bd134f3aa811f701" providerId="LiveId" clId="{4F9832C1-B5A0-40EE-B68E-4C7F7B6F8BEC}" dt="2023-12-18T21:15:09.225" v="197" actId="14100"/>
          <ac:picMkLst>
            <pc:docMk/>
            <pc:sldMk cId="3822938166" sldId="524"/>
            <ac:picMk id="5140" creationId="{FBE1DC21-E2B8-ED19-CAAC-1E24BB326BF4}"/>
          </ac:picMkLst>
        </pc:picChg>
        <pc:picChg chg="add mod">
          <ac:chgData name="Brenda Irvine" userId="bd134f3aa811f701" providerId="LiveId" clId="{4F9832C1-B5A0-40EE-B68E-4C7F7B6F8BEC}" dt="2023-12-18T21:15:22.301" v="203" actId="14100"/>
          <ac:picMkLst>
            <pc:docMk/>
            <pc:sldMk cId="3822938166" sldId="524"/>
            <ac:picMk id="5142" creationId="{089E935D-97C8-667E-9343-400217CA57F8}"/>
          </ac:picMkLst>
        </pc:picChg>
        <pc:picChg chg="add mod">
          <ac:chgData name="Brenda Irvine" userId="bd134f3aa811f701" providerId="LiveId" clId="{4F9832C1-B5A0-40EE-B68E-4C7F7B6F8BEC}" dt="2023-12-18T21:17:07.084" v="208" actId="1037"/>
          <ac:picMkLst>
            <pc:docMk/>
            <pc:sldMk cId="3822938166" sldId="524"/>
            <ac:picMk id="5144" creationId="{D64E5EE0-40B9-0CD9-70E9-6639A0988226}"/>
          </ac:picMkLst>
        </pc:picChg>
        <pc:picChg chg="add mod">
          <ac:chgData name="Brenda Irvine" userId="bd134f3aa811f701" providerId="LiveId" clId="{4F9832C1-B5A0-40EE-B68E-4C7F7B6F8BEC}" dt="2023-12-18T22:02:29.546" v="217" actId="1036"/>
          <ac:picMkLst>
            <pc:docMk/>
            <pc:sldMk cId="3822938166" sldId="524"/>
            <ac:picMk id="5146" creationId="{DE78C952-180E-CD69-4D05-DBB284470CCF}"/>
          </ac:picMkLst>
        </pc:picChg>
        <pc:picChg chg="add mod">
          <ac:chgData name="Brenda Irvine" userId="bd134f3aa811f701" providerId="LiveId" clId="{4F9832C1-B5A0-40EE-B68E-4C7F7B6F8BEC}" dt="2023-12-18T22:05:12.625" v="224" actId="1038"/>
          <ac:picMkLst>
            <pc:docMk/>
            <pc:sldMk cId="3822938166" sldId="524"/>
            <ac:picMk id="5148" creationId="{04E45F21-7C89-032E-5ED2-EA3934E06E38}"/>
          </ac:picMkLst>
        </pc:picChg>
        <pc:picChg chg="add mod">
          <ac:chgData name="Brenda Irvine" userId="bd134f3aa811f701" providerId="LiveId" clId="{4F9832C1-B5A0-40EE-B68E-4C7F7B6F8BEC}" dt="2023-12-18T22:05:59.151" v="232" actId="14100"/>
          <ac:picMkLst>
            <pc:docMk/>
            <pc:sldMk cId="3822938166" sldId="524"/>
            <ac:picMk id="5150" creationId="{6723B4FB-31BB-4E05-92B0-851358DF1EAD}"/>
          </ac:picMkLst>
        </pc:picChg>
        <pc:picChg chg="add mod">
          <ac:chgData name="Brenda Irvine" userId="bd134f3aa811f701" providerId="LiveId" clId="{4F9832C1-B5A0-40EE-B68E-4C7F7B6F8BEC}" dt="2023-12-18T22:07:14.094" v="240" actId="14100"/>
          <ac:picMkLst>
            <pc:docMk/>
            <pc:sldMk cId="3822938166" sldId="524"/>
            <ac:picMk id="5152" creationId="{5E187F51-FD30-0F3D-8AD6-92D9FBB04CDB}"/>
          </ac:picMkLst>
        </pc:picChg>
        <pc:picChg chg="add mod">
          <ac:chgData name="Brenda Irvine" userId="bd134f3aa811f701" providerId="LiveId" clId="{4F9832C1-B5A0-40EE-B68E-4C7F7B6F8BEC}" dt="2023-12-18T22:07:54.704" v="244" actId="14100"/>
          <ac:picMkLst>
            <pc:docMk/>
            <pc:sldMk cId="3822938166" sldId="524"/>
            <ac:picMk id="5154" creationId="{BAE6EAF9-408F-A1DA-C1D0-61FE139A4548}"/>
          </ac:picMkLst>
        </pc:picChg>
        <pc:picChg chg="add mod">
          <ac:chgData name="Brenda Irvine" userId="bd134f3aa811f701" providerId="LiveId" clId="{4F9832C1-B5A0-40EE-B68E-4C7F7B6F8BEC}" dt="2023-12-18T22:09:10.289" v="249" actId="14100"/>
          <ac:picMkLst>
            <pc:docMk/>
            <pc:sldMk cId="3822938166" sldId="524"/>
            <ac:picMk id="5156" creationId="{D903BB81-576A-69A2-7C1B-AC69DA761F88}"/>
          </ac:picMkLst>
        </pc:picChg>
        <pc:picChg chg="add mod">
          <ac:chgData name="Brenda Irvine" userId="bd134f3aa811f701" providerId="LiveId" clId="{4F9832C1-B5A0-40EE-B68E-4C7F7B6F8BEC}" dt="2023-12-18T22:12:09.333" v="255" actId="14100"/>
          <ac:picMkLst>
            <pc:docMk/>
            <pc:sldMk cId="3822938166" sldId="524"/>
            <ac:picMk id="5158" creationId="{A99BD669-C2E7-FEE3-B012-BF2BB590BF32}"/>
          </ac:picMkLst>
        </pc:picChg>
        <pc:picChg chg="add mod">
          <ac:chgData name="Brenda Irvine" userId="bd134f3aa811f701" providerId="LiveId" clId="{4F9832C1-B5A0-40EE-B68E-4C7F7B6F8BEC}" dt="2023-12-18T22:14:00.659" v="259" actId="14100"/>
          <ac:picMkLst>
            <pc:docMk/>
            <pc:sldMk cId="3822938166" sldId="524"/>
            <ac:picMk id="5160" creationId="{77EA37E7-1A21-ED09-E896-1F50CD16E5AF}"/>
          </ac:picMkLst>
        </pc:picChg>
        <pc:picChg chg="add mod">
          <ac:chgData name="Brenda Irvine" userId="bd134f3aa811f701" providerId="LiveId" clId="{4F9832C1-B5A0-40EE-B68E-4C7F7B6F8BEC}" dt="2023-12-18T22:16:08.870" v="270" actId="1037"/>
          <ac:picMkLst>
            <pc:docMk/>
            <pc:sldMk cId="3822938166" sldId="524"/>
            <ac:picMk id="5162" creationId="{4B3D855D-EBC5-A8E2-E3D2-7544754AFD65}"/>
          </ac:picMkLst>
        </pc:picChg>
        <pc:picChg chg="add mod">
          <ac:chgData name="Brenda Irvine" userId="bd134f3aa811f701" providerId="LiveId" clId="{4F9832C1-B5A0-40EE-B68E-4C7F7B6F8BEC}" dt="2023-12-18T22:17:00.302" v="275" actId="1036"/>
          <ac:picMkLst>
            <pc:docMk/>
            <pc:sldMk cId="3822938166" sldId="524"/>
            <ac:picMk id="5164" creationId="{65B96B58-4C9A-CDA5-5BFE-D54CC2A5DEC2}"/>
          </ac:picMkLst>
        </pc:picChg>
        <pc:picChg chg="add mod">
          <ac:chgData name="Brenda Irvine" userId="bd134f3aa811f701" providerId="LiveId" clId="{4F9832C1-B5A0-40EE-B68E-4C7F7B6F8BEC}" dt="2023-12-18T22:18:03.221" v="292" actId="1035"/>
          <ac:picMkLst>
            <pc:docMk/>
            <pc:sldMk cId="3822938166" sldId="524"/>
            <ac:picMk id="5166" creationId="{51F7519C-6C0E-0BC2-471E-6A5BF741CE6F}"/>
          </ac:picMkLst>
        </pc:picChg>
        <pc:picChg chg="add mod">
          <ac:chgData name="Brenda Irvine" userId="bd134f3aa811f701" providerId="LiveId" clId="{4F9832C1-B5A0-40EE-B68E-4C7F7B6F8BEC}" dt="2023-12-18T22:19:12.711" v="299" actId="14100"/>
          <ac:picMkLst>
            <pc:docMk/>
            <pc:sldMk cId="3822938166" sldId="524"/>
            <ac:picMk id="5168" creationId="{2DC67422-95CC-E3C0-C44A-FC9C0E809463}"/>
          </ac:picMkLst>
        </pc:picChg>
      </pc:sldChg>
      <pc:sldChg chg="addSp modSp add mod">
        <pc:chgData name="Brenda Irvine" userId="bd134f3aa811f701" providerId="LiveId" clId="{4F9832C1-B5A0-40EE-B68E-4C7F7B6F8BEC}" dt="2023-12-20T20:27:25.427" v="731" actId="1038"/>
        <pc:sldMkLst>
          <pc:docMk/>
          <pc:sldMk cId="2363688013" sldId="525"/>
        </pc:sldMkLst>
        <pc:spChg chg="mod">
          <ac:chgData name="Brenda Irvine" userId="bd134f3aa811f701" providerId="LiveId" clId="{4F9832C1-B5A0-40EE-B68E-4C7F7B6F8BEC}" dt="2023-12-18T18:59:36.939" v="83" actId="20577"/>
          <ac:spMkLst>
            <pc:docMk/>
            <pc:sldMk cId="2363688013" sldId="525"/>
            <ac:spMk id="2" creationId="{28D71AE6-48CB-FA09-1752-AF3C2621E019}"/>
          </ac:spMkLst>
        </pc:spChg>
        <pc:picChg chg="add mod">
          <ac:chgData name="Brenda Irvine" userId="bd134f3aa811f701" providerId="LiveId" clId="{4F9832C1-B5A0-40EE-B68E-4C7F7B6F8BEC}" dt="2023-12-18T19:03:26.865" v="138"/>
          <ac:picMkLst>
            <pc:docMk/>
            <pc:sldMk cId="2363688013" sldId="525"/>
            <ac:picMk id="3" creationId="{99103AF2-3E25-7C89-74BE-5AEA608788DC}"/>
          </ac:picMkLst>
        </pc:picChg>
        <pc:picChg chg="add mod">
          <ac:chgData name="Brenda Irvine" userId="bd134f3aa811f701" providerId="LiveId" clId="{4F9832C1-B5A0-40EE-B68E-4C7F7B6F8BEC}" dt="2023-12-20T19:33:46.438" v="598" actId="14100"/>
          <ac:picMkLst>
            <pc:docMk/>
            <pc:sldMk cId="2363688013" sldId="525"/>
            <ac:picMk id="1026" creationId="{8F4AA594-3E58-9BA7-5BD0-85EF5E0B2101}"/>
          </ac:picMkLst>
        </pc:picChg>
        <pc:picChg chg="add mod">
          <ac:chgData name="Brenda Irvine" userId="bd134f3aa811f701" providerId="LiveId" clId="{4F9832C1-B5A0-40EE-B68E-4C7F7B6F8BEC}" dt="2023-12-20T19:34:47.086" v="604" actId="1037"/>
          <ac:picMkLst>
            <pc:docMk/>
            <pc:sldMk cId="2363688013" sldId="525"/>
            <ac:picMk id="1028" creationId="{2908E647-3918-962D-BF5E-A1A23CA627E7}"/>
          </ac:picMkLst>
        </pc:picChg>
        <pc:picChg chg="add mod">
          <ac:chgData name="Brenda Irvine" userId="bd134f3aa811f701" providerId="LiveId" clId="{4F9832C1-B5A0-40EE-B68E-4C7F7B6F8BEC}" dt="2023-12-20T19:35:49.061" v="616" actId="1037"/>
          <ac:picMkLst>
            <pc:docMk/>
            <pc:sldMk cId="2363688013" sldId="525"/>
            <ac:picMk id="1030" creationId="{84F86EC9-B5D0-4EE2-5009-917ECB6C3B27}"/>
          </ac:picMkLst>
        </pc:picChg>
        <pc:picChg chg="add mod">
          <ac:chgData name="Brenda Irvine" userId="bd134f3aa811f701" providerId="LiveId" clId="{4F9832C1-B5A0-40EE-B68E-4C7F7B6F8BEC}" dt="2023-12-20T19:47:48.668" v="621" actId="14100"/>
          <ac:picMkLst>
            <pc:docMk/>
            <pc:sldMk cId="2363688013" sldId="525"/>
            <ac:picMk id="1032" creationId="{409A00E6-B89A-8795-7172-C63F9730D2FE}"/>
          </ac:picMkLst>
        </pc:picChg>
        <pc:picChg chg="add mod">
          <ac:chgData name="Brenda Irvine" userId="bd134f3aa811f701" providerId="LiveId" clId="{4F9832C1-B5A0-40EE-B68E-4C7F7B6F8BEC}" dt="2023-12-20T19:48:33.889" v="627" actId="1036"/>
          <ac:picMkLst>
            <pc:docMk/>
            <pc:sldMk cId="2363688013" sldId="525"/>
            <ac:picMk id="1034" creationId="{F4E582B3-E4BE-5508-836A-FB8B83FA72FA}"/>
          </ac:picMkLst>
        </pc:picChg>
        <pc:picChg chg="add mod">
          <ac:chgData name="Brenda Irvine" userId="bd134f3aa811f701" providerId="LiveId" clId="{4F9832C1-B5A0-40EE-B68E-4C7F7B6F8BEC}" dt="2023-12-20T19:49:20.155" v="632" actId="14100"/>
          <ac:picMkLst>
            <pc:docMk/>
            <pc:sldMk cId="2363688013" sldId="525"/>
            <ac:picMk id="1036" creationId="{363AFE75-DB58-F51D-3FF7-6FDA9258CA3B}"/>
          </ac:picMkLst>
        </pc:picChg>
        <pc:picChg chg="add mod">
          <ac:chgData name="Brenda Irvine" userId="bd134f3aa811f701" providerId="LiveId" clId="{4F9832C1-B5A0-40EE-B68E-4C7F7B6F8BEC}" dt="2023-12-20T19:51:05.873" v="637" actId="1035"/>
          <ac:picMkLst>
            <pc:docMk/>
            <pc:sldMk cId="2363688013" sldId="525"/>
            <ac:picMk id="1038" creationId="{F4D4567A-DD66-6340-C110-1047F77FAE5F}"/>
          </ac:picMkLst>
        </pc:picChg>
        <pc:picChg chg="add mod">
          <ac:chgData name="Brenda Irvine" userId="bd134f3aa811f701" providerId="LiveId" clId="{4F9832C1-B5A0-40EE-B68E-4C7F7B6F8BEC}" dt="2023-12-20T19:53:48.700" v="643" actId="1035"/>
          <ac:picMkLst>
            <pc:docMk/>
            <pc:sldMk cId="2363688013" sldId="525"/>
            <ac:picMk id="1040" creationId="{3D166443-A0AC-90AB-056E-ADC5BAD3FD38}"/>
          </ac:picMkLst>
        </pc:picChg>
        <pc:picChg chg="add mod">
          <ac:chgData name="Brenda Irvine" userId="bd134f3aa811f701" providerId="LiveId" clId="{4F9832C1-B5A0-40EE-B68E-4C7F7B6F8BEC}" dt="2023-12-20T19:54:36.724" v="647" actId="1036"/>
          <ac:picMkLst>
            <pc:docMk/>
            <pc:sldMk cId="2363688013" sldId="525"/>
            <ac:picMk id="1042" creationId="{794B9153-8A1E-CA93-08B3-BE0D1F0A9D1C}"/>
          </ac:picMkLst>
        </pc:picChg>
        <pc:picChg chg="add mod">
          <ac:chgData name="Brenda Irvine" userId="bd134f3aa811f701" providerId="LiveId" clId="{4F9832C1-B5A0-40EE-B68E-4C7F7B6F8BEC}" dt="2023-12-20T19:55:34.916" v="651" actId="14100"/>
          <ac:picMkLst>
            <pc:docMk/>
            <pc:sldMk cId="2363688013" sldId="525"/>
            <ac:picMk id="1044" creationId="{DD49A407-F97F-B2E7-AA34-6F0F3607E30B}"/>
          </ac:picMkLst>
        </pc:picChg>
        <pc:picChg chg="add mod">
          <ac:chgData name="Brenda Irvine" userId="bd134f3aa811f701" providerId="LiveId" clId="{4F9832C1-B5A0-40EE-B68E-4C7F7B6F8BEC}" dt="2023-12-20T20:08:36.823" v="659" actId="1036"/>
          <ac:picMkLst>
            <pc:docMk/>
            <pc:sldMk cId="2363688013" sldId="525"/>
            <ac:picMk id="1046" creationId="{41FA8488-4690-A2C7-2F89-FE427CA42017}"/>
          </ac:picMkLst>
        </pc:picChg>
        <pc:picChg chg="add mod">
          <ac:chgData name="Brenda Irvine" userId="bd134f3aa811f701" providerId="LiveId" clId="{4F9832C1-B5A0-40EE-B68E-4C7F7B6F8BEC}" dt="2023-12-20T20:09:15.840" v="664" actId="14100"/>
          <ac:picMkLst>
            <pc:docMk/>
            <pc:sldMk cId="2363688013" sldId="525"/>
            <ac:picMk id="1048" creationId="{F786AFD0-1889-DAFD-C237-6657B8D0DB00}"/>
          </ac:picMkLst>
        </pc:picChg>
        <pc:picChg chg="add mod">
          <ac:chgData name="Brenda Irvine" userId="bd134f3aa811f701" providerId="LiveId" clId="{4F9832C1-B5A0-40EE-B68E-4C7F7B6F8BEC}" dt="2023-12-20T20:10:18.682" v="679" actId="14100"/>
          <ac:picMkLst>
            <pc:docMk/>
            <pc:sldMk cId="2363688013" sldId="525"/>
            <ac:picMk id="1050" creationId="{B48671F7-3B28-791E-5C20-A36D75F32F3D}"/>
          </ac:picMkLst>
        </pc:picChg>
        <pc:picChg chg="add mod">
          <ac:chgData name="Brenda Irvine" userId="bd134f3aa811f701" providerId="LiveId" clId="{4F9832C1-B5A0-40EE-B68E-4C7F7B6F8BEC}" dt="2023-12-20T20:10:53.737" v="683" actId="14100"/>
          <ac:picMkLst>
            <pc:docMk/>
            <pc:sldMk cId="2363688013" sldId="525"/>
            <ac:picMk id="1052" creationId="{84369039-925F-EB66-7269-0B76698C7D8C}"/>
          </ac:picMkLst>
        </pc:picChg>
        <pc:picChg chg="add mod">
          <ac:chgData name="Brenda Irvine" userId="bd134f3aa811f701" providerId="LiveId" clId="{4F9832C1-B5A0-40EE-B68E-4C7F7B6F8BEC}" dt="2023-12-20T20:13:02.020" v="687" actId="14100"/>
          <ac:picMkLst>
            <pc:docMk/>
            <pc:sldMk cId="2363688013" sldId="525"/>
            <ac:picMk id="1054" creationId="{57282C92-C911-EB03-C830-A45493986DB8}"/>
          </ac:picMkLst>
        </pc:picChg>
        <pc:picChg chg="add mod">
          <ac:chgData name="Brenda Irvine" userId="bd134f3aa811f701" providerId="LiveId" clId="{4F9832C1-B5A0-40EE-B68E-4C7F7B6F8BEC}" dt="2023-12-20T20:13:40.610" v="692" actId="14100"/>
          <ac:picMkLst>
            <pc:docMk/>
            <pc:sldMk cId="2363688013" sldId="525"/>
            <ac:picMk id="1056" creationId="{F61207E3-C5AB-57D7-7023-54635111F223}"/>
          </ac:picMkLst>
        </pc:picChg>
        <pc:picChg chg="add mod">
          <ac:chgData name="Brenda Irvine" userId="bd134f3aa811f701" providerId="LiveId" clId="{4F9832C1-B5A0-40EE-B68E-4C7F7B6F8BEC}" dt="2023-12-20T20:16:12.450" v="697" actId="1037"/>
          <ac:picMkLst>
            <pc:docMk/>
            <pc:sldMk cId="2363688013" sldId="525"/>
            <ac:picMk id="1058" creationId="{C8F564DC-91AD-2C8F-5C17-CE3E4EDCE73C}"/>
          </ac:picMkLst>
        </pc:picChg>
        <pc:picChg chg="add mod">
          <ac:chgData name="Brenda Irvine" userId="bd134f3aa811f701" providerId="LiveId" clId="{4F9832C1-B5A0-40EE-B68E-4C7F7B6F8BEC}" dt="2023-12-20T20:17:06.522" v="701" actId="1035"/>
          <ac:picMkLst>
            <pc:docMk/>
            <pc:sldMk cId="2363688013" sldId="525"/>
            <ac:picMk id="1060" creationId="{3D36C6CC-A0B1-E804-7E81-60347AC1DA39}"/>
          </ac:picMkLst>
        </pc:picChg>
        <pc:picChg chg="add mod">
          <ac:chgData name="Brenda Irvine" userId="bd134f3aa811f701" providerId="LiveId" clId="{4F9832C1-B5A0-40EE-B68E-4C7F7B6F8BEC}" dt="2023-12-20T20:18:28.361" v="709" actId="1037"/>
          <ac:picMkLst>
            <pc:docMk/>
            <pc:sldMk cId="2363688013" sldId="525"/>
            <ac:picMk id="1062" creationId="{99C9DEBA-CE6C-F674-9150-BD946D5578F3}"/>
          </ac:picMkLst>
        </pc:picChg>
        <pc:picChg chg="add mod">
          <ac:chgData name="Brenda Irvine" userId="bd134f3aa811f701" providerId="LiveId" clId="{4F9832C1-B5A0-40EE-B68E-4C7F7B6F8BEC}" dt="2023-12-20T20:19:06.317" v="716" actId="1036"/>
          <ac:picMkLst>
            <pc:docMk/>
            <pc:sldMk cId="2363688013" sldId="525"/>
            <ac:picMk id="1064" creationId="{832BED99-F3AA-2D08-1CD9-BAC91DB0E61D}"/>
          </ac:picMkLst>
        </pc:picChg>
        <pc:picChg chg="add mod">
          <ac:chgData name="Brenda Irvine" userId="bd134f3aa811f701" providerId="LiveId" clId="{4F9832C1-B5A0-40EE-B68E-4C7F7B6F8BEC}" dt="2023-12-20T20:20:48.457" v="722" actId="14100"/>
          <ac:picMkLst>
            <pc:docMk/>
            <pc:sldMk cId="2363688013" sldId="525"/>
            <ac:picMk id="1066" creationId="{16E808A4-FD17-E3A0-1FBA-B8ED364942B5}"/>
          </ac:picMkLst>
        </pc:picChg>
        <pc:picChg chg="add mod">
          <ac:chgData name="Brenda Irvine" userId="bd134f3aa811f701" providerId="LiveId" clId="{4F9832C1-B5A0-40EE-B68E-4C7F7B6F8BEC}" dt="2023-12-20T20:27:25.427" v="731" actId="1038"/>
          <ac:picMkLst>
            <pc:docMk/>
            <pc:sldMk cId="2363688013" sldId="525"/>
            <ac:picMk id="1068" creationId="{76CBE588-1012-2348-EC8C-9C9DCA275D5B}"/>
          </ac:picMkLst>
        </pc:picChg>
      </pc:sldChg>
      <pc:sldChg chg="addSp delSp modSp add mod">
        <pc:chgData name="Brenda Irvine" userId="bd134f3aa811f701" providerId="LiveId" clId="{4F9832C1-B5A0-40EE-B68E-4C7F7B6F8BEC}" dt="2023-12-19T22:20:49.570" v="447" actId="14100"/>
        <pc:sldMkLst>
          <pc:docMk/>
          <pc:sldMk cId="3081419285" sldId="526"/>
        </pc:sldMkLst>
        <pc:spChg chg="mod">
          <ac:chgData name="Brenda Irvine" userId="bd134f3aa811f701" providerId="LiveId" clId="{4F9832C1-B5A0-40EE-B68E-4C7F7B6F8BEC}" dt="2023-12-18T18:59:50.067" v="102" actId="1037"/>
          <ac:spMkLst>
            <pc:docMk/>
            <pc:sldMk cId="3081419285" sldId="526"/>
            <ac:spMk id="2" creationId="{28D71AE6-48CB-FA09-1752-AF3C2621E019}"/>
          </ac:spMkLst>
        </pc:spChg>
        <pc:spChg chg="add del">
          <ac:chgData name="Brenda Irvine" userId="bd134f3aa811f701" providerId="LiveId" clId="{4F9832C1-B5A0-40EE-B68E-4C7F7B6F8BEC}" dt="2023-12-19T22:20:33.267" v="439" actId="22"/>
          <ac:spMkLst>
            <pc:docMk/>
            <pc:sldMk cId="3081419285" sldId="526"/>
            <ac:spMk id="9" creationId="{0D946196-A7A5-FB81-19F3-93548FEF3ADE}"/>
          </ac:spMkLst>
        </pc:spChg>
        <pc:picChg chg="add mod">
          <ac:chgData name="Brenda Irvine" userId="bd134f3aa811f701" providerId="LiveId" clId="{4F9832C1-B5A0-40EE-B68E-4C7F7B6F8BEC}" dt="2023-12-18T19:03:28.304" v="139"/>
          <ac:picMkLst>
            <pc:docMk/>
            <pc:sldMk cId="3081419285" sldId="526"/>
            <ac:picMk id="3" creationId="{CD676BF8-CF9E-FCF9-BF91-C1BFF157D473}"/>
          </ac:picMkLst>
        </pc:picChg>
        <pc:picChg chg="add mod">
          <ac:chgData name="Brenda Irvine" userId="bd134f3aa811f701" providerId="LiveId" clId="{4F9832C1-B5A0-40EE-B68E-4C7F7B6F8BEC}" dt="2023-12-19T21:39:52.923" v="300"/>
          <ac:picMkLst>
            <pc:docMk/>
            <pc:sldMk cId="3081419285" sldId="526"/>
            <ac:picMk id="4" creationId="{38D0699F-490B-B461-6208-C362E42B1C71}"/>
          </ac:picMkLst>
        </pc:picChg>
        <pc:picChg chg="add mod">
          <ac:chgData name="Brenda Irvine" userId="bd134f3aa811f701" providerId="LiveId" clId="{4F9832C1-B5A0-40EE-B68E-4C7F7B6F8BEC}" dt="2023-12-19T21:40:08.256" v="302" actId="1076"/>
          <ac:picMkLst>
            <pc:docMk/>
            <pc:sldMk cId="3081419285" sldId="526"/>
            <ac:picMk id="5" creationId="{8A8CE6C4-8EF3-7217-204D-91DA83658B42}"/>
          </ac:picMkLst>
        </pc:picChg>
        <pc:picChg chg="add mod">
          <ac:chgData name="Brenda Irvine" userId="bd134f3aa811f701" providerId="LiveId" clId="{4F9832C1-B5A0-40EE-B68E-4C7F7B6F8BEC}" dt="2023-12-19T21:45:55.490" v="312" actId="1076"/>
          <ac:picMkLst>
            <pc:docMk/>
            <pc:sldMk cId="3081419285" sldId="526"/>
            <ac:picMk id="6" creationId="{75556B7A-AA55-C3A9-C1E0-B3DC3652EC35}"/>
          </ac:picMkLst>
        </pc:picChg>
        <pc:picChg chg="add mod">
          <ac:chgData name="Brenda Irvine" userId="bd134f3aa811f701" providerId="LiveId" clId="{4F9832C1-B5A0-40EE-B68E-4C7F7B6F8BEC}" dt="2023-12-19T22:20:06.673" v="437" actId="1035"/>
          <ac:picMkLst>
            <pc:docMk/>
            <pc:sldMk cId="3081419285" sldId="526"/>
            <ac:picMk id="7" creationId="{4F01DC1A-2FA1-6BB5-BE74-2F6BEC10AF3C}"/>
          </ac:picMkLst>
        </pc:picChg>
        <pc:picChg chg="add mod">
          <ac:chgData name="Brenda Irvine" userId="bd134f3aa811f701" providerId="LiveId" clId="{4F9832C1-B5A0-40EE-B68E-4C7F7B6F8BEC}" dt="2023-12-19T21:43:18.425" v="310" actId="1037"/>
          <ac:picMkLst>
            <pc:docMk/>
            <pc:sldMk cId="3081419285" sldId="526"/>
            <ac:picMk id="1026" creationId="{A71C138F-A21C-8B93-F49B-35B3976AACF2}"/>
          </ac:picMkLst>
        </pc:picChg>
        <pc:picChg chg="add mod">
          <ac:chgData name="Brenda Irvine" userId="bd134f3aa811f701" providerId="LiveId" clId="{4F9832C1-B5A0-40EE-B68E-4C7F7B6F8BEC}" dt="2023-12-19T21:47:26.558" v="319" actId="14100"/>
          <ac:picMkLst>
            <pc:docMk/>
            <pc:sldMk cId="3081419285" sldId="526"/>
            <ac:picMk id="1028" creationId="{3E31A817-5F96-8A76-41BC-07D048F0C142}"/>
          </ac:picMkLst>
        </pc:picChg>
        <pc:picChg chg="add mod">
          <ac:chgData name="Brenda Irvine" userId="bd134f3aa811f701" providerId="LiveId" clId="{4F9832C1-B5A0-40EE-B68E-4C7F7B6F8BEC}" dt="2023-12-19T21:48:53.725" v="326" actId="14100"/>
          <ac:picMkLst>
            <pc:docMk/>
            <pc:sldMk cId="3081419285" sldId="526"/>
            <ac:picMk id="1030" creationId="{547F0F1D-24B2-EA2E-D375-832C84284D2D}"/>
          </ac:picMkLst>
        </pc:picChg>
        <pc:picChg chg="add mod">
          <ac:chgData name="Brenda Irvine" userId="bd134f3aa811f701" providerId="LiveId" clId="{4F9832C1-B5A0-40EE-B68E-4C7F7B6F8BEC}" dt="2023-12-19T21:49:37.182" v="334" actId="1035"/>
          <ac:picMkLst>
            <pc:docMk/>
            <pc:sldMk cId="3081419285" sldId="526"/>
            <ac:picMk id="1032" creationId="{FF379BCD-AE55-1153-54E4-A45656B2DA4E}"/>
          </ac:picMkLst>
        </pc:picChg>
        <pc:picChg chg="add mod">
          <ac:chgData name="Brenda Irvine" userId="bd134f3aa811f701" providerId="LiveId" clId="{4F9832C1-B5A0-40EE-B68E-4C7F7B6F8BEC}" dt="2023-12-19T21:52:09.574" v="343" actId="1038"/>
          <ac:picMkLst>
            <pc:docMk/>
            <pc:sldMk cId="3081419285" sldId="526"/>
            <ac:picMk id="1034" creationId="{DF887474-CDB8-694B-B590-A4713615FCBD}"/>
          </ac:picMkLst>
        </pc:picChg>
        <pc:picChg chg="add mod">
          <ac:chgData name="Brenda Irvine" userId="bd134f3aa811f701" providerId="LiveId" clId="{4F9832C1-B5A0-40EE-B68E-4C7F7B6F8BEC}" dt="2023-12-19T21:53:47.421" v="356" actId="1035"/>
          <ac:picMkLst>
            <pc:docMk/>
            <pc:sldMk cId="3081419285" sldId="526"/>
            <ac:picMk id="1036" creationId="{06879FF2-77FB-C244-C9BB-95BD2D33942F}"/>
          </ac:picMkLst>
        </pc:picChg>
        <pc:picChg chg="add mod">
          <ac:chgData name="Brenda Irvine" userId="bd134f3aa811f701" providerId="LiveId" clId="{4F9832C1-B5A0-40EE-B68E-4C7F7B6F8BEC}" dt="2023-12-19T21:54:41.861" v="367" actId="1037"/>
          <ac:picMkLst>
            <pc:docMk/>
            <pc:sldMk cId="3081419285" sldId="526"/>
            <ac:picMk id="1038" creationId="{B8E58EA9-8F1C-C6EB-4E7D-66D50F13F013}"/>
          </ac:picMkLst>
        </pc:picChg>
        <pc:picChg chg="add mod">
          <ac:chgData name="Brenda Irvine" userId="bd134f3aa811f701" providerId="LiveId" clId="{4F9832C1-B5A0-40EE-B68E-4C7F7B6F8BEC}" dt="2023-12-19T21:55:33.996" v="376" actId="1037"/>
          <ac:picMkLst>
            <pc:docMk/>
            <pc:sldMk cId="3081419285" sldId="526"/>
            <ac:picMk id="1040" creationId="{09D3B56B-BC91-711E-65E4-DAA31B0C3D4F}"/>
          </ac:picMkLst>
        </pc:picChg>
        <pc:picChg chg="add mod">
          <ac:chgData name="Brenda Irvine" userId="bd134f3aa811f701" providerId="LiveId" clId="{4F9832C1-B5A0-40EE-B68E-4C7F7B6F8BEC}" dt="2023-12-19T21:56:11.592" v="379" actId="1076"/>
          <ac:picMkLst>
            <pc:docMk/>
            <pc:sldMk cId="3081419285" sldId="526"/>
            <ac:picMk id="1042" creationId="{5B22DF77-6B8E-78B4-6335-183384F1ABC2}"/>
          </ac:picMkLst>
        </pc:picChg>
        <pc:picChg chg="add mod">
          <ac:chgData name="Brenda Irvine" userId="bd134f3aa811f701" providerId="LiveId" clId="{4F9832C1-B5A0-40EE-B68E-4C7F7B6F8BEC}" dt="2023-12-19T21:59:28.179" v="383" actId="14100"/>
          <ac:picMkLst>
            <pc:docMk/>
            <pc:sldMk cId="3081419285" sldId="526"/>
            <ac:picMk id="1044" creationId="{766F38D0-D96B-12C3-4E9F-68A1B86657DF}"/>
          </ac:picMkLst>
        </pc:picChg>
        <pc:picChg chg="add mod">
          <ac:chgData name="Brenda Irvine" userId="bd134f3aa811f701" providerId="LiveId" clId="{4F9832C1-B5A0-40EE-B68E-4C7F7B6F8BEC}" dt="2023-12-19T22:11:22.581" v="388" actId="14100"/>
          <ac:picMkLst>
            <pc:docMk/>
            <pc:sldMk cId="3081419285" sldId="526"/>
            <ac:picMk id="1046" creationId="{4C9328D5-42EE-F9BD-ED3B-8D94BE0E474B}"/>
          </ac:picMkLst>
        </pc:picChg>
        <pc:picChg chg="add del mod">
          <ac:chgData name="Brenda Irvine" userId="bd134f3aa811f701" providerId="LiveId" clId="{4F9832C1-B5A0-40EE-B68E-4C7F7B6F8BEC}" dt="2023-12-19T22:19:59.449" v="427" actId="478"/>
          <ac:picMkLst>
            <pc:docMk/>
            <pc:sldMk cId="3081419285" sldId="526"/>
            <ac:picMk id="1048" creationId="{3F4AE30B-D9F0-2535-1E6D-A82888E70C4A}"/>
          </ac:picMkLst>
        </pc:picChg>
        <pc:picChg chg="add mod">
          <ac:chgData name="Brenda Irvine" userId="bd134f3aa811f701" providerId="LiveId" clId="{4F9832C1-B5A0-40EE-B68E-4C7F7B6F8BEC}" dt="2023-12-19T22:14:03.571" v="400" actId="1037"/>
          <ac:picMkLst>
            <pc:docMk/>
            <pc:sldMk cId="3081419285" sldId="526"/>
            <ac:picMk id="1050" creationId="{95051107-4945-CFEB-25A9-164F601D70A8}"/>
          </ac:picMkLst>
        </pc:picChg>
        <pc:picChg chg="add mod">
          <ac:chgData name="Brenda Irvine" userId="bd134f3aa811f701" providerId="LiveId" clId="{4F9832C1-B5A0-40EE-B68E-4C7F7B6F8BEC}" dt="2023-12-19T22:14:39.327" v="405" actId="14100"/>
          <ac:picMkLst>
            <pc:docMk/>
            <pc:sldMk cId="3081419285" sldId="526"/>
            <ac:picMk id="1052" creationId="{B5D297B3-3DB6-FCA8-9A54-916C233B0FD4}"/>
          </ac:picMkLst>
        </pc:picChg>
        <pc:picChg chg="add mod">
          <ac:chgData name="Brenda Irvine" userId="bd134f3aa811f701" providerId="LiveId" clId="{4F9832C1-B5A0-40EE-B68E-4C7F7B6F8BEC}" dt="2023-12-19T22:15:15.766" v="411" actId="1038"/>
          <ac:picMkLst>
            <pc:docMk/>
            <pc:sldMk cId="3081419285" sldId="526"/>
            <ac:picMk id="1054" creationId="{391FCED7-E0C5-6A66-7BFB-69E7B0003846}"/>
          </ac:picMkLst>
        </pc:picChg>
        <pc:picChg chg="add mod">
          <ac:chgData name="Brenda Irvine" userId="bd134f3aa811f701" providerId="LiveId" clId="{4F9832C1-B5A0-40EE-B68E-4C7F7B6F8BEC}" dt="2023-12-19T22:16:38.102" v="417" actId="14100"/>
          <ac:picMkLst>
            <pc:docMk/>
            <pc:sldMk cId="3081419285" sldId="526"/>
            <ac:picMk id="1056" creationId="{0C0A7A5A-876E-711B-1A5C-BF7713471432}"/>
          </ac:picMkLst>
        </pc:picChg>
        <pc:picChg chg="add mod">
          <ac:chgData name="Brenda Irvine" userId="bd134f3aa811f701" providerId="LiveId" clId="{4F9832C1-B5A0-40EE-B68E-4C7F7B6F8BEC}" dt="2023-12-19T22:18:22.143" v="421" actId="14100"/>
          <ac:picMkLst>
            <pc:docMk/>
            <pc:sldMk cId="3081419285" sldId="526"/>
            <ac:picMk id="1058" creationId="{B7418D08-EC54-1B12-C649-0E1E79D34DB2}"/>
          </ac:picMkLst>
        </pc:picChg>
        <pc:picChg chg="add mod">
          <ac:chgData name="Brenda Irvine" userId="bd134f3aa811f701" providerId="LiveId" clId="{4F9832C1-B5A0-40EE-B68E-4C7F7B6F8BEC}" dt="2023-12-19T22:19:56.948" v="426" actId="14100"/>
          <ac:picMkLst>
            <pc:docMk/>
            <pc:sldMk cId="3081419285" sldId="526"/>
            <ac:picMk id="1060" creationId="{CD10DCFA-1BDE-C6E1-9932-EFCB9DD49E26}"/>
          </ac:picMkLst>
        </pc:picChg>
        <pc:picChg chg="add mod">
          <ac:chgData name="Brenda Irvine" userId="bd134f3aa811f701" providerId="LiveId" clId="{4F9832C1-B5A0-40EE-B68E-4C7F7B6F8BEC}" dt="2023-12-19T22:20:49.570" v="447" actId="14100"/>
          <ac:picMkLst>
            <pc:docMk/>
            <pc:sldMk cId="3081419285" sldId="526"/>
            <ac:picMk id="1062" creationId="{1FE4CE14-CFD5-E9F5-E4AE-2BE891FD93CC}"/>
          </ac:picMkLst>
        </pc:picChg>
      </pc:sldChg>
      <pc:sldChg chg="addSp modSp add mod">
        <pc:chgData name="Brenda Irvine" userId="bd134f3aa811f701" providerId="LiveId" clId="{4F9832C1-B5A0-40EE-B68E-4C7F7B6F8BEC}" dt="2023-12-18T19:03:30.031" v="140"/>
        <pc:sldMkLst>
          <pc:docMk/>
          <pc:sldMk cId="3259154656" sldId="527"/>
        </pc:sldMkLst>
        <pc:spChg chg="mod">
          <ac:chgData name="Brenda Irvine" userId="bd134f3aa811f701" providerId="LiveId" clId="{4F9832C1-B5A0-40EE-B68E-4C7F7B6F8BEC}" dt="2023-12-18T19:00:02.514" v="126" actId="20577"/>
          <ac:spMkLst>
            <pc:docMk/>
            <pc:sldMk cId="3259154656" sldId="527"/>
            <ac:spMk id="2" creationId="{28D71AE6-48CB-FA09-1752-AF3C2621E019}"/>
          </ac:spMkLst>
        </pc:spChg>
        <pc:picChg chg="add mod">
          <ac:chgData name="Brenda Irvine" userId="bd134f3aa811f701" providerId="LiveId" clId="{4F9832C1-B5A0-40EE-B68E-4C7F7B6F8BEC}" dt="2023-12-18T19:03:30.031" v="140"/>
          <ac:picMkLst>
            <pc:docMk/>
            <pc:sldMk cId="3259154656" sldId="527"/>
            <ac:picMk id="3" creationId="{1AD7B497-7438-BF1B-8BF5-112E8FCCE7A7}"/>
          </ac:picMkLst>
        </pc:picChg>
      </pc:sldChg>
    </pc:docChg>
  </pc:docChgLst>
  <pc:docChgLst>
    <pc:chgData name="Brenda Irvine" userId="bd134f3aa811f701" providerId="LiveId" clId="{F9BB9B9F-0C17-4D33-BF46-E282831D30E5}"/>
    <pc:docChg chg="undo custSel modSld">
      <pc:chgData name="Brenda Irvine" userId="bd134f3aa811f701" providerId="LiveId" clId="{F9BB9B9F-0C17-4D33-BF46-E282831D30E5}" dt="2023-12-19T21:49:20.174" v="611" actId="14100"/>
      <pc:docMkLst>
        <pc:docMk/>
      </pc:docMkLst>
      <pc:sldChg chg="addSp delSp modSp mod">
        <pc:chgData name="Brenda Irvine" userId="bd134f3aa811f701" providerId="LiveId" clId="{F9BB9B9F-0C17-4D33-BF46-E282831D30E5}" dt="2023-12-19T21:49:20.174" v="611" actId="14100"/>
        <pc:sldMkLst>
          <pc:docMk/>
          <pc:sldMk cId="1702987012" sldId="522"/>
        </pc:sldMkLst>
        <pc:picChg chg="add mod">
          <ac:chgData name="Brenda Irvine" userId="bd134f3aa811f701" providerId="LiveId" clId="{F9BB9B9F-0C17-4D33-BF46-E282831D30E5}" dt="2023-12-19T19:48:25.319" v="443" actId="1076"/>
          <ac:picMkLst>
            <pc:docMk/>
            <pc:sldMk cId="1702987012" sldId="522"/>
            <ac:picMk id="4" creationId="{630F264F-F144-F5A9-70C0-16CCB269A497}"/>
          </ac:picMkLst>
        </pc:picChg>
        <pc:picChg chg="add mod">
          <ac:chgData name="Brenda Irvine" userId="bd134f3aa811f701" providerId="LiveId" clId="{F9BB9B9F-0C17-4D33-BF46-E282831D30E5}" dt="2023-12-19T19:33:02.352" v="432" actId="1038"/>
          <ac:picMkLst>
            <pc:docMk/>
            <pc:sldMk cId="1702987012" sldId="522"/>
            <ac:picMk id="5" creationId="{1172A8CB-7F95-05A0-BEB4-5CA81EBC101D}"/>
          </ac:picMkLst>
        </pc:picChg>
        <pc:picChg chg="add mod modCrop">
          <ac:chgData name="Brenda Irvine" userId="bd134f3aa811f701" providerId="LiveId" clId="{F9BB9B9F-0C17-4D33-BF46-E282831D30E5}" dt="2023-12-19T19:53:16.066" v="450" actId="1037"/>
          <ac:picMkLst>
            <pc:docMk/>
            <pc:sldMk cId="1702987012" sldId="522"/>
            <ac:picMk id="6" creationId="{76D2F786-3D9D-3AB1-8DD5-AC56DE696062}"/>
          </ac:picMkLst>
        </pc:picChg>
        <pc:picChg chg="add mod">
          <ac:chgData name="Brenda Irvine" userId="bd134f3aa811f701" providerId="LiveId" clId="{F9BB9B9F-0C17-4D33-BF46-E282831D30E5}" dt="2023-12-19T20:10:47.562" v="455" actId="14100"/>
          <ac:picMkLst>
            <pc:docMk/>
            <pc:sldMk cId="1702987012" sldId="522"/>
            <ac:picMk id="7" creationId="{F66BC20F-FD10-271C-CCAA-B5E0A8CEBF4B}"/>
          </ac:picMkLst>
        </pc:picChg>
        <pc:picChg chg="add mod">
          <ac:chgData name="Brenda Irvine" userId="bd134f3aa811f701" providerId="LiveId" clId="{F9BB9B9F-0C17-4D33-BF46-E282831D30E5}" dt="2023-12-19T20:11:58.196" v="463" actId="14100"/>
          <ac:picMkLst>
            <pc:docMk/>
            <pc:sldMk cId="1702987012" sldId="522"/>
            <ac:picMk id="8" creationId="{BF9F7583-E6DB-C5FE-8AA9-805A78339B71}"/>
          </ac:picMkLst>
        </pc:picChg>
        <pc:picChg chg="add mod">
          <ac:chgData name="Brenda Irvine" userId="bd134f3aa811f701" providerId="LiveId" clId="{F9BB9B9F-0C17-4D33-BF46-E282831D30E5}" dt="2023-12-19T20:13:16.905" v="472" actId="14100"/>
          <ac:picMkLst>
            <pc:docMk/>
            <pc:sldMk cId="1702987012" sldId="522"/>
            <ac:picMk id="9" creationId="{52D065B5-E110-475D-C668-6E946C586D3F}"/>
          </ac:picMkLst>
        </pc:picChg>
        <pc:picChg chg="add mod modCrop">
          <ac:chgData name="Brenda Irvine" userId="bd134f3aa811f701" providerId="LiveId" clId="{F9BB9B9F-0C17-4D33-BF46-E282831D30E5}" dt="2023-12-19T21:21:59.293" v="481" actId="14100"/>
          <ac:picMkLst>
            <pc:docMk/>
            <pc:sldMk cId="1702987012" sldId="522"/>
            <ac:picMk id="10" creationId="{3CBC800F-D5C1-DF3F-1D62-661A5CC94562}"/>
          </ac:picMkLst>
        </pc:picChg>
        <pc:picChg chg="add mod modCrop">
          <ac:chgData name="Brenda Irvine" userId="bd134f3aa811f701" providerId="LiveId" clId="{F9BB9B9F-0C17-4D33-BF46-E282831D30E5}" dt="2023-12-19T21:23:02.715" v="490" actId="1037"/>
          <ac:picMkLst>
            <pc:docMk/>
            <pc:sldMk cId="1702987012" sldId="522"/>
            <ac:picMk id="11" creationId="{D7D1C6C7-0A97-C0EF-7725-24D608A72275}"/>
          </ac:picMkLst>
        </pc:picChg>
        <pc:picChg chg="add mod">
          <ac:chgData name="Brenda Irvine" userId="bd134f3aa811f701" providerId="LiveId" clId="{F9BB9B9F-0C17-4D33-BF46-E282831D30E5}" dt="2023-12-19T21:24:30.888" v="501" actId="14100"/>
          <ac:picMkLst>
            <pc:docMk/>
            <pc:sldMk cId="1702987012" sldId="522"/>
            <ac:picMk id="12" creationId="{19D9367E-C63A-3B14-3FAE-7DEBF6FC0DE2}"/>
          </ac:picMkLst>
        </pc:picChg>
        <pc:picChg chg="add del mod">
          <ac:chgData name="Brenda Irvine" userId="bd134f3aa811f701" providerId="LiveId" clId="{F9BB9B9F-0C17-4D33-BF46-E282831D30E5}" dt="2023-12-19T21:28:37.506" v="517" actId="478"/>
          <ac:picMkLst>
            <pc:docMk/>
            <pc:sldMk cId="1702987012" sldId="522"/>
            <ac:picMk id="13" creationId="{14CB8F2D-2438-3ECC-A420-8D79F6FFAF90}"/>
          </ac:picMkLst>
        </pc:picChg>
        <pc:picChg chg="add mod">
          <ac:chgData name="Brenda Irvine" userId="bd134f3aa811f701" providerId="LiveId" clId="{F9BB9B9F-0C17-4D33-BF46-E282831D30E5}" dt="2023-12-19T21:28:36.336" v="516" actId="14100"/>
          <ac:picMkLst>
            <pc:docMk/>
            <pc:sldMk cId="1702987012" sldId="522"/>
            <ac:picMk id="14" creationId="{F56AD8BE-119F-3C00-BF33-8E6D19546135}"/>
          </ac:picMkLst>
        </pc:picChg>
        <pc:picChg chg="add mod modCrop">
          <ac:chgData name="Brenda Irvine" userId="bd134f3aa811f701" providerId="LiveId" clId="{F9BB9B9F-0C17-4D33-BF46-E282831D30E5}" dt="2023-12-19T21:29:24.697" v="527" actId="14100"/>
          <ac:picMkLst>
            <pc:docMk/>
            <pc:sldMk cId="1702987012" sldId="522"/>
            <ac:picMk id="15" creationId="{F2F59FA6-B0A0-4748-2CE8-C69B0BF07840}"/>
          </ac:picMkLst>
        </pc:picChg>
        <pc:picChg chg="add mod">
          <ac:chgData name="Brenda Irvine" userId="bd134f3aa811f701" providerId="LiveId" clId="{F9BB9B9F-0C17-4D33-BF46-E282831D30E5}" dt="2023-12-19T21:30:44.940" v="540" actId="1036"/>
          <ac:picMkLst>
            <pc:docMk/>
            <pc:sldMk cId="1702987012" sldId="522"/>
            <ac:picMk id="16" creationId="{D4533B6E-0662-0FBA-8B0A-60C030A6C18E}"/>
          </ac:picMkLst>
        </pc:picChg>
        <pc:picChg chg="add mod">
          <ac:chgData name="Brenda Irvine" userId="bd134f3aa811f701" providerId="LiveId" clId="{F9BB9B9F-0C17-4D33-BF46-E282831D30E5}" dt="2023-12-19T21:31:51.112" v="544" actId="1076"/>
          <ac:picMkLst>
            <pc:docMk/>
            <pc:sldMk cId="1702987012" sldId="522"/>
            <ac:picMk id="17" creationId="{30312589-3E7E-D780-96DA-2B7EE78827A9}"/>
          </ac:picMkLst>
        </pc:picChg>
        <pc:picChg chg="add mod">
          <ac:chgData name="Brenda Irvine" userId="bd134f3aa811f701" providerId="LiveId" clId="{F9BB9B9F-0C17-4D33-BF46-E282831D30E5}" dt="2023-12-19T21:33:38.715" v="558" actId="1037"/>
          <ac:picMkLst>
            <pc:docMk/>
            <pc:sldMk cId="1702987012" sldId="522"/>
            <ac:picMk id="18" creationId="{FCDE7007-9DD8-123D-7D94-A084BCA076CD}"/>
          </ac:picMkLst>
        </pc:picChg>
        <pc:picChg chg="add mod modCrop">
          <ac:chgData name="Brenda Irvine" userId="bd134f3aa811f701" providerId="LiveId" clId="{F9BB9B9F-0C17-4D33-BF46-E282831D30E5}" dt="2023-12-19T21:37:24.004" v="565" actId="14100"/>
          <ac:picMkLst>
            <pc:docMk/>
            <pc:sldMk cId="1702987012" sldId="522"/>
            <ac:picMk id="19" creationId="{0277B6A8-F529-D36C-0F08-A1CAAF8AD09A}"/>
          </ac:picMkLst>
        </pc:picChg>
        <pc:picChg chg="add mod">
          <ac:chgData name="Brenda Irvine" userId="bd134f3aa811f701" providerId="LiveId" clId="{F9BB9B9F-0C17-4D33-BF46-E282831D30E5}" dt="2023-12-19T21:37:59.293" v="574" actId="1076"/>
          <ac:picMkLst>
            <pc:docMk/>
            <pc:sldMk cId="1702987012" sldId="522"/>
            <ac:picMk id="20" creationId="{AC4D344C-48B8-AA37-11C4-3249C3F62B76}"/>
          </ac:picMkLst>
        </pc:picChg>
        <pc:picChg chg="add mod">
          <ac:chgData name="Brenda Irvine" userId="bd134f3aa811f701" providerId="LiveId" clId="{F9BB9B9F-0C17-4D33-BF46-E282831D30E5}" dt="2023-12-19T21:38:42.305" v="581" actId="1036"/>
          <ac:picMkLst>
            <pc:docMk/>
            <pc:sldMk cId="1702987012" sldId="522"/>
            <ac:picMk id="21" creationId="{A968C5DE-22D1-D3CD-083A-C6F8ED3BAB8A}"/>
          </ac:picMkLst>
        </pc:picChg>
        <pc:picChg chg="add mod">
          <ac:chgData name="Brenda Irvine" userId="bd134f3aa811f701" providerId="LiveId" clId="{F9BB9B9F-0C17-4D33-BF46-E282831D30E5}" dt="2023-12-19T21:39:27.976" v="589" actId="14100"/>
          <ac:picMkLst>
            <pc:docMk/>
            <pc:sldMk cId="1702987012" sldId="522"/>
            <ac:picMk id="22" creationId="{A32A3D2C-76C8-18C0-6A33-75A5E30BD653}"/>
          </ac:picMkLst>
        </pc:picChg>
        <pc:picChg chg="add mod modCrop">
          <ac:chgData name="Brenda Irvine" userId="bd134f3aa811f701" providerId="LiveId" clId="{F9BB9B9F-0C17-4D33-BF46-E282831D30E5}" dt="2023-12-19T21:43:16.723" v="596" actId="1076"/>
          <ac:picMkLst>
            <pc:docMk/>
            <pc:sldMk cId="1702987012" sldId="522"/>
            <ac:picMk id="23" creationId="{164CF38B-F70C-2B83-3715-3192ED6565B6}"/>
          </ac:picMkLst>
        </pc:picChg>
        <pc:picChg chg="add mod modCrop">
          <ac:chgData name="Brenda Irvine" userId="bd134f3aa811f701" providerId="LiveId" clId="{F9BB9B9F-0C17-4D33-BF46-E282831D30E5}" dt="2023-12-19T21:47:13.800" v="604" actId="14100"/>
          <ac:picMkLst>
            <pc:docMk/>
            <pc:sldMk cId="1702987012" sldId="522"/>
            <ac:picMk id="24" creationId="{2FF48B02-B5A0-FA96-AC3C-B7A15C836536}"/>
          </ac:picMkLst>
        </pc:picChg>
        <pc:picChg chg="add mod modCrop">
          <ac:chgData name="Brenda Irvine" userId="bd134f3aa811f701" providerId="LiveId" clId="{F9BB9B9F-0C17-4D33-BF46-E282831D30E5}" dt="2023-12-19T21:49:20.174" v="611" actId="14100"/>
          <ac:picMkLst>
            <pc:docMk/>
            <pc:sldMk cId="1702987012" sldId="522"/>
            <ac:picMk id="25" creationId="{9883DB03-410A-3298-D0F1-8ACF763FF076}"/>
          </ac:picMkLst>
        </pc:picChg>
        <pc:picChg chg="add del mod">
          <ac:chgData name="Brenda Irvine" userId="bd134f3aa811f701" providerId="LiveId" clId="{F9BB9B9F-0C17-4D33-BF46-E282831D30E5}" dt="2023-12-19T19:48:22.249" v="442" actId="478"/>
          <ac:picMkLst>
            <pc:docMk/>
            <pc:sldMk cId="1702987012" sldId="522"/>
            <ac:picMk id="2050" creationId="{8A783C7C-0C85-3664-BF6A-3E6853066E9E}"/>
          </ac:picMkLst>
        </pc:picChg>
        <pc:picChg chg="add mod">
          <ac:chgData name="Brenda Irvine" userId="bd134f3aa811f701" providerId="LiveId" clId="{F9BB9B9F-0C17-4D33-BF46-E282831D30E5}" dt="2023-12-19T19:37:30.339" v="441" actId="14100"/>
          <ac:picMkLst>
            <pc:docMk/>
            <pc:sldMk cId="1702987012" sldId="522"/>
            <ac:picMk id="2052" creationId="{7CB14A38-51F2-B302-FF62-B6779A457A7F}"/>
          </ac:picMkLst>
        </pc:picChg>
      </pc:sldChg>
      <pc:sldChg chg="addSp delSp modSp mod">
        <pc:chgData name="Brenda Irvine" userId="bd134f3aa811f701" providerId="LiveId" clId="{F9BB9B9F-0C17-4D33-BF46-E282831D30E5}" dt="2023-12-19T19:24:16.098" v="413" actId="14100"/>
        <pc:sldMkLst>
          <pc:docMk/>
          <pc:sldMk cId="1368011757" sldId="523"/>
        </pc:sldMkLst>
        <pc:picChg chg="add mod">
          <ac:chgData name="Brenda Irvine" userId="bd134f3aa811f701" providerId="LiveId" clId="{F9BB9B9F-0C17-4D33-BF46-E282831D30E5}" dt="2023-12-19T18:14:07.604" v="217" actId="1038"/>
          <ac:picMkLst>
            <pc:docMk/>
            <pc:sldMk cId="1368011757" sldId="523"/>
            <ac:picMk id="4" creationId="{A1443099-79D6-6FA4-D613-CA43FDDD8BEA}"/>
          </ac:picMkLst>
        </pc:picChg>
        <pc:picChg chg="add mod modCrop">
          <ac:chgData name="Brenda Irvine" userId="bd134f3aa811f701" providerId="LiveId" clId="{F9BB9B9F-0C17-4D33-BF46-E282831D30E5}" dt="2023-12-19T18:22:17.364" v="224" actId="14100"/>
          <ac:picMkLst>
            <pc:docMk/>
            <pc:sldMk cId="1368011757" sldId="523"/>
            <ac:picMk id="5" creationId="{37329BA2-4067-93F6-5E53-8F144ABD05C0}"/>
          </ac:picMkLst>
        </pc:picChg>
        <pc:picChg chg="add mod">
          <ac:chgData name="Brenda Irvine" userId="bd134f3aa811f701" providerId="LiveId" clId="{F9BB9B9F-0C17-4D33-BF46-E282831D30E5}" dt="2023-12-19T18:24:54.063" v="238" actId="14100"/>
          <ac:picMkLst>
            <pc:docMk/>
            <pc:sldMk cId="1368011757" sldId="523"/>
            <ac:picMk id="6" creationId="{DD9C30D5-31CB-8FD2-62B1-B6B1A8A28FC5}"/>
          </ac:picMkLst>
        </pc:picChg>
        <pc:picChg chg="add mod">
          <ac:chgData name="Brenda Irvine" userId="bd134f3aa811f701" providerId="LiveId" clId="{F9BB9B9F-0C17-4D33-BF46-E282831D30E5}" dt="2023-12-19T18:26:08.632" v="247" actId="1036"/>
          <ac:picMkLst>
            <pc:docMk/>
            <pc:sldMk cId="1368011757" sldId="523"/>
            <ac:picMk id="7" creationId="{FD7F0695-0CB9-C7E5-3AFE-A15D559ED73E}"/>
          </ac:picMkLst>
        </pc:picChg>
        <pc:picChg chg="add mod">
          <ac:chgData name="Brenda Irvine" userId="bd134f3aa811f701" providerId="LiveId" clId="{F9BB9B9F-0C17-4D33-BF46-E282831D30E5}" dt="2023-12-19T18:29:05.369" v="253" actId="14100"/>
          <ac:picMkLst>
            <pc:docMk/>
            <pc:sldMk cId="1368011757" sldId="523"/>
            <ac:picMk id="8" creationId="{50920935-22F1-801F-1FE7-B323E5996A4C}"/>
          </ac:picMkLst>
        </pc:picChg>
        <pc:picChg chg="add mod">
          <ac:chgData name="Brenda Irvine" userId="bd134f3aa811f701" providerId="LiveId" clId="{F9BB9B9F-0C17-4D33-BF46-E282831D30E5}" dt="2023-12-19T18:30:07.885" v="260" actId="14100"/>
          <ac:picMkLst>
            <pc:docMk/>
            <pc:sldMk cId="1368011757" sldId="523"/>
            <ac:picMk id="9" creationId="{1E174B2E-C1D4-C72B-9964-8961B43FB732}"/>
          </ac:picMkLst>
        </pc:picChg>
        <pc:picChg chg="add mod modCrop">
          <ac:chgData name="Brenda Irvine" userId="bd134f3aa811f701" providerId="LiveId" clId="{F9BB9B9F-0C17-4D33-BF46-E282831D30E5}" dt="2023-12-19T18:31:43.755" v="268" actId="14100"/>
          <ac:picMkLst>
            <pc:docMk/>
            <pc:sldMk cId="1368011757" sldId="523"/>
            <ac:picMk id="10" creationId="{003A3A95-6F26-E9E9-F3CD-A33F4D3F4C28}"/>
          </ac:picMkLst>
        </pc:picChg>
        <pc:picChg chg="add mod">
          <ac:chgData name="Brenda Irvine" userId="bd134f3aa811f701" providerId="LiveId" clId="{F9BB9B9F-0C17-4D33-BF46-E282831D30E5}" dt="2023-12-19T18:32:17.156" v="270" actId="1076"/>
          <ac:picMkLst>
            <pc:docMk/>
            <pc:sldMk cId="1368011757" sldId="523"/>
            <ac:picMk id="11" creationId="{10DF0B80-98F7-DA93-C4E8-5DB1FCC41A0A}"/>
          </ac:picMkLst>
        </pc:picChg>
        <pc:picChg chg="add mod modCrop">
          <ac:chgData name="Brenda Irvine" userId="bd134f3aa811f701" providerId="LiveId" clId="{F9BB9B9F-0C17-4D33-BF46-E282831D30E5}" dt="2023-12-19T18:33:24.104" v="279" actId="14100"/>
          <ac:picMkLst>
            <pc:docMk/>
            <pc:sldMk cId="1368011757" sldId="523"/>
            <ac:picMk id="12" creationId="{862D9D85-A4AC-E796-08F1-B4AC3714E128}"/>
          </ac:picMkLst>
        </pc:picChg>
        <pc:picChg chg="add mod">
          <ac:chgData name="Brenda Irvine" userId="bd134f3aa811f701" providerId="LiveId" clId="{F9BB9B9F-0C17-4D33-BF46-E282831D30E5}" dt="2023-12-19T18:52:31.244" v="307" actId="1036"/>
          <ac:picMkLst>
            <pc:docMk/>
            <pc:sldMk cId="1368011757" sldId="523"/>
            <ac:picMk id="13" creationId="{C47B1048-F0DF-0F64-EC4A-F1E898313273}"/>
          </ac:picMkLst>
        </pc:picChg>
        <pc:picChg chg="add mod modCrop">
          <ac:chgData name="Brenda Irvine" userId="bd134f3aa811f701" providerId="LiveId" clId="{F9BB9B9F-0C17-4D33-BF46-E282831D30E5}" dt="2023-12-19T18:52:34.804" v="308" actId="14100"/>
          <ac:picMkLst>
            <pc:docMk/>
            <pc:sldMk cId="1368011757" sldId="523"/>
            <ac:picMk id="14" creationId="{48F88FD0-D56B-DCCD-EEDC-A3FD776A0089}"/>
          </ac:picMkLst>
        </pc:picChg>
        <pc:picChg chg="add del mod">
          <ac:chgData name="Brenda Irvine" userId="bd134f3aa811f701" providerId="LiveId" clId="{F9BB9B9F-0C17-4D33-BF46-E282831D30E5}" dt="2023-12-19T18:57:33.827" v="313" actId="478"/>
          <ac:picMkLst>
            <pc:docMk/>
            <pc:sldMk cId="1368011757" sldId="523"/>
            <ac:picMk id="15" creationId="{A7702F22-567D-2939-FC75-F04B69F5C7F3}"/>
          </ac:picMkLst>
        </pc:picChg>
        <pc:picChg chg="add mod">
          <ac:chgData name="Brenda Irvine" userId="bd134f3aa811f701" providerId="LiveId" clId="{F9BB9B9F-0C17-4D33-BF46-E282831D30E5}" dt="2023-12-19T18:58:17.040" v="319" actId="14100"/>
          <ac:picMkLst>
            <pc:docMk/>
            <pc:sldMk cId="1368011757" sldId="523"/>
            <ac:picMk id="16" creationId="{6295B988-E24F-A589-2A63-E1FF8EFCEBD2}"/>
          </ac:picMkLst>
        </pc:picChg>
        <pc:picChg chg="add mod">
          <ac:chgData name="Brenda Irvine" userId="bd134f3aa811f701" providerId="LiveId" clId="{F9BB9B9F-0C17-4D33-BF46-E282831D30E5}" dt="2023-12-19T19:02:43.371" v="323" actId="1076"/>
          <ac:picMkLst>
            <pc:docMk/>
            <pc:sldMk cId="1368011757" sldId="523"/>
            <ac:picMk id="17" creationId="{C8525C6D-3EC4-6571-607E-E5AC3719CF34}"/>
          </ac:picMkLst>
        </pc:picChg>
        <pc:picChg chg="add mod">
          <ac:chgData name="Brenda Irvine" userId="bd134f3aa811f701" providerId="LiveId" clId="{F9BB9B9F-0C17-4D33-BF46-E282831D30E5}" dt="2023-12-19T19:04:37.150" v="334" actId="1036"/>
          <ac:picMkLst>
            <pc:docMk/>
            <pc:sldMk cId="1368011757" sldId="523"/>
            <ac:picMk id="18" creationId="{D8F55D3C-C1EA-4406-FF7F-CECA853797FB}"/>
          </ac:picMkLst>
        </pc:picChg>
        <pc:picChg chg="add mod">
          <ac:chgData name="Brenda Irvine" userId="bd134f3aa811f701" providerId="LiveId" clId="{F9BB9B9F-0C17-4D33-BF46-E282831D30E5}" dt="2023-12-19T19:09:45.425" v="343" actId="1076"/>
          <ac:picMkLst>
            <pc:docMk/>
            <pc:sldMk cId="1368011757" sldId="523"/>
            <ac:picMk id="19" creationId="{2B5BBB14-3715-E4B5-3C97-0C44759120F6}"/>
          </ac:picMkLst>
        </pc:picChg>
        <pc:picChg chg="add del mod modCrop">
          <ac:chgData name="Brenda Irvine" userId="bd134f3aa811f701" providerId="LiveId" clId="{F9BB9B9F-0C17-4D33-BF46-E282831D30E5}" dt="2023-12-19T19:13:42.002" v="358" actId="478"/>
          <ac:picMkLst>
            <pc:docMk/>
            <pc:sldMk cId="1368011757" sldId="523"/>
            <ac:picMk id="20" creationId="{8DA44D54-7C46-BA01-8678-ACA372DE7925}"/>
          </ac:picMkLst>
        </pc:picChg>
        <pc:picChg chg="add mod modCrop">
          <ac:chgData name="Brenda Irvine" userId="bd134f3aa811f701" providerId="LiveId" clId="{F9BB9B9F-0C17-4D33-BF46-E282831D30E5}" dt="2023-12-19T19:12:37.018" v="357" actId="1076"/>
          <ac:picMkLst>
            <pc:docMk/>
            <pc:sldMk cId="1368011757" sldId="523"/>
            <ac:picMk id="21" creationId="{C9999E44-FB26-439D-B13B-FC3DF76A1D41}"/>
          </ac:picMkLst>
        </pc:picChg>
        <pc:picChg chg="add mod modCrop">
          <ac:chgData name="Brenda Irvine" userId="bd134f3aa811f701" providerId="LiveId" clId="{F9BB9B9F-0C17-4D33-BF46-E282831D30E5}" dt="2023-12-19T19:22:14.793" v="386" actId="1035"/>
          <ac:picMkLst>
            <pc:docMk/>
            <pc:sldMk cId="1368011757" sldId="523"/>
            <ac:picMk id="22" creationId="{A441977B-C5B3-EFC4-3799-B86217AB870D}"/>
          </ac:picMkLst>
        </pc:picChg>
        <pc:picChg chg="add mod">
          <ac:chgData name="Brenda Irvine" userId="bd134f3aa811f701" providerId="LiveId" clId="{F9BB9B9F-0C17-4D33-BF46-E282831D30E5}" dt="2023-12-19T19:22:22.641" v="389" actId="14100"/>
          <ac:picMkLst>
            <pc:docMk/>
            <pc:sldMk cId="1368011757" sldId="523"/>
            <ac:picMk id="23" creationId="{A5C4E3C0-CE51-CCF0-6480-F353AE7D1DA9}"/>
          </ac:picMkLst>
        </pc:picChg>
        <pc:picChg chg="add del mod">
          <ac:chgData name="Brenda Irvine" userId="bd134f3aa811f701" providerId="LiveId" clId="{F9BB9B9F-0C17-4D33-BF46-E282831D30E5}" dt="2023-12-19T19:22:58.433" v="395" actId="478"/>
          <ac:picMkLst>
            <pc:docMk/>
            <pc:sldMk cId="1368011757" sldId="523"/>
            <ac:picMk id="24" creationId="{BA3F332C-AA4C-4B16-90A2-3776F6E391B9}"/>
          </ac:picMkLst>
        </pc:picChg>
        <pc:picChg chg="add del mod">
          <ac:chgData name="Brenda Irvine" userId="bd134f3aa811f701" providerId="LiveId" clId="{F9BB9B9F-0C17-4D33-BF46-E282831D30E5}" dt="2023-12-19T19:23:55.966" v="406" actId="478"/>
          <ac:picMkLst>
            <pc:docMk/>
            <pc:sldMk cId="1368011757" sldId="523"/>
            <ac:picMk id="25" creationId="{10EA7C2C-3BAC-494D-D352-75C97C6E5B03}"/>
          </ac:picMkLst>
        </pc:picChg>
        <pc:picChg chg="add mod">
          <ac:chgData name="Brenda Irvine" userId="bd134f3aa811f701" providerId="LiveId" clId="{F9BB9B9F-0C17-4D33-BF46-E282831D30E5}" dt="2023-12-19T18:22:56.459" v="230" actId="1038"/>
          <ac:picMkLst>
            <pc:docMk/>
            <pc:sldMk cId="1368011757" sldId="523"/>
            <ac:picMk id="1026" creationId="{1DCF0A6F-8FB9-A2D7-3DE6-E8552AABF0C9}"/>
          </ac:picMkLst>
        </pc:picChg>
        <pc:picChg chg="add mod">
          <ac:chgData name="Brenda Irvine" userId="bd134f3aa811f701" providerId="LiveId" clId="{F9BB9B9F-0C17-4D33-BF46-E282831D30E5}" dt="2023-12-19T19:13:52.814" v="364" actId="14100"/>
          <ac:picMkLst>
            <pc:docMk/>
            <pc:sldMk cId="1368011757" sldId="523"/>
            <ac:picMk id="1028" creationId="{28D9241B-E052-5739-4342-6B0214C69123}"/>
          </ac:picMkLst>
        </pc:picChg>
        <pc:picChg chg="add mod">
          <ac:chgData name="Brenda Irvine" userId="bd134f3aa811f701" providerId="LiveId" clId="{F9BB9B9F-0C17-4D33-BF46-E282831D30E5}" dt="2023-12-19T19:15:33.358" v="373" actId="1076"/>
          <ac:picMkLst>
            <pc:docMk/>
            <pc:sldMk cId="1368011757" sldId="523"/>
            <ac:picMk id="1030" creationId="{FD2F9BCD-A6F0-E3C2-3304-D0CD9ACD21A6}"/>
          </ac:picMkLst>
        </pc:picChg>
        <pc:picChg chg="add mod">
          <ac:chgData name="Brenda Irvine" userId="bd134f3aa811f701" providerId="LiveId" clId="{F9BB9B9F-0C17-4D33-BF46-E282831D30E5}" dt="2023-12-19T19:24:16.098" v="413" actId="14100"/>
          <ac:picMkLst>
            <pc:docMk/>
            <pc:sldMk cId="1368011757" sldId="523"/>
            <ac:picMk id="1032" creationId="{EFC4BA3D-38CF-D3F8-8532-378E188DBEAD}"/>
          </ac:picMkLst>
        </pc:picChg>
      </pc:sldChg>
      <pc:sldChg chg="addSp delSp modSp mod">
        <pc:chgData name="Brenda Irvine" userId="bd134f3aa811f701" providerId="LiveId" clId="{F9BB9B9F-0C17-4D33-BF46-E282831D30E5}" dt="2023-12-18T23:18:51.996" v="209" actId="1036"/>
        <pc:sldMkLst>
          <pc:docMk/>
          <pc:sldMk cId="3259154656" sldId="527"/>
        </pc:sldMkLst>
        <pc:picChg chg="add mod">
          <ac:chgData name="Brenda Irvine" userId="bd134f3aa811f701" providerId="LiveId" clId="{F9BB9B9F-0C17-4D33-BF46-E282831D30E5}" dt="2023-12-18T22:51:35.089" v="7" actId="14100"/>
          <ac:picMkLst>
            <pc:docMk/>
            <pc:sldMk cId="3259154656" sldId="527"/>
            <ac:picMk id="4" creationId="{D5D3163A-8AAC-415D-B791-271DD3E265B4}"/>
          </ac:picMkLst>
        </pc:picChg>
        <pc:picChg chg="add mod modCrop">
          <ac:chgData name="Brenda Irvine" userId="bd134f3aa811f701" providerId="LiveId" clId="{F9BB9B9F-0C17-4D33-BF46-E282831D30E5}" dt="2023-12-18T22:52:24.471" v="14" actId="14100"/>
          <ac:picMkLst>
            <pc:docMk/>
            <pc:sldMk cId="3259154656" sldId="527"/>
            <ac:picMk id="5" creationId="{73E1F851-F7FC-B671-E32A-D8B9301E8486}"/>
          </ac:picMkLst>
        </pc:picChg>
        <pc:picChg chg="add mod modCrop">
          <ac:chgData name="Brenda Irvine" userId="bd134f3aa811f701" providerId="LiveId" clId="{F9BB9B9F-0C17-4D33-BF46-E282831D30E5}" dt="2023-12-18T22:53:41.922" v="25" actId="14100"/>
          <ac:picMkLst>
            <pc:docMk/>
            <pc:sldMk cId="3259154656" sldId="527"/>
            <ac:picMk id="6" creationId="{35430C5C-27DF-04B9-933E-3246E9C1ED4F}"/>
          </ac:picMkLst>
        </pc:picChg>
        <pc:picChg chg="add mod modCrop">
          <ac:chgData name="Brenda Irvine" userId="bd134f3aa811f701" providerId="LiveId" clId="{F9BB9B9F-0C17-4D33-BF46-E282831D30E5}" dt="2023-12-18T22:54:55.594" v="34" actId="1037"/>
          <ac:picMkLst>
            <pc:docMk/>
            <pc:sldMk cId="3259154656" sldId="527"/>
            <ac:picMk id="7" creationId="{BEDFD0CD-EE6D-CEFE-1581-2CE8257369A7}"/>
          </ac:picMkLst>
        </pc:picChg>
        <pc:picChg chg="add mod">
          <ac:chgData name="Brenda Irvine" userId="bd134f3aa811f701" providerId="LiveId" clId="{F9BB9B9F-0C17-4D33-BF46-E282831D30E5}" dt="2023-12-18T22:56:10.095" v="45" actId="14100"/>
          <ac:picMkLst>
            <pc:docMk/>
            <pc:sldMk cId="3259154656" sldId="527"/>
            <ac:picMk id="8" creationId="{A66DE637-C739-81A8-7133-FEDFF6F08431}"/>
          </ac:picMkLst>
        </pc:picChg>
        <pc:picChg chg="add mod">
          <ac:chgData name="Brenda Irvine" userId="bd134f3aa811f701" providerId="LiveId" clId="{F9BB9B9F-0C17-4D33-BF46-E282831D30E5}" dt="2023-12-18T22:56:52.321" v="51" actId="14100"/>
          <ac:picMkLst>
            <pc:docMk/>
            <pc:sldMk cId="3259154656" sldId="527"/>
            <ac:picMk id="9" creationId="{B5B6B183-47C4-C874-9555-41246A18631C}"/>
          </ac:picMkLst>
        </pc:picChg>
        <pc:picChg chg="add mod">
          <ac:chgData name="Brenda Irvine" userId="bd134f3aa811f701" providerId="LiveId" clId="{F9BB9B9F-0C17-4D33-BF46-E282831D30E5}" dt="2023-12-18T22:57:35.950" v="56" actId="1076"/>
          <ac:picMkLst>
            <pc:docMk/>
            <pc:sldMk cId="3259154656" sldId="527"/>
            <ac:picMk id="10" creationId="{ADA13917-9852-0C53-16D6-F63581738FAE}"/>
          </ac:picMkLst>
        </pc:picChg>
        <pc:picChg chg="add mod">
          <ac:chgData name="Brenda Irvine" userId="bd134f3aa811f701" providerId="LiveId" clId="{F9BB9B9F-0C17-4D33-BF46-E282831D30E5}" dt="2023-12-18T22:58:24.298" v="67" actId="1038"/>
          <ac:picMkLst>
            <pc:docMk/>
            <pc:sldMk cId="3259154656" sldId="527"/>
            <ac:picMk id="11" creationId="{40977BCB-ADA4-6B3A-1E4A-E47045732567}"/>
          </ac:picMkLst>
        </pc:picChg>
        <pc:picChg chg="add mod">
          <ac:chgData name="Brenda Irvine" userId="bd134f3aa811f701" providerId="LiveId" clId="{F9BB9B9F-0C17-4D33-BF46-E282831D30E5}" dt="2023-12-18T22:59:52.956" v="74" actId="1076"/>
          <ac:picMkLst>
            <pc:docMk/>
            <pc:sldMk cId="3259154656" sldId="527"/>
            <ac:picMk id="12" creationId="{A2A265A3-DEA6-5D7F-4034-55E3FE1D3EB3}"/>
          </ac:picMkLst>
        </pc:picChg>
        <pc:picChg chg="add mod">
          <ac:chgData name="Brenda Irvine" userId="bd134f3aa811f701" providerId="LiveId" clId="{F9BB9B9F-0C17-4D33-BF46-E282831D30E5}" dt="2023-12-18T23:00:50.482" v="81" actId="1036"/>
          <ac:picMkLst>
            <pc:docMk/>
            <pc:sldMk cId="3259154656" sldId="527"/>
            <ac:picMk id="13" creationId="{E8DDB570-8B1F-C387-68F2-3EB0B1C066AB}"/>
          </ac:picMkLst>
        </pc:picChg>
        <pc:picChg chg="add mod modCrop">
          <ac:chgData name="Brenda Irvine" userId="bd134f3aa811f701" providerId="LiveId" clId="{F9BB9B9F-0C17-4D33-BF46-E282831D30E5}" dt="2023-12-18T23:01:50.744" v="96" actId="1036"/>
          <ac:picMkLst>
            <pc:docMk/>
            <pc:sldMk cId="3259154656" sldId="527"/>
            <ac:picMk id="14" creationId="{B965389D-D752-A92D-C2A1-60FA65033136}"/>
          </ac:picMkLst>
        </pc:picChg>
        <pc:picChg chg="add del mod modCrop">
          <ac:chgData name="Brenda Irvine" userId="bd134f3aa811f701" providerId="LiveId" clId="{F9BB9B9F-0C17-4D33-BF46-E282831D30E5}" dt="2023-12-18T23:03:04.424" v="100" actId="478"/>
          <ac:picMkLst>
            <pc:docMk/>
            <pc:sldMk cId="3259154656" sldId="527"/>
            <ac:picMk id="15" creationId="{3F614C3B-4200-E501-DC98-3753A659E5C8}"/>
          </ac:picMkLst>
        </pc:picChg>
        <pc:picChg chg="add mod">
          <ac:chgData name="Brenda Irvine" userId="bd134f3aa811f701" providerId="LiveId" clId="{F9BB9B9F-0C17-4D33-BF46-E282831D30E5}" dt="2023-12-18T23:04:55.616" v="107" actId="1038"/>
          <ac:picMkLst>
            <pc:docMk/>
            <pc:sldMk cId="3259154656" sldId="527"/>
            <ac:picMk id="16" creationId="{038CB26E-2EA2-7C3C-2B29-036730A0EAE7}"/>
          </ac:picMkLst>
        </pc:picChg>
        <pc:picChg chg="add del mod modCrop">
          <ac:chgData name="Brenda Irvine" userId="bd134f3aa811f701" providerId="LiveId" clId="{F9BB9B9F-0C17-4D33-BF46-E282831D30E5}" dt="2023-12-18T23:07:14.589" v="117" actId="478"/>
          <ac:picMkLst>
            <pc:docMk/>
            <pc:sldMk cId="3259154656" sldId="527"/>
            <ac:picMk id="17" creationId="{6225D71E-E0AD-3C09-6D4B-28C4ACF40A08}"/>
          </ac:picMkLst>
        </pc:picChg>
        <pc:picChg chg="add del mod">
          <ac:chgData name="Brenda Irvine" userId="bd134f3aa811f701" providerId="LiveId" clId="{F9BB9B9F-0C17-4D33-BF46-E282831D30E5}" dt="2023-12-18T23:07:39.491" v="122" actId="478"/>
          <ac:picMkLst>
            <pc:docMk/>
            <pc:sldMk cId="3259154656" sldId="527"/>
            <ac:picMk id="18" creationId="{2275FBD7-3AE7-EA5A-0631-616D6BB52F23}"/>
          </ac:picMkLst>
        </pc:picChg>
        <pc:picChg chg="add del mod">
          <ac:chgData name="Brenda Irvine" userId="bd134f3aa811f701" providerId="LiveId" clId="{F9BB9B9F-0C17-4D33-BF46-E282831D30E5}" dt="2023-12-18T23:08:31.468" v="132" actId="478"/>
          <ac:picMkLst>
            <pc:docMk/>
            <pc:sldMk cId="3259154656" sldId="527"/>
            <ac:picMk id="19" creationId="{B7731B84-B990-CD5A-F07F-B32AF1BF9F91}"/>
          </ac:picMkLst>
        </pc:picChg>
        <pc:picChg chg="add mod">
          <ac:chgData name="Brenda Irvine" userId="bd134f3aa811f701" providerId="LiveId" clId="{F9BB9B9F-0C17-4D33-BF46-E282831D30E5}" dt="2023-12-18T23:08:57.948" v="139" actId="14100"/>
          <ac:picMkLst>
            <pc:docMk/>
            <pc:sldMk cId="3259154656" sldId="527"/>
            <ac:picMk id="20" creationId="{7DC0CDD8-E816-9213-7D73-608340C9DF81}"/>
          </ac:picMkLst>
        </pc:picChg>
        <pc:picChg chg="add mod">
          <ac:chgData name="Brenda Irvine" userId="bd134f3aa811f701" providerId="LiveId" clId="{F9BB9B9F-0C17-4D33-BF46-E282831D30E5}" dt="2023-12-18T23:10:15.889" v="146" actId="14100"/>
          <ac:picMkLst>
            <pc:docMk/>
            <pc:sldMk cId="3259154656" sldId="527"/>
            <ac:picMk id="21" creationId="{FADD7BE4-6B8D-F484-AB0C-84FD6ABA8F69}"/>
          </ac:picMkLst>
        </pc:picChg>
        <pc:picChg chg="add mod">
          <ac:chgData name="Brenda Irvine" userId="bd134f3aa811f701" providerId="LiveId" clId="{F9BB9B9F-0C17-4D33-BF46-E282831D30E5}" dt="2023-12-18T23:11:10.260" v="150" actId="1076"/>
          <ac:picMkLst>
            <pc:docMk/>
            <pc:sldMk cId="3259154656" sldId="527"/>
            <ac:picMk id="22" creationId="{090FC6F7-E712-3BFA-892F-BFABF37DA989}"/>
          </ac:picMkLst>
        </pc:picChg>
        <pc:picChg chg="add mod modCrop">
          <ac:chgData name="Brenda Irvine" userId="bd134f3aa811f701" providerId="LiveId" clId="{F9BB9B9F-0C17-4D33-BF46-E282831D30E5}" dt="2023-12-18T23:12:35.896" v="156" actId="1076"/>
          <ac:picMkLst>
            <pc:docMk/>
            <pc:sldMk cId="3259154656" sldId="527"/>
            <ac:picMk id="23" creationId="{D426BBEB-3BC3-6CEE-5F5B-9DBA4DC9FB06}"/>
          </ac:picMkLst>
        </pc:picChg>
        <pc:picChg chg="add mod">
          <ac:chgData name="Brenda Irvine" userId="bd134f3aa811f701" providerId="LiveId" clId="{F9BB9B9F-0C17-4D33-BF46-E282831D30E5}" dt="2023-12-18T23:13:30.542" v="164" actId="14100"/>
          <ac:picMkLst>
            <pc:docMk/>
            <pc:sldMk cId="3259154656" sldId="527"/>
            <ac:picMk id="24" creationId="{9FA28603-5A05-76B5-CEF7-BF70E455E8F9}"/>
          </ac:picMkLst>
        </pc:picChg>
        <pc:picChg chg="add mod">
          <ac:chgData name="Brenda Irvine" userId="bd134f3aa811f701" providerId="LiveId" clId="{F9BB9B9F-0C17-4D33-BF46-E282831D30E5}" dt="2023-12-18T23:14:37.842" v="175" actId="1076"/>
          <ac:picMkLst>
            <pc:docMk/>
            <pc:sldMk cId="3259154656" sldId="527"/>
            <ac:picMk id="25" creationId="{E58AF24B-8384-FFE9-F128-F4D1BB403E37}"/>
          </ac:picMkLst>
        </pc:picChg>
        <pc:picChg chg="add mod modCrop">
          <ac:chgData name="Brenda Irvine" userId="bd134f3aa811f701" providerId="LiveId" clId="{F9BB9B9F-0C17-4D33-BF46-E282831D30E5}" dt="2023-12-18T23:15:52.027" v="187" actId="14100"/>
          <ac:picMkLst>
            <pc:docMk/>
            <pc:sldMk cId="3259154656" sldId="527"/>
            <ac:picMk id="26" creationId="{61F50448-D8ED-F362-6731-F5208ED03470}"/>
          </ac:picMkLst>
        </pc:picChg>
        <pc:picChg chg="add mod">
          <ac:chgData name="Brenda Irvine" userId="bd134f3aa811f701" providerId="LiveId" clId="{F9BB9B9F-0C17-4D33-BF46-E282831D30E5}" dt="2023-12-18T23:16:39.632" v="194" actId="14100"/>
          <ac:picMkLst>
            <pc:docMk/>
            <pc:sldMk cId="3259154656" sldId="527"/>
            <ac:picMk id="27" creationId="{07AD496D-5952-2934-79F3-910C3881D6D8}"/>
          </ac:picMkLst>
        </pc:picChg>
        <pc:picChg chg="add mod">
          <ac:chgData name="Brenda Irvine" userId="bd134f3aa811f701" providerId="LiveId" clId="{F9BB9B9F-0C17-4D33-BF46-E282831D30E5}" dt="2023-12-18T23:17:25.234" v="201" actId="1076"/>
          <ac:picMkLst>
            <pc:docMk/>
            <pc:sldMk cId="3259154656" sldId="527"/>
            <ac:picMk id="28" creationId="{55B48C5B-0256-3EB8-3DE5-DAABECD0652B}"/>
          </ac:picMkLst>
        </pc:picChg>
        <pc:picChg chg="add mod modCrop">
          <ac:chgData name="Brenda Irvine" userId="bd134f3aa811f701" providerId="LiveId" clId="{F9BB9B9F-0C17-4D33-BF46-E282831D30E5}" dt="2023-12-18T23:18:51.996" v="209" actId="1036"/>
          <ac:picMkLst>
            <pc:docMk/>
            <pc:sldMk cId="3259154656" sldId="527"/>
            <ac:picMk id="29" creationId="{395A4322-8B07-4F35-0687-04C6FC3ACBF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785" y="1608722"/>
            <a:ext cx="6412230" cy="3422227"/>
          </a:xfrm>
        </p:spPr>
        <p:txBody>
          <a:bodyPr anchor="b"/>
          <a:lstStyle>
            <a:lvl1pPr algn="ctr">
              <a:defRPr sz="397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2975" y="5162922"/>
            <a:ext cx="5657850" cy="2373259"/>
          </a:xfrm>
        </p:spPr>
        <p:txBody>
          <a:bodyPr/>
          <a:lstStyle>
            <a:lvl1pPr marL="0" indent="0" algn="ctr">
              <a:buNone/>
              <a:defRPr sz="1588"/>
            </a:lvl1pPr>
            <a:lvl2pPr marL="302575" indent="0" algn="ctr">
              <a:buNone/>
              <a:defRPr sz="1324"/>
            </a:lvl2pPr>
            <a:lvl3pPr marL="605150" indent="0" algn="ctr">
              <a:buNone/>
              <a:defRPr sz="1191"/>
            </a:lvl3pPr>
            <a:lvl4pPr marL="907725" indent="0" algn="ctr">
              <a:buNone/>
              <a:defRPr sz="1059"/>
            </a:lvl4pPr>
            <a:lvl5pPr marL="1210300" indent="0" algn="ctr">
              <a:buNone/>
              <a:defRPr sz="1059"/>
            </a:lvl5pPr>
            <a:lvl6pPr marL="1512875" indent="0" algn="ctr">
              <a:buNone/>
              <a:defRPr sz="1059"/>
            </a:lvl6pPr>
            <a:lvl7pPr marL="1815450" indent="0" algn="ctr">
              <a:buNone/>
              <a:defRPr sz="1059"/>
            </a:lvl7pPr>
            <a:lvl8pPr marL="2118025" indent="0" algn="ctr">
              <a:buNone/>
              <a:defRPr sz="1059"/>
            </a:lvl8pPr>
            <a:lvl9pPr marL="2420600" indent="0" algn="ctr">
              <a:buNone/>
              <a:defRPr sz="105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48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84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98534" y="523348"/>
            <a:ext cx="1626632" cy="8330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638" y="523348"/>
            <a:ext cx="4785598" cy="83303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03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709" y="2450628"/>
            <a:ext cx="6506528" cy="4088923"/>
          </a:xfrm>
        </p:spPr>
        <p:txBody>
          <a:bodyPr anchor="b"/>
          <a:lstStyle>
            <a:lvl1pPr>
              <a:defRPr sz="397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709" y="6578233"/>
            <a:ext cx="6506528" cy="2150268"/>
          </a:xfrm>
        </p:spPr>
        <p:txBody>
          <a:bodyPr/>
          <a:lstStyle>
            <a:lvl1pPr marL="0" indent="0">
              <a:buNone/>
              <a:defRPr sz="1588">
                <a:solidFill>
                  <a:schemeClr val="tx1"/>
                </a:solidFill>
              </a:defRPr>
            </a:lvl1pPr>
            <a:lvl2pPr marL="302575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2pPr>
            <a:lvl3pPr marL="605150" indent="0">
              <a:buNone/>
              <a:defRPr sz="1191">
                <a:solidFill>
                  <a:schemeClr val="tx1">
                    <a:tint val="75000"/>
                  </a:schemeClr>
                </a:solidFill>
              </a:defRPr>
            </a:lvl3pPr>
            <a:lvl4pPr marL="907725" indent="0">
              <a:buNone/>
              <a:defRPr sz="1059">
                <a:solidFill>
                  <a:schemeClr val="tx1">
                    <a:tint val="75000"/>
                  </a:schemeClr>
                </a:solidFill>
              </a:defRPr>
            </a:lvl4pPr>
            <a:lvl5pPr marL="1210300" indent="0">
              <a:buNone/>
              <a:defRPr sz="1059">
                <a:solidFill>
                  <a:schemeClr val="tx1">
                    <a:tint val="75000"/>
                  </a:schemeClr>
                </a:solidFill>
              </a:defRPr>
            </a:lvl5pPr>
            <a:lvl6pPr marL="1512875" indent="0">
              <a:buNone/>
              <a:defRPr sz="1059">
                <a:solidFill>
                  <a:schemeClr val="tx1">
                    <a:tint val="75000"/>
                  </a:schemeClr>
                </a:solidFill>
              </a:defRPr>
            </a:lvl6pPr>
            <a:lvl7pPr marL="1815450" indent="0">
              <a:buNone/>
              <a:defRPr sz="1059">
                <a:solidFill>
                  <a:schemeClr val="tx1">
                    <a:tint val="75000"/>
                  </a:schemeClr>
                </a:solidFill>
              </a:defRPr>
            </a:lvl7pPr>
            <a:lvl8pPr marL="2118025" indent="0">
              <a:buNone/>
              <a:defRPr sz="1059">
                <a:solidFill>
                  <a:schemeClr val="tx1">
                    <a:tint val="75000"/>
                  </a:schemeClr>
                </a:solidFill>
              </a:defRPr>
            </a:lvl8pPr>
            <a:lvl9pPr marL="2420600" indent="0">
              <a:buNone/>
              <a:defRPr sz="10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27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637" y="2616729"/>
            <a:ext cx="3206115" cy="6236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9049" y="2616729"/>
            <a:ext cx="3206115" cy="6236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621" y="523350"/>
            <a:ext cx="6506528" cy="18999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621" y="2409669"/>
            <a:ext cx="3191381" cy="1180940"/>
          </a:xfrm>
        </p:spPr>
        <p:txBody>
          <a:bodyPr anchor="b"/>
          <a:lstStyle>
            <a:lvl1pPr marL="0" indent="0">
              <a:buNone/>
              <a:defRPr sz="1588" b="1"/>
            </a:lvl1pPr>
            <a:lvl2pPr marL="302575" indent="0">
              <a:buNone/>
              <a:defRPr sz="1324" b="1"/>
            </a:lvl2pPr>
            <a:lvl3pPr marL="605150" indent="0">
              <a:buNone/>
              <a:defRPr sz="1191" b="1"/>
            </a:lvl3pPr>
            <a:lvl4pPr marL="907725" indent="0">
              <a:buNone/>
              <a:defRPr sz="1059" b="1"/>
            </a:lvl4pPr>
            <a:lvl5pPr marL="1210300" indent="0">
              <a:buNone/>
              <a:defRPr sz="1059" b="1"/>
            </a:lvl5pPr>
            <a:lvl6pPr marL="1512875" indent="0">
              <a:buNone/>
              <a:defRPr sz="1059" b="1"/>
            </a:lvl6pPr>
            <a:lvl7pPr marL="1815450" indent="0">
              <a:buNone/>
              <a:defRPr sz="1059" b="1"/>
            </a:lvl7pPr>
            <a:lvl8pPr marL="2118025" indent="0">
              <a:buNone/>
              <a:defRPr sz="1059" b="1"/>
            </a:lvl8pPr>
            <a:lvl9pPr marL="2420600" indent="0">
              <a:buNone/>
              <a:defRPr sz="10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621" y="3590607"/>
            <a:ext cx="3191381" cy="5281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9051" y="2409669"/>
            <a:ext cx="3207097" cy="1180940"/>
          </a:xfrm>
        </p:spPr>
        <p:txBody>
          <a:bodyPr anchor="b"/>
          <a:lstStyle>
            <a:lvl1pPr marL="0" indent="0">
              <a:buNone/>
              <a:defRPr sz="1588" b="1"/>
            </a:lvl1pPr>
            <a:lvl2pPr marL="302575" indent="0">
              <a:buNone/>
              <a:defRPr sz="1324" b="1"/>
            </a:lvl2pPr>
            <a:lvl3pPr marL="605150" indent="0">
              <a:buNone/>
              <a:defRPr sz="1191" b="1"/>
            </a:lvl3pPr>
            <a:lvl4pPr marL="907725" indent="0">
              <a:buNone/>
              <a:defRPr sz="1059" b="1"/>
            </a:lvl4pPr>
            <a:lvl5pPr marL="1210300" indent="0">
              <a:buNone/>
              <a:defRPr sz="1059" b="1"/>
            </a:lvl5pPr>
            <a:lvl6pPr marL="1512875" indent="0">
              <a:buNone/>
              <a:defRPr sz="1059" b="1"/>
            </a:lvl6pPr>
            <a:lvl7pPr marL="1815450" indent="0">
              <a:buNone/>
              <a:defRPr sz="1059" b="1"/>
            </a:lvl7pPr>
            <a:lvl8pPr marL="2118025" indent="0">
              <a:buNone/>
              <a:defRPr sz="1059" b="1"/>
            </a:lvl8pPr>
            <a:lvl9pPr marL="2420600" indent="0">
              <a:buNone/>
              <a:defRPr sz="10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9051" y="3590607"/>
            <a:ext cx="3207097" cy="5281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1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3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2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619" y="655320"/>
            <a:ext cx="2433072" cy="2293620"/>
          </a:xfrm>
        </p:spPr>
        <p:txBody>
          <a:bodyPr anchor="b"/>
          <a:lstStyle>
            <a:lvl1pPr>
              <a:defRPr sz="211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7099" y="1415312"/>
            <a:ext cx="3819049" cy="6985530"/>
          </a:xfrm>
        </p:spPr>
        <p:txBody>
          <a:bodyPr/>
          <a:lstStyle>
            <a:lvl1pPr>
              <a:defRPr sz="2118"/>
            </a:lvl1pPr>
            <a:lvl2pPr>
              <a:defRPr sz="1853"/>
            </a:lvl2pPr>
            <a:lvl3pPr>
              <a:defRPr sz="1588"/>
            </a:lvl3pPr>
            <a:lvl4pPr>
              <a:defRPr sz="1324"/>
            </a:lvl4pPr>
            <a:lvl5pPr>
              <a:defRPr sz="1324"/>
            </a:lvl5pPr>
            <a:lvl6pPr>
              <a:defRPr sz="1324"/>
            </a:lvl6pPr>
            <a:lvl7pPr>
              <a:defRPr sz="1324"/>
            </a:lvl7pPr>
            <a:lvl8pPr>
              <a:defRPr sz="1324"/>
            </a:lvl8pPr>
            <a:lvl9pPr>
              <a:defRPr sz="13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9619" y="2948942"/>
            <a:ext cx="2433072" cy="5463276"/>
          </a:xfrm>
        </p:spPr>
        <p:txBody>
          <a:bodyPr/>
          <a:lstStyle>
            <a:lvl1pPr marL="0" indent="0">
              <a:buNone/>
              <a:defRPr sz="1059"/>
            </a:lvl1pPr>
            <a:lvl2pPr marL="302575" indent="0">
              <a:buNone/>
              <a:defRPr sz="927"/>
            </a:lvl2pPr>
            <a:lvl3pPr marL="605150" indent="0">
              <a:buNone/>
              <a:defRPr sz="794"/>
            </a:lvl3pPr>
            <a:lvl4pPr marL="907725" indent="0">
              <a:buNone/>
              <a:defRPr sz="662"/>
            </a:lvl4pPr>
            <a:lvl5pPr marL="1210300" indent="0">
              <a:buNone/>
              <a:defRPr sz="662"/>
            </a:lvl5pPr>
            <a:lvl6pPr marL="1512875" indent="0">
              <a:buNone/>
              <a:defRPr sz="662"/>
            </a:lvl6pPr>
            <a:lvl7pPr marL="1815450" indent="0">
              <a:buNone/>
              <a:defRPr sz="662"/>
            </a:lvl7pPr>
            <a:lvl8pPr marL="2118025" indent="0">
              <a:buNone/>
              <a:defRPr sz="662"/>
            </a:lvl8pPr>
            <a:lvl9pPr marL="2420600" indent="0">
              <a:buNone/>
              <a:defRPr sz="6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58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619" y="655320"/>
            <a:ext cx="2433072" cy="2293620"/>
          </a:xfrm>
        </p:spPr>
        <p:txBody>
          <a:bodyPr anchor="b"/>
          <a:lstStyle>
            <a:lvl1pPr>
              <a:defRPr sz="211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07099" y="1415312"/>
            <a:ext cx="3819049" cy="6985530"/>
          </a:xfrm>
        </p:spPr>
        <p:txBody>
          <a:bodyPr anchor="t"/>
          <a:lstStyle>
            <a:lvl1pPr marL="0" indent="0">
              <a:buNone/>
              <a:defRPr sz="2118"/>
            </a:lvl1pPr>
            <a:lvl2pPr marL="302575" indent="0">
              <a:buNone/>
              <a:defRPr sz="1853"/>
            </a:lvl2pPr>
            <a:lvl3pPr marL="605150" indent="0">
              <a:buNone/>
              <a:defRPr sz="1588"/>
            </a:lvl3pPr>
            <a:lvl4pPr marL="907725" indent="0">
              <a:buNone/>
              <a:defRPr sz="1324"/>
            </a:lvl4pPr>
            <a:lvl5pPr marL="1210300" indent="0">
              <a:buNone/>
              <a:defRPr sz="1324"/>
            </a:lvl5pPr>
            <a:lvl6pPr marL="1512875" indent="0">
              <a:buNone/>
              <a:defRPr sz="1324"/>
            </a:lvl6pPr>
            <a:lvl7pPr marL="1815450" indent="0">
              <a:buNone/>
              <a:defRPr sz="1324"/>
            </a:lvl7pPr>
            <a:lvl8pPr marL="2118025" indent="0">
              <a:buNone/>
              <a:defRPr sz="1324"/>
            </a:lvl8pPr>
            <a:lvl9pPr marL="2420600" indent="0">
              <a:buNone/>
              <a:defRPr sz="132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9619" y="2948942"/>
            <a:ext cx="2433072" cy="5463276"/>
          </a:xfrm>
        </p:spPr>
        <p:txBody>
          <a:bodyPr/>
          <a:lstStyle>
            <a:lvl1pPr marL="0" indent="0">
              <a:buNone/>
              <a:defRPr sz="1059"/>
            </a:lvl1pPr>
            <a:lvl2pPr marL="302575" indent="0">
              <a:buNone/>
              <a:defRPr sz="927"/>
            </a:lvl2pPr>
            <a:lvl3pPr marL="605150" indent="0">
              <a:buNone/>
              <a:defRPr sz="794"/>
            </a:lvl3pPr>
            <a:lvl4pPr marL="907725" indent="0">
              <a:buNone/>
              <a:defRPr sz="662"/>
            </a:lvl4pPr>
            <a:lvl5pPr marL="1210300" indent="0">
              <a:buNone/>
              <a:defRPr sz="662"/>
            </a:lvl5pPr>
            <a:lvl6pPr marL="1512875" indent="0">
              <a:buNone/>
              <a:defRPr sz="662"/>
            </a:lvl6pPr>
            <a:lvl7pPr marL="1815450" indent="0">
              <a:buNone/>
              <a:defRPr sz="662"/>
            </a:lvl7pPr>
            <a:lvl8pPr marL="2118025" indent="0">
              <a:buNone/>
              <a:defRPr sz="662"/>
            </a:lvl8pPr>
            <a:lvl9pPr marL="2420600" indent="0">
              <a:buNone/>
              <a:defRPr sz="66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0708D-3319-48DB-954E-F3E7E1172CC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9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8638" y="523350"/>
            <a:ext cx="6506528" cy="1899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638" y="2616729"/>
            <a:ext cx="6506528" cy="623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637" y="9110772"/>
            <a:ext cx="1697355" cy="5233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0708D-3319-48DB-954E-F3E7E1172CC4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8886" y="9110772"/>
            <a:ext cx="2546033" cy="5233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7809" y="9110772"/>
            <a:ext cx="1697355" cy="5233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7F1B0-C079-4933-A5EA-EEFD2E732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1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05150" rtl="0" eaLnBrk="1" latinLnBrk="0" hangingPunct="1">
        <a:lnSpc>
          <a:spcPct val="90000"/>
        </a:lnSpc>
        <a:spcBef>
          <a:spcPct val="0"/>
        </a:spcBef>
        <a:buNone/>
        <a:defRPr sz="291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1287" indent="-151287" algn="l" defTabSz="605150" rtl="0" eaLnBrk="1" latinLnBrk="0" hangingPunct="1">
        <a:lnSpc>
          <a:spcPct val="90000"/>
        </a:lnSpc>
        <a:spcBef>
          <a:spcPts val="662"/>
        </a:spcBef>
        <a:buFont typeface="Arial" panose="020B0604020202020204" pitchFamily="34" charset="0"/>
        <a:buChar char="•"/>
        <a:defRPr sz="1853" kern="1200">
          <a:solidFill>
            <a:schemeClr val="tx1"/>
          </a:solidFill>
          <a:latin typeface="+mn-lt"/>
          <a:ea typeface="+mn-ea"/>
          <a:cs typeface="+mn-cs"/>
        </a:defRPr>
      </a:lvl1pPr>
      <a:lvl2pPr marL="453862" indent="-151287" algn="l" defTabSz="605150" rtl="0" eaLnBrk="1" latinLnBrk="0" hangingPunct="1">
        <a:lnSpc>
          <a:spcPct val="90000"/>
        </a:lnSpc>
        <a:spcBef>
          <a:spcPts val="331"/>
        </a:spcBef>
        <a:buFont typeface="Arial" panose="020B0604020202020204" pitchFamily="34" charset="0"/>
        <a:buChar char="•"/>
        <a:defRPr sz="1588" kern="1200">
          <a:solidFill>
            <a:schemeClr val="tx1"/>
          </a:solidFill>
          <a:latin typeface="+mn-lt"/>
          <a:ea typeface="+mn-ea"/>
          <a:cs typeface="+mn-cs"/>
        </a:defRPr>
      </a:lvl2pPr>
      <a:lvl3pPr marL="756437" indent="-151287" algn="l" defTabSz="605150" rtl="0" eaLnBrk="1" latinLnBrk="0" hangingPunct="1">
        <a:lnSpc>
          <a:spcPct val="90000"/>
        </a:lnSpc>
        <a:spcBef>
          <a:spcPts val="331"/>
        </a:spcBef>
        <a:buFont typeface="Arial" panose="020B0604020202020204" pitchFamily="34" charset="0"/>
        <a:buChar char="•"/>
        <a:defRPr sz="1324" kern="1200">
          <a:solidFill>
            <a:schemeClr val="tx1"/>
          </a:solidFill>
          <a:latin typeface="+mn-lt"/>
          <a:ea typeface="+mn-ea"/>
          <a:cs typeface="+mn-cs"/>
        </a:defRPr>
      </a:lvl3pPr>
      <a:lvl4pPr marL="1059012" indent="-151287" algn="l" defTabSz="605150" rtl="0" eaLnBrk="1" latinLnBrk="0" hangingPunct="1">
        <a:lnSpc>
          <a:spcPct val="90000"/>
        </a:lnSpc>
        <a:spcBef>
          <a:spcPts val="331"/>
        </a:spcBef>
        <a:buFont typeface="Arial" panose="020B0604020202020204" pitchFamily="34" charset="0"/>
        <a:buChar char="•"/>
        <a:defRPr sz="1191" kern="1200">
          <a:solidFill>
            <a:schemeClr val="tx1"/>
          </a:solidFill>
          <a:latin typeface="+mn-lt"/>
          <a:ea typeface="+mn-ea"/>
          <a:cs typeface="+mn-cs"/>
        </a:defRPr>
      </a:lvl4pPr>
      <a:lvl5pPr marL="1361587" indent="-151287" algn="l" defTabSz="605150" rtl="0" eaLnBrk="1" latinLnBrk="0" hangingPunct="1">
        <a:lnSpc>
          <a:spcPct val="90000"/>
        </a:lnSpc>
        <a:spcBef>
          <a:spcPts val="331"/>
        </a:spcBef>
        <a:buFont typeface="Arial" panose="020B0604020202020204" pitchFamily="34" charset="0"/>
        <a:buChar char="•"/>
        <a:defRPr sz="1191" kern="1200">
          <a:solidFill>
            <a:schemeClr val="tx1"/>
          </a:solidFill>
          <a:latin typeface="+mn-lt"/>
          <a:ea typeface="+mn-ea"/>
          <a:cs typeface="+mn-cs"/>
        </a:defRPr>
      </a:lvl5pPr>
      <a:lvl6pPr marL="1664162" indent="-151287" algn="l" defTabSz="605150" rtl="0" eaLnBrk="1" latinLnBrk="0" hangingPunct="1">
        <a:lnSpc>
          <a:spcPct val="90000"/>
        </a:lnSpc>
        <a:spcBef>
          <a:spcPts val="331"/>
        </a:spcBef>
        <a:buFont typeface="Arial" panose="020B0604020202020204" pitchFamily="34" charset="0"/>
        <a:buChar char="•"/>
        <a:defRPr sz="1191" kern="1200">
          <a:solidFill>
            <a:schemeClr val="tx1"/>
          </a:solidFill>
          <a:latin typeface="+mn-lt"/>
          <a:ea typeface="+mn-ea"/>
          <a:cs typeface="+mn-cs"/>
        </a:defRPr>
      </a:lvl6pPr>
      <a:lvl7pPr marL="1966737" indent="-151287" algn="l" defTabSz="605150" rtl="0" eaLnBrk="1" latinLnBrk="0" hangingPunct="1">
        <a:lnSpc>
          <a:spcPct val="90000"/>
        </a:lnSpc>
        <a:spcBef>
          <a:spcPts val="331"/>
        </a:spcBef>
        <a:buFont typeface="Arial" panose="020B0604020202020204" pitchFamily="34" charset="0"/>
        <a:buChar char="•"/>
        <a:defRPr sz="1191" kern="1200">
          <a:solidFill>
            <a:schemeClr val="tx1"/>
          </a:solidFill>
          <a:latin typeface="+mn-lt"/>
          <a:ea typeface="+mn-ea"/>
          <a:cs typeface="+mn-cs"/>
        </a:defRPr>
      </a:lvl7pPr>
      <a:lvl8pPr marL="2269312" indent="-151287" algn="l" defTabSz="605150" rtl="0" eaLnBrk="1" latinLnBrk="0" hangingPunct="1">
        <a:lnSpc>
          <a:spcPct val="90000"/>
        </a:lnSpc>
        <a:spcBef>
          <a:spcPts val="331"/>
        </a:spcBef>
        <a:buFont typeface="Arial" panose="020B0604020202020204" pitchFamily="34" charset="0"/>
        <a:buChar char="•"/>
        <a:defRPr sz="1191" kern="1200">
          <a:solidFill>
            <a:schemeClr val="tx1"/>
          </a:solidFill>
          <a:latin typeface="+mn-lt"/>
          <a:ea typeface="+mn-ea"/>
          <a:cs typeface="+mn-cs"/>
        </a:defRPr>
      </a:lvl8pPr>
      <a:lvl9pPr marL="2571887" indent="-151287" algn="l" defTabSz="605150" rtl="0" eaLnBrk="1" latinLnBrk="0" hangingPunct="1">
        <a:lnSpc>
          <a:spcPct val="90000"/>
        </a:lnSpc>
        <a:spcBef>
          <a:spcPts val="331"/>
        </a:spcBef>
        <a:buFont typeface="Arial" panose="020B0604020202020204" pitchFamily="34" charset="0"/>
        <a:buChar char="•"/>
        <a:defRPr sz="11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5150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1pPr>
      <a:lvl2pPr marL="302575" algn="l" defTabSz="605150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2pPr>
      <a:lvl3pPr marL="605150" algn="l" defTabSz="605150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3pPr>
      <a:lvl4pPr marL="907725" algn="l" defTabSz="605150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4pPr>
      <a:lvl5pPr marL="1210300" algn="l" defTabSz="605150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5pPr>
      <a:lvl6pPr marL="1512875" algn="l" defTabSz="605150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6pPr>
      <a:lvl7pPr marL="1815450" algn="l" defTabSz="605150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7pPr>
      <a:lvl8pPr marL="2118025" algn="l" defTabSz="605150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8pPr>
      <a:lvl9pPr marL="2420600" algn="l" defTabSz="605150" rtl="0" eaLnBrk="1" latinLnBrk="0" hangingPunct="1">
        <a:defRPr sz="11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pn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.jpeg"/><Relationship Id="rId21" Type="http://schemas.openxmlformats.org/officeDocument/2006/relationships/image" Target="../media/image39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image" Target="../media/image1.jpe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22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2.jpeg"/><Relationship Id="rId21" Type="http://schemas.openxmlformats.org/officeDocument/2006/relationships/image" Target="../media/image60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2" Type="http://schemas.openxmlformats.org/officeDocument/2006/relationships/image" Target="../media/image1.jpe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6.jpeg"/><Relationship Id="rId18" Type="http://schemas.openxmlformats.org/officeDocument/2006/relationships/image" Target="../media/image75.jpeg"/><Relationship Id="rId3" Type="http://schemas.openxmlformats.org/officeDocument/2006/relationships/image" Target="../media/image2.jpeg"/><Relationship Id="rId21" Type="http://schemas.openxmlformats.org/officeDocument/2006/relationships/image" Target="../media/image78.jpeg"/><Relationship Id="rId7" Type="http://schemas.openxmlformats.org/officeDocument/2006/relationships/image" Target="../media/image68.jpeg"/><Relationship Id="rId12" Type="http://schemas.openxmlformats.org/officeDocument/2006/relationships/image" Target="../media/image72.jpeg"/><Relationship Id="rId17" Type="http://schemas.openxmlformats.org/officeDocument/2006/relationships/image" Target="../media/image74.jpeg"/><Relationship Id="rId25" Type="http://schemas.openxmlformats.org/officeDocument/2006/relationships/image" Target="../media/image82.jpeg"/><Relationship Id="rId2" Type="http://schemas.openxmlformats.org/officeDocument/2006/relationships/image" Target="../media/image1.jpeg"/><Relationship Id="rId16" Type="http://schemas.openxmlformats.org/officeDocument/2006/relationships/image" Target="../media/image20.jpeg"/><Relationship Id="rId20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1.jpeg"/><Relationship Id="rId24" Type="http://schemas.openxmlformats.org/officeDocument/2006/relationships/image" Target="../media/image81.jpeg"/><Relationship Id="rId5" Type="http://schemas.openxmlformats.org/officeDocument/2006/relationships/image" Target="../media/image66.jpeg"/><Relationship Id="rId15" Type="http://schemas.openxmlformats.org/officeDocument/2006/relationships/image" Target="../media/image14.jpeg"/><Relationship Id="rId23" Type="http://schemas.openxmlformats.org/officeDocument/2006/relationships/image" Target="../media/image80.jpeg"/><Relationship Id="rId10" Type="http://schemas.openxmlformats.org/officeDocument/2006/relationships/image" Target="../media/image70.jpeg"/><Relationship Id="rId19" Type="http://schemas.openxmlformats.org/officeDocument/2006/relationships/image" Target="../media/image76.jpeg"/><Relationship Id="rId4" Type="http://schemas.openxmlformats.org/officeDocument/2006/relationships/image" Target="../media/image65.jpeg"/><Relationship Id="rId9" Type="http://schemas.openxmlformats.org/officeDocument/2006/relationships/image" Target="../media/image19.jpeg"/><Relationship Id="rId14" Type="http://schemas.openxmlformats.org/officeDocument/2006/relationships/image" Target="../media/image73.jpeg"/><Relationship Id="rId22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18" Type="http://schemas.openxmlformats.org/officeDocument/2006/relationships/image" Target="../media/image97.jpeg"/><Relationship Id="rId3" Type="http://schemas.openxmlformats.org/officeDocument/2006/relationships/image" Target="../media/image2.jpeg"/><Relationship Id="rId21" Type="http://schemas.openxmlformats.org/officeDocument/2006/relationships/image" Target="../media/image100.jpeg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17" Type="http://schemas.openxmlformats.org/officeDocument/2006/relationships/image" Target="../media/image96.jpeg"/><Relationship Id="rId25" Type="http://schemas.openxmlformats.org/officeDocument/2006/relationships/image" Target="../media/image104.jpeg"/><Relationship Id="rId2" Type="http://schemas.openxmlformats.org/officeDocument/2006/relationships/image" Target="../media/image1.jpeg"/><Relationship Id="rId16" Type="http://schemas.openxmlformats.org/officeDocument/2006/relationships/image" Target="../media/image95.jpeg"/><Relationship Id="rId20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24" Type="http://schemas.openxmlformats.org/officeDocument/2006/relationships/image" Target="../media/image103.jpeg"/><Relationship Id="rId5" Type="http://schemas.openxmlformats.org/officeDocument/2006/relationships/image" Target="../media/image84.jpeg"/><Relationship Id="rId15" Type="http://schemas.openxmlformats.org/officeDocument/2006/relationships/image" Target="../media/image94.jpeg"/><Relationship Id="rId23" Type="http://schemas.openxmlformats.org/officeDocument/2006/relationships/image" Target="../media/image102.jpeg"/><Relationship Id="rId10" Type="http://schemas.openxmlformats.org/officeDocument/2006/relationships/image" Target="../media/image89.jpeg"/><Relationship Id="rId19" Type="http://schemas.openxmlformats.org/officeDocument/2006/relationships/image" Target="../media/image98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93.jpeg"/><Relationship Id="rId22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111.jpeg"/><Relationship Id="rId18" Type="http://schemas.openxmlformats.org/officeDocument/2006/relationships/image" Target="../media/image116.jpeg"/><Relationship Id="rId3" Type="http://schemas.openxmlformats.org/officeDocument/2006/relationships/image" Target="../media/image2.jpeg"/><Relationship Id="rId21" Type="http://schemas.openxmlformats.org/officeDocument/2006/relationships/image" Target="../media/image119.jpeg"/><Relationship Id="rId7" Type="http://schemas.openxmlformats.org/officeDocument/2006/relationships/image" Target="../media/image20.jpeg"/><Relationship Id="rId12" Type="http://schemas.openxmlformats.org/officeDocument/2006/relationships/image" Target="../media/image110.jpeg"/><Relationship Id="rId17" Type="http://schemas.openxmlformats.org/officeDocument/2006/relationships/image" Target="../media/image115.jpeg"/><Relationship Id="rId2" Type="http://schemas.openxmlformats.org/officeDocument/2006/relationships/image" Target="../media/image1.jpeg"/><Relationship Id="rId16" Type="http://schemas.openxmlformats.org/officeDocument/2006/relationships/image" Target="../media/image114.jpeg"/><Relationship Id="rId20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11" Type="http://schemas.openxmlformats.org/officeDocument/2006/relationships/image" Target="../media/image109.jpeg"/><Relationship Id="rId24" Type="http://schemas.openxmlformats.org/officeDocument/2006/relationships/image" Target="../media/image121.jpeg"/><Relationship Id="rId5" Type="http://schemas.openxmlformats.org/officeDocument/2006/relationships/image" Target="../media/image65.jpeg"/><Relationship Id="rId15" Type="http://schemas.openxmlformats.org/officeDocument/2006/relationships/image" Target="../media/image113.jpeg"/><Relationship Id="rId23" Type="http://schemas.openxmlformats.org/officeDocument/2006/relationships/image" Target="../media/image120.jpeg"/><Relationship Id="rId10" Type="http://schemas.openxmlformats.org/officeDocument/2006/relationships/image" Target="../media/image10.jpeg"/><Relationship Id="rId19" Type="http://schemas.openxmlformats.org/officeDocument/2006/relationships/image" Target="../media/image117.jpeg"/><Relationship Id="rId4" Type="http://schemas.openxmlformats.org/officeDocument/2006/relationships/image" Target="../media/image105.png"/><Relationship Id="rId9" Type="http://schemas.openxmlformats.org/officeDocument/2006/relationships/image" Target="../media/image108.jpeg"/><Relationship Id="rId14" Type="http://schemas.openxmlformats.org/officeDocument/2006/relationships/image" Target="../media/image112.jpeg"/><Relationship Id="rId2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29.png"/><Relationship Id="rId18" Type="http://schemas.openxmlformats.org/officeDocument/2006/relationships/image" Target="../media/image134.png"/><Relationship Id="rId3" Type="http://schemas.openxmlformats.org/officeDocument/2006/relationships/image" Target="../media/image2.jpeg"/><Relationship Id="rId21" Type="http://schemas.openxmlformats.org/officeDocument/2006/relationships/image" Target="../media/image137.png"/><Relationship Id="rId7" Type="http://schemas.openxmlformats.org/officeDocument/2006/relationships/image" Target="../media/image124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5" Type="http://schemas.openxmlformats.org/officeDocument/2006/relationships/image" Target="../media/image141.png"/><Relationship Id="rId2" Type="http://schemas.openxmlformats.org/officeDocument/2006/relationships/image" Target="../media/image1.jpeg"/><Relationship Id="rId16" Type="http://schemas.openxmlformats.org/officeDocument/2006/relationships/image" Target="../media/image132.png"/><Relationship Id="rId20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127.png"/><Relationship Id="rId24" Type="http://schemas.openxmlformats.org/officeDocument/2006/relationships/image" Target="../media/image140.png"/><Relationship Id="rId5" Type="http://schemas.openxmlformats.org/officeDocument/2006/relationships/image" Target="../media/image122.png"/><Relationship Id="rId15" Type="http://schemas.openxmlformats.org/officeDocument/2006/relationships/image" Target="../media/image131.png"/><Relationship Id="rId23" Type="http://schemas.openxmlformats.org/officeDocument/2006/relationships/image" Target="../media/image139.png"/><Relationship Id="rId10" Type="http://schemas.openxmlformats.org/officeDocument/2006/relationships/image" Target="../media/image126.png"/><Relationship Id="rId19" Type="http://schemas.openxmlformats.org/officeDocument/2006/relationships/image" Target="../media/image135.png"/><Relationship Id="rId4" Type="http://schemas.openxmlformats.org/officeDocument/2006/relationships/image" Target="../media/image105.png"/><Relationship Id="rId9" Type="http://schemas.openxmlformats.org/officeDocument/2006/relationships/image" Target="../media/image38.png"/><Relationship Id="rId14" Type="http://schemas.openxmlformats.org/officeDocument/2006/relationships/image" Target="../media/image130.png"/><Relationship Id="rId22" Type="http://schemas.openxmlformats.org/officeDocument/2006/relationships/image" Target="../media/image1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D71AE6-48CB-FA09-1752-AF3C2621E019}"/>
              </a:ext>
            </a:extLst>
          </p:cNvPr>
          <p:cNvSpPr txBox="1"/>
          <p:nvPr/>
        </p:nvSpPr>
        <p:spPr>
          <a:xfrm>
            <a:off x="4584879" y="8680361"/>
            <a:ext cx="2717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>
                <a:solidFill>
                  <a:srgbClr val="FF0000"/>
                </a:solidFill>
                <a:latin typeface="Agency FB" panose="020B0503020202020204" pitchFamily="34" charset="0"/>
              </a:rPr>
              <a:t>FINLAYSON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DE6F88-DCD3-2BE1-AE0C-6797A214B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r="10485" b="15164"/>
          <a:stretch/>
        </p:blipFill>
        <p:spPr bwMode="auto">
          <a:xfrm>
            <a:off x="1133342" y="2833351"/>
            <a:ext cx="991672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358389-B91C-9F42-FBB3-8915DC53B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363" y="2824197"/>
            <a:ext cx="993734" cy="100592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29F25CA-139C-0537-107B-6CB9C97F6A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73"/>
          <a:stretch/>
        </p:blipFill>
        <p:spPr bwMode="auto">
          <a:xfrm>
            <a:off x="3275446" y="2827445"/>
            <a:ext cx="993734" cy="101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B04FDF3-705D-29B8-8CF9-3ADFC3A70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02"/>
          <a:stretch/>
        </p:blipFill>
        <p:spPr bwMode="auto">
          <a:xfrm>
            <a:off x="4347529" y="2844369"/>
            <a:ext cx="993734" cy="96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4">
            <a:extLst>
              <a:ext uri="{FF2B5EF4-FFF2-40B4-BE49-F238E27FC236}">
                <a16:creationId xmlns:a16="http://schemas.microsoft.com/office/drawing/2014/main" id="{FD43C445-E46D-59A8-35D0-2FFB93C1E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365" y="2825569"/>
            <a:ext cx="1004555" cy="100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8737E34-2209-138B-5751-6FD92C889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9"/>
          <a:stretch/>
        </p:blipFill>
        <p:spPr bwMode="auto">
          <a:xfrm>
            <a:off x="1133342" y="4305721"/>
            <a:ext cx="991671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53F7224-B1D9-A0F4-D385-D68E58D4F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902" y="4310517"/>
            <a:ext cx="1010459" cy="101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3796FB8-802D-D035-41C7-426165B61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670" y="4299815"/>
            <a:ext cx="1010459" cy="101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890A342-99DC-4DCA-8FFC-2F9FEDEB2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118" y="4305718"/>
            <a:ext cx="1004556" cy="10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5A56A67D-445B-8DB8-651B-3A2D7DF96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287" y="4305151"/>
            <a:ext cx="1004557" cy="100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4">
            <a:extLst>
              <a:ext uri="{FF2B5EF4-FFF2-40B4-BE49-F238E27FC236}">
                <a16:creationId xmlns:a16="http://schemas.microsoft.com/office/drawing/2014/main" id="{7444CB01-C1B3-517F-AB28-FCF4ADA34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07"/>
          <a:stretch/>
        </p:blipFill>
        <p:spPr bwMode="auto">
          <a:xfrm>
            <a:off x="1133342" y="5778091"/>
            <a:ext cx="987742" cy="10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D01EE7F6-1296-C910-430E-7D01543CD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884" y="5782759"/>
            <a:ext cx="1010460" cy="10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8">
            <a:extLst>
              <a:ext uri="{FF2B5EF4-FFF2-40B4-BE49-F238E27FC236}">
                <a16:creationId xmlns:a16="http://schemas.microsoft.com/office/drawing/2014/main" id="{182BC518-200E-3480-7E75-EAD4A1D9C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23"/>
          <a:stretch/>
        </p:blipFill>
        <p:spPr bwMode="auto">
          <a:xfrm>
            <a:off x="3276815" y="5789942"/>
            <a:ext cx="991673" cy="100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4EAE120F-24A5-FABE-9BF3-FBD3F7420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135" y="5789108"/>
            <a:ext cx="991673" cy="10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5ABF72BD-5071-B566-D992-5BD4B3A1A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58"/>
          <a:stretch/>
        </p:blipFill>
        <p:spPr bwMode="auto">
          <a:xfrm>
            <a:off x="5419287" y="5784732"/>
            <a:ext cx="991171" cy="99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A4720E5C-D035-4F5F-60EB-9D3F07212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43"/>
          <a:stretch/>
        </p:blipFill>
        <p:spPr bwMode="auto">
          <a:xfrm>
            <a:off x="1133342" y="7272052"/>
            <a:ext cx="987742" cy="10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8864CB4F-2FFB-5D26-AFB0-76F20CC6D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885" y="7261035"/>
            <a:ext cx="1010460" cy="101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2757926F-F44F-57DF-3B04-709881A94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08"/>
          <a:stretch/>
        </p:blipFill>
        <p:spPr bwMode="auto">
          <a:xfrm>
            <a:off x="3276129" y="7272052"/>
            <a:ext cx="1007794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80C6714D-0D36-704B-03E2-31854A6F5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56" y="7262412"/>
            <a:ext cx="1004557" cy="100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0">
            <a:extLst>
              <a:ext uri="{FF2B5EF4-FFF2-40B4-BE49-F238E27FC236}">
                <a16:creationId xmlns:a16="http://schemas.microsoft.com/office/drawing/2014/main" id="{5C2B9439-0026-BF99-66F2-B255D7DD1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213" y="7273293"/>
            <a:ext cx="986858" cy="10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95D2B160-E961-F775-A50B-15116B810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15" y="8743979"/>
            <a:ext cx="987742" cy="99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D70DC0-FFCE-169E-553E-80926F4A4CF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06655" y="8732962"/>
            <a:ext cx="991672" cy="1020181"/>
          </a:xfrm>
          <a:prstGeom prst="rect">
            <a:avLst/>
          </a:prstGeom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28DF9BBB-F0FA-ACA0-C0A0-31564EBEF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852" y="8752800"/>
            <a:ext cx="991636" cy="99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574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D71AE6-48CB-FA09-1752-AF3C2621E019}"/>
              </a:ext>
            </a:extLst>
          </p:cNvPr>
          <p:cNvSpPr txBox="1"/>
          <p:nvPr/>
        </p:nvSpPr>
        <p:spPr>
          <a:xfrm>
            <a:off x="4584879" y="8680361"/>
            <a:ext cx="2717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>
                <a:solidFill>
                  <a:srgbClr val="FF0000"/>
                </a:solidFill>
                <a:latin typeface="Agency FB" panose="020B0503020202020204" pitchFamily="34" charset="0"/>
              </a:rPr>
              <a:t>GORDON HEAD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91AD4-2327-8976-E578-9CB85661E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r="10485" b="15164"/>
          <a:stretch/>
        </p:blipFill>
        <p:spPr bwMode="auto">
          <a:xfrm>
            <a:off x="1133342" y="2833351"/>
            <a:ext cx="991672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0F264F-F144-F5A9-70C0-16CCB269A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363" y="2824197"/>
            <a:ext cx="993734" cy="1005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72A8CB-7F95-05A0-BEB4-5CA81EBC1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6859" y="2831977"/>
            <a:ext cx="991672" cy="1005927"/>
          </a:xfrm>
          <a:prstGeom prst="rect">
            <a:avLst/>
          </a:prstGeom>
        </p:spPr>
      </p:pic>
      <p:pic>
        <p:nvPicPr>
          <p:cNvPr id="2052" name="Picture 4" descr="Felt Handprint Mittens | Kids Craft for Winter - YouTube">
            <a:extLst>
              <a:ext uri="{FF2B5EF4-FFF2-40B4-BE49-F238E27FC236}">
                <a16:creationId xmlns:a16="http://schemas.microsoft.com/office/drawing/2014/main" id="{7CB14A38-51F2-B302-FF62-B6779A457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r="15690"/>
          <a:stretch/>
        </p:blipFill>
        <p:spPr bwMode="auto">
          <a:xfrm>
            <a:off x="5399008" y="2846231"/>
            <a:ext cx="1011449" cy="100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2F786-3D9D-3AB1-8DD5-AC56DE6960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531"/>
          <a:stretch/>
        </p:blipFill>
        <p:spPr>
          <a:xfrm>
            <a:off x="3293466" y="2831977"/>
            <a:ext cx="963300" cy="1020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BC20F-FD10-271C-CCAA-B5E0A8CEBF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3342" y="4327302"/>
            <a:ext cx="991672" cy="975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9F7583-E6DB-C5FE-8AA9-805A78339B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5397" y="4304998"/>
            <a:ext cx="991672" cy="1020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D065B5-E110-475D-C668-6E946C586D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7707" y="4304998"/>
            <a:ext cx="989059" cy="1020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BC800F-D5C1-DF3F-1D62-661A5CC9456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662" r="8113"/>
          <a:stretch/>
        </p:blipFill>
        <p:spPr>
          <a:xfrm>
            <a:off x="4356859" y="4327302"/>
            <a:ext cx="989059" cy="997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D1C6C7-0A97-C0EF-7725-24D608A7227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402" r="16027"/>
          <a:stretch/>
        </p:blipFill>
        <p:spPr>
          <a:xfrm>
            <a:off x="5420253" y="4287578"/>
            <a:ext cx="989059" cy="10152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D9367E-C63A-3B14-3FAE-7DEBF6FC0D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3342" y="5792274"/>
            <a:ext cx="991672" cy="9999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6AD8BE-119F-3C00-BF33-8E6D195461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5094" y="5792274"/>
            <a:ext cx="991672" cy="9857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F59FA6-B0A0-4748-2CE8-C69B0BF0784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1052" t="18095" r="18471"/>
          <a:stretch/>
        </p:blipFill>
        <p:spPr>
          <a:xfrm>
            <a:off x="2173881" y="5778018"/>
            <a:ext cx="1043188" cy="10142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533B6E-0662-0FBA-8B0A-60C030A6C1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69186" y="5787813"/>
            <a:ext cx="963300" cy="10027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312589-3E7E-D780-96DA-2B7EE78827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95101" y="5785146"/>
            <a:ext cx="1014211" cy="10142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DE7007-9DD8-123D-7D94-A084BCA076C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3343" y="7268749"/>
            <a:ext cx="991672" cy="999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77B6A8-F529-D36C-0F08-A1CAAF8AD09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44313"/>
          <a:stretch/>
        </p:blipFill>
        <p:spPr>
          <a:xfrm>
            <a:off x="2200945" y="7268748"/>
            <a:ext cx="989059" cy="9999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4D344C-48B8-AA37-11C4-3249C3F62B7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52051" y="7283004"/>
            <a:ext cx="1039698" cy="9857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968C5DE-22D1-D3CD-083A-C6F8ED3BAB8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53796" y="7242522"/>
            <a:ext cx="1011449" cy="10390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2A3D2C-76C8-18C0-6A33-75A5E30BD65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14424" y="7268748"/>
            <a:ext cx="1014211" cy="10128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64CF38B-F70C-2B83-3715-3192ED6565B6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t="30368"/>
          <a:stretch/>
        </p:blipFill>
        <p:spPr>
          <a:xfrm>
            <a:off x="1133342" y="8721761"/>
            <a:ext cx="991672" cy="10376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F48B02-B5A0-FA96-AC3C-B7A15C836536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12250"/>
          <a:stretch/>
        </p:blipFill>
        <p:spPr>
          <a:xfrm>
            <a:off x="2200944" y="8745131"/>
            <a:ext cx="989059" cy="9999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83DB03-410A-3298-D0F1-8ACF763FF076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t="31908"/>
          <a:stretch/>
        </p:blipFill>
        <p:spPr>
          <a:xfrm>
            <a:off x="3293466" y="8732715"/>
            <a:ext cx="963300" cy="98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87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D71AE6-48CB-FA09-1752-AF3C2621E019}"/>
              </a:ext>
            </a:extLst>
          </p:cNvPr>
          <p:cNvSpPr txBox="1"/>
          <p:nvPr/>
        </p:nvSpPr>
        <p:spPr>
          <a:xfrm>
            <a:off x="4584879" y="8680361"/>
            <a:ext cx="2717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>
                <a:solidFill>
                  <a:srgbClr val="FF0000"/>
                </a:solidFill>
                <a:latin typeface="Agency FB" panose="020B0503020202020204" pitchFamily="34" charset="0"/>
              </a:rPr>
              <a:t>HILLSIDE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6F07C-CCE3-4C9A-911E-4D7D7A4E3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r="10485" b="15164"/>
          <a:stretch/>
        </p:blipFill>
        <p:spPr bwMode="auto">
          <a:xfrm>
            <a:off x="1133342" y="2833351"/>
            <a:ext cx="991672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443099-79D6-6FA4-D613-CA43FDDD8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288" y="2831977"/>
            <a:ext cx="993734" cy="1005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329BA2-4067-93F6-5E53-8F144ABD05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418"/>
          <a:stretch/>
        </p:blipFill>
        <p:spPr>
          <a:xfrm>
            <a:off x="3273296" y="2831977"/>
            <a:ext cx="991673" cy="1005927"/>
          </a:xfrm>
          <a:prstGeom prst="rect">
            <a:avLst/>
          </a:prstGeom>
        </p:spPr>
      </p:pic>
      <p:pic>
        <p:nvPicPr>
          <p:cNvPr id="1026" name="Picture 2" descr="The Mitten (Picture Book) by Brett, Jan">
            <a:extLst>
              <a:ext uri="{FF2B5EF4-FFF2-40B4-BE49-F238E27FC236}">
                <a16:creationId xmlns:a16="http://schemas.microsoft.com/office/drawing/2014/main" id="{1DCF0A6F-8FB9-A2D7-3DE6-E8552AABF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123" y="2822333"/>
            <a:ext cx="991672" cy="101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9C30D5-31CB-8FD2-62B1-B6B1A8A28F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4070" y="2822333"/>
            <a:ext cx="1005928" cy="1015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7F0695-0CB9-C7E5-3AFE-A15D559ED7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3343" y="4301544"/>
            <a:ext cx="991672" cy="1004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920935-22F1-801F-1FE7-B323E5996A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2288" y="4301544"/>
            <a:ext cx="991672" cy="1004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174B2E-C1D4-C72B-9964-8961B43FB7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4631" y="4301543"/>
            <a:ext cx="991672" cy="1004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3A3A95-6F26-E9E9-F3CD-A33F4D3F4C2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6948"/>
          <a:stretch/>
        </p:blipFill>
        <p:spPr>
          <a:xfrm>
            <a:off x="4366974" y="4301543"/>
            <a:ext cx="991672" cy="10045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DF0B80-98F7-DA93-C4E8-5DB1FCC41A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65022" y="4301543"/>
            <a:ext cx="957155" cy="10059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2D9D85-A4AC-E796-08F1-B4AC3714E12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2015"/>
          <a:stretch/>
        </p:blipFill>
        <p:spPr>
          <a:xfrm>
            <a:off x="1178050" y="5769737"/>
            <a:ext cx="946964" cy="10045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7B1048-F0DF-0F64-EC4A-F1E8983132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9934" y="5784024"/>
            <a:ext cx="1014026" cy="10045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F88FD0-D56B-DCCD-EEDC-A3FD776A008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8561"/>
          <a:stretch/>
        </p:blipFill>
        <p:spPr>
          <a:xfrm>
            <a:off x="3262276" y="5784024"/>
            <a:ext cx="1014026" cy="10045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95B988-E24F-A589-2A63-E1FF8EFCEB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32769" y="5769736"/>
            <a:ext cx="1014026" cy="10188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525C6D-3EC4-6571-607E-E5AC3719CF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15111" y="5784024"/>
            <a:ext cx="1014027" cy="10140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F55D3C-C1EA-4406-FF7F-CECA853797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3342" y="7252217"/>
            <a:ext cx="991672" cy="1004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5BBB14-3715-E4B5-3C97-0C44759120F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79934" y="7266504"/>
            <a:ext cx="1020731" cy="10059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999E44-FB26-439D-B13B-FC3DF76A1D4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39599"/>
          <a:stretch/>
        </p:blipFill>
        <p:spPr>
          <a:xfrm>
            <a:off x="4401491" y="7266504"/>
            <a:ext cx="957155" cy="1028934"/>
          </a:xfrm>
          <a:prstGeom prst="rect">
            <a:avLst/>
          </a:prstGeom>
        </p:spPr>
      </p:pic>
      <p:pic>
        <p:nvPicPr>
          <p:cNvPr id="1028" name="Picture 4" descr="P letter tracing. Polar Bear standing on two legs. Cute children zoo  alphabet flash card. Funny cartoon animal. Kids abc education. Learning  English vocabulary. Vector illustration. Stock Vector | Adobe Stock">
            <a:extLst>
              <a:ext uri="{FF2B5EF4-FFF2-40B4-BE49-F238E27FC236}">
                <a16:creationId xmlns:a16="http://schemas.microsoft.com/office/drawing/2014/main" id="{28D9241B-E052-5739-4342-6B0214C69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39" y="7266504"/>
            <a:ext cx="939129" cy="99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ttle Family Fun: Feed the Penguin">
            <a:extLst>
              <a:ext uri="{FF2B5EF4-FFF2-40B4-BE49-F238E27FC236}">
                <a16:creationId xmlns:a16="http://schemas.microsoft.com/office/drawing/2014/main" id="{FD2F9BCD-A6F0-E3C2-3304-D0CD9ACD2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70" y="7262724"/>
            <a:ext cx="991672" cy="99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441977B-C5B3-EFC4-3799-B86217AB870D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42553"/>
          <a:stretch/>
        </p:blipFill>
        <p:spPr>
          <a:xfrm>
            <a:off x="1133342" y="8749773"/>
            <a:ext cx="991672" cy="10045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5C4E3C0-CE51-CCF0-6480-F353AE7D1DA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03693" y="8748400"/>
            <a:ext cx="990267" cy="1005927"/>
          </a:xfrm>
          <a:prstGeom prst="rect">
            <a:avLst/>
          </a:prstGeom>
        </p:spPr>
      </p:pic>
      <p:pic>
        <p:nvPicPr>
          <p:cNvPr id="1032" name="Picture 8" descr="National Hot Chocolate Day Banner Design illustration Stock Vector Image &amp;  Art - Alamy">
            <a:extLst>
              <a:ext uri="{FF2B5EF4-FFF2-40B4-BE49-F238E27FC236}">
                <a16:creationId xmlns:a16="http://schemas.microsoft.com/office/drawing/2014/main" id="{EFC4BA3D-38CF-D3F8-8532-378E188DB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6"/>
          <a:stretch/>
        </p:blipFill>
        <p:spPr bwMode="auto">
          <a:xfrm>
            <a:off x="3262277" y="8748400"/>
            <a:ext cx="1014026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011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D71AE6-48CB-FA09-1752-AF3C2621E019}"/>
              </a:ext>
            </a:extLst>
          </p:cNvPr>
          <p:cNvSpPr txBox="1"/>
          <p:nvPr/>
        </p:nvSpPr>
        <p:spPr>
          <a:xfrm>
            <a:off x="4584879" y="8680361"/>
            <a:ext cx="2717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>
                <a:solidFill>
                  <a:srgbClr val="FF0000"/>
                </a:solidFill>
                <a:latin typeface="Agency FB" panose="020B0503020202020204" pitchFamily="34" charset="0"/>
              </a:rPr>
              <a:t>MCKENZIE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E2945-D115-4FFC-34B3-692B1B458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r="10485" b="15164"/>
          <a:stretch/>
        </p:blipFill>
        <p:spPr bwMode="auto">
          <a:xfrm>
            <a:off x="1133342" y="2833351"/>
            <a:ext cx="991672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EB014BEA-3747-E7A6-621E-A07C5778E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495" y="2833350"/>
            <a:ext cx="991673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E394840-B92C-EE03-7643-BCD5920EC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648" y="2833349"/>
            <a:ext cx="991673" cy="99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F2D84593-BBC6-567C-0306-D6436009B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801" y="2833349"/>
            <a:ext cx="1004554" cy="100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2BB929C6-DEAC-CAE8-0AFE-B73E4906A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372" y="2833349"/>
            <a:ext cx="1004555" cy="100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D8B5F68A-BE53-D7F0-E5B6-4CDE297280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2" r="17065"/>
          <a:stretch/>
        </p:blipFill>
        <p:spPr bwMode="auto">
          <a:xfrm>
            <a:off x="1143520" y="4308317"/>
            <a:ext cx="991673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6B5C64DE-DAF8-E0DF-4CBB-01869EBC7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08"/>
          <a:stretch/>
        </p:blipFill>
        <p:spPr bwMode="auto">
          <a:xfrm>
            <a:off x="2199427" y="4308315"/>
            <a:ext cx="1007794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id="{FDDECD45-8484-219B-AEF8-0F4C6491B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595" y="4308315"/>
            <a:ext cx="991673" cy="100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>
            <a:extLst>
              <a:ext uri="{FF2B5EF4-FFF2-40B4-BE49-F238E27FC236}">
                <a16:creationId xmlns:a16="http://schemas.microsoft.com/office/drawing/2014/main" id="{FBE1DC21-E2B8-ED19-CAAC-1E24BB326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10"/>
          <a:stretch/>
        </p:blipFill>
        <p:spPr bwMode="auto">
          <a:xfrm>
            <a:off x="4346581" y="4308315"/>
            <a:ext cx="1002150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>
            <a:extLst>
              <a:ext uri="{FF2B5EF4-FFF2-40B4-BE49-F238E27FC236}">
                <a16:creationId xmlns:a16="http://schemas.microsoft.com/office/drawing/2014/main" id="{089E935D-97C8-667E-9343-400217CA5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29" y="4308314"/>
            <a:ext cx="1004553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>
            <a:extLst>
              <a:ext uri="{FF2B5EF4-FFF2-40B4-BE49-F238E27FC236}">
                <a16:creationId xmlns:a16="http://schemas.microsoft.com/office/drawing/2014/main" id="{D64E5EE0-40B9-0CD9-70E9-6639A0988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58" y="5789503"/>
            <a:ext cx="1004555" cy="100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>
            <a:extLst>
              <a:ext uri="{FF2B5EF4-FFF2-40B4-BE49-F238E27FC236}">
                <a16:creationId xmlns:a16="http://schemas.microsoft.com/office/drawing/2014/main" id="{DE78C952-180E-CD69-4D05-DBB284470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07"/>
          <a:stretch/>
        </p:blipFill>
        <p:spPr bwMode="auto">
          <a:xfrm>
            <a:off x="2193207" y="5789499"/>
            <a:ext cx="1027264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>
            <a:extLst>
              <a:ext uri="{FF2B5EF4-FFF2-40B4-BE49-F238E27FC236}">
                <a16:creationId xmlns:a16="http://schemas.microsoft.com/office/drawing/2014/main" id="{04E45F21-7C89-032E-5ED2-EA3934E06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23"/>
          <a:stretch/>
        </p:blipFill>
        <p:spPr bwMode="auto">
          <a:xfrm>
            <a:off x="3276815" y="5789942"/>
            <a:ext cx="991673" cy="100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>
            <a:extLst>
              <a:ext uri="{FF2B5EF4-FFF2-40B4-BE49-F238E27FC236}">
                <a16:creationId xmlns:a16="http://schemas.microsoft.com/office/drawing/2014/main" id="{6723B4FB-31BB-4E05-92B0-851358DF1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653" y="5789941"/>
            <a:ext cx="986858" cy="10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2" name="Picture 32">
            <a:extLst>
              <a:ext uri="{FF2B5EF4-FFF2-40B4-BE49-F238E27FC236}">
                <a16:creationId xmlns:a16="http://schemas.microsoft.com/office/drawing/2014/main" id="{5E187F51-FD30-0F3D-8AD6-92D9FBB04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8"/>
          <a:stretch/>
        </p:blipFill>
        <p:spPr bwMode="auto">
          <a:xfrm>
            <a:off x="5416695" y="5783277"/>
            <a:ext cx="986858" cy="10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4" name="Picture 34">
            <a:extLst>
              <a:ext uri="{FF2B5EF4-FFF2-40B4-BE49-F238E27FC236}">
                <a16:creationId xmlns:a16="http://schemas.microsoft.com/office/drawing/2014/main" id="{BAE6EAF9-408F-A1DA-C1D0-61FE139A4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58" y="7264469"/>
            <a:ext cx="1004552" cy="100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6" name="Picture 36">
            <a:extLst>
              <a:ext uri="{FF2B5EF4-FFF2-40B4-BE49-F238E27FC236}">
                <a16:creationId xmlns:a16="http://schemas.microsoft.com/office/drawing/2014/main" id="{D903BB81-576A-69A2-7C1B-AC69DA761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495" y="7264468"/>
            <a:ext cx="991673" cy="100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8" name="Picture 38">
            <a:extLst>
              <a:ext uri="{FF2B5EF4-FFF2-40B4-BE49-F238E27FC236}">
                <a16:creationId xmlns:a16="http://schemas.microsoft.com/office/drawing/2014/main" id="{A99BD669-C2E7-FEE3-B012-BF2BB590B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8" b="7597"/>
          <a:stretch/>
        </p:blipFill>
        <p:spPr bwMode="auto">
          <a:xfrm>
            <a:off x="3269253" y="7264468"/>
            <a:ext cx="991673" cy="100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0" name="Picture 40">
            <a:extLst>
              <a:ext uri="{FF2B5EF4-FFF2-40B4-BE49-F238E27FC236}">
                <a16:creationId xmlns:a16="http://schemas.microsoft.com/office/drawing/2014/main" id="{77EA37E7-1A21-ED09-E896-1F50CD16E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81" y="7271125"/>
            <a:ext cx="991673" cy="99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2" name="Picture 42">
            <a:extLst>
              <a:ext uri="{FF2B5EF4-FFF2-40B4-BE49-F238E27FC236}">
                <a16:creationId xmlns:a16="http://schemas.microsoft.com/office/drawing/2014/main" id="{4B3D855D-EBC5-A8E2-E3D2-7544754AF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87"/>
          <a:stretch/>
        </p:blipFill>
        <p:spPr bwMode="auto">
          <a:xfrm>
            <a:off x="5410108" y="7270238"/>
            <a:ext cx="1004551" cy="102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4" name="Picture 44">
            <a:extLst>
              <a:ext uri="{FF2B5EF4-FFF2-40B4-BE49-F238E27FC236}">
                <a16:creationId xmlns:a16="http://schemas.microsoft.com/office/drawing/2014/main" id="{65B96B58-4C9A-CDA5-5BFE-D54CC2A5D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20" y="8754478"/>
            <a:ext cx="981494" cy="98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6" name="Picture 46">
            <a:extLst>
              <a:ext uri="{FF2B5EF4-FFF2-40B4-BE49-F238E27FC236}">
                <a16:creationId xmlns:a16="http://schemas.microsoft.com/office/drawing/2014/main" id="{51F7519C-6C0E-0BC2-471E-6A5BF741C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926" y="8745385"/>
            <a:ext cx="1009020" cy="100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68" name="Picture 48">
            <a:extLst>
              <a:ext uri="{FF2B5EF4-FFF2-40B4-BE49-F238E27FC236}">
                <a16:creationId xmlns:a16="http://schemas.microsoft.com/office/drawing/2014/main" id="{2DC67422-95CC-E3C0-C44A-FC9C0E809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22"/>
          <a:stretch/>
        </p:blipFill>
        <p:spPr bwMode="auto">
          <a:xfrm>
            <a:off x="3261431" y="8737629"/>
            <a:ext cx="1009020" cy="99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938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D71AE6-48CB-FA09-1752-AF3C2621E019}"/>
              </a:ext>
            </a:extLst>
          </p:cNvPr>
          <p:cNvSpPr txBox="1"/>
          <p:nvPr/>
        </p:nvSpPr>
        <p:spPr>
          <a:xfrm>
            <a:off x="4584879" y="8680361"/>
            <a:ext cx="2717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>
                <a:solidFill>
                  <a:srgbClr val="FF0000"/>
                </a:solidFill>
                <a:latin typeface="Agency FB" panose="020B0503020202020204" pitchFamily="34" charset="0"/>
              </a:rPr>
              <a:t>MCKENZIE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103AF2-3E25-7C89-74BE-5AEA60878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r="10485" b="15164"/>
          <a:stretch/>
        </p:blipFill>
        <p:spPr bwMode="auto">
          <a:xfrm>
            <a:off x="1133342" y="2833351"/>
            <a:ext cx="991672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F4AA594-3E58-9BA7-5BD0-85EF5E0B2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823" y="2833350"/>
            <a:ext cx="991672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908E647-3918-962D-BF5E-A1A23CA62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18"/>
          <a:stretch/>
        </p:blipFill>
        <p:spPr bwMode="auto">
          <a:xfrm>
            <a:off x="3277153" y="2833350"/>
            <a:ext cx="991672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4F86EC9-B5D0-4EE2-5009-917ECB6C3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8"/>
          <a:stretch/>
        </p:blipFill>
        <p:spPr bwMode="auto">
          <a:xfrm>
            <a:off x="4352458" y="2844796"/>
            <a:ext cx="991672" cy="99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09A00E6-B89A-8795-7172-C63F9730D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763" y="2844796"/>
            <a:ext cx="982695" cy="99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4E582B3-E4BE-5508-836A-FB8B83FA7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43" y="4310396"/>
            <a:ext cx="991672" cy="100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63AFE75-DB58-F51D-3FF7-6FDA9258C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51"/>
          <a:stretch/>
        </p:blipFill>
        <p:spPr bwMode="auto">
          <a:xfrm>
            <a:off x="2210823" y="4310396"/>
            <a:ext cx="991672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4D4567A-DD66-6340-C110-1047F77FA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08"/>
          <a:stretch/>
        </p:blipFill>
        <p:spPr bwMode="auto">
          <a:xfrm>
            <a:off x="3288304" y="4299245"/>
            <a:ext cx="980522" cy="100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3D166443-A0AC-90AB-056E-ADC5BAD3F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2"/>
          <a:stretch/>
        </p:blipFill>
        <p:spPr bwMode="auto">
          <a:xfrm>
            <a:off x="4352458" y="4299245"/>
            <a:ext cx="991672" cy="100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94B9153-8A1E-CA93-08B3-BE0D1F0A9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833" y="4310396"/>
            <a:ext cx="1004554" cy="100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DD49A407-F97F-B2E7-AA34-6F0F3607E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42" y="5787442"/>
            <a:ext cx="991672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1FA8488-4690-A2C7-2F89-FE427CA42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 bwMode="auto">
          <a:xfrm>
            <a:off x="2209518" y="5798591"/>
            <a:ext cx="981826" cy="100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F786AFD0-1889-DAFD-C237-6657B8D0D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03" y="5798591"/>
            <a:ext cx="980521" cy="99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B48671F7-3B28-791E-5C20-A36D75F32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59"/>
          <a:stretch/>
        </p:blipFill>
        <p:spPr bwMode="auto">
          <a:xfrm>
            <a:off x="4343481" y="5798635"/>
            <a:ext cx="998700" cy="99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4369039-925F-EB66-7269-0B76698C7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763" y="5787442"/>
            <a:ext cx="980521" cy="101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57282C92-C911-EB03-C830-A45493986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43" y="7264487"/>
            <a:ext cx="991672" cy="10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F61207E3-C5AB-57D7-7023-54635111F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 bwMode="auto">
          <a:xfrm>
            <a:off x="2209518" y="7272848"/>
            <a:ext cx="981826" cy="100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C8F564DC-91AD-2C8F-5C17-CE3E4EDCE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08"/>
          <a:stretch/>
        </p:blipFill>
        <p:spPr bwMode="auto">
          <a:xfrm>
            <a:off x="3287854" y="7266295"/>
            <a:ext cx="969820" cy="10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D36C6CC-A0B1-E804-7E81-60347AC1D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58" y="7275427"/>
            <a:ext cx="1004556" cy="10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99C9DEBA-CE6C-F674-9150-BD946D557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596" y="7275638"/>
            <a:ext cx="993404" cy="99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832BED99-F3AA-2D08-1CD9-BAC91DB0E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055" y="8752682"/>
            <a:ext cx="991671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16E808A4-FD17-E3A0-1FBA-B8ED36494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19" y="8752683"/>
            <a:ext cx="981826" cy="100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76CBE588-1012-2348-EC8C-9C9DCA275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40" y="8752682"/>
            <a:ext cx="969820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688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D71AE6-48CB-FA09-1752-AF3C2621E019}"/>
              </a:ext>
            </a:extLst>
          </p:cNvPr>
          <p:cNvSpPr txBox="1"/>
          <p:nvPr/>
        </p:nvSpPr>
        <p:spPr>
          <a:xfrm>
            <a:off x="4430330" y="8680361"/>
            <a:ext cx="2958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>
                <a:solidFill>
                  <a:srgbClr val="FF0000"/>
                </a:solidFill>
                <a:latin typeface="Agency FB" panose="020B0503020202020204" pitchFamily="34" charset="0"/>
              </a:rPr>
              <a:t>MCKENZIE TWIN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76BF8-CF9E-FCF9-BF91-C1BFF157D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r="10485" b="15164"/>
          <a:stretch/>
        </p:blipFill>
        <p:spPr bwMode="auto">
          <a:xfrm>
            <a:off x="1133342" y="2833351"/>
            <a:ext cx="991672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D0699F-490B-B461-6208-C362E42B1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410" y="2833351"/>
            <a:ext cx="991673" cy="100455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A8CE6C4-8EF3-7217-204D-91DA83658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063" y="2833350"/>
            <a:ext cx="991673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71C138F-A21C-8B93-F49B-35B3976AA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750" y="2833350"/>
            <a:ext cx="991673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75556B7A-AA55-C3A9-C1E0-B3DC3652E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00" y="2833350"/>
            <a:ext cx="986858" cy="10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E31A817-5F96-8A76-41BC-07D048F0C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1"/>
          <a:stretch/>
        </p:blipFill>
        <p:spPr bwMode="auto">
          <a:xfrm>
            <a:off x="1133342" y="4312116"/>
            <a:ext cx="991672" cy="100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47F0F1D-24B2-EA2E-D375-832C84284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3"/>
          <a:stretch/>
        </p:blipFill>
        <p:spPr bwMode="auto">
          <a:xfrm>
            <a:off x="2215376" y="4312116"/>
            <a:ext cx="991672" cy="100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F379BCD-AE55-1153-54E4-A45656B2D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376" y="4307639"/>
            <a:ext cx="1004556" cy="10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DF887474-CDB8-694B-B590-A4713615F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38" y="4307639"/>
            <a:ext cx="1004556" cy="10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6879FF2-77FB-C244-C9BB-95BD2D339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4" r="22305"/>
          <a:stretch/>
        </p:blipFill>
        <p:spPr bwMode="auto">
          <a:xfrm>
            <a:off x="5419277" y="4303746"/>
            <a:ext cx="980164" cy="10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B8E58EA9-8F1C-C6EB-4E7D-66D50F13F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08"/>
          <a:stretch/>
        </p:blipFill>
        <p:spPr bwMode="auto">
          <a:xfrm>
            <a:off x="1133342" y="5799625"/>
            <a:ext cx="991672" cy="100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09D3B56B-BC91-711E-65E4-DAA31B0C3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360" y="5788608"/>
            <a:ext cx="991672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5B22DF77-6B8E-78B4-6335-183384F1A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376" y="5781931"/>
            <a:ext cx="1004557" cy="100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66F38D0-D96B-12C3-4E9F-68A1B8665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7" y="5797352"/>
            <a:ext cx="980164" cy="98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C9328D5-42EE-F9BD-ED3B-8D94BE0E4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51" y="5797352"/>
            <a:ext cx="977290" cy="98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95051107-4945-CFEB-25A9-164F601D7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93" y="7265099"/>
            <a:ext cx="1004556" cy="100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B5D297B3-3DB6-FCA8-9A54-916C233B0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377" y="7271644"/>
            <a:ext cx="1004556" cy="99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391FCED7-E0C5-6A66-7BFB-69E7B0003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855" y="7276148"/>
            <a:ext cx="994585" cy="98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0C0A7A5A-876E-711B-1A5C-BF7713471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1"/>
          <a:stretch/>
        </p:blipFill>
        <p:spPr bwMode="auto">
          <a:xfrm>
            <a:off x="5422644" y="7271644"/>
            <a:ext cx="983884" cy="98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B7418D08-EC54-1B12-C649-0E1E79D34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07"/>
          <a:stretch/>
        </p:blipFill>
        <p:spPr bwMode="auto">
          <a:xfrm>
            <a:off x="1133342" y="8730575"/>
            <a:ext cx="987742" cy="10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CD10DCFA-1BDE-C6E1-9932-EFCB9DD49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376" y="8730574"/>
            <a:ext cx="987742" cy="10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6">
            <a:extLst>
              <a:ext uri="{FF2B5EF4-FFF2-40B4-BE49-F238E27FC236}">
                <a16:creationId xmlns:a16="http://schemas.microsoft.com/office/drawing/2014/main" id="{4F01DC1A-2FA1-6BB5-BE74-2F6BEC10A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01" y="7260627"/>
            <a:ext cx="987742" cy="10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1FE4CE14-CFD5-E9F5-E4AE-2BE891FD9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602" y="8752607"/>
            <a:ext cx="984133" cy="98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41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D71AE6-48CB-FA09-1752-AF3C2621E019}"/>
              </a:ext>
            </a:extLst>
          </p:cNvPr>
          <p:cNvSpPr txBox="1"/>
          <p:nvPr/>
        </p:nvSpPr>
        <p:spPr>
          <a:xfrm>
            <a:off x="4430330" y="8680361"/>
            <a:ext cx="2958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>
                <a:solidFill>
                  <a:srgbClr val="FF0000"/>
                </a:solidFill>
                <a:latin typeface="Agency FB" panose="020B0503020202020204" pitchFamily="34" charset="0"/>
              </a:rPr>
              <a:t>SHELBOURNE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D7B497-7438-BF1B-8BF5-112E8FCCE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r="10485" b="15164"/>
          <a:stretch/>
        </p:blipFill>
        <p:spPr bwMode="auto">
          <a:xfrm>
            <a:off x="1133342" y="2833351"/>
            <a:ext cx="991672" cy="10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D3163A-8AAC-415D-B791-271DD3E26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410" y="2833351"/>
            <a:ext cx="991673" cy="1004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E1F851-F7FC-B671-E32A-D8B9301E84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155"/>
          <a:stretch/>
        </p:blipFill>
        <p:spPr>
          <a:xfrm>
            <a:off x="3294426" y="2833350"/>
            <a:ext cx="954947" cy="1004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430C5C-27DF-04B9-933E-3246E9C1ED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5661"/>
          <a:stretch/>
        </p:blipFill>
        <p:spPr>
          <a:xfrm>
            <a:off x="4339430" y="2800575"/>
            <a:ext cx="991672" cy="1037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DFD0CD-EE6D-CEFE-1581-2CE8257369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1000"/>
          <a:stretch/>
        </p:blipFill>
        <p:spPr>
          <a:xfrm>
            <a:off x="5418785" y="2833349"/>
            <a:ext cx="991672" cy="1004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6DE637-C739-81A8-7133-FEDFF6F084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3342" y="4305635"/>
            <a:ext cx="991672" cy="1004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B6B183-47C4-C874-9555-41246A1863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7411" y="4305635"/>
            <a:ext cx="991672" cy="1004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A13917-9852-0C53-16D6-F63581738F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7114" y="4305635"/>
            <a:ext cx="989570" cy="989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977BCB-ADA4-6B3A-1E4A-E470457325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4144" y="4305635"/>
            <a:ext cx="989570" cy="1004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A265A3-DEA6-5D7F-4034-55E3FE1D3E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1370" y="4317918"/>
            <a:ext cx="1029087" cy="10045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DDB570-8B1F-C387-68F2-3EB0B1C066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3342" y="5790276"/>
            <a:ext cx="991672" cy="10045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65389D-D752-A92D-C2A1-60FA6503313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284" b="13654"/>
          <a:stretch/>
        </p:blipFill>
        <p:spPr>
          <a:xfrm>
            <a:off x="2212694" y="5802633"/>
            <a:ext cx="991674" cy="10045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8CB26E-2EA2-7C3C-2B29-036730A0E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72160" y="5810124"/>
            <a:ext cx="989570" cy="9895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C0CDD8-E816-9213-7D73-608340C9DF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39430" y="5775221"/>
            <a:ext cx="1041940" cy="10196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DD7BE4-6B8D-F484-AB0C-84FD6ABA8F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18785" y="5790276"/>
            <a:ext cx="989570" cy="10254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0FC6F7-E712-3BFA-892F-BFABF37DA9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3342" y="7274917"/>
            <a:ext cx="989571" cy="9895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26BBEB-3BC3-6CEE-5F5B-9DBA4DC9FB06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40143"/>
          <a:stretch/>
        </p:blipFill>
        <p:spPr>
          <a:xfrm>
            <a:off x="2214798" y="7299631"/>
            <a:ext cx="989570" cy="9833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A28603-5A05-76B5-CEF7-BF70E455E8F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77115" y="7274917"/>
            <a:ext cx="989570" cy="10080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8AF24B-8384-FFE9-F128-F4D1BB403E3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51787" y="7269521"/>
            <a:ext cx="1001927" cy="10142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F50448-D8ED-F362-6731-F5208ED03470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9316" t="11100" r="7866" b="11305"/>
          <a:stretch/>
        </p:blipFill>
        <p:spPr>
          <a:xfrm>
            <a:off x="5381371" y="7274917"/>
            <a:ext cx="1041940" cy="9820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AD496D-5952-2934-79F3-910C3881D6D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33342" y="8756933"/>
            <a:ext cx="989571" cy="9895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5B48C5B-0256-3EB8-3DE5-DAABECD0652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88390" y="8730526"/>
            <a:ext cx="1015978" cy="10159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95A4322-8B07-4F35-0687-04C6FC3ACBF1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43427"/>
          <a:stretch/>
        </p:blipFill>
        <p:spPr>
          <a:xfrm>
            <a:off x="3294426" y="8742883"/>
            <a:ext cx="954947" cy="100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54656"/>
      </p:ext>
    </p:extLst>
  </p:cSld>
  <p:clrMapOvr>
    <a:masterClrMapping/>
  </p:clrMapOvr>
</p:sld>
</file>

<file path=ppt/theme/theme1.xml><?xml version="1.0" encoding="utf-8"?>
<a:theme xmlns:a="http://schemas.openxmlformats.org/drawingml/2006/main" name="Jacqueline 2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acqueline 2 Theme" id="{F2A0E46D-CB3E-4333-BAEF-F79F24F7802B}" vid="{63EAA7B2-CC44-493F-AE9F-A2C96BBEF6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Editable Calendar Templates Color Options 2022- 2025</Template>
  <TotalTime>0</TotalTime>
  <Words>10</Words>
  <Application>Microsoft Office PowerPoint</Application>
  <PresentationFormat>Custom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Agency FB</vt:lpstr>
      <vt:lpstr>Arial</vt:lpstr>
      <vt:lpstr>Calibri</vt:lpstr>
      <vt:lpstr>Calibri Light</vt:lpstr>
      <vt:lpstr>Jacqueline 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Ortiz</dc:creator>
  <cp:lastModifiedBy>Brenda Irvine</cp:lastModifiedBy>
  <cp:revision>1</cp:revision>
  <dcterms:created xsi:type="dcterms:W3CDTF">2022-04-26T18:50:26Z</dcterms:created>
  <dcterms:modified xsi:type="dcterms:W3CDTF">2023-12-20T20:27:28Z</dcterms:modified>
</cp:coreProperties>
</file>