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77" r:id="rId2"/>
    <p:sldId id="378" r:id="rId3"/>
  </p:sldIdLst>
  <p:sldSz cx="7543800" cy="9829800"/>
  <p:notesSz cx="6858000" cy="9144000"/>
  <p:defaultTextStyle>
    <a:defPPr>
      <a:defRPr lang="en-US"/>
    </a:defPPr>
    <a:lvl1pPr marL="0" algn="l" defTabSz="496323" rtl="0" eaLnBrk="1" latinLnBrk="0" hangingPunct="1">
      <a:defRPr sz="1954" kern="1200">
        <a:solidFill>
          <a:schemeClr val="tx1"/>
        </a:solidFill>
        <a:latin typeface="+mn-lt"/>
        <a:ea typeface="+mn-ea"/>
        <a:cs typeface="+mn-cs"/>
      </a:defRPr>
    </a:lvl1pPr>
    <a:lvl2pPr marL="496323" algn="l" defTabSz="496323" rtl="0" eaLnBrk="1" latinLnBrk="0" hangingPunct="1">
      <a:defRPr sz="1954" kern="1200">
        <a:solidFill>
          <a:schemeClr val="tx1"/>
        </a:solidFill>
        <a:latin typeface="+mn-lt"/>
        <a:ea typeface="+mn-ea"/>
        <a:cs typeface="+mn-cs"/>
      </a:defRPr>
    </a:lvl2pPr>
    <a:lvl3pPr marL="992648" algn="l" defTabSz="496323" rtl="0" eaLnBrk="1" latinLnBrk="0" hangingPunct="1">
      <a:defRPr sz="1954" kern="1200">
        <a:solidFill>
          <a:schemeClr val="tx1"/>
        </a:solidFill>
        <a:latin typeface="+mn-lt"/>
        <a:ea typeface="+mn-ea"/>
        <a:cs typeface="+mn-cs"/>
      </a:defRPr>
    </a:lvl3pPr>
    <a:lvl4pPr marL="1488972" algn="l" defTabSz="496323" rtl="0" eaLnBrk="1" latinLnBrk="0" hangingPunct="1">
      <a:defRPr sz="1954" kern="1200">
        <a:solidFill>
          <a:schemeClr val="tx1"/>
        </a:solidFill>
        <a:latin typeface="+mn-lt"/>
        <a:ea typeface="+mn-ea"/>
        <a:cs typeface="+mn-cs"/>
      </a:defRPr>
    </a:lvl4pPr>
    <a:lvl5pPr marL="1985296" algn="l" defTabSz="496323" rtl="0" eaLnBrk="1" latinLnBrk="0" hangingPunct="1">
      <a:defRPr sz="1954" kern="1200">
        <a:solidFill>
          <a:schemeClr val="tx1"/>
        </a:solidFill>
        <a:latin typeface="+mn-lt"/>
        <a:ea typeface="+mn-ea"/>
        <a:cs typeface="+mn-cs"/>
      </a:defRPr>
    </a:lvl5pPr>
    <a:lvl6pPr marL="2481620" algn="l" defTabSz="496323" rtl="0" eaLnBrk="1" latinLnBrk="0" hangingPunct="1">
      <a:defRPr sz="1954" kern="1200">
        <a:solidFill>
          <a:schemeClr val="tx1"/>
        </a:solidFill>
        <a:latin typeface="+mn-lt"/>
        <a:ea typeface="+mn-ea"/>
        <a:cs typeface="+mn-cs"/>
      </a:defRPr>
    </a:lvl6pPr>
    <a:lvl7pPr marL="2977944" algn="l" defTabSz="496323" rtl="0" eaLnBrk="1" latinLnBrk="0" hangingPunct="1">
      <a:defRPr sz="1954" kern="1200">
        <a:solidFill>
          <a:schemeClr val="tx1"/>
        </a:solidFill>
        <a:latin typeface="+mn-lt"/>
        <a:ea typeface="+mn-ea"/>
        <a:cs typeface="+mn-cs"/>
      </a:defRPr>
    </a:lvl7pPr>
    <a:lvl8pPr marL="3474268" algn="l" defTabSz="496323" rtl="0" eaLnBrk="1" latinLnBrk="0" hangingPunct="1">
      <a:defRPr sz="1954" kern="1200">
        <a:solidFill>
          <a:schemeClr val="tx1"/>
        </a:solidFill>
        <a:latin typeface="+mn-lt"/>
        <a:ea typeface="+mn-ea"/>
        <a:cs typeface="+mn-cs"/>
      </a:defRPr>
    </a:lvl8pPr>
    <a:lvl9pPr marL="3970592" algn="l" defTabSz="496323" rtl="0" eaLnBrk="1" latinLnBrk="0" hangingPunct="1">
      <a:defRPr sz="195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FA3599-5795-4331-BFEA-7FAA991F9552}" v="130" dt="2023-12-19T23:06:17.8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nda Irvine" userId="bd134f3aa811f701" providerId="LiveId" clId="{4AFA3599-5795-4331-BFEA-7FAA991F9552}"/>
    <pc:docChg chg="undo custSel addSld modSld">
      <pc:chgData name="Brenda Irvine" userId="bd134f3aa811f701" providerId="LiveId" clId="{4AFA3599-5795-4331-BFEA-7FAA991F9552}" dt="2023-12-19T23:06:17.871" v="201" actId="207"/>
      <pc:docMkLst>
        <pc:docMk/>
      </pc:docMkLst>
      <pc:sldChg chg="addSp delSp modSp mod">
        <pc:chgData name="Brenda Irvine" userId="bd134f3aa811f701" providerId="LiveId" clId="{4AFA3599-5795-4331-BFEA-7FAA991F9552}" dt="2023-12-19T23:06:17.871" v="201" actId="207"/>
        <pc:sldMkLst>
          <pc:docMk/>
          <pc:sldMk cId="4039706833" sldId="377"/>
        </pc:sldMkLst>
        <pc:spChg chg="add mod">
          <ac:chgData name="Brenda Irvine" userId="bd134f3aa811f701" providerId="LiveId" clId="{4AFA3599-5795-4331-BFEA-7FAA991F9552}" dt="2023-12-14T21:05:50.757" v="5"/>
          <ac:spMkLst>
            <pc:docMk/>
            <pc:sldMk cId="4039706833" sldId="377"/>
            <ac:spMk id="2" creationId="{C0F4D2B5-6161-F158-6646-BCE1DC359EEC}"/>
          </ac:spMkLst>
        </pc:spChg>
        <pc:spChg chg="del">
          <ac:chgData name="Brenda Irvine" userId="bd134f3aa811f701" providerId="LiveId" clId="{4AFA3599-5795-4331-BFEA-7FAA991F9552}" dt="2023-12-14T21:05:43.284" v="0" actId="478"/>
          <ac:spMkLst>
            <pc:docMk/>
            <pc:sldMk cId="4039706833" sldId="377"/>
            <ac:spMk id="4" creationId="{A98E4B81-D42D-4721-8D22-AA82D12DC123}"/>
          </ac:spMkLst>
        </pc:spChg>
        <pc:spChg chg="add mod">
          <ac:chgData name="Brenda Irvine" userId="bd134f3aa811f701" providerId="LiveId" clId="{4AFA3599-5795-4331-BFEA-7FAA991F9552}" dt="2023-12-19T22:59:49.608" v="177" actId="113"/>
          <ac:spMkLst>
            <pc:docMk/>
            <pc:sldMk cId="4039706833" sldId="377"/>
            <ac:spMk id="5" creationId="{89940BB4-97E0-7D6D-87C7-453108F0C01C}"/>
          </ac:spMkLst>
        </pc:spChg>
        <pc:spChg chg="del">
          <ac:chgData name="Brenda Irvine" userId="bd134f3aa811f701" providerId="LiveId" clId="{4AFA3599-5795-4331-BFEA-7FAA991F9552}" dt="2023-12-14T21:05:44.926" v="1" actId="478"/>
          <ac:spMkLst>
            <pc:docMk/>
            <pc:sldMk cId="4039706833" sldId="377"/>
            <ac:spMk id="5" creationId="{CF5B2D87-86EC-4E46-AB09-0CF5B3ACCAB5}"/>
          </ac:spMkLst>
        </pc:spChg>
        <pc:spChg chg="del">
          <ac:chgData name="Brenda Irvine" userId="bd134f3aa811f701" providerId="LiveId" clId="{4AFA3599-5795-4331-BFEA-7FAA991F9552}" dt="2023-12-14T21:05:46.209" v="2" actId="478"/>
          <ac:spMkLst>
            <pc:docMk/>
            <pc:sldMk cId="4039706833" sldId="377"/>
            <ac:spMk id="6" creationId="{0F020CA6-450E-40B5-B97E-118BE8A44D08}"/>
          </ac:spMkLst>
        </pc:spChg>
        <pc:spChg chg="add mod">
          <ac:chgData name="Brenda Irvine" userId="bd134f3aa811f701" providerId="LiveId" clId="{4AFA3599-5795-4331-BFEA-7FAA991F9552}" dt="2023-12-19T23:05:59.073" v="200"/>
          <ac:spMkLst>
            <pc:docMk/>
            <pc:sldMk cId="4039706833" sldId="377"/>
            <ac:spMk id="6" creationId="{76D975BF-1A16-6FEE-1CA0-AFCF0BEC5FB3}"/>
          </ac:spMkLst>
        </pc:spChg>
        <pc:spChg chg="del">
          <ac:chgData name="Brenda Irvine" userId="bd134f3aa811f701" providerId="LiveId" clId="{4AFA3599-5795-4331-BFEA-7FAA991F9552}" dt="2023-12-14T21:05:49.416" v="4" actId="478"/>
          <ac:spMkLst>
            <pc:docMk/>
            <pc:sldMk cId="4039706833" sldId="377"/>
            <ac:spMk id="7" creationId="{13C57A78-F2CE-41A7-B3AC-A21C8AAEF2F4}"/>
          </ac:spMkLst>
        </pc:spChg>
        <pc:spChg chg="del">
          <ac:chgData name="Brenda Irvine" userId="bd134f3aa811f701" providerId="LiveId" clId="{4AFA3599-5795-4331-BFEA-7FAA991F9552}" dt="2023-12-14T21:05:47.899" v="3" actId="478"/>
          <ac:spMkLst>
            <pc:docMk/>
            <pc:sldMk cId="4039706833" sldId="377"/>
            <ac:spMk id="8" creationId="{EC0D4887-7F70-4E47-88B4-6B7870C7CED9}"/>
          </ac:spMkLst>
        </pc:spChg>
        <pc:spChg chg="add mod">
          <ac:chgData name="Brenda Irvine" userId="bd134f3aa811f701" providerId="LiveId" clId="{4AFA3599-5795-4331-BFEA-7FAA991F9552}" dt="2023-12-19T23:06:17.871" v="201" actId="207"/>
          <ac:spMkLst>
            <pc:docMk/>
            <pc:sldMk cId="4039706833" sldId="377"/>
            <ac:spMk id="9" creationId="{9EB31A87-A3A9-B874-61D8-4160776D9EDF}"/>
          </ac:spMkLst>
        </pc:spChg>
        <pc:picChg chg="add mod">
          <ac:chgData name="Brenda Irvine" userId="bd134f3aa811f701" providerId="LiveId" clId="{4AFA3599-5795-4331-BFEA-7FAA991F9552}" dt="2023-12-14T21:05:50.757" v="5"/>
          <ac:picMkLst>
            <pc:docMk/>
            <pc:sldMk cId="4039706833" sldId="377"/>
            <ac:picMk id="3" creationId="{1C823DED-9346-B2F1-3F7B-67FF4DB2EF5A}"/>
          </ac:picMkLst>
        </pc:picChg>
        <pc:picChg chg="add mod">
          <ac:chgData name="Brenda Irvine" userId="bd134f3aa811f701" providerId="LiveId" clId="{4AFA3599-5795-4331-BFEA-7FAA991F9552}" dt="2023-12-14T21:24:39.365" v="22" actId="1037"/>
          <ac:picMkLst>
            <pc:docMk/>
            <pc:sldMk cId="4039706833" sldId="377"/>
            <ac:picMk id="11" creationId="{CABC1D05-8777-BDB3-8F4A-6FB7C436A57B}"/>
          </ac:picMkLst>
        </pc:picChg>
        <pc:picChg chg="add mod">
          <ac:chgData name="Brenda Irvine" userId="bd134f3aa811f701" providerId="LiveId" clId="{4AFA3599-5795-4331-BFEA-7FAA991F9552}" dt="2023-12-19T23:05:09.673" v="191" actId="1037"/>
          <ac:picMkLst>
            <pc:docMk/>
            <pc:sldMk cId="4039706833" sldId="377"/>
            <ac:picMk id="2050" creationId="{A79A5883-ADDE-4DB8-1495-D7298B02CA08}"/>
          </ac:picMkLst>
        </pc:picChg>
      </pc:sldChg>
      <pc:sldChg chg="addSp delSp modSp add mod">
        <pc:chgData name="Brenda Irvine" userId="bd134f3aa811f701" providerId="LiveId" clId="{4AFA3599-5795-4331-BFEA-7FAA991F9552}" dt="2023-12-19T22:56:52.190" v="138" actId="20577"/>
        <pc:sldMkLst>
          <pc:docMk/>
          <pc:sldMk cId="3571727058" sldId="378"/>
        </pc:sldMkLst>
        <pc:spChg chg="del">
          <ac:chgData name="Brenda Irvine" userId="bd134f3aa811f701" providerId="LiveId" clId="{4AFA3599-5795-4331-BFEA-7FAA991F9552}" dt="2023-12-19T22:52:09.895" v="87" actId="478"/>
          <ac:spMkLst>
            <pc:docMk/>
            <pc:sldMk cId="3571727058" sldId="378"/>
            <ac:spMk id="2" creationId="{C0F4D2B5-6161-F158-6646-BCE1DC359EEC}"/>
          </ac:spMkLst>
        </pc:spChg>
        <pc:spChg chg="add mod">
          <ac:chgData name="Brenda Irvine" userId="bd134f3aa811f701" providerId="LiveId" clId="{4AFA3599-5795-4331-BFEA-7FAA991F9552}" dt="2023-12-19T22:56:04.811" v="136" actId="1037"/>
          <ac:spMkLst>
            <pc:docMk/>
            <pc:sldMk cId="3571727058" sldId="378"/>
            <ac:spMk id="4" creationId="{B28CD9DB-E455-0FF0-F7AB-07E03690EBFC}"/>
          </ac:spMkLst>
        </pc:spChg>
        <pc:spChg chg="add mod">
          <ac:chgData name="Brenda Irvine" userId="bd134f3aa811f701" providerId="LiveId" clId="{4AFA3599-5795-4331-BFEA-7FAA991F9552}" dt="2023-12-19T22:52:13.340" v="90" actId="20577"/>
          <ac:spMkLst>
            <pc:docMk/>
            <pc:sldMk cId="3571727058" sldId="378"/>
            <ac:spMk id="5" creationId="{24F419C9-7A7C-6820-B0CB-567EFE83B30B}"/>
          </ac:spMkLst>
        </pc:spChg>
        <pc:spChg chg="del">
          <ac:chgData name="Brenda Irvine" userId="bd134f3aa811f701" providerId="LiveId" clId="{4AFA3599-5795-4331-BFEA-7FAA991F9552}" dt="2023-12-19T22:47:46.731" v="76" actId="478"/>
          <ac:spMkLst>
            <pc:docMk/>
            <pc:sldMk cId="3571727058" sldId="378"/>
            <ac:spMk id="9" creationId="{9EB31A87-A3A9-B874-61D8-4160776D9EDF}"/>
          </ac:spMkLst>
        </pc:spChg>
        <pc:graphicFrameChg chg="add del mod modGraphic">
          <ac:chgData name="Brenda Irvine" userId="bd134f3aa811f701" providerId="LiveId" clId="{4AFA3599-5795-4331-BFEA-7FAA991F9552}" dt="2023-12-19T22:56:52.190" v="138" actId="20577"/>
          <ac:graphicFrameMkLst>
            <pc:docMk/>
            <pc:sldMk cId="3571727058" sldId="378"/>
            <ac:graphicFrameMk id="6" creationId="{D2214761-EBDE-E999-B005-85AB65E23052}"/>
          </ac:graphicFrameMkLst>
        </pc:graphicFrameChg>
        <pc:picChg chg="del">
          <ac:chgData name="Brenda Irvine" userId="bd134f3aa811f701" providerId="LiveId" clId="{4AFA3599-5795-4331-BFEA-7FAA991F9552}" dt="2023-12-19T22:47:48.433" v="77" actId="478"/>
          <ac:picMkLst>
            <pc:docMk/>
            <pc:sldMk cId="3571727058" sldId="378"/>
            <ac:picMk id="11" creationId="{CABC1D05-8777-BDB3-8F4A-6FB7C436A57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5785" y="1608722"/>
            <a:ext cx="6412230" cy="3422227"/>
          </a:xfrm>
        </p:spPr>
        <p:txBody>
          <a:bodyPr anchor="b"/>
          <a:lstStyle>
            <a:lvl1pPr algn="ctr">
              <a:defRPr sz="397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2975" y="5162922"/>
            <a:ext cx="5657850" cy="2373259"/>
          </a:xfrm>
        </p:spPr>
        <p:txBody>
          <a:bodyPr/>
          <a:lstStyle>
            <a:lvl1pPr marL="0" indent="0" algn="ctr">
              <a:buNone/>
              <a:defRPr sz="1588"/>
            </a:lvl1pPr>
            <a:lvl2pPr marL="302575" indent="0" algn="ctr">
              <a:buNone/>
              <a:defRPr sz="1324"/>
            </a:lvl2pPr>
            <a:lvl3pPr marL="605150" indent="0" algn="ctr">
              <a:buNone/>
              <a:defRPr sz="1191"/>
            </a:lvl3pPr>
            <a:lvl4pPr marL="907725" indent="0" algn="ctr">
              <a:buNone/>
              <a:defRPr sz="1059"/>
            </a:lvl4pPr>
            <a:lvl5pPr marL="1210300" indent="0" algn="ctr">
              <a:buNone/>
              <a:defRPr sz="1059"/>
            </a:lvl5pPr>
            <a:lvl6pPr marL="1512875" indent="0" algn="ctr">
              <a:buNone/>
              <a:defRPr sz="1059"/>
            </a:lvl6pPr>
            <a:lvl7pPr marL="1815450" indent="0" algn="ctr">
              <a:buNone/>
              <a:defRPr sz="1059"/>
            </a:lvl7pPr>
            <a:lvl8pPr marL="2118025" indent="0" algn="ctr">
              <a:buNone/>
              <a:defRPr sz="1059"/>
            </a:lvl8pPr>
            <a:lvl9pPr marL="2420600" indent="0" algn="ctr">
              <a:buNone/>
              <a:defRPr sz="1059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708D-3319-48DB-954E-F3E7E1172CC4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7F1B0-C079-4933-A5EA-EEFD2E732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648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708D-3319-48DB-954E-F3E7E1172CC4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7F1B0-C079-4933-A5EA-EEFD2E732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184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98534" y="523348"/>
            <a:ext cx="1626632" cy="8330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8638" y="523348"/>
            <a:ext cx="4785598" cy="83303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708D-3319-48DB-954E-F3E7E1172CC4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7F1B0-C079-4933-A5EA-EEFD2E732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203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708D-3319-48DB-954E-F3E7E1172CC4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7F1B0-C079-4933-A5EA-EEFD2E732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97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709" y="2450628"/>
            <a:ext cx="6506528" cy="4088923"/>
          </a:xfrm>
        </p:spPr>
        <p:txBody>
          <a:bodyPr anchor="b"/>
          <a:lstStyle>
            <a:lvl1pPr>
              <a:defRPr sz="397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709" y="6578233"/>
            <a:ext cx="6506528" cy="2150268"/>
          </a:xfrm>
        </p:spPr>
        <p:txBody>
          <a:bodyPr/>
          <a:lstStyle>
            <a:lvl1pPr marL="0" indent="0">
              <a:buNone/>
              <a:defRPr sz="1588">
                <a:solidFill>
                  <a:schemeClr val="tx1"/>
                </a:solidFill>
              </a:defRPr>
            </a:lvl1pPr>
            <a:lvl2pPr marL="302575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2pPr>
            <a:lvl3pPr marL="605150" indent="0">
              <a:buNone/>
              <a:defRPr sz="1191">
                <a:solidFill>
                  <a:schemeClr val="tx1">
                    <a:tint val="75000"/>
                  </a:schemeClr>
                </a:solidFill>
              </a:defRPr>
            </a:lvl3pPr>
            <a:lvl4pPr marL="907725" indent="0">
              <a:buNone/>
              <a:defRPr sz="1059">
                <a:solidFill>
                  <a:schemeClr val="tx1">
                    <a:tint val="75000"/>
                  </a:schemeClr>
                </a:solidFill>
              </a:defRPr>
            </a:lvl4pPr>
            <a:lvl5pPr marL="1210300" indent="0">
              <a:buNone/>
              <a:defRPr sz="1059">
                <a:solidFill>
                  <a:schemeClr val="tx1">
                    <a:tint val="75000"/>
                  </a:schemeClr>
                </a:solidFill>
              </a:defRPr>
            </a:lvl5pPr>
            <a:lvl6pPr marL="1512875" indent="0">
              <a:buNone/>
              <a:defRPr sz="1059">
                <a:solidFill>
                  <a:schemeClr val="tx1">
                    <a:tint val="75000"/>
                  </a:schemeClr>
                </a:solidFill>
              </a:defRPr>
            </a:lvl6pPr>
            <a:lvl7pPr marL="1815450" indent="0">
              <a:buNone/>
              <a:defRPr sz="1059">
                <a:solidFill>
                  <a:schemeClr val="tx1">
                    <a:tint val="75000"/>
                  </a:schemeClr>
                </a:solidFill>
              </a:defRPr>
            </a:lvl7pPr>
            <a:lvl8pPr marL="2118025" indent="0">
              <a:buNone/>
              <a:defRPr sz="1059">
                <a:solidFill>
                  <a:schemeClr val="tx1">
                    <a:tint val="75000"/>
                  </a:schemeClr>
                </a:solidFill>
              </a:defRPr>
            </a:lvl8pPr>
            <a:lvl9pPr marL="2420600" indent="0">
              <a:buNone/>
              <a:defRPr sz="105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708D-3319-48DB-954E-F3E7E1172CC4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7F1B0-C079-4933-A5EA-EEFD2E732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527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8637" y="2616729"/>
            <a:ext cx="3206115" cy="62369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9049" y="2616729"/>
            <a:ext cx="3206115" cy="62369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708D-3319-48DB-954E-F3E7E1172CC4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7F1B0-C079-4933-A5EA-EEFD2E732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71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621" y="523350"/>
            <a:ext cx="6506528" cy="189997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621" y="2409669"/>
            <a:ext cx="3191381" cy="1180940"/>
          </a:xfrm>
        </p:spPr>
        <p:txBody>
          <a:bodyPr anchor="b"/>
          <a:lstStyle>
            <a:lvl1pPr marL="0" indent="0">
              <a:buNone/>
              <a:defRPr sz="1588" b="1"/>
            </a:lvl1pPr>
            <a:lvl2pPr marL="302575" indent="0">
              <a:buNone/>
              <a:defRPr sz="1324" b="1"/>
            </a:lvl2pPr>
            <a:lvl3pPr marL="605150" indent="0">
              <a:buNone/>
              <a:defRPr sz="1191" b="1"/>
            </a:lvl3pPr>
            <a:lvl4pPr marL="907725" indent="0">
              <a:buNone/>
              <a:defRPr sz="1059" b="1"/>
            </a:lvl4pPr>
            <a:lvl5pPr marL="1210300" indent="0">
              <a:buNone/>
              <a:defRPr sz="1059" b="1"/>
            </a:lvl5pPr>
            <a:lvl6pPr marL="1512875" indent="0">
              <a:buNone/>
              <a:defRPr sz="1059" b="1"/>
            </a:lvl6pPr>
            <a:lvl7pPr marL="1815450" indent="0">
              <a:buNone/>
              <a:defRPr sz="1059" b="1"/>
            </a:lvl7pPr>
            <a:lvl8pPr marL="2118025" indent="0">
              <a:buNone/>
              <a:defRPr sz="1059" b="1"/>
            </a:lvl8pPr>
            <a:lvl9pPr marL="2420600" indent="0">
              <a:buNone/>
              <a:defRPr sz="105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621" y="3590607"/>
            <a:ext cx="3191381" cy="52812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9051" y="2409669"/>
            <a:ext cx="3207097" cy="1180940"/>
          </a:xfrm>
        </p:spPr>
        <p:txBody>
          <a:bodyPr anchor="b"/>
          <a:lstStyle>
            <a:lvl1pPr marL="0" indent="0">
              <a:buNone/>
              <a:defRPr sz="1588" b="1"/>
            </a:lvl1pPr>
            <a:lvl2pPr marL="302575" indent="0">
              <a:buNone/>
              <a:defRPr sz="1324" b="1"/>
            </a:lvl2pPr>
            <a:lvl3pPr marL="605150" indent="0">
              <a:buNone/>
              <a:defRPr sz="1191" b="1"/>
            </a:lvl3pPr>
            <a:lvl4pPr marL="907725" indent="0">
              <a:buNone/>
              <a:defRPr sz="1059" b="1"/>
            </a:lvl4pPr>
            <a:lvl5pPr marL="1210300" indent="0">
              <a:buNone/>
              <a:defRPr sz="1059" b="1"/>
            </a:lvl5pPr>
            <a:lvl6pPr marL="1512875" indent="0">
              <a:buNone/>
              <a:defRPr sz="1059" b="1"/>
            </a:lvl6pPr>
            <a:lvl7pPr marL="1815450" indent="0">
              <a:buNone/>
              <a:defRPr sz="1059" b="1"/>
            </a:lvl7pPr>
            <a:lvl8pPr marL="2118025" indent="0">
              <a:buNone/>
              <a:defRPr sz="1059" b="1"/>
            </a:lvl8pPr>
            <a:lvl9pPr marL="2420600" indent="0">
              <a:buNone/>
              <a:defRPr sz="105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9051" y="3590607"/>
            <a:ext cx="3207097" cy="52812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708D-3319-48DB-954E-F3E7E1172CC4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7F1B0-C079-4933-A5EA-EEFD2E732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219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708D-3319-48DB-954E-F3E7E1172CC4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7F1B0-C079-4933-A5EA-EEFD2E732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938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708D-3319-48DB-954E-F3E7E1172CC4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7F1B0-C079-4933-A5EA-EEFD2E732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821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619" y="655320"/>
            <a:ext cx="2433072" cy="2293620"/>
          </a:xfrm>
        </p:spPr>
        <p:txBody>
          <a:bodyPr anchor="b"/>
          <a:lstStyle>
            <a:lvl1pPr>
              <a:defRPr sz="211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7099" y="1415312"/>
            <a:ext cx="3819049" cy="6985530"/>
          </a:xfrm>
        </p:spPr>
        <p:txBody>
          <a:bodyPr/>
          <a:lstStyle>
            <a:lvl1pPr>
              <a:defRPr sz="2118"/>
            </a:lvl1pPr>
            <a:lvl2pPr>
              <a:defRPr sz="1853"/>
            </a:lvl2pPr>
            <a:lvl3pPr>
              <a:defRPr sz="1588"/>
            </a:lvl3pPr>
            <a:lvl4pPr>
              <a:defRPr sz="1324"/>
            </a:lvl4pPr>
            <a:lvl5pPr>
              <a:defRPr sz="1324"/>
            </a:lvl5pPr>
            <a:lvl6pPr>
              <a:defRPr sz="1324"/>
            </a:lvl6pPr>
            <a:lvl7pPr>
              <a:defRPr sz="1324"/>
            </a:lvl7pPr>
            <a:lvl8pPr>
              <a:defRPr sz="1324"/>
            </a:lvl8pPr>
            <a:lvl9pPr>
              <a:defRPr sz="132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9619" y="2948942"/>
            <a:ext cx="2433072" cy="5463276"/>
          </a:xfrm>
        </p:spPr>
        <p:txBody>
          <a:bodyPr/>
          <a:lstStyle>
            <a:lvl1pPr marL="0" indent="0">
              <a:buNone/>
              <a:defRPr sz="1059"/>
            </a:lvl1pPr>
            <a:lvl2pPr marL="302575" indent="0">
              <a:buNone/>
              <a:defRPr sz="927"/>
            </a:lvl2pPr>
            <a:lvl3pPr marL="605150" indent="0">
              <a:buNone/>
              <a:defRPr sz="794"/>
            </a:lvl3pPr>
            <a:lvl4pPr marL="907725" indent="0">
              <a:buNone/>
              <a:defRPr sz="662"/>
            </a:lvl4pPr>
            <a:lvl5pPr marL="1210300" indent="0">
              <a:buNone/>
              <a:defRPr sz="662"/>
            </a:lvl5pPr>
            <a:lvl6pPr marL="1512875" indent="0">
              <a:buNone/>
              <a:defRPr sz="662"/>
            </a:lvl6pPr>
            <a:lvl7pPr marL="1815450" indent="0">
              <a:buNone/>
              <a:defRPr sz="662"/>
            </a:lvl7pPr>
            <a:lvl8pPr marL="2118025" indent="0">
              <a:buNone/>
              <a:defRPr sz="662"/>
            </a:lvl8pPr>
            <a:lvl9pPr marL="2420600" indent="0">
              <a:buNone/>
              <a:defRPr sz="6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708D-3319-48DB-954E-F3E7E1172CC4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7F1B0-C079-4933-A5EA-EEFD2E732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658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619" y="655320"/>
            <a:ext cx="2433072" cy="2293620"/>
          </a:xfrm>
        </p:spPr>
        <p:txBody>
          <a:bodyPr anchor="b"/>
          <a:lstStyle>
            <a:lvl1pPr>
              <a:defRPr sz="211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07099" y="1415312"/>
            <a:ext cx="3819049" cy="6985530"/>
          </a:xfrm>
        </p:spPr>
        <p:txBody>
          <a:bodyPr anchor="t"/>
          <a:lstStyle>
            <a:lvl1pPr marL="0" indent="0">
              <a:buNone/>
              <a:defRPr sz="2118"/>
            </a:lvl1pPr>
            <a:lvl2pPr marL="302575" indent="0">
              <a:buNone/>
              <a:defRPr sz="1853"/>
            </a:lvl2pPr>
            <a:lvl3pPr marL="605150" indent="0">
              <a:buNone/>
              <a:defRPr sz="1588"/>
            </a:lvl3pPr>
            <a:lvl4pPr marL="907725" indent="0">
              <a:buNone/>
              <a:defRPr sz="1324"/>
            </a:lvl4pPr>
            <a:lvl5pPr marL="1210300" indent="0">
              <a:buNone/>
              <a:defRPr sz="1324"/>
            </a:lvl5pPr>
            <a:lvl6pPr marL="1512875" indent="0">
              <a:buNone/>
              <a:defRPr sz="1324"/>
            </a:lvl6pPr>
            <a:lvl7pPr marL="1815450" indent="0">
              <a:buNone/>
              <a:defRPr sz="1324"/>
            </a:lvl7pPr>
            <a:lvl8pPr marL="2118025" indent="0">
              <a:buNone/>
              <a:defRPr sz="1324"/>
            </a:lvl8pPr>
            <a:lvl9pPr marL="2420600" indent="0">
              <a:buNone/>
              <a:defRPr sz="1324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9619" y="2948942"/>
            <a:ext cx="2433072" cy="5463276"/>
          </a:xfrm>
        </p:spPr>
        <p:txBody>
          <a:bodyPr/>
          <a:lstStyle>
            <a:lvl1pPr marL="0" indent="0">
              <a:buNone/>
              <a:defRPr sz="1059"/>
            </a:lvl1pPr>
            <a:lvl2pPr marL="302575" indent="0">
              <a:buNone/>
              <a:defRPr sz="927"/>
            </a:lvl2pPr>
            <a:lvl3pPr marL="605150" indent="0">
              <a:buNone/>
              <a:defRPr sz="794"/>
            </a:lvl3pPr>
            <a:lvl4pPr marL="907725" indent="0">
              <a:buNone/>
              <a:defRPr sz="662"/>
            </a:lvl4pPr>
            <a:lvl5pPr marL="1210300" indent="0">
              <a:buNone/>
              <a:defRPr sz="662"/>
            </a:lvl5pPr>
            <a:lvl6pPr marL="1512875" indent="0">
              <a:buNone/>
              <a:defRPr sz="662"/>
            </a:lvl6pPr>
            <a:lvl7pPr marL="1815450" indent="0">
              <a:buNone/>
              <a:defRPr sz="662"/>
            </a:lvl7pPr>
            <a:lvl8pPr marL="2118025" indent="0">
              <a:buNone/>
              <a:defRPr sz="662"/>
            </a:lvl8pPr>
            <a:lvl9pPr marL="2420600" indent="0">
              <a:buNone/>
              <a:defRPr sz="6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708D-3319-48DB-954E-F3E7E1172CC4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7F1B0-C079-4933-A5EA-EEFD2E732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791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8638" y="523350"/>
            <a:ext cx="6506528" cy="18999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638" y="2616729"/>
            <a:ext cx="6506528" cy="6236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8637" y="9110772"/>
            <a:ext cx="1697355" cy="5233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0708D-3319-48DB-954E-F3E7E1172CC4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98886" y="9110772"/>
            <a:ext cx="2546033" cy="5233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7809" y="9110772"/>
            <a:ext cx="1697355" cy="5233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7F1B0-C079-4933-A5EA-EEFD2E732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412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05150" rtl="0" eaLnBrk="1" latinLnBrk="0" hangingPunct="1">
        <a:lnSpc>
          <a:spcPct val="90000"/>
        </a:lnSpc>
        <a:spcBef>
          <a:spcPct val="0"/>
        </a:spcBef>
        <a:buNone/>
        <a:defRPr sz="29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1287" indent="-151287" algn="l" defTabSz="605150" rtl="0" eaLnBrk="1" latinLnBrk="0" hangingPunct="1">
        <a:lnSpc>
          <a:spcPct val="90000"/>
        </a:lnSpc>
        <a:spcBef>
          <a:spcPts val="662"/>
        </a:spcBef>
        <a:buFont typeface="Arial" panose="020B0604020202020204" pitchFamily="34" charset="0"/>
        <a:buChar char="•"/>
        <a:defRPr sz="1853" kern="1200">
          <a:solidFill>
            <a:schemeClr val="tx1"/>
          </a:solidFill>
          <a:latin typeface="+mn-lt"/>
          <a:ea typeface="+mn-ea"/>
          <a:cs typeface="+mn-cs"/>
        </a:defRPr>
      </a:lvl1pPr>
      <a:lvl2pPr marL="453862" indent="-151287" algn="l" defTabSz="605150" rtl="0" eaLnBrk="1" latinLnBrk="0" hangingPunct="1">
        <a:lnSpc>
          <a:spcPct val="90000"/>
        </a:lnSpc>
        <a:spcBef>
          <a:spcPts val="331"/>
        </a:spcBef>
        <a:buFont typeface="Arial" panose="020B0604020202020204" pitchFamily="34" charset="0"/>
        <a:buChar char="•"/>
        <a:defRPr sz="1588" kern="1200">
          <a:solidFill>
            <a:schemeClr val="tx1"/>
          </a:solidFill>
          <a:latin typeface="+mn-lt"/>
          <a:ea typeface="+mn-ea"/>
          <a:cs typeface="+mn-cs"/>
        </a:defRPr>
      </a:lvl2pPr>
      <a:lvl3pPr marL="756437" indent="-151287" algn="l" defTabSz="605150" rtl="0" eaLnBrk="1" latinLnBrk="0" hangingPunct="1">
        <a:lnSpc>
          <a:spcPct val="90000"/>
        </a:lnSpc>
        <a:spcBef>
          <a:spcPts val="331"/>
        </a:spcBef>
        <a:buFont typeface="Arial" panose="020B0604020202020204" pitchFamily="34" charset="0"/>
        <a:buChar char="•"/>
        <a:defRPr sz="1324" kern="1200">
          <a:solidFill>
            <a:schemeClr val="tx1"/>
          </a:solidFill>
          <a:latin typeface="+mn-lt"/>
          <a:ea typeface="+mn-ea"/>
          <a:cs typeface="+mn-cs"/>
        </a:defRPr>
      </a:lvl3pPr>
      <a:lvl4pPr marL="1059012" indent="-151287" algn="l" defTabSz="605150" rtl="0" eaLnBrk="1" latinLnBrk="0" hangingPunct="1">
        <a:lnSpc>
          <a:spcPct val="90000"/>
        </a:lnSpc>
        <a:spcBef>
          <a:spcPts val="331"/>
        </a:spcBef>
        <a:buFont typeface="Arial" panose="020B0604020202020204" pitchFamily="34" charset="0"/>
        <a:buChar char="•"/>
        <a:defRPr sz="1191" kern="1200">
          <a:solidFill>
            <a:schemeClr val="tx1"/>
          </a:solidFill>
          <a:latin typeface="+mn-lt"/>
          <a:ea typeface="+mn-ea"/>
          <a:cs typeface="+mn-cs"/>
        </a:defRPr>
      </a:lvl4pPr>
      <a:lvl5pPr marL="1361587" indent="-151287" algn="l" defTabSz="605150" rtl="0" eaLnBrk="1" latinLnBrk="0" hangingPunct="1">
        <a:lnSpc>
          <a:spcPct val="90000"/>
        </a:lnSpc>
        <a:spcBef>
          <a:spcPts val="331"/>
        </a:spcBef>
        <a:buFont typeface="Arial" panose="020B0604020202020204" pitchFamily="34" charset="0"/>
        <a:buChar char="•"/>
        <a:defRPr sz="1191" kern="1200">
          <a:solidFill>
            <a:schemeClr val="tx1"/>
          </a:solidFill>
          <a:latin typeface="+mn-lt"/>
          <a:ea typeface="+mn-ea"/>
          <a:cs typeface="+mn-cs"/>
        </a:defRPr>
      </a:lvl5pPr>
      <a:lvl6pPr marL="1664162" indent="-151287" algn="l" defTabSz="605150" rtl="0" eaLnBrk="1" latinLnBrk="0" hangingPunct="1">
        <a:lnSpc>
          <a:spcPct val="90000"/>
        </a:lnSpc>
        <a:spcBef>
          <a:spcPts val="331"/>
        </a:spcBef>
        <a:buFont typeface="Arial" panose="020B0604020202020204" pitchFamily="34" charset="0"/>
        <a:buChar char="•"/>
        <a:defRPr sz="1191" kern="1200">
          <a:solidFill>
            <a:schemeClr val="tx1"/>
          </a:solidFill>
          <a:latin typeface="+mn-lt"/>
          <a:ea typeface="+mn-ea"/>
          <a:cs typeface="+mn-cs"/>
        </a:defRPr>
      </a:lvl6pPr>
      <a:lvl7pPr marL="1966737" indent="-151287" algn="l" defTabSz="605150" rtl="0" eaLnBrk="1" latinLnBrk="0" hangingPunct="1">
        <a:lnSpc>
          <a:spcPct val="90000"/>
        </a:lnSpc>
        <a:spcBef>
          <a:spcPts val="331"/>
        </a:spcBef>
        <a:buFont typeface="Arial" panose="020B0604020202020204" pitchFamily="34" charset="0"/>
        <a:buChar char="•"/>
        <a:defRPr sz="1191" kern="1200">
          <a:solidFill>
            <a:schemeClr val="tx1"/>
          </a:solidFill>
          <a:latin typeface="+mn-lt"/>
          <a:ea typeface="+mn-ea"/>
          <a:cs typeface="+mn-cs"/>
        </a:defRPr>
      </a:lvl7pPr>
      <a:lvl8pPr marL="2269312" indent="-151287" algn="l" defTabSz="605150" rtl="0" eaLnBrk="1" latinLnBrk="0" hangingPunct="1">
        <a:lnSpc>
          <a:spcPct val="90000"/>
        </a:lnSpc>
        <a:spcBef>
          <a:spcPts val="331"/>
        </a:spcBef>
        <a:buFont typeface="Arial" panose="020B0604020202020204" pitchFamily="34" charset="0"/>
        <a:buChar char="•"/>
        <a:defRPr sz="1191" kern="1200">
          <a:solidFill>
            <a:schemeClr val="tx1"/>
          </a:solidFill>
          <a:latin typeface="+mn-lt"/>
          <a:ea typeface="+mn-ea"/>
          <a:cs typeface="+mn-cs"/>
        </a:defRPr>
      </a:lvl8pPr>
      <a:lvl9pPr marL="2571887" indent="-151287" algn="l" defTabSz="605150" rtl="0" eaLnBrk="1" latinLnBrk="0" hangingPunct="1">
        <a:lnSpc>
          <a:spcPct val="90000"/>
        </a:lnSpc>
        <a:spcBef>
          <a:spcPts val="331"/>
        </a:spcBef>
        <a:buFont typeface="Arial" panose="020B0604020202020204" pitchFamily="34" charset="0"/>
        <a:buChar char="•"/>
        <a:defRPr sz="119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5150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1pPr>
      <a:lvl2pPr marL="302575" algn="l" defTabSz="605150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2pPr>
      <a:lvl3pPr marL="605150" algn="l" defTabSz="605150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3pPr>
      <a:lvl4pPr marL="907725" algn="l" defTabSz="605150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4pPr>
      <a:lvl5pPr marL="1210300" algn="l" defTabSz="605150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5pPr>
      <a:lvl6pPr marL="1512875" algn="l" defTabSz="605150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6pPr>
      <a:lvl7pPr marL="1815450" algn="l" defTabSz="605150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7pPr>
      <a:lvl8pPr marL="2118025" algn="l" defTabSz="605150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8pPr>
      <a:lvl9pPr marL="2420600" algn="l" defTabSz="605150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F4D2B5-6161-F158-6646-BCE1DC359EEC}"/>
              </a:ext>
            </a:extLst>
          </p:cNvPr>
          <p:cNvSpPr txBox="1"/>
          <p:nvPr/>
        </p:nvSpPr>
        <p:spPr>
          <a:xfrm>
            <a:off x="1820498" y="1814619"/>
            <a:ext cx="5138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Dubai Light" panose="020B0303030403030204" pitchFamily="34" charset="-78"/>
              </a:rPr>
              <a:t>Simply Fun Childcare News</a:t>
            </a:r>
          </a:p>
        </p:txBody>
      </p: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1C823DED-9346-B2F1-3F7B-67FF4DB2EF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41" y="1826743"/>
            <a:ext cx="1117577" cy="773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EB31A87-A3A9-B874-61D8-4160776D9EDF}"/>
              </a:ext>
            </a:extLst>
          </p:cNvPr>
          <p:cNvSpPr txBox="1"/>
          <p:nvPr/>
        </p:nvSpPr>
        <p:spPr>
          <a:xfrm>
            <a:off x="142015" y="2614232"/>
            <a:ext cx="3525974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1700" b="1" u="sng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  <a:cs typeface="Dubai Light" panose="020B0303030403030204" pitchFamily="34" charset="-78"/>
              </a:rPr>
              <a:t>WINTER’S CLOSURE</a:t>
            </a:r>
          </a:p>
          <a:p>
            <a:pPr algn="ctr"/>
            <a:r>
              <a:rPr lang="en-US" sz="1600">
                <a:solidFill>
                  <a:srgbClr val="000000"/>
                </a:solidFill>
                <a:latin typeface="Agency FB" panose="020B0503020202020204" pitchFamily="34" charset="0"/>
                <a:cs typeface="Dubai Light" panose="020B0303030403030204" pitchFamily="34" charset="-78"/>
              </a:rPr>
              <a:t>Saturday, December </a:t>
            </a:r>
            <a:r>
              <a:rPr lang="vi-VN" sz="1600">
                <a:solidFill>
                  <a:srgbClr val="000000"/>
                </a:solidFill>
                <a:latin typeface="Agency FB" panose="020B0503020202020204" pitchFamily="34" charset="0"/>
                <a:cs typeface="Dubai Light" panose="020B0303030403030204" pitchFamily="34" charset="-78"/>
              </a:rPr>
              <a:t>23</a:t>
            </a:r>
            <a:r>
              <a:rPr lang="en-US" sz="1600">
                <a:solidFill>
                  <a:srgbClr val="000000"/>
                </a:solidFill>
                <a:latin typeface="Agency FB" panose="020B0503020202020204" pitchFamily="34" charset="0"/>
                <a:cs typeface="Dubai Light" panose="020B0303030403030204" pitchFamily="34" charset="-78"/>
              </a:rPr>
              <a:t>, </a:t>
            </a:r>
            <a:r>
              <a:rPr lang="vi-VN" sz="1600">
                <a:solidFill>
                  <a:srgbClr val="000000"/>
                </a:solidFill>
                <a:latin typeface="Agency FB" panose="020B0503020202020204" pitchFamily="34" charset="0"/>
                <a:cs typeface="Dubai Light" panose="020B0303030403030204" pitchFamily="34" charset="-78"/>
              </a:rPr>
              <a:t>2023</a:t>
            </a:r>
            <a:r>
              <a:rPr lang="en-US" sz="1600">
                <a:solidFill>
                  <a:srgbClr val="000000"/>
                </a:solidFill>
                <a:latin typeface="Agency FB" panose="020B0503020202020204" pitchFamily="34" charset="0"/>
                <a:cs typeface="Dubai Light" panose="020B0303030403030204" pitchFamily="34" charset="-78"/>
              </a:rPr>
              <a:t> – Monday, January </a:t>
            </a:r>
            <a:r>
              <a:rPr lang="vi-VN" sz="1600">
                <a:solidFill>
                  <a:srgbClr val="000000"/>
                </a:solidFill>
                <a:latin typeface="Agency FB" panose="020B0503020202020204" pitchFamily="34" charset="0"/>
                <a:cs typeface="Dubai Light" panose="020B0303030403030204" pitchFamily="34" charset="-78"/>
              </a:rPr>
              <a:t>01</a:t>
            </a:r>
            <a:r>
              <a:rPr lang="en-US" sz="1600">
                <a:solidFill>
                  <a:srgbClr val="000000"/>
                </a:solidFill>
                <a:latin typeface="Agency FB" panose="020B0503020202020204" pitchFamily="34" charset="0"/>
                <a:cs typeface="Dubai Light" panose="020B0303030403030204" pitchFamily="34" charset="-78"/>
              </a:rPr>
              <a:t>, </a:t>
            </a:r>
            <a:r>
              <a:rPr lang="vi-VN" sz="1600">
                <a:solidFill>
                  <a:srgbClr val="000000"/>
                </a:solidFill>
                <a:latin typeface="Agency FB" panose="020B0503020202020204" pitchFamily="34" charset="0"/>
                <a:cs typeface="Dubai Light" panose="020B0303030403030204" pitchFamily="34" charset="-78"/>
              </a:rPr>
              <a:t>2024</a:t>
            </a:r>
            <a:endParaRPr lang="en-US" sz="1600">
              <a:solidFill>
                <a:srgbClr val="000000"/>
              </a:solidFill>
              <a:latin typeface="Agency FB" panose="020B0503020202020204" pitchFamily="34" charset="0"/>
              <a:cs typeface="Dubai Light" panose="020B0303030403030204" pitchFamily="34" charset="-78"/>
            </a:endParaRPr>
          </a:p>
          <a:p>
            <a:pPr algn="ctr"/>
            <a:r>
              <a:rPr lang="en-US" sz="1600" b="1">
                <a:solidFill>
                  <a:srgbClr val="000000"/>
                </a:solidFill>
                <a:latin typeface="Agency FB" panose="020B0503020202020204" pitchFamily="34" charset="0"/>
                <a:cs typeface="Dubai Light" panose="020B0303030403030204" pitchFamily="34" charset="-78"/>
              </a:rPr>
              <a:t>All centers will resume opening on </a:t>
            </a:r>
          </a:p>
          <a:p>
            <a:pPr algn="ctr"/>
            <a:r>
              <a:rPr lang="en-US" sz="1600" b="1">
                <a:solidFill>
                  <a:srgbClr val="FF0000"/>
                </a:solidFill>
                <a:latin typeface="Agency FB" panose="020B0503020202020204" pitchFamily="34" charset="0"/>
                <a:cs typeface="Dubai Light" panose="020B0303030403030204" pitchFamily="34" charset="-78"/>
              </a:rPr>
              <a:t>Tuesday, January </a:t>
            </a:r>
            <a:r>
              <a:rPr lang="vi-VN" sz="1600" b="1">
                <a:solidFill>
                  <a:srgbClr val="FF0000"/>
                </a:solidFill>
                <a:latin typeface="Agency FB" panose="020B0503020202020204" pitchFamily="34" charset="0"/>
                <a:cs typeface="Dubai Light" panose="020B0303030403030204" pitchFamily="34" charset="-78"/>
              </a:rPr>
              <a:t>02</a:t>
            </a:r>
            <a:r>
              <a:rPr lang="en-US" sz="1600" b="1">
                <a:solidFill>
                  <a:srgbClr val="FF0000"/>
                </a:solidFill>
                <a:latin typeface="Agency FB" panose="020B0503020202020204" pitchFamily="34" charset="0"/>
                <a:cs typeface="Dubai Light" panose="020B0303030403030204" pitchFamily="34" charset="-78"/>
              </a:rPr>
              <a:t>, </a:t>
            </a:r>
            <a:r>
              <a:rPr lang="vi-VN" sz="1600" b="1">
                <a:solidFill>
                  <a:srgbClr val="FF0000"/>
                </a:solidFill>
                <a:latin typeface="Agency FB" panose="020B0503020202020204" pitchFamily="34" charset="0"/>
                <a:cs typeface="Dubai Light" panose="020B0303030403030204" pitchFamily="34" charset="-78"/>
              </a:rPr>
              <a:t>2024</a:t>
            </a:r>
            <a:endParaRPr lang="en-US" sz="1600" b="1">
              <a:solidFill>
                <a:srgbClr val="FF0000"/>
              </a:solidFill>
              <a:latin typeface="Agency FB" panose="020B0503020202020204" pitchFamily="34" charset="0"/>
              <a:cs typeface="Dubai Light" panose="020B0303030403030204" pitchFamily="34" charset="-78"/>
            </a:endParaRPr>
          </a:p>
          <a:p>
            <a:pPr algn="ctr"/>
            <a:endParaRPr lang="en-US" sz="1800">
              <a:latin typeface="Agency FB" panose="020B0503020202020204" pitchFamily="34" charset="0"/>
              <a:cs typeface="Dubai Light" panose="020B0303030403030204" pitchFamily="34" charset="-78"/>
            </a:endParaRPr>
          </a:p>
        </p:txBody>
      </p:sp>
      <p:pic>
        <p:nvPicPr>
          <p:cNvPr id="11" name="Picture 10" descr="A birthday card with a unicorn and balloons&#10;&#10;Description automatically generated">
            <a:extLst>
              <a:ext uri="{FF2B5EF4-FFF2-40B4-BE49-F238E27FC236}">
                <a16:creationId xmlns:a16="http://schemas.microsoft.com/office/drawing/2014/main" id="{CABC1D05-8777-BDB3-8F4A-6FB7C436A5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48" y="4056846"/>
            <a:ext cx="3103808" cy="3103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940BB4-97E0-7D6D-87C7-453108F0C01C}"/>
              </a:ext>
            </a:extLst>
          </p:cNvPr>
          <p:cNvSpPr txBox="1"/>
          <p:nvPr/>
        </p:nvSpPr>
        <p:spPr>
          <a:xfrm>
            <a:off x="3875813" y="3270277"/>
            <a:ext cx="350276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b="0" i="0">
                <a:solidFill>
                  <a:schemeClr val="bg2">
                    <a:lumMod val="25000"/>
                  </a:schemeClr>
                </a:solidFill>
                <a:effectLst/>
                <a:latin typeface="Agency FB" panose="020B0503020202020204" pitchFamily="34" charset="0"/>
              </a:rPr>
              <a:t>As 2023 comes to a close, we want to express our heartfelt thanks for being a part of our [Childcare Center] family. It's been a year of growth, joy, and wonderful achievements.</a:t>
            </a:r>
          </a:p>
          <a:p>
            <a:pPr algn="just"/>
            <a:r>
              <a:rPr lang="en-US" sz="1600" b="0" i="0">
                <a:solidFill>
                  <a:schemeClr val="bg2">
                    <a:lumMod val="25000"/>
                  </a:schemeClr>
                </a:solidFill>
                <a:effectLst/>
                <a:latin typeface="Agency FB" panose="020B0503020202020204" pitchFamily="34" charset="0"/>
              </a:rPr>
              <a:t>Our little ones have thrived, thanks to your support and our dedicated educators. From first steps to big leaps, every milestone has been a shared victory.</a:t>
            </a:r>
          </a:p>
          <a:p>
            <a:pPr algn="just"/>
            <a:r>
              <a:rPr lang="en-US" sz="1600" b="0" i="0">
                <a:solidFill>
                  <a:schemeClr val="bg2">
                    <a:lumMod val="25000"/>
                  </a:schemeClr>
                </a:solidFill>
                <a:effectLst/>
                <a:latin typeface="Agency FB" panose="020B0503020202020204" pitchFamily="34" charset="0"/>
              </a:rPr>
              <a:t>As we embrace the holiday spirit, we wish you joy and warmth with your loved ones. Looking ahead, exciting plans await in 2024, and we can't wait to share them with you.</a:t>
            </a:r>
          </a:p>
          <a:p>
            <a:pPr algn="just"/>
            <a:r>
              <a:rPr lang="en-US" sz="1600" b="0" i="0">
                <a:solidFill>
                  <a:schemeClr val="bg2">
                    <a:lumMod val="25000"/>
                  </a:schemeClr>
                </a:solidFill>
                <a:effectLst/>
                <a:latin typeface="Agency FB" panose="020B0503020202020204" pitchFamily="34" charset="0"/>
              </a:rPr>
              <a:t>Thank you for entrusting us with your child's journey. </a:t>
            </a:r>
            <a:r>
              <a:rPr lang="en-US" sz="1600" b="1" i="0">
                <a:solidFill>
                  <a:schemeClr val="bg2">
                    <a:lumMod val="25000"/>
                  </a:schemeClr>
                </a:solidFill>
                <a:effectLst/>
                <a:latin typeface="Agency FB" panose="020B0503020202020204" pitchFamily="34" charset="0"/>
              </a:rPr>
              <a:t>Wishing you a joyful holiday season and a Happy New Year!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D975BF-1A16-6FEE-1CA0-AFCF0BEC5FB3}"/>
              </a:ext>
            </a:extLst>
          </p:cNvPr>
          <p:cNvSpPr txBox="1"/>
          <p:nvPr/>
        </p:nvSpPr>
        <p:spPr>
          <a:xfrm>
            <a:off x="3879583" y="2759254"/>
            <a:ext cx="35259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u="sng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Dubai Light" panose="020B0303030403030204" pitchFamily="34" charset="-78"/>
              </a:rPr>
              <a:t>Messages from Miss Brenda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79A5883-ADDE-4DB8-1495-D7298B02C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854" y="7436503"/>
            <a:ext cx="4426703" cy="21711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706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1C823DED-9346-B2F1-3F7B-67FF4DB2EF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41" y="1826743"/>
            <a:ext cx="1117577" cy="773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28CD9DB-E455-0FF0-F7AB-07E03690EBFC}"/>
              </a:ext>
            </a:extLst>
          </p:cNvPr>
          <p:cNvSpPr/>
          <p:nvPr/>
        </p:nvSpPr>
        <p:spPr>
          <a:xfrm>
            <a:off x="64394" y="2600722"/>
            <a:ext cx="7315201" cy="71357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F419C9-7A7C-6820-B0CB-567EFE83B30B}"/>
              </a:ext>
            </a:extLst>
          </p:cNvPr>
          <p:cNvSpPr txBox="1"/>
          <p:nvPr/>
        </p:nvSpPr>
        <p:spPr>
          <a:xfrm>
            <a:off x="1820498" y="1814619"/>
            <a:ext cx="5138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Dubai Light" panose="020B0303030403030204" pitchFamily="34" charset="-78"/>
              </a:rPr>
              <a:t>2024 Holidays’ Schedule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2214761-EBDE-E999-B005-85AB65E230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0211170"/>
              </p:ext>
            </p:extLst>
          </p:nvPr>
        </p:nvGraphicFramePr>
        <p:xfrm>
          <a:off x="531341" y="2910761"/>
          <a:ext cx="6505575" cy="6676007"/>
        </p:xfrm>
        <a:graphic>
          <a:graphicData uri="http://schemas.openxmlformats.org/drawingml/2006/table">
            <a:tbl>
              <a:tblPr firstRow="1" firstCol="1" bandRow="1">
                <a:tableStyleId>{46F890A9-2807-4EBB-B81D-B2AA78EC7F39}</a:tableStyleId>
              </a:tblPr>
              <a:tblGrid>
                <a:gridCol w="2662620">
                  <a:extLst>
                    <a:ext uri="{9D8B030D-6E8A-4147-A177-3AD203B41FA5}">
                      <a16:colId xmlns:a16="http://schemas.microsoft.com/office/drawing/2014/main" val="2667405713"/>
                    </a:ext>
                  </a:extLst>
                </a:gridCol>
                <a:gridCol w="3842955">
                  <a:extLst>
                    <a:ext uri="{9D8B030D-6E8A-4147-A177-3AD203B41FA5}">
                      <a16:colId xmlns:a16="http://schemas.microsoft.com/office/drawing/2014/main" val="3878920371"/>
                    </a:ext>
                  </a:extLst>
                </a:gridCol>
              </a:tblGrid>
              <a:tr h="3331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800">
                          <a:effectLst/>
                          <a:latin typeface="Agency FB" panose="020B0503020202020204" pitchFamily="34" charset="0"/>
                        </a:rPr>
                        <a:t>Holiday</a:t>
                      </a:r>
                      <a:endParaRPr lang="en-CA" sz="1800">
                        <a:effectLst/>
                        <a:latin typeface="Agency FB" panose="020B0503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800">
                          <a:effectLst/>
                          <a:latin typeface="Agency FB" panose="020B0503020202020204" pitchFamily="34" charset="0"/>
                        </a:rPr>
                        <a:t>CLOSING Dates</a:t>
                      </a:r>
                      <a:endParaRPr lang="en-CA" sz="1800">
                        <a:effectLst/>
                        <a:latin typeface="Agency FB" panose="020B0503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/>
                </a:tc>
                <a:extLst>
                  <a:ext uri="{0D108BD9-81ED-4DB2-BD59-A6C34878D82A}">
                    <a16:rowId xmlns:a16="http://schemas.microsoft.com/office/drawing/2014/main" val="1868313370"/>
                  </a:ext>
                </a:extLst>
              </a:tr>
              <a:tr h="4093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800">
                          <a:effectLst/>
                          <a:latin typeface="Agency FB" panose="020B0503020202020204" pitchFamily="34" charset="0"/>
                        </a:rPr>
                        <a:t>New Year’s Day</a:t>
                      </a:r>
                      <a:endParaRPr lang="en-CA" sz="1800">
                        <a:effectLst/>
                        <a:latin typeface="Agency FB" panose="020B0503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800">
                          <a:effectLst/>
                          <a:latin typeface="Agency FB" panose="020B0503020202020204" pitchFamily="34" charset="0"/>
                        </a:rPr>
                        <a:t>Monday, January 01 </a:t>
                      </a:r>
                      <a:endParaRPr lang="en-CA" sz="1800">
                        <a:effectLst/>
                        <a:latin typeface="Agency FB" panose="020B0503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/>
                </a:tc>
                <a:extLst>
                  <a:ext uri="{0D108BD9-81ED-4DB2-BD59-A6C34878D82A}">
                    <a16:rowId xmlns:a16="http://schemas.microsoft.com/office/drawing/2014/main" val="3050867848"/>
                  </a:ext>
                </a:extLst>
              </a:tr>
              <a:tr h="4093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800">
                          <a:effectLst/>
                          <a:latin typeface="Agency FB" panose="020B0503020202020204" pitchFamily="34" charset="0"/>
                        </a:rPr>
                        <a:t>Family Day</a:t>
                      </a:r>
                      <a:endParaRPr lang="en-CA" sz="1800">
                        <a:effectLst/>
                        <a:latin typeface="Agency FB" panose="020B0503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800">
                          <a:effectLst/>
                          <a:latin typeface="Agency FB" panose="020B0503020202020204" pitchFamily="34" charset="0"/>
                        </a:rPr>
                        <a:t>Monday, February 19 </a:t>
                      </a:r>
                      <a:endParaRPr lang="en-CA" sz="1800">
                        <a:effectLst/>
                        <a:latin typeface="Agency FB" panose="020B0503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/>
                </a:tc>
                <a:extLst>
                  <a:ext uri="{0D108BD9-81ED-4DB2-BD59-A6C34878D82A}">
                    <a16:rowId xmlns:a16="http://schemas.microsoft.com/office/drawing/2014/main" val="3524728363"/>
                  </a:ext>
                </a:extLst>
              </a:tr>
              <a:tr h="4093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800">
                          <a:effectLst/>
                          <a:latin typeface="Agency FB" panose="020B0503020202020204" pitchFamily="34" charset="0"/>
                        </a:rPr>
                        <a:t>Good Friday</a:t>
                      </a:r>
                      <a:endParaRPr lang="en-CA" sz="1800">
                        <a:effectLst/>
                        <a:latin typeface="Agency FB" panose="020B0503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800">
                          <a:effectLst/>
                          <a:latin typeface="Agency FB" panose="020B0503020202020204" pitchFamily="34" charset="0"/>
                        </a:rPr>
                        <a:t>Friday, March 29 </a:t>
                      </a:r>
                      <a:endParaRPr lang="en-CA" sz="1800">
                        <a:effectLst/>
                        <a:latin typeface="Agency FB" panose="020B0503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/>
                </a:tc>
                <a:extLst>
                  <a:ext uri="{0D108BD9-81ED-4DB2-BD59-A6C34878D82A}">
                    <a16:rowId xmlns:a16="http://schemas.microsoft.com/office/drawing/2014/main" val="2837664663"/>
                  </a:ext>
                </a:extLst>
              </a:tr>
              <a:tr h="4093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800">
                          <a:effectLst/>
                          <a:latin typeface="Agency FB" panose="020B0503020202020204" pitchFamily="34" charset="0"/>
                        </a:rPr>
                        <a:t>Easter Monday</a:t>
                      </a:r>
                      <a:endParaRPr lang="en-CA" sz="1800">
                        <a:effectLst/>
                        <a:latin typeface="Agency FB" panose="020B0503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800">
                          <a:effectLst/>
                          <a:latin typeface="Agency FB" panose="020B0503020202020204" pitchFamily="34" charset="0"/>
                        </a:rPr>
                        <a:t>Monday, April 01</a:t>
                      </a:r>
                      <a:endParaRPr lang="en-CA" sz="18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7010" marR="67010" marT="0" marB="0"/>
                </a:tc>
                <a:extLst>
                  <a:ext uri="{0D108BD9-81ED-4DB2-BD59-A6C34878D82A}">
                    <a16:rowId xmlns:a16="http://schemas.microsoft.com/office/drawing/2014/main" val="2315328063"/>
                  </a:ext>
                </a:extLst>
              </a:tr>
              <a:tr h="1507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800">
                          <a:effectLst/>
                          <a:latin typeface="Agency FB" panose="020B0503020202020204" pitchFamily="34" charset="0"/>
                        </a:rPr>
                        <a:t>Victoria Day</a:t>
                      </a:r>
                      <a:endParaRPr lang="en-CA" sz="1800">
                        <a:effectLst/>
                        <a:latin typeface="Agency FB" panose="020B0503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800">
                          <a:effectLst/>
                          <a:latin typeface="Agency FB" panose="020B0503020202020204" pitchFamily="34" charset="0"/>
                        </a:rPr>
                        <a:t>Monday, May 20</a:t>
                      </a:r>
                      <a:endParaRPr lang="en-CA" sz="1800">
                        <a:effectLst/>
                        <a:latin typeface="Agency FB" panose="020B0503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/>
                </a:tc>
                <a:extLst>
                  <a:ext uri="{0D108BD9-81ED-4DB2-BD59-A6C34878D82A}">
                    <a16:rowId xmlns:a16="http://schemas.microsoft.com/office/drawing/2014/main" val="1540311863"/>
                  </a:ext>
                </a:extLst>
              </a:tr>
              <a:tr h="1507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800">
                          <a:effectLst/>
                          <a:latin typeface="Agency FB" panose="020B0503020202020204" pitchFamily="34" charset="0"/>
                        </a:rPr>
                        <a:t>Canada Day</a:t>
                      </a:r>
                      <a:endParaRPr lang="en-CA" sz="1800">
                        <a:effectLst/>
                        <a:latin typeface="Agency FB" panose="020B0503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800">
                          <a:effectLst/>
                          <a:latin typeface="Agency FB" panose="020B0503020202020204" pitchFamily="34" charset="0"/>
                        </a:rPr>
                        <a:t>Monday, July 01</a:t>
                      </a:r>
                      <a:endParaRPr lang="en-CA" sz="1800">
                        <a:effectLst/>
                        <a:latin typeface="Agency FB" panose="020B0503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/>
                </a:tc>
                <a:extLst>
                  <a:ext uri="{0D108BD9-81ED-4DB2-BD59-A6C34878D82A}">
                    <a16:rowId xmlns:a16="http://schemas.microsoft.com/office/drawing/2014/main" val="3525151058"/>
                  </a:ext>
                </a:extLst>
              </a:tr>
              <a:tr h="4093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800">
                          <a:solidFill>
                            <a:srgbClr val="00B050"/>
                          </a:solidFill>
                          <a:effectLst/>
                          <a:latin typeface="Agency FB" panose="020B0503020202020204" pitchFamily="34" charset="0"/>
                        </a:rPr>
                        <a:t>Summer Break</a:t>
                      </a:r>
                      <a:endParaRPr lang="en-CA" sz="1800">
                        <a:solidFill>
                          <a:srgbClr val="00B050"/>
                        </a:solidFill>
                        <a:effectLst/>
                        <a:latin typeface="Agency FB" panose="020B0503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800">
                          <a:solidFill>
                            <a:srgbClr val="00B050"/>
                          </a:solidFill>
                          <a:effectLst/>
                          <a:latin typeface="Agency FB" panose="020B0503020202020204" pitchFamily="34" charset="0"/>
                        </a:rPr>
                        <a:t>July 27 – August 5, 2024</a:t>
                      </a:r>
                      <a:endParaRPr lang="en-CA" sz="1800">
                        <a:solidFill>
                          <a:srgbClr val="00B050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800">
                          <a:solidFill>
                            <a:srgbClr val="00B050"/>
                          </a:solidFill>
                          <a:effectLst/>
                          <a:latin typeface="Agency FB" panose="020B0503020202020204" pitchFamily="34" charset="0"/>
                        </a:rPr>
                        <a:t>(Centers will resume working on August 6, 2024)</a:t>
                      </a:r>
                      <a:endParaRPr lang="en-CA" sz="1800">
                        <a:solidFill>
                          <a:srgbClr val="00B050"/>
                        </a:solidFill>
                        <a:effectLst/>
                        <a:latin typeface="Agency FB" panose="020B0503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/>
                </a:tc>
                <a:extLst>
                  <a:ext uri="{0D108BD9-81ED-4DB2-BD59-A6C34878D82A}">
                    <a16:rowId xmlns:a16="http://schemas.microsoft.com/office/drawing/2014/main" val="1686570956"/>
                  </a:ext>
                </a:extLst>
              </a:tr>
              <a:tr h="1507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800">
                          <a:effectLst/>
                          <a:latin typeface="Agency FB" panose="020B0503020202020204" pitchFamily="34" charset="0"/>
                        </a:rPr>
                        <a:t>B.C. Day</a:t>
                      </a:r>
                      <a:endParaRPr lang="en-CA" sz="1800">
                        <a:effectLst/>
                        <a:latin typeface="Agency FB" panose="020B0503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800">
                          <a:effectLst/>
                          <a:latin typeface="Agency FB" panose="020B0503020202020204" pitchFamily="34" charset="0"/>
                        </a:rPr>
                        <a:t>Monday, August 05</a:t>
                      </a:r>
                      <a:endParaRPr lang="en-CA" sz="1800">
                        <a:effectLst/>
                        <a:latin typeface="Agency FB" panose="020B0503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/>
                </a:tc>
                <a:extLst>
                  <a:ext uri="{0D108BD9-81ED-4DB2-BD59-A6C34878D82A}">
                    <a16:rowId xmlns:a16="http://schemas.microsoft.com/office/drawing/2014/main" val="1190125445"/>
                  </a:ext>
                </a:extLst>
              </a:tr>
              <a:tr h="1507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800">
                          <a:effectLst/>
                          <a:latin typeface="Agency FB" panose="020B0503020202020204" pitchFamily="34" charset="0"/>
                        </a:rPr>
                        <a:t>Labor Day</a:t>
                      </a:r>
                      <a:endParaRPr lang="en-CA" sz="1800">
                        <a:effectLst/>
                        <a:latin typeface="Agency FB" panose="020B0503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800">
                          <a:effectLst/>
                          <a:latin typeface="Agency FB" panose="020B0503020202020204" pitchFamily="34" charset="0"/>
                        </a:rPr>
                        <a:t>Monday, September 02</a:t>
                      </a:r>
                      <a:endParaRPr lang="en-CA" sz="1800">
                        <a:effectLst/>
                        <a:latin typeface="Agency FB" panose="020B0503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/>
                </a:tc>
                <a:extLst>
                  <a:ext uri="{0D108BD9-81ED-4DB2-BD59-A6C34878D82A}">
                    <a16:rowId xmlns:a16="http://schemas.microsoft.com/office/drawing/2014/main" val="624715700"/>
                  </a:ext>
                </a:extLst>
              </a:tr>
              <a:tr h="4093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800">
                          <a:effectLst/>
                          <a:latin typeface="Agency FB" panose="020B0503020202020204" pitchFamily="34" charset="0"/>
                        </a:rPr>
                        <a:t>Truth and Reconciliation Day</a:t>
                      </a:r>
                      <a:endParaRPr lang="en-CA" sz="1800">
                        <a:effectLst/>
                        <a:latin typeface="Agency FB" panose="020B0503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800">
                          <a:effectLst/>
                          <a:latin typeface="Agency FB" panose="020B0503020202020204" pitchFamily="34" charset="0"/>
                        </a:rPr>
                        <a:t>Monday, September 30</a:t>
                      </a:r>
                      <a:endParaRPr lang="en-CA" sz="18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7010" marR="67010" marT="0" marB="0"/>
                </a:tc>
                <a:extLst>
                  <a:ext uri="{0D108BD9-81ED-4DB2-BD59-A6C34878D82A}">
                    <a16:rowId xmlns:a16="http://schemas.microsoft.com/office/drawing/2014/main" val="3382080707"/>
                  </a:ext>
                </a:extLst>
              </a:tr>
              <a:tr h="1507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800">
                          <a:effectLst/>
                          <a:latin typeface="Agency FB" panose="020B0503020202020204" pitchFamily="34" charset="0"/>
                        </a:rPr>
                        <a:t>Thanksgiving Day</a:t>
                      </a:r>
                      <a:endParaRPr lang="en-CA" sz="1800">
                        <a:effectLst/>
                        <a:latin typeface="Agency FB" panose="020B0503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800">
                          <a:effectLst/>
                          <a:latin typeface="Agency FB" panose="020B0503020202020204" pitchFamily="34" charset="0"/>
                        </a:rPr>
                        <a:t>Monday, October 14</a:t>
                      </a:r>
                      <a:endParaRPr lang="en-CA" sz="1800">
                        <a:effectLst/>
                        <a:latin typeface="Agency FB" panose="020B0503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/>
                </a:tc>
                <a:extLst>
                  <a:ext uri="{0D108BD9-81ED-4DB2-BD59-A6C34878D82A}">
                    <a16:rowId xmlns:a16="http://schemas.microsoft.com/office/drawing/2014/main" val="1331337019"/>
                  </a:ext>
                </a:extLst>
              </a:tr>
              <a:tr h="1507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800">
                          <a:effectLst/>
                          <a:latin typeface="Agency FB" panose="020B0503020202020204" pitchFamily="34" charset="0"/>
                        </a:rPr>
                        <a:t>Remembrance Day</a:t>
                      </a:r>
                      <a:endParaRPr lang="en-CA" sz="1800">
                        <a:effectLst/>
                        <a:latin typeface="Agency FB" panose="020B0503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800">
                          <a:effectLst/>
                          <a:latin typeface="Agency FB" panose="020B0503020202020204" pitchFamily="34" charset="0"/>
                        </a:rPr>
                        <a:t>Monday, November 11</a:t>
                      </a:r>
                      <a:endParaRPr lang="en-CA" sz="1800">
                        <a:effectLst/>
                        <a:latin typeface="Agency FB" panose="020B0503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/>
                </a:tc>
                <a:extLst>
                  <a:ext uri="{0D108BD9-81ED-4DB2-BD59-A6C34878D82A}">
                    <a16:rowId xmlns:a16="http://schemas.microsoft.com/office/drawing/2014/main" val="852687812"/>
                  </a:ext>
                </a:extLst>
              </a:tr>
              <a:tr h="4093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800">
                          <a:solidFill>
                            <a:srgbClr val="0070C0"/>
                          </a:solidFill>
                          <a:effectLst/>
                          <a:latin typeface="Agency FB" panose="020B0503020202020204" pitchFamily="34" charset="0"/>
                        </a:rPr>
                        <a:t>Winter Break</a:t>
                      </a:r>
                      <a:endParaRPr lang="en-CA" sz="1800">
                        <a:solidFill>
                          <a:srgbClr val="0070C0"/>
                        </a:solidFill>
                        <a:effectLst/>
                        <a:latin typeface="Agency FB" panose="020B0503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800">
                          <a:solidFill>
                            <a:srgbClr val="0070C0"/>
                          </a:solidFill>
                          <a:effectLst/>
                          <a:latin typeface="Agency FB" panose="020B0503020202020204" pitchFamily="34" charset="0"/>
                        </a:rPr>
                        <a:t>Dec 21, 2024 – January 01, 2025</a:t>
                      </a:r>
                      <a:endParaRPr lang="en-CA" sz="1800">
                        <a:solidFill>
                          <a:srgbClr val="0070C0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800">
                          <a:solidFill>
                            <a:srgbClr val="0070C0"/>
                          </a:solidFill>
                          <a:effectLst/>
                          <a:latin typeface="Agency FB" panose="020B0503020202020204" pitchFamily="34" charset="0"/>
                        </a:rPr>
                        <a:t>(Centers will resume working on January 02, 2025)</a:t>
                      </a:r>
                      <a:endParaRPr lang="en-CA" sz="1800">
                        <a:solidFill>
                          <a:srgbClr val="0070C0"/>
                        </a:solidFill>
                        <a:effectLst/>
                        <a:latin typeface="Agency FB" panose="020B0503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/>
                </a:tc>
                <a:extLst>
                  <a:ext uri="{0D108BD9-81ED-4DB2-BD59-A6C34878D82A}">
                    <a16:rowId xmlns:a16="http://schemas.microsoft.com/office/drawing/2014/main" val="2383240810"/>
                  </a:ext>
                </a:extLst>
              </a:tr>
              <a:tr h="6679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800">
                          <a:effectLst/>
                          <a:latin typeface="Agency FB" panose="020B0503020202020204" pitchFamily="34" charset="0"/>
                        </a:rPr>
                        <a:t>Professional Development Days</a:t>
                      </a:r>
                      <a:endParaRPr lang="en-CA" sz="1800">
                        <a:effectLst/>
                        <a:latin typeface="Agency FB" panose="020B0503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800">
                          <a:effectLst/>
                          <a:latin typeface="Agency FB" panose="020B0503020202020204" pitchFamily="34" charset="0"/>
                        </a:rPr>
                        <a:t>(Non-instructional days)</a:t>
                      </a:r>
                      <a:endParaRPr lang="en-CA" sz="1800">
                        <a:effectLst/>
                        <a:latin typeface="Agency FB" panose="020B0503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800">
                          <a:effectLst/>
                          <a:latin typeface="Agency FB" panose="020B0503020202020204" pitchFamily="34" charset="0"/>
                        </a:rPr>
                        <a:t>Thursday, March 28</a:t>
                      </a:r>
                      <a:endParaRPr lang="en-CA" sz="1800">
                        <a:effectLst/>
                        <a:latin typeface="Agency FB" panose="020B0503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800">
                          <a:effectLst/>
                          <a:latin typeface="Agency FB" panose="020B0503020202020204" pitchFamily="34" charset="0"/>
                        </a:rPr>
                        <a:t>Friday, June 28</a:t>
                      </a:r>
                      <a:endParaRPr lang="en-CA" sz="1800">
                        <a:effectLst/>
                        <a:latin typeface="Agency FB" panose="020B0503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800">
                          <a:effectLst/>
                          <a:latin typeface="Agency FB" panose="020B0503020202020204" pitchFamily="34" charset="0"/>
                        </a:rPr>
                        <a:t>Friday, October 11</a:t>
                      </a:r>
                      <a:endParaRPr lang="en-CA" sz="1800">
                        <a:effectLst/>
                        <a:latin typeface="Agency FB" panose="020B0503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/>
                </a:tc>
                <a:extLst>
                  <a:ext uri="{0D108BD9-81ED-4DB2-BD59-A6C34878D82A}">
                    <a16:rowId xmlns:a16="http://schemas.microsoft.com/office/drawing/2014/main" val="25110662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1727058"/>
      </p:ext>
    </p:extLst>
  </p:cSld>
  <p:clrMapOvr>
    <a:masterClrMapping/>
  </p:clrMapOvr>
</p:sld>
</file>

<file path=ppt/theme/theme1.xml><?xml version="1.0" encoding="utf-8"?>
<a:theme xmlns:a="http://schemas.openxmlformats.org/drawingml/2006/main" name="Jacqueline 2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acqueline 2 Theme" id="{F2A0E46D-CB3E-4333-BAEF-F79F24F7802B}" vid="{63EAA7B2-CC44-493F-AE9F-A2C96BBEF6E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Jacqueline 2 Theme</Template>
  <Application>Microsoft Office PowerPoint</Application>
  <PresentationFormat>Custom</PresentationFormat>
  <Slides>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Jacqueline 2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Jacqueline Ortiz</dc:creator>
  <cp:revision>1</cp:revision>
  <dcterms:created xsi:type="dcterms:W3CDTF">2022-03-25T18:09:42Z</dcterms:created>
  <dcterms:modified xsi:type="dcterms:W3CDTF">2023-12-19T23:06:22Z</dcterms:modified>
</cp:coreProperties>
</file>