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26" r:id="rId2"/>
    <p:sldId id="532" r:id="rId3"/>
    <p:sldId id="528" r:id="rId4"/>
    <p:sldId id="531" r:id="rId5"/>
    <p:sldId id="529" r:id="rId6"/>
    <p:sldId id="530" r:id="rId7"/>
    <p:sldId id="527" r:id="rId8"/>
  </p:sldIdLst>
  <p:sldSz cx="7543800" cy="9829800"/>
  <p:notesSz cx="6858000" cy="9144000"/>
  <p:defaultTextStyle>
    <a:defPPr>
      <a:defRPr lang="en-US"/>
    </a:defPPr>
    <a:lvl1pPr marL="0" algn="l" defTabSz="496323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1pPr>
    <a:lvl2pPr marL="496323" algn="l" defTabSz="496323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2pPr>
    <a:lvl3pPr marL="992648" algn="l" defTabSz="496323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3pPr>
    <a:lvl4pPr marL="1488972" algn="l" defTabSz="496323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4pPr>
    <a:lvl5pPr marL="1985296" algn="l" defTabSz="496323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5pPr>
    <a:lvl6pPr marL="2481620" algn="l" defTabSz="496323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6pPr>
    <a:lvl7pPr marL="2977944" algn="l" defTabSz="496323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7pPr>
    <a:lvl8pPr marL="3474268" algn="l" defTabSz="496323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8pPr>
    <a:lvl9pPr marL="3970592" algn="l" defTabSz="496323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F13B58-2BFB-472C-9D53-43C34FC392F7}" v="419" dt="2024-04-22T17:07:22.566"/>
    <p1510:client id="{AD35D5B3-610B-4342-8154-151E064B9275}" v="56" dt="2024-04-22T17:15:53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 Irvine" userId="bd134f3aa811f701" providerId="LiveId" clId="{D499BB7F-98E5-4E07-82E0-0279ECDB7CA7}"/>
    <pc:docChg chg="modSld">
      <pc:chgData name="Brenda Irvine" userId="bd134f3aa811f701" providerId="LiveId" clId="{D499BB7F-98E5-4E07-82E0-0279ECDB7CA7}" dt="2024-04-18T22:17:59.421" v="344" actId="1037"/>
      <pc:docMkLst>
        <pc:docMk/>
      </pc:docMkLst>
      <pc:sldChg chg="addSp modSp mod">
        <pc:chgData name="Brenda Irvine" userId="bd134f3aa811f701" providerId="LiveId" clId="{D499BB7F-98E5-4E07-82E0-0279ECDB7CA7}" dt="2024-04-18T21:47:48.746" v="149" actId="1076"/>
        <pc:sldMkLst>
          <pc:docMk/>
          <pc:sldMk cId="962404180" sldId="529"/>
        </pc:sldMkLst>
        <pc:picChg chg="add mod">
          <ac:chgData name="Brenda Irvine" userId="bd134f3aa811f701" providerId="LiveId" clId="{D499BB7F-98E5-4E07-82E0-0279ECDB7CA7}" dt="2024-04-18T20:27:49.324" v="8" actId="1036"/>
          <ac:picMkLst>
            <pc:docMk/>
            <pc:sldMk cId="962404180" sldId="529"/>
            <ac:picMk id="4" creationId="{4A4603FC-125B-42F2-D7DF-0E1867CF3440}"/>
          </ac:picMkLst>
        </pc:picChg>
        <pc:picChg chg="add mod">
          <ac:chgData name="Brenda Irvine" userId="bd134f3aa811f701" providerId="LiveId" clId="{D499BB7F-98E5-4E07-82E0-0279ECDB7CA7}" dt="2024-04-18T20:28:08.096" v="14" actId="1036"/>
          <ac:picMkLst>
            <pc:docMk/>
            <pc:sldMk cId="962404180" sldId="529"/>
            <ac:picMk id="5" creationId="{0C0E426C-1DB1-3EE7-0AB0-491832895F3D}"/>
          </ac:picMkLst>
        </pc:picChg>
        <pc:picChg chg="add mod">
          <ac:chgData name="Brenda Irvine" userId="bd134f3aa811f701" providerId="LiveId" clId="{D499BB7F-98E5-4E07-82E0-0279ECDB7CA7}" dt="2024-04-18T20:30:17.051" v="24" actId="1038"/>
          <ac:picMkLst>
            <pc:docMk/>
            <pc:sldMk cId="962404180" sldId="529"/>
            <ac:picMk id="6" creationId="{74F42927-0C5D-612F-4C52-9AD27CA35E29}"/>
          </ac:picMkLst>
        </pc:picChg>
        <pc:picChg chg="add mod">
          <ac:chgData name="Brenda Irvine" userId="bd134f3aa811f701" providerId="LiveId" clId="{D499BB7F-98E5-4E07-82E0-0279ECDB7CA7}" dt="2024-04-18T21:41:25.161" v="114" actId="14100"/>
          <ac:picMkLst>
            <pc:docMk/>
            <pc:sldMk cId="962404180" sldId="529"/>
            <ac:picMk id="7" creationId="{6FDDAC28-E3E0-1DC4-9BB5-7E2E1D8DECBA}"/>
          </ac:picMkLst>
        </pc:picChg>
        <pc:picChg chg="add mod">
          <ac:chgData name="Brenda Irvine" userId="bd134f3aa811f701" providerId="LiveId" clId="{D499BB7F-98E5-4E07-82E0-0279ECDB7CA7}" dt="2024-04-18T21:34:34.362" v="88" actId="1076"/>
          <ac:picMkLst>
            <pc:docMk/>
            <pc:sldMk cId="962404180" sldId="529"/>
            <ac:picMk id="8" creationId="{1F6FCA04-2EA2-F812-BE90-D07DF55C33F1}"/>
          </ac:picMkLst>
        </pc:picChg>
        <pc:picChg chg="add mod">
          <ac:chgData name="Brenda Irvine" userId="bd134f3aa811f701" providerId="LiveId" clId="{D499BB7F-98E5-4E07-82E0-0279ECDB7CA7}" dt="2024-04-18T21:39:08.383" v="100" actId="1076"/>
          <ac:picMkLst>
            <pc:docMk/>
            <pc:sldMk cId="962404180" sldId="529"/>
            <ac:picMk id="9" creationId="{0602EA90-A551-FA43-7616-5C4338E0A208}"/>
          </ac:picMkLst>
        </pc:picChg>
        <pc:picChg chg="add mod">
          <ac:chgData name="Brenda Irvine" userId="bd134f3aa811f701" providerId="LiveId" clId="{D499BB7F-98E5-4E07-82E0-0279ECDB7CA7}" dt="2024-04-18T21:46:47.373" v="146" actId="1076"/>
          <ac:picMkLst>
            <pc:docMk/>
            <pc:sldMk cId="962404180" sldId="529"/>
            <ac:picMk id="10" creationId="{824BB7A9-4055-9F40-DAB5-571182365C5F}"/>
          </ac:picMkLst>
        </pc:picChg>
        <pc:picChg chg="add mod">
          <ac:chgData name="Brenda Irvine" userId="bd134f3aa811f701" providerId="LiveId" clId="{D499BB7F-98E5-4E07-82E0-0279ECDB7CA7}" dt="2024-04-18T21:47:09.389" v="147"/>
          <ac:picMkLst>
            <pc:docMk/>
            <pc:sldMk cId="962404180" sldId="529"/>
            <ac:picMk id="11" creationId="{D24ECD02-50E1-0A9C-F165-9E25479573BC}"/>
          </ac:picMkLst>
        </pc:picChg>
        <pc:picChg chg="add mod">
          <ac:chgData name="Brenda Irvine" userId="bd134f3aa811f701" providerId="LiveId" clId="{D499BB7F-98E5-4E07-82E0-0279ECDB7CA7}" dt="2024-04-18T21:47:48.746" v="149" actId="1076"/>
          <ac:picMkLst>
            <pc:docMk/>
            <pc:sldMk cId="962404180" sldId="529"/>
            <ac:picMk id="12" creationId="{84D8A905-435A-20AF-56DA-DA6489D14ACB}"/>
          </ac:picMkLst>
        </pc:picChg>
        <pc:picChg chg="add mod">
          <ac:chgData name="Brenda Irvine" userId="bd134f3aa811f701" providerId="LiveId" clId="{D499BB7F-98E5-4E07-82E0-0279ECDB7CA7}" dt="2024-04-18T20:29:41.968" v="21" actId="14100"/>
          <ac:picMkLst>
            <pc:docMk/>
            <pc:sldMk cId="962404180" sldId="529"/>
            <ac:picMk id="1026" creationId="{B5B952BD-E031-C3D7-DD08-CC848805C6D9}"/>
          </ac:picMkLst>
        </pc:picChg>
        <pc:picChg chg="add mod">
          <ac:chgData name="Brenda Irvine" userId="bd134f3aa811f701" providerId="LiveId" clId="{D499BB7F-98E5-4E07-82E0-0279ECDB7CA7}" dt="2024-04-18T21:27:05.350" v="41" actId="1037"/>
          <ac:picMkLst>
            <pc:docMk/>
            <pc:sldMk cId="962404180" sldId="529"/>
            <ac:picMk id="1028" creationId="{77D54CF5-3B8E-25E1-2262-4D6EEFEC0D53}"/>
          </ac:picMkLst>
        </pc:picChg>
        <pc:picChg chg="add mod">
          <ac:chgData name="Brenda Irvine" userId="bd134f3aa811f701" providerId="LiveId" clId="{D499BB7F-98E5-4E07-82E0-0279ECDB7CA7}" dt="2024-04-18T21:29:09.438" v="54" actId="1038"/>
          <ac:picMkLst>
            <pc:docMk/>
            <pc:sldMk cId="962404180" sldId="529"/>
            <ac:picMk id="1030" creationId="{04ADF041-DCD5-3C1E-8EDD-D66380E20B98}"/>
          </ac:picMkLst>
        </pc:picChg>
        <pc:picChg chg="add mod">
          <ac:chgData name="Brenda Irvine" userId="bd134f3aa811f701" providerId="LiveId" clId="{D499BB7F-98E5-4E07-82E0-0279ECDB7CA7}" dt="2024-04-18T21:30:10.351" v="65" actId="1037"/>
          <ac:picMkLst>
            <pc:docMk/>
            <pc:sldMk cId="962404180" sldId="529"/>
            <ac:picMk id="1032" creationId="{BACD4E8E-EE96-0908-E97C-C313434EA95F}"/>
          </ac:picMkLst>
        </pc:picChg>
        <pc:picChg chg="add mod">
          <ac:chgData name="Brenda Irvine" userId="bd134f3aa811f701" providerId="LiveId" clId="{D499BB7F-98E5-4E07-82E0-0279ECDB7CA7}" dt="2024-04-18T21:32:09.765" v="75" actId="1036"/>
          <ac:picMkLst>
            <pc:docMk/>
            <pc:sldMk cId="962404180" sldId="529"/>
            <ac:picMk id="1034" creationId="{1D26B6E0-3853-0FFA-8623-F3900BA0EC61}"/>
          </ac:picMkLst>
        </pc:picChg>
        <pc:picChg chg="add mod">
          <ac:chgData name="Brenda Irvine" userId="bd134f3aa811f701" providerId="LiveId" clId="{D499BB7F-98E5-4E07-82E0-0279ECDB7CA7}" dt="2024-04-18T21:33:36.913" v="86" actId="14100"/>
          <ac:picMkLst>
            <pc:docMk/>
            <pc:sldMk cId="962404180" sldId="529"/>
            <ac:picMk id="1036" creationId="{38C78F6C-E73E-286A-B2B4-C0A32D3F435B}"/>
          </ac:picMkLst>
        </pc:picChg>
        <pc:picChg chg="add mod">
          <ac:chgData name="Brenda Irvine" userId="bd134f3aa811f701" providerId="LiveId" clId="{D499BB7F-98E5-4E07-82E0-0279ECDB7CA7}" dt="2024-04-18T21:38:01.356" v="96" actId="14100"/>
          <ac:picMkLst>
            <pc:docMk/>
            <pc:sldMk cId="962404180" sldId="529"/>
            <ac:picMk id="1038" creationId="{16D1D549-AA57-29FB-E4AC-710A9ADE41C8}"/>
          </ac:picMkLst>
        </pc:picChg>
        <pc:picChg chg="add mod">
          <ac:chgData name="Brenda Irvine" userId="bd134f3aa811f701" providerId="LiveId" clId="{D499BB7F-98E5-4E07-82E0-0279ECDB7CA7}" dt="2024-04-18T21:39:52.547" v="106" actId="1037"/>
          <ac:picMkLst>
            <pc:docMk/>
            <pc:sldMk cId="962404180" sldId="529"/>
            <ac:picMk id="1040" creationId="{DE4133D3-CFC3-929D-48F6-E7D646A925DF}"/>
          </ac:picMkLst>
        </pc:picChg>
        <pc:picChg chg="add mod">
          <ac:chgData name="Brenda Irvine" userId="bd134f3aa811f701" providerId="LiveId" clId="{D499BB7F-98E5-4E07-82E0-0279ECDB7CA7}" dt="2024-04-18T21:41:22.849" v="113" actId="1076"/>
          <ac:picMkLst>
            <pc:docMk/>
            <pc:sldMk cId="962404180" sldId="529"/>
            <ac:picMk id="1042" creationId="{35C2DC6C-8BC1-A1F7-E60B-7F8E24E8AF7D}"/>
          </ac:picMkLst>
        </pc:picChg>
        <pc:picChg chg="add mod">
          <ac:chgData name="Brenda Irvine" userId="bd134f3aa811f701" providerId="LiveId" clId="{D499BB7F-98E5-4E07-82E0-0279ECDB7CA7}" dt="2024-04-18T21:42:20.540" v="121" actId="14100"/>
          <ac:picMkLst>
            <pc:docMk/>
            <pc:sldMk cId="962404180" sldId="529"/>
            <ac:picMk id="1044" creationId="{AABDA94A-2B01-AAF0-7EA3-50CBF7276BB9}"/>
          </ac:picMkLst>
        </pc:picChg>
        <pc:picChg chg="add mod">
          <ac:chgData name="Brenda Irvine" userId="bd134f3aa811f701" providerId="LiveId" clId="{D499BB7F-98E5-4E07-82E0-0279ECDB7CA7}" dt="2024-04-18T21:44:12.941" v="129" actId="1036"/>
          <ac:picMkLst>
            <pc:docMk/>
            <pc:sldMk cId="962404180" sldId="529"/>
            <ac:picMk id="1046" creationId="{250F6817-AF29-30FB-E31B-E92224D1F807}"/>
          </ac:picMkLst>
        </pc:picChg>
        <pc:picChg chg="add mod">
          <ac:chgData name="Brenda Irvine" userId="bd134f3aa811f701" providerId="LiveId" clId="{D499BB7F-98E5-4E07-82E0-0279ECDB7CA7}" dt="2024-04-18T21:45:42.599" v="140" actId="1035"/>
          <ac:picMkLst>
            <pc:docMk/>
            <pc:sldMk cId="962404180" sldId="529"/>
            <ac:picMk id="1048" creationId="{902BB421-FD1E-1793-0867-394CF04EEA3A}"/>
          </ac:picMkLst>
        </pc:picChg>
        <pc:picChg chg="add mod">
          <ac:chgData name="Brenda Irvine" userId="bd134f3aa811f701" providerId="LiveId" clId="{D499BB7F-98E5-4E07-82E0-0279ECDB7CA7}" dt="2024-04-18T21:46:27.224" v="144" actId="1076"/>
          <ac:picMkLst>
            <pc:docMk/>
            <pc:sldMk cId="962404180" sldId="529"/>
            <ac:picMk id="1050" creationId="{85B973A0-3CCD-A07A-E773-E563051C33A0}"/>
          </ac:picMkLst>
        </pc:picChg>
      </pc:sldChg>
      <pc:sldChg chg="addSp delSp modSp mod">
        <pc:chgData name="Brenda Irvine" userId="bd134f3aa811f701" providerId="LiveId" clId="{D499BB7F-98E5-4E07-82E0-0279ECDB7CA7}" dt="2024-04-18T22:17:59.421" v="344" actId="1037"/>
        <pc:sldMkLst>
          <pc:docMk/>
          <pc:sldMk cId="3651476412" sldId="531"/>
        </pc:sldMkLst>
        <pc:picChg chg="add mod">
          <ac:chgData name="Brenda Irvine" userId="bd134f3aa811f701" providerId="LiveId" clId="{D499BB7F-98E5-4E07-82E0-0279ECDB7CA7}" dt="2024-04-18T21:53:30.847" v="193"/>
          <ac:picMkLst>
            <pc:docMk/>
            <pc:sldMk cId="3651476412" sldId="531"/>
            <ac:picMk id="4" creationId="{2FC2DD31-459B-87BA-433C-44C5206DB0EA}"/>
          </ac:picMkLst>
        </pc:picChg>
        <pc:picChg chg="add mod">
          <ac:chgData name="Brenda Irvine" userId="bd134f3aa811f701" providerId="LiveId" clId="{D499BB7F-98E5-4E07-82E0-0279ECDB7CA7}" dt="2024-04-18T21:54:04.862" v="195" actId="1076"/>
          <ac:picMkLst>
            <pc:docMk/>
            <pc:sldMk cId="3651476412" sldId="531"/>
            <ac:picMk id="5" creationId="{09DF5B7B-1D77-61BC-B591-D85B855C36FC}"/>
          </ac:picMkLst>
        </pc:picChg>
        <pc:picChg chg="add mod">
          <ac:chgData name="Brenda Irvine" userId="bd134f3aa811f701" providerId="LiveId" clId="{D499BB7F-98E5-4E07-82E0-0279ECDB7CA7}" dt="2024-04-18T22:12:35.579" v="307" actId="14100"/>
          <ac:picMkLst>
            <pc:docMk/>
            <pc:sldMk cId="3651476412" sldId="531"/>
            <ac:picMk id="6" creationId="{FFEBFA8B-9D31-1E44-88C4-7B3C649F753C}"/>
          </ac:picMkLst>
        </pc:picChg>
        <pc:picChg chg="add mod">
          <ac:chgData name="Brenda Irvine" userId="bd134f3aa811f701" providerId="LiveId" clId="{D499BB7F-98E5-4E07-82E0-0279ECDB7CA7}" dt="2024-04-18T21:49:32.623" v="154" actId="14100"/>
          <ac:picMkLst>
            <pc:docMk/>
            <pc:sldMk cId="3651476412" sldId="531"/>
            <ac:picMk id="2050" creationId="{6488DBC3-AC34-60B8-8816-CF382D02BCF1}"/>
          </ac:picMkLst>
        </pc:picChg>
        <pc:picChg chg="add mod">
          <ac:chgData name="Brenda Irvine" userId="bd134f3aa811f701" providerId="LiveId" clId="{D499BB7F-98E5-4E07-82E0-0279ECDB7CA7}" dt="2024-04-18T21:50:55.772" v="160" actId="14100"/>
          <ac:picMkLst>
            <pc:docMk/>
            <pc:sldMk cId="3651476412" sldId="531"/>
            <ac:picMk id="2052" creationId="{9AFD5440-C46E-9751-56C3-930AB4F92434}"/>
          </ac:picMkLst>
        </pc:picChg>
        <pc:picChg chg="add mod">
          <ac:chgData name="Brenda Irvine" userId="bd134f3aa811f701" providerId="LiveId" clId="{D499BB7F-98E5-4E07-82E0-0279ECDB7CA7}" dt="2024-04-18T21:51:41.929" v="170" actId="1038"/>
          <ac:picMkLst>
            <pc:docMk/>
            <pc:sldMk cId="3651476412" sldId="531"/>
            <ac:picMk id="2054" creationId="{A384F755-A96F-D0CF-49E0-3B5659841AD8}"/>
          </ac:picMkLst>
        </pc:picChg>
        <pc:picChg chg="add mod">
          <ac:chgData name="Brenda Irvine" userId="bd134f3aa811f701" providerId="LiveId" clId="{D499BB7F-98E5-4E07-82E0-0279ECDB7CA7}" dt="2024-04-18T21:53:16.492" v="192" actId="14100"/>
          <ac:picMkLst>
            <pc:docMk/>
            <pc:sldMk cId="3651476412" sldId="531"/>
            <ac:picMk id="2056" creationId="{D46DCFDD-49F6-BBFD-DFCE-0CBB67A516FE}"/>
          </ac:picMkLst>
        </pc:picChg>
        <pc:picChg chg="add mod">
          <ac:chgData name="Brenda Irvine" userId="bd134f3aa811f701" providerId="LiveId" clId="{D499BB7F-98E5-4E07-82E0-0279ECDB7CA7}" dt="2024-04-18T21:56:14.532" v="209" actId="14100"/>
          <ac:picMkLst>
            <pc:docMk/>
            <pc:sldMk cId="3651476412" sldId="531"/>
            <ac:picMk id="2058" creationId="{D64CFD10-9170-9C57-DC89-6FE8611CB907}"/>
          </ac:picMkLst>
        </pc:picChg>
        <pc:picChg chg="add del mod">
          <ac:chgData name="Brenda Irvine" userId="bd134f3aa811f701" providerId="LiveId" clId="{D499BB7F-98E5-4E07-82E0-0279ECDB7CA7}" dt="2024-04-18T21:56:59.551" v="213" actId="478"/>
          <ac:picMkLst>
            <pc:docMk/>
            <pc:sldMk cId="3651476412" sldId="531"/>
            <ac:picMk id="2060" creationId="{4096FB14-091F-E19D-FFF5-ACB4136E1C36}"/>
          </ac:picMkLst>
        </pc:picChg>
        <pc:picChg chg="add mod">
          <ac:chgData name="Brenda Irvine" userId="bd134f3aa811f701" providerId="LiveId" clId="{D499BB7F-98E5-4E07-82E0-0279ECDB7CA7}" dt="2024-04-18T21:57:52.630" v="221" actId="14100"/>
          <ac:picMkLst>
            <pc:docMk/>
            <pc:sldMk cId="3651476412" sldId="531"/>
            <ac:picMk id="2062" creationId="{8EF323EB-40DA-6836-01C9-D27B9C415EC9}"/>
          </ac:picMkLst>
        </pc:picChg>
        <pc:picChg chg="add mod">
          <ac:chgData name="Brenda Irvine" userId="bd134f3aa811f701" providerId="LiveId" clId="{D499BB7F-98E5-4E07-82E0-0279ECDB7CA7}" dt="2024-04-18T21:59:32.788" v="234" actId="1036"/>
          <ac:picMkLst>
            <pc:docMk/>
            <pc:sldMk cId="3651476412" sldId="531"/>
            <ac:picMk id="2064" creationId="{FEB5BFBA-4FF3-4E28-B191-851982AA325D}"/>
          </ac:picMkLst>
        </pc:picChg>
        <pc:picChg chg="add mod">
          <ac:chgData name="Brenda Irvine" userId="bd134f3aa811f701" providerId="LiveId" clId="{D499BB7F-98E5-4E07-82E0-0279ECDB7CA7}" dt="2024-04-18T22:00:42.476" v="246" actId="14100"/>
          <ac:picMkLst>
            <pc:docMk/>
            <pc:sldMk cId="3651476412" sldId="531"/>
            <ac:picMk id="2066" creationId="{95B4467D-BF74-9F5B-E176-9924EFDF727C}"/>
          </ac:picMkLst>
        </pc:picChg>
        <pc:picChg chg="add mod">
          <ac:chgData name="Brenda Irvine" userId="bd134f3aa811f701" providerId="LiveId" clId="{D499BB7F-98E5-4E07-82E0-0279ECDB7CA7}" dt="2024-04-18T22:04:13.541" v="258" actId="1035"/>
          <ac:picMkLst>
            <pc:docMk/>
            <pc:sldMk cId="3651476412" sldId="531"/>
            <ac:picMk id="2068" creationId="{17E29755-D629-23A5-FB56-DB92946C84BF}"/>
          </ac:picMkLst>
        </pc:picChg>
        <pc:picChg chg="add mod">
          <ac:chgData name="Brenda Irvine" userId="bd134f3aa811f701" providerId="LiveId" clId="{D499BB7F-98E5-4E07-82E0-0279ECDB7CA7}" dt="2024-04-18T22:05:23.029" v="265" actId="1038"/>
          <ac:picMkLst>
            <pc:docMk/>
            <pc:sldMk cId="3651476412" sldId="531"/>
            <ac:picMk id="2070" creationId="{44EBFA75-9419-7CA1-7925-EE8C2738B2FF}"/>
          </ac:picMkLst>
        </pc:picChg>
        <pc:picChg chg="add mod">
          <ac:chgData name="Brenda Irvine" userId="bd134f3aa811f701" providerId="LiveId" clId="{D499BB7F-98E5-4E07-82E0-0279ECDB7CA7}" dt="2024-04-18T22:06:04.979" v="272" actId="14100"/>
          <ac:picMkLst>
            <pc:docMk/>
            <pc:sldMk cId="3651476412" sldId="531"/>
            <ac:picMk id="2072" creationId="{DD49CC45-1F52-4BF5-9F9A-7E225406DD06}"/>
          </ac:picMkLst>
        </pc:picChg>
        <pc:picChg chg="add mod">
          <ac:chgData name="Brenda Irvine" userId="bd134f3aa811f701" providerId="LiveId" clId="{D499BB7F-98E5-4E07-82E0-0279ECDB7CA7}" dt="2024-04-18T22:07:37.138" v="282" actId="14100"/>
          <ac:picMkLst>
            <pc:docMk/>
            <pc:sldMk cId="3651476412" sldId="531"/>
            <ac:picMk id="2074" creationId="{0A4C5EEB-404B-3C2D-F42C-328768374BA4}"/>
          </ac:picMkLst>
        </pc:picChg>
        <pc:picChg chg="add mod">
          <ac:chgData name="Brenda Irvine" userId="bd134f3aa811f701" providerId="LiveId" clId="{D499BB7F-98E5-4E07-82E0-0279ECDB7CA7}" dt="2024-04-18T22:09:11.564" v="289" actId="14100"/>
          <ac:picMkLst>
            <pc:docMk/>
            <pc:sldMk cId="3651476412" sldId="531"/>
            <ac:picMk id="2076" creationId="{B4725158-D5E1-D48E-FD04-A1A18D7E1971}"/>
          </ac:picMkLst>
        </pc:picChg>
        <pc:picChg chg="add mod">
          <ac:chgData name="Brenda Irvine" userId="bd134f3aa811f701" providerId="LiveId" clId="{D499BB7F-98E5-4E07-82E0-0279ECDB7CA7}" dt="2024-04-18T22:10:10.172" v="295" actId="14100"/>
          <ac:picMkLst>
            <pc:docMk/>
            <pc:sldMk cId="3651476412" sldId="531"/>
            <ac:picMk id="2078" creationId="{A572902D-6EBE-70B6-7836-93886349EE55}"/>
          </ac:picMkLst>
        </pc:picChg>
        <pc:picChg chg="add mod">
          <ac:chgData name="Brenda Irvine" userId="bd134f3aa811f701" providerId="LiveId" clId="{D499BB7F-98E5-4E07-82E0-0279ECDB7CA7}" dt="2024-04-18T22:12:04.473" v="302" actId="14100"/>
          <ac:picMkLst>
            <pc:docMk/>
            <pc:sldMk cId="3651476412" sldId="531"/>
            <ac:picMk id="2080" creationId="{2C9EC1CB-6F34-40DE-A61F-62521A76AB98}"/>
          </ac:picMkLst>
        </pc:picChg>
        <pc:picChg chg="add mod">
          <ac:chgData name="Brenda Irvine" userId="bd134f3aa811f701" providerId="LiveId" clId="{D499BB7F-98E5-4E07-82E0-0279ECDB7CA7}" dt="2024-04-18T22:13:36.197" v="315" actId="14100"/>
          <ac:picMkLst>
            <pc:docMk/>
            <pc:sldMk cId="3651476412" sldId="531"/>
            <ac:picMk id="2082" creationId="{9D70B574-AD38-1187-CB8B-AC97228213B0}"/>
          </ac:picMkLst>
        </pc:picChg>
        <pc:picChg chg="add mod">
          <ac:chgData name="Brenda Irvine" userId="bd134f3aa811f701" providerId="LiveId" clId="{D499BB7F-98E5-4E07-82E0-0279ECDB7CA7}" dt="2024-04-18T22:14:02.197" v="324" actId="1038"/>
          <ac:picMkLst>
            <pc:docMk/>
            <pc:sldMk cId="3651476412" sldId="531"/>
            <ac:picMk id="2084" creationId="{4A4918DF-CFFF-BD96-4DC9-2925BF5080EA}"/>
          </ac:picMkLst>
        </pc:picChg>
        <pc:picChg chg="add mod">
          <ac:chgData name="Brenda Irvine" userId="bd134f3aa811f701" providerId="LiveId" clId="{D499BB7F-98E5-4E07-82E0-0279ECDB7CA7}" dt="2024-04-18T22:16:13.134" v="331" actId="14100"/>
          <ac:picMkLst>
            <pc:docMk/>
            <pc:sldMk cId="3651476412" sldId="531"/>
            <ac:picMk id="2086" creationId="{3822B4BE-D105-B895-C23C-CB6DA73C156B}"/>
          </ac:picMkLst>
        </pc:picChg>
        <pc:picChg chg="add mod">
          <ac:chgData name="Brenda Irvine" userId="bd134f3aa811f701" providerId="LiveId" clId="{D499BB7F-98E5-4E07-82E0-0279ECDB7CA7}" dt="2024-04-18T22:17:59.421" v="344" actId="1037"/>
          <ac:picMkLst>
            <pc:docMk/>
            <pc:sldMk cId="3651476412" sldId="531"/>
            <ac:picMk id="2088" creationId="{53521CC1-58CF-C18A-3428-5BDEA2F163C5}"/>
          </ac:picMkLst>
        </pc:picChg>
      </pc:sldChg>
    </pc:docChg>
  </pc:docChgLst>
  <pc:docChgLst>
    <pc:chgData name="Brenda Irvine" userId="bd134f3aa811f701" providerId="LiveId" clId="{2EF13B58-2BFB-472C-9D53-43C34FC392F7}"/>
    <pc:docChg chg="custSel addSld delSld modSld sldOrd">
      <pc:chgData name="Brenda Irvine" userId="bd134f3aa811f701" providerId="LiveId" clId="{2EF13B58-2BFB-472C-9D53-43C34FC392F7}" dt="2024-04-22T17:07:22.566" v="461" actId="207"/>
      <pc:docMkLst>
        <pc:docMk/>
      </pc:docMkLst>
      <pc:sldChg chg="del">
        <pc:chgData name="Brenda Irvine" userId="bd134f3aa811f701" providerId="LiveId" clId="{2EF13B58-2BFB-472C-9D53-43C34FC392F7}" dt="2024-04-22T16:59:45.219" v="384" actId="47"/>
        <pc:sldMkLst>
          <pc:docMk/>
          <pc:sldMk cId="3200499003" sldId="525"/>
        </pc:sldMkLst>
      </pc:sldChg>
      <pc:sldChg chg="addSp delSp modSp mod">
        <pc:chgData name="Brenda Irvine" userId="bd134f3aa811f701" providerId="LiveId" clId="{2EF13B58-2BFB-472C-9D53-43C34FC392F7}" dt="2024-04-22T17:06:27.648" v="439" actId="207"/>
        <pc:sldMkLst>
          <pc:docMk/>
          <pc:sldMk cId="1118986565" sldId="526"/>
        </pc:sldMkLst>
        <pc:spChg chg="mod">
          <ac:chgData name="Brenda Irvine" userId="bd134f3aa811f701" providerId="LiveId" clId="{2EF13B58-2BFB-472C-9D53-43C34FC392F7}" dt="2024-04-22T17:06:27.648" v="439" actId="207"/>
          <ac:spMkLst>
            <pc:docMk/>
            <pc:sldMk cId="1118986565" sldId="526"/>
            <ac:spMk id="2" creationId="{8A74D7D6-6DED-8B16-2DB2-DB98B1F6EDC6}"/>
          </ac:spMkLst>
        </pc:spChg>
        <pc:picChg chg="del">
          <ac:chgData name="Brenda Irvine" userId="bd134f3aa811f701" providerId="LiveId" clId="{2EF13B58-2BFB-472C-9D53-43C34FC392F7}" dt="2024-04-22T17:04:27.788" v="415" actId="478"/>
          <ac:picMkLst>
            <pc:docMk/>
            <pc:sldMk cId="1118986565" sldId="526"/>
            <ac:picMk id="7" creationId="{C5279B40-19DC-ADDA-3427-F9FDD79BA5BA}"/>
          </ac:picMkLst>
        </pc:picChg>
        <pc:picChg chg="add mod">
          <ac:chgData name="Brenda Irvine" userId="bd134f3aa811f701" providerId="LiveId" clId="{2EF13B58-2BFB-472C-9D53-43C34FC392F7}" dt="2024-04-22T17:04:57.104" v="425" actId="1038"/>
          <ac:picMkLst>
            <pc:docMk/>
            <pc:sldMk cId="1118986565" sldId="526"/>
            <ac:picMk id="10" creationId="{A2F6183C-D73E-9F51-E942-2286C00D167E}"/>
          </ac:picMkLst>
        </pc:picChg>
      </pc:sldChg>
      <pc:sldChg chg="addSp delSp modSp mod ord">
        <pc:chgData name="Brenda Irvine" userId="bd134f3aa811f701" providerId="LiveId" clId="{2EF13B58-2BFB-472C-9D53-43C34FC392F7}" dt="2024-04-22T17:07:22.566" v="461" actId="207"/>
        <pc:sldMkLst>
          <pc:docMk/>
          <pc:sldMk cId="1887528245" sldId="527"/>
        </pc:sldMkLst>
        <pc:spChg chg="mod">
          <ac:chgData name="Brenda Irvine" userId="bd134f3aa811f701" providerId="LiveId" clId="{2EF13B58-2BFB-472C-9D53-43C34FC392F7}" dt="2024-04-22T17:07:22.566" v="461" actId="207"/>
          <ac:spMkLst>
            <pc:docMk/>
            <pc:sldMk cId="1887528245" sldId="527"/>
            <ac:spMk id="2" creationId="{5D8896A7-F412-8798-4F87-DB9F908B3D96}"/>
          </ac:spMkLst>
        </pc:spChg>
        <pc:picChg chg="del">
          <ac:chgData name="Brenda Irvine" userId="bd134f3aa811f701" providerId="LiveId" clId="{2EF13B58-2BFB-472C-9D53-43C34FC392F7}" dt="2024-04-22T17:05:26.455" v="436" actId="478"/>
          <ac:picMkLst>
            <pc:docMk/>
            <pc:sldMk cId="1887528245" sldId="527"/>
            <ac:picMk id="3" creationId="{BCE004A6-7383-9312-8772-0CEDBB48054C}"/>
          </ac:picMkLst>
        </pc:picChg>
        <pc:picChg chg="add mod">
          <ac:chgData name="Brenda Irvine" userId="bd134f3aa811f701" providerId="LiveId" clId="{2EF13B58-2BFB-472C-9D53-43C34FC392F7}" dt="2024-04-22T17:05:27.011" v="437"/>
          <ac:picMkLst>
            <pc:docMk/>
            <pc:sldMk cId="1887528245" sldId="527"/>
            <ac:picMk id="4" creationId="{6DAD4B9A-9E2E-A056-63B4-1617E16D5148}"/>
          </ac:picMkLst>
        </pc:picChg>
        <pc:picChg chg="add mod">
          <ac:chgData name="Brenda Irvine" userId="bd134f3aa811f701" providerId="LiveId" clId="{2EF13B58-2BFB-472C-9D53-43C34FC392F7}" dt="2024-04-18T17:26:38.435" v="15" actId="14100"/>
          <ac:picMkLst>
            <pc:docMk/>
            <pc:sldMk cId="1887528245" sldId="527"/>
            <ac:picMk id="1026" creationId="{025F68B6-8B65-1AD8-E73E-FEE7577B7539}"/>
          </ac:picMkLst>
        </pc:picChg>
        <pc:picChg chg="add mod">
          <ac:chgData name="Brenda Irvine" userId="bd134f3aa811f701" providerId="LiveId" clId="{2EF13B58-2BFB-472C-9D53-43C34FC392F7}" dt="2024-04-18T17:27:24.237" v="27" actId="1036"/>
          <ac:picMkLst>
            <pc:docMk/>
            <pc:sldMk cId="1887528245" sldId="527"/>
            <ac:picMk id="1028" creationId="{18CEC3FF-AE05-E7A0-B6BB-5D6538F23B23}"/>
          </ac:picMkLst>
        </pc:picChg>
        <pc:picChg chg="add mod">
          <ac:chgData name="Brenda Irvine" userId="bd134f3aa811f701" providerId="LiveId" clId="{2EF13B58-2BFB-472C-9D53-43C34FC392F7}" dt="2024-04-18T17:28:03.707" v="31" actId="1036"/>
          <ac:picMkLst>
            <pc:docMk/>
            <pc:sldMk cId="1887528245" sldId="527"/>
            <ac:picMk id="1030" creationId="{332F9622-106A-9070-EDCA-3229B4161FF2}"/>
          </ac:picMkLst>
        </pc:picChg>
        <pc:picChg chg="add mod">
          <ac:chgData name="Brenda Irvine" userId="bd134f3aa811f701" providerId="LiveId" clId="{2EF13B58-2BFB-472C-9D53-43C34FC392F7}" dt="2024-04-18T17:29:06.203" v="42" actId="14100"/>
          <ac:picMkLst>
            <pc:docMk/>
            <pc:sldMk cId="1887528245" sldId="527"/>
            <ac:picMk id="1032" creationId="{5116D53F-CFB0-061B-5585-75246BEE0BAF}"/>
          </ac:picMkLst>
        </pc:picChg>
        <pc:picChg chg="add mod">
          <ac:chgData name="Brenda Irvine" userId="bd134f3aa811f701" providerId="LiveId" clId="{2EF13B58-2BFB-472C-9D53-43C34FC392F7}" dt="2024-04-18T17:32:08.166" v="53" actId="14100"/>
          <ac:picMkLst>
            <pc:docMk/>
            <pc:sldMk cId="1887528245" sldId="527"/>
            <ac:picMk id="1034" creationId="{2FC81916-BE4A-B794-E096-2AEFD683D723}"/>
          </ac:picMkLst>
        </pc:picChg>
        <pc:picChg chg="add mod">
          <ac:chgData name="Brenda Irvine" userId="bd134f3aa811f701" providerId="LiveId" clId="{2EF13B58-2BFB-472C-9D53-43C34FC392F7}" dt="2024-04-18T17:33:12.160" v="59" actId="14100"/>
          <ac:picMkLst>
            <pc:docMk/>
            <pc:sldMk cId="1887528245" sldId="527"/>
            <ac:picMk id="1036" creationId="{EB393478-7DBA-1784-AFB2-FB4503B0B606}"/>
          </ac:picMkLst>
        </pc:picChg>
        <pc:picChg chg="add mod">
          <ac:chgData name="Brenda Irvine" userId="bd134f3aa811f701" providerId="LiveId" clId="{2EF13B58-2BFB-472C-9D53-43C34FC392F7}" dt="2024-04-18T17:35:57.830" v="65" actId="1037"/>
          <ac:picMkLst>
            <pc:docMk/>
            <pc:sldMk cId="1887528245" sldId="527"/>
            <ac:picMk id="1038" creationId="{BA1ED757-DED2-9F36-5007-E2227DDADDD5}"/>
          </ac:picMkLst>
        </pc:picChg>
        <pc:picChg chg="add mod">
          <ac:chgData name="Brenda Irvine" userId="bd134f3aa811f701" providerId="LiveId" clId="{2EF13B58-2BFB-472C-9D53-43C34FC392F7}" dt="2024-04-18T17:38:15.947" v="70" actId="14100"/>
          <ac:picMkLst>
            <pc:docMk/>
            <pc:sldMk cId="1887528245" sldId="527"/>
            <ac:picMk id="1040" creationId="{D303B650-E293-0FB6-0C81-9DD4570F091D}"/>
          </ac:picMkLst>
        </pc:picChg>
        <pc:picChg chg="add mod">
          <ac:chgData name="Brenda Irvine" userId="bd134f3aa811f701" providerId="LiveId" clId="{2EF13B58-2BFB-472C-9D53-43C34FC392F7}" dt="2024-04-18T17:38:52.322" v="81" actId="14100"/>
          <ac:picMkLst>
            <pc:docMk/>
            <pc:sldMk cId="1887528245" sldId="527"/>
            <ac:picMk id="1042" creationId="{88B56942-5F30-7407-ACD3-460D03C0821A}"/>
          </ac:picMkLst>
        </pc:picChg>
        <pc:picChg chg="add mod">
          <ac:chgData name="Brenda Irvine" userId="bd134f3aa811f701" providerId="LiveId" clId="{2EF13B58-2BFB-472C-9D53-43C34FC392F7}" dt="2024-04-18T17:40:00.993" v="84" actId="1076"/>
          <ac:picMkLst>
            <pc:docMk/>
            <pc:sldMk cId="1887528245" sldId="527"/>
            <ac:picMk id="1044" creationId="{92B0ABF5-A108-2025-3753-5228D909CCBF}"/>
          </ac:picMkLst>
        </pc:picChg>
        <pc:picChg chg="add mod">
          <ac:chgData name="Brenda Irvine" userId="bd134f3aa811f701" providerId="LiveId" clId="{2EF13B58-2BFB-472C-9D53-43C34FC392F7}" dt="2024-04-18T17:43:01.927" v="96" actId="1035"/>
          <ac:picMkLst>
            <pc:docMk/>
            <pc:sldMk cId="1887528245" sldId="527"/>
            <ac:picMk id="1046" creationId="{8D9EA9B2-2F7B-020B-AC2A-B303DA358A2A}"/>
          </ac:picMkLst>
        </pc:picChg>
        <pc:picChg chg="add mod">
          <ac:chgData name="Brenda Irvine" userId="bd134f3aa811f701" providerId="LiveId" clId="{2EF13B58-2BFB-472C-9D53-43C34FC392F7}" dt="2024-04-18T17:45:03.418" v="103" actId="1036"/>
          <ac:picMkLst>
            <pc:docMk/>
            <pc:sldMk cId="1887528245" sldId="527"/>
            <ac:picMk id="1048" creationId="{6422861D-6A3F-21AD-9697-F28270148477}"/>
          </ac:picMkLst>
        </pc:picChg>
        <pc:picChg chg="add mod">
          <ac:chgData name="Brenda Irvine" userId="bd134f3aa811f701" providerId="LiveId" clId="{2EF13B58-2BFB-472C-9D53-43C34FC392F7}" dt="2024-04-18T17:45:39.370" v="109" actId="1037"/>
          <ac:picMkLst>
            <pc:docMk/>
            <pc:sldMk cId="1887528245" sldId="527"/>
            <ac:picMk id="1050" creationId="{38859D2D-99CD-9468-CB60-D3C7E70395C9}"/>
          </ac:picMkLst>
        </pc:picChg>
        <pc:picChg chg="add del mod">
          <ac:chgData name="Brenda Irvine" userId="bd134f3aa811f701" providerId="LiveId" clId="{2EF13B58-2BFB-472C-9D53-43C34FC392F7}" dt="2024-04-18T17:46:32.328" v="112" actId="478"/>
          <ac:picMkLst>
            <pc:docMk/>
            <pc:sldMk cId="1887528245" sldId="527"/>
            <ac:picMk id="1052" creationId="{A2E47ED5-FD01-2276-8401-737595E79DD6}"/>
          </ac:picMkLst>
        </pc:picChg>
        <pc:picChg chg="add mod">
          <ac:chgData name="Brenda Irvine" userId="bd134f3aa811f701" providerId="LiveId" clId="{2EF13B58-2BFB-472C-9D53-43C34FC392F7}" dt="2024-04-18T18:00:37.623" v="119" actId="14100"/>
          <ac:picMkLst>
            <pc:docMk/>
            <pc:sldMk cId="1887528245" sldId="527"/>
            <ac:picMk id="1054" creationId="{1A02F32A-D613-A1CA-7825-2E884B7FEB99}"/>
          </ac:picMkLst>
        </pc:picChg>
        <pc:picChg chg="add mod">
          <ac:chgData name="Brenda Irvine" userId="bd134f3aa811f701" providerId="LiveId" clId="{2EF13B58-2BFB-472C-9D53-43C34FC392F7}" dt="2024-04-18T18:03:35.008" v="124" actId="14100"/>
          <ac:picMkLst>
            <pc:docMk/>
            <pc:sldMk cId="1887528245" sldId="527"/>
            <ac:picMk id="1056" creationId="{5FF86387-C0D6-9957-0E20-B0CB0BF70A98}"/>
          </ac:picMkLst>
        </pc:picChg>
        <pc:picChg chg="add mod">
          <ac:chgData name="Brenda Irvine" userId="bd134f3aa811f701" providerId="LiveId" clId="{2EF13B58-2BFB-472C-9D53-43C34FC392F7}" dt="2024-04-18T18:08:01.509" v="129" actId="14100"/>
          <ac:picMkLst>
            <pc:docMk/>
            <pc:sldMk cId="1887528245" sldId="527"/>
            <ac:picMk id="1058" creationId="{0A50A205-F94C-1C33-4A4D-A177D558EB35}"/>
          </ac:picMkLst>
        </pc:picChg>
        <pc:picChg chg="add mod">
          <ac:chgData name="Brenda Irvine" userId="bd134f3aa811f701" providerId="LiveId" clId="{2EF13B58-2BFB-472C-9D53-43C34FC392F7}" dt="2024-04-18T18:09:45.549" v="141" actId="14100"/>
          <ac:picMkLst>
            <pc:docMk/>
            <pc:sldMk cId="1887528245" sldId="527"/>
            <ac:picMk id="1060" creationId="{833B222C-E070-6CAA-D053-107A1A06C8F9}"/>
          </ac:picMkLst>
        </pc:picChg>
        <pc:picChg chg="add mod">
          <ac:chgData name="Brenda Irvine" userId="bd134f3aa811f701" providerId="LiveId" clId="{2EF13B58-2BFB-472C-9D53-43C34FC392F7}" dt="2024-04-18T18:26:03.782" v="155" actId="1035"/>
          <ac:picMkLst>
            <pc:docMk/>
            <pc:sldMk cId="1887528245" sldId="527"/>
            <ac:picMk id="1062" creationId="{48AC6029-565F-C5E7-CC77-EAA06FEA718E}"/>
          </ac:picMkLst>
        </pc:picChg>
        <pc:picChg chg="add mod">
          <ac:chgData name="Brenda Irvine" userId="bd134f3aa811f701" providerId="LiveId" clId="{2EF13B58-2BFB-472C-9D53-43C34FC392F7}" dt="2024-04-18T18:27:39.315" v="164" actId="1037"/>
          <ac:picMkLst>
            <pc:docMk/>
            <pc:sldMk cId="1887528245" sldId="527"/>
            <ac:picMk id="1064" creationId="{02DBE254-4D7E-BBFC-63B6-E6E39B568663}"/>
          </ac:picMkLst>
        </pc:picChg>
        <pc:picChg chg="add mod">
          <ac:chgData name="Brenda Irvine" userId="bd134f3aa811f701" providerId="LiveId" clId="{2EF13B58-2BFB-472C-9D53-43C34FC392F7}" dt="2024-04-18T18:28:15.297" v="183" actId="1035"/>
          <ac:picMkLst>
            <pc:docMk/>
            <pc:sldMk cId="1887528245" sldId="527"/>
            <ac:picMk id="1066" creationId="{6792D6FD-C7A3-7CAC-6059-7EB3C13A71D8}"/>
          </ac:picMkLst>
        </pc:picChg>
        <pc:picChg chg="add mod">
          <ac:chgData name="Brenda Irvine" userId="bd134f3aa811f701" providerId="LiveId" clId="{2EF13B58-2BFB-472C-9D53-43C34FC392F7}" dt="2024-04-18T18:29:08.567" v="191" actId="14100"/>
          <ac:picMkLst>
            <pc:docMk/>
            <pc:sldMk cId="1887528245" sldId="527"/>
            <ac:picMk id="1068" creationId="{D997B5B7-1CB0-8F02-3DF6-0C84112E40FC}"/>
          </ac:picMkLst>
        </pc:picChg>
        <pc:picChg chg="add mod">
          <ac:chgData name="Brenda Irvine" userId="bd134f3aa811f701" providerId="LiveId" clId="{2EF13B58-2BFB-472C-9D53-43C34FC392F7}" dt="2024-04-18T18:30:04.090" v="197" actId="1035"/>
          <ac:picMkLst>
            <pc:docMk/>
            <pc:sldMk cId="1887528245" sldId="527"/>
            <ac:picMk id="1070" creationId="{8A0E3808-FD9D-78A5-70E0-D811633F86FC}"/>
          </ac:picMkLst>
        </pc:picChg>
      </pc:sldChg>
      <pc:sldChg chg="addSp delSp modSp mod">
        <pc:chgData name="Brenda Irvine" userId="bd134f3aa811f701" providerId="LiveId" clId="{2EF13B58-2BFB-472C-9D53-43C34FC392F7}" dt="2024-04-22T17:06:49.537" v="451" actId="207"/>
        <pc:sldMkLst>
          <pc:docMk/>
          <pc:sldMk cId="3993988255" sldId="528"/>
        </pc:sldMkLst>
        <pc:spChg chg="mod">
          <ac:chgData name="Brenda Irvine" userId="bd134f3aa811f701" providerId="LiveId" clId="{2EF13B58-2BFB-472C-9D53-43C34FC392F7}" dt="2024-04-22T17:06:49.537" v="451" actId="207"/>
          <ac:spMkLst>
            <pc:docMk/>
            <pc:sldMk cId="3993988255" sldId="528"/>
            <ac:spMk id="2" creationId="{198C29F0-DCB3-3D6D-1100-43195BED5A43}"/>
          </ac:spMkLst>
        </pc:spChg>
        <pc:picChg chg="del">
          <ac:chgData name="Brenda Irvine" userId="bd134f3aa811f701" providerId="LiveId" clId="{2EF13B58-2BFB-472C-9D53-43C34FC392F7}" dt="2024-04-22T17:05:11.696" v="428" actId="478"/>
          <ac:picMkLst>
            <pc:docMk/>
            <pc:sldMk cId="3993988255" sldId="528"/>
            <ac:picMk id="3" creationId="{43400230-6174-03A0-3B59-354237393FF2}"/>
          </ac:picMkLst>
        </pc:picChg>
        <pc:picChg chg="add mod">
          <ac:chgData name="Brenda Irvine" userId="bd134f3aa811f701" providerId="LiveId" clId="{2EF13B58-2BFB-472C-9D53-43C34FC392F7}" dt="2024-04-18T22:04:17.035" v="242" actId="1037"/>
          <ac:picMkLst>
            <pc:docMk/>
            <pc:sldMk cId="3993988255" sldId="528"/>
            <ac:picMk id="4" creationId="{27936D7E-C5E1-DCFA-8153-9DDBCB7242F3}"/>
          </ac:picMkLst>
        </pc:picChg>
        <pc:picChg chg="add mod">
          <ac:chgData name="Brenda Irvine" userId="bd134f3aa811f701" providerId="LiveId" clId="{2EF13B58-2BFB-472C-9D53-43C34FC392F7}" dt="2024-04-22T17:05:12.349" v="429"/>
          <ac:picMkLst>
            <pc:docMk/>
            <pc:sldMk cId="3993988255" sldId="528"/>
            <ac:picMk id="5" creationId="{5F04C621-517F-4725-03ED-5D5E8BEF9F75}"/>
          </ac:picMkLst>
        </pc:picChg>
        <pc:picChg chg="add mod">
          <ac:chgData name="Brenda Irvine" userId="bd134f3aa811f701" providerId="LiveId" clId="{2EF13B58-2BFB-472C-9D53-43C34FC392F7}" dt="2024-04-18T18:32:23.388" v="206" actId="1037"/>
          <ac:picMkLst>
            <pc:docMk/>
            <pc:sldMk cId="3993988255" sldId="528"/>
            <ac:picMk id="2050" creationId="{FA588BFA-BF9F-5767-F091-CC6357232EA4}"/>
          </ac:picMkLst>
        </pc:picChg>
        <pc:picChg chg="add mod">
          <ac:chgData name="Brenda Irvine" userId="bd134f3aa811f701" providerId="LiveId" clId="{2EF13B58-2BFB-472C-9D53-43C34FC392F7}" dt="2024-04-18T18:33:45.904" v="215" actId="1037"/>
          <ac:picMkLst>
            <pc:docMk/>
            <pc:sldMk cId="3993988255" sldId="528"/>
            <ac:picMk id="2052" creationId="{330D3030-12DD-18B5-7A2E-39D79D1ED6FE}"/>
          </ac:picMkLst>
        </pc:picChg>
        <pc:picChg chg="add mod">
          <ac:chgData name="Brenda Irvine" userId="bd134f3aa811f701" providerId="LiveId" clId="{2EF13B58-2BFB-472C-9D53-43C34FC392F7}" dt="2024-04-18T18:34:55.455" v="221" actId="1037"/>
          <ac:picMkLst>
            <pc:docMk/>
            <pc:sldMk cId="3993988255" sldId="528"/>
            <ac:picMk id="2054" creationId="{FF7BD225-3E9B-17A7-F6B9-64911010E30D}"/>
          </ac:picMkLst>
        </pc:picChg>
        <pc:picChg chg="add mod">
          <ac:chgData name="Brenda Irvine" userId="bd134f3aa811f701" providerId="LiveId" clId="{2EF13B58-2BFB-472C-9D53-43C34FC392F7}" dt="2024-04-18T22:03:59.407" v="234" actId="14100"/>
          <ac:picMkLst>
            <pc:docMk/>
            <pc:sldMk cId="3993988255" sldId="528"/>
            <ac:picMk id="2056" creationId="{DC33A240-09B1-3D54-2E3E-AC15E89B4D33}"/>
          </ac:picMkLst>
        </pc:picChg>
        <pc:picChg chg="add mod">
          <ac:chgData name="Brenda Irvine" userId="bd134f3aa811f701" providerId="LiveId" clId="{2EF13B58-2BFB-472C-9D53-43C34FC392F7}" dt="2024-04-18T22:04:47.266" v="245" actId="1076"/>
          <ac:picMkLst>
            <pc:docMk/>
            <pc:sldMk cId="3993988255" sldId="528"/>
            <ac:picMk id="2058" creationId="{3EFC2FB4-3DCB-980E-43B0-261E26326D54}"/>
          </ac:picMkLst>
        </pc:picChg>
        <pc:picChg chg="add mod">
          <ac:chgData name="Brenda Irvine" userId="bd134f3aa811f701" providerId="LiveId" clId="{2EF13B58-2BFB-472C-9D53-43C34FC392F7}" dt="2024-04-18T22:05:24.476" v="252" actId="1037"/>
          <ac:picMkLst>
            <pc:docMk/>
            <pc:sldMk cId="3993988255" sldId="528"/>
            <ac:picMk id="2060" creationId="{FFA6247A-7964-9AFF-EA71-092F9C872CCC}"/>
          </ac:picMkLst>
        </pc:picChg>
        <pc:picChg chg="add mod">
          <ac:chgData name="Brenda Irvine" userId="bd134f3aa811f701" providerId="LiveId" clId="{2EF13B58-2BFB-472C-9D53-43C34FC392F7}" dt="2024-04-18T22:06:20.305" v="259" actId="1038"/>
          <ac:picMkLst>
            <pc:docMk/>
            <pc:sldMk cId="3993988255" sldId="528"/>
            <ac:picMk id="2062" creationId="{2B7D845D-38E7-5386-1F07-F62D5D851C79}"/>
          </ac:picMkLst>
        </pc:picChg>
        <pc:picChg chg="add mod">
          <ac:chgData name="Brenda Irvine" userId="bd134f3aa811f701" providerId="LiveId" clId="{2EF13B58-2BFB-472C-9D53-43C34FC392F7}" dt="2024-04-18T22:07:08.184" v="266" actId="14100"/>
          <ac:picMkLst>
            <pc:docMk/>
            <pc:sldMk cId="3993988255" sldId="528"/>
            <ac:picMk id="2064" creationId="{4A71B19F-5E4F-BB32-865E-8346B8135A24}"/>
          </ac:picMkLst>
        </pc:picChg>
        <pc:picChg chg="add mod">
          <ac:chgData name="Brenda Irvine" userId="bd134f3aa811f701" providerId="LiveId" clId="{2EF13B58-2BFB-472C-9D53-43C34FC392F7}" dt="2024-04-18T22:07:40.994" v="272" actId="1038"/>
          <ac:picMkLst>
            <pc:docMk/>
            <pc:sldMk cId="3993988255" sldId="528"/>
            <ac:picMk id="2066" creationId="{1EA1625D-0A78-4878-9582-4B30B026B849}"/>
          </ac:picMkLst>
        </pc:picChg>
        <pc:picChg chg="add mod">
          <ac:chgData name="Brenda Irvine" userId="bd134f3aa811f701" providerId="LiveId" clId="{2EF13B58-2BFB-472C-9D53-43C34FC392F7}" dt="2024-04-18T22:08:22.419" v="286" actId="1038"/>
          <ac:picMkLst>
            <pc:docMk/>
            <pc:sldMk cId="3993988255" sldId="528"/>
            <ac:picMk id="2068" creationId="{8DFDDEAA-0034-861F-8F07-62FB2A1B03A5}"/>
          </ac:picMkLst>
        </pc:picChg>
        <pc:picChg chg="add mod">
          <ac:chgData name="Brenda Irvine" userId="bd134f3aa811f701" providerId="LiveId" clId="{2EF13B58-2BFB-472C-9D53-43C34FC392F7}" dt="2024-04-18T22:08:58.657" v="294" actId="1037"/>
          <ac:picMkLst>
            <pc:docMk/>
            <pc:sldMk cId="3993988255" sldId="528"/>
            <ac:picMk id="2070" creationId="{8B62BAF0-5E7E-CF93-E720-C6550E3EB313}"/>
          </ac:picMkLst>
        </pc:picChg>
        <pc:picChg chg="add mod">
          <ac:chgData name="Brenda Irvine" userId="bd134f3aa811f701" providerId="LiveId" clId="{2EF13B58-2BFB-472C-9D53-43C34FC392F7}" dt="2024-04-18T22:10:44.552" v="300" actId="1037"/>
          <ac:picMkLst>
            <pc:docMk/>
            <pc:sldMk cId="3993988255" sldId="528"/>
            <ac:picMk id="2072" creationId="{1747A486-2F21-314D-1D06-0879B60F70E0}"/>
          </ac:picMkLst>
        </pc:picChg>
        <pc:picChg chg="add del">
          <ac:chgData name="Brenda Irvine" userId="bd134f3aa811f701" providerId="LiveId" clId="{2EF13B58-2BFB-472C-9D53-43C34FC392F7}" dt="2024-04-18T22:12:03.887" v="302" actId="478"/>
          <ac:picMkLst>
            <pc:docMk/>
            <pc:sldMk cId="3993988255" sldId="528"/>
            <ac:picMk id="2074" creationId="{FD41C610-CDFA-6526-0359-4772F66B4B45}"/>
          </ac:picMkLst>
        </pc:picChg>
        <pc:picChg chg="add mod">
          <ac:chgData name="Brenda Irvine" userId="bd134f3aa811f701" providerId="LiveId" clId="{2EF13B58-2BFB-472C-9D53-43C34FC392F7}" dt="2024-04-18T22:12:30.814" v="306" actId="14100"/>
          <ac:picMkLst>
            <pc:docMk/>
            <pc:sldMk cId="3993988255" sldId="528"/>
            <ac:picMk id="2076" creationId="{9764ABE6-E4A6-404E-BD35-D06A0ED44BA2}"/>
          </ac:picMkLst>
        </pc:picChg>
        <pc:picChg chg="add mod">
          <ac:chgData name="Brenda Irvine" userId="bd134f3aa811f701" providerId="LiveId" clId="{2EF13B58-2BFB-472C-9D53-43C34FC392F7}" dt="2024-04-18T22:14:05.637" v="315" actId="1038"/>
          <ac:picMkLst>
            <pc:docMk/>
            <pc:sldMk cId="3993988255" sldId="528"/>
            <ac:picMk id="2078" creationId="{BD99FD80-0742-89CE-244D-7FA207F5AE85}"/>
          </ac:picMkLst>
        </pc:picChg>
        <pc:picChg chg="add del mod">
          <ac:chgData name="Brenda Irvine" userId="bd134f3aa811f701" providerId="LiveId" clId="{2EF13B58-2BFB-472C-9D53-43C34FC392F7}" dt="2024-04-18T22:24:45.534" v="322" actId="478"/>
          <ac:picMkLst>
            <pc:docMk/>
            <pc:sldMk cId="3993988255" sldId="528"/>
            <ac:picMk id="2080" creationId="{E9080EAA-7CCC-D2FF-81DE-B32F3A58B04F}"/>
          </ac:picMkLst>
        </pc:picChg>
        <pc:picChg chg="add mod">
          <ac:chgData name="Brenda Irvine" userId="bd134f3aa811f701" providerId="LiveId" clId="{2EF13B58-2BFB-472C-9D53-43C34FC392F7}" dt="2024-04-18T22:25:01.012" v="330" actId="14100"/>
          <ac:picMkLst>
            <pc:docMk/>
            <pc:sldMk cId="3993988255" sldId="528"/>
            <ac:picMk id="2082" creationId="{9749ACEB-18D2-CE63-A3E9-0E82B2BF8FEE}"/>
          </ac:picMkLst>
        </pc:picChg>
        <pc:picChg chg="add mod">
          <ac:chgData name="Brenda Irvine" userId="bd134f3aa811f701" providerId="LiveId" clId="{2EF13B58-2BFB-472C-9D53-43C34FC392F7}" dt="2024-04-18T22:29:49.090" v="345" actId="14100"/>
          <ac:picMkLst>
            <pc:docMk/>
            <pc:sldMk cId="3993988255" sldId="528"/>
            <ac:picMk id="2084" creationId="{DAB81C2E-C862-3DF8-CAD2-6F44D76E98E6}"/>
          </ac:picMkLst>
        </pc:picChg>
        <pc:picChg chg="add mod">
          <ac:chgData name="Brenda Irvine" userId="bd134f3aa811f701" providerId="LiveId" clId="{2EF13B58-2BFB-472C-9D53-43C34FC392F7}" dt="2024-04-18T22:30:25.714" v="353" actId="1035"/>
          <ac:picMkLst>
            <pc:docMk/>
            <pc:sldMk cId="3993988255" sldId="528"/>
            <ac:picMk id="2086" creationId="{7FB24A41-1F69-E6E8-42D5-C80874EEC39F}"/>
          </ac:picMkLst>
        </pc:picChg>
        <pc:picChg chg="add mod">
          <ac:chgData name="Brenda Irvine" userId="bd134f3aa811f701" providerId="LiveId" clId="{2EF13B58-2BFB-472C-9D53-43C34FC392F7}" dt="2024-04-18T22:32:30.353" v="364" actId="14100"/>
          <ac:picMkLst>
            <pc:docMk/>
            <pc:sldMk cId="3993988255" sldId="528"/>
            <ac:picMk id="2088" creationId="{F2532BC5-86D4-2F16-CBA7-4328E015C402}"/>
          </ac:picMkLst>
        </pc:picChg>
        <pc:picChg chg="add mod">
          <ac:chgData name="Brenda Irvine" userId="bd134f3aa811f701" providerId="LiveId" clId="{2EF13B58-2BFB-472C-9D53-43C34FC392F7}" dt="2024-04-18T22:32:38.288" v="373" actId="1035"/>
          <ac:picMkLst>
            <pc:docMk/>
            <pc:sldMk cId="3993988255" sldId="528"/>
            <ac:picMk id="2090" creationId="{821590A9-EE19-9D98-21F5-56C19F29CA50}"/>
          </ac:picMkLst>
        </pc:picChg>
        <pc:picChg chg="add mod">
          <ac:chgData name="Brenda Irvine" userId="bd134f3aa811f701" providerId="LiveId" clId="{2EF13B58-2BFB-472C-9D53-43C34FC392F7}" dt="2024-04-18T22:34:01.633" v="378" actId="1035"/>
          <ac:picMkLst>
            <pc:docMk/>
            <pc:sldMk cId="3993988255" sldId="528"/>
            <ac:picMk id="2092" creationId="{5CC8356E-797B-D9B4-D88C-0E80A677DB70}"/>
          </ac:picMkLst>
        </pc:picChg>
        <pc:picChg chg="add mod">
          <ac:chgData name="Brenda Irvine" userId="bd134f3aa811f701" providerId="LiveId" clId="{2EF13B58-2BFB-472C-9D53-43C34FC392F7}" dt="2024-04-18T22:34:50.801" v="382" actId="14100"/>
          <ac:picMkLst>
            <pc:docMk/>
            <pc:sldMk cId="3993988255" sldId="528"/>
            <ac:picMk id="2094" creationId="{D2A4AACC-0CB8-069C-24DF-C734EAAD0D34}"/>
          </ac:picMkLst>
        </pc:picChg>
      </pc:sldChg>
      <pc:sldChg chg="addSp delSp modSp mod">
        <pc:chgData name="Brenda Irvine" userId="bd134f3aa811f701" providerId="LiveId" clId="{2EF13B58-2BFB-472C-9D53-43C34FC392F7}" dt="2024-04-22T17:07:09.502" v="457" actId="207"/>
        <pc:sldMkLst>
          <pc:docMk/>
          <pc:sldMk cId="962404180" sldId="529"/>
        </pc:sldMkLst>
        <pc:spChg chg="mod">
          <ac:chgData name="Brenda Irvine" userId="bd134f3aa811f701" providerId="LiveId" clId="{2EF13B58-2BFB-472C-9D53-43C34FC392F7}" dt="2024-04-22T17:07:09.502" v="457" actId="207"/>
          <ac:spMkLst>
            <pc:docMk/>
            <pc:sldMk cId="962404180" sldId="529"/>
            <ac:spMk id="2" creationId="{C37898C6-9EBF-74D3-14B5-B6891D228B31}"/>
          </ac:spMkLst>
        </pc:spChg>
        <pc:picChg chg="del">
          <ac:chgData name="Brenda Irvine" userId="bd134f3aa811f701" providerId="LiveId" clId="{2EF13B58-2BFB-472C-9D53-43C34FC392F7}" dt="2024-04-22T17:05:19.354" v="432" actId="478"/>
          <ac:picMkLst>
            <pc:docMk/>
            <pc:sldMk cId="962404180" sldId="529"/>
            <ac:picMk id="3" creationId="{E6CF7C1C-AA94-8430-D25F-9CAC8B59314C}"/>
          </ac:picMkLst>
        </pc:picChg>
        <pc:picChg chg="add mod">
          <ac:chgData name="Brenda Irvine" userId="bd134f3aa811f701" providerId="LiveId" clId="{2EF13B58-2BFB-472C-9D53-43C34FC392F7}" dt="2024-04-22T17:05:19.843" v="433"/>
          <ac:picMkLst>
            <pc:docMk/>
            <pc:sldMk cId="962404180" sldId="529"/>
            <ac:picMk id="13" creationId="{83FB45CC-C874-58C4-0248-23CFAB5C457A}"/>
          </ac:picMkLst>
        </pc:picChg>
      </pc:sldChg>
      <pc:sldChg chg="addSp delSp modSp mod">
        <pc:chgData name="Brenda Irvine" userId="bd134f3aa811f701" providerId="LiveId" clId="{2EF13B58-2BFB-472C-9D53-43C34FC392F7}" dt="2024-04-22T17:07:18.091" v="459" actId="207"/>
        <pc:sldMkLst>
          <pc:docMk/>
          <pc:sldMk cId="2755805310" sldId="530"/>
        </pc:sldMkLst>
        <pc:spChg chg="mod">
          <ac:chgData name="Brenda Irvine" userId="bd134f3aa811f701" providerId="LiveId" clId="{2EF13B58-2BFB-472C-9D53-43C34FC392F7}" dt="2024-04-22T17:07:18.091" v="459" actId="207"/>
          <ac:spMkLst>
            <pc:docMk/>
            <pc:sldMk cId="2755805310" sldId="530"/>
            <ac:spMk id="2" creationId="{B90C29F7-052E-1895-6A03-EF1D5972F078}"/>
          </ac:spMkLst>
        </pc:spChg>
        <pc:picChg chg="del">
          <ac:chgData name="Brenda Irvine" userId="bd134f3aa811f701" providerId="LiveId" clId="{2EF13B58-2BFB-472C-9D53-43C34FC392F7}" dt="2024-04-22T17:05:23.376" v="434" actId="478"/>
          <ac:picMkLst>
            <pc:docMk/>
            <pc:sldMk cId="2755805310" sldId="530"/>
            <ac:picMk id="3" creationId="{569BB052-956A-78B6-1F9C-5065FC19AB53}"/>
          </ac:picMkLst>
        </pc:picChg>
        <pc:picChg chg="add mod">
          <ac:chgData name="Brenda Irvine" userId="bd134f3aa811f701" providerId="LiveId" clId="{2EF13B58-2BFB-472C-9D53-43C34FC392F7}" dt="2024-04-22T17:05:23.847" v="435"/>
          <ac:picMkLst>
            <pc:docMk/>
            <pc:sldMk cId="2755805310" sldId="530"/>
            <ac:picMk id="12" creationId="{AFC37F85-DA6C-0571-8ED2-B3011F6DDF55}"/>
          </ac:picMkLst>
        </pc:picChg>
      </pc:sldChg>
      <pc:sldChg chg="addSp delSp modSp mod ord">
        <pc:chgData name="Brenda Irvine" userId="bd134f3aa811f701" providerId="LiveId" clId="{2EF13B58-2BFB-472C-9D53-43C34FC392F7}" dt="2024-04-22T17:07:01.836" v="455" actId="1076"/>
        <pc:sldMkLst>
          <pc:docMk/>
          <pc:sldMk cId="3651476412" sldId="531"/>
        </pc:sldMkLst>
        <pc:spChg chg="mod">
          <ac:chgData name="Brenda Irvine" userId="bd134f3aa811f701" providerId="LiveId" clId="{2EF13B58-2BFB-472C-9D53-43C34FC392F7}" dt="2024-04-22T17:07:01.836" v="455" actId="1076"/>
          <ac:spMkLst>
            <pc:docMk/>
            <pc:sldMk cId="3651476412" sldId="531"/>
            <ac:spMk id="2" creationId="{F5F0B3F6-4CD3-0511-A90F-941E6499FF7A}"/>
          </ac:spMkLst>
        </pc:spChg>
        <pc:picChg chg="del">
          <ac:chgData name="Brenda Irvine" userId="bd134f3aa811f701" providerId="LiveId" clId="{2EF13B58-2BFB-472C-9D53-43C34FC392F7}" dt="2024-04-22T17:05:15.302" v="430" actId="478"/>
          <ac:picMkLst>
            <pc:docMk/>
            <pc:sldMk cId="3651476412" sldId="531"/>
            <ac:picMk id="3" creationId="{A545B12F-5188-DDFA-865B-1DB849DAD5E5}"/>
          </ac:picMkLst>
        </pc:picChg>
        <pc:picChg chg="add mod">
          <ac:chgData name="Brenda Irvine" userId="bd134f3aa811f701" providerId="LiveId" clId="{2EF13B58-2BFB-472C-9D53-43C34FC392F7}" dt="2024-04-22T17:05:15.843" v="431"/>
          <ac:picMkLst>
            <pc:docMk/>
            <pc:sldMk cId="3651476412" sldId="531"/>
            <ac:picMk id="5" creationId="{B7B19DB4-C5AD-E195-FD15-17BF01743B50}"/>
          </ac:picMkLst>
        </pc:picChg>
      </pc:sldChg>
      <pc:sldChg chg="addSp delSp modSp add mod">
        <pc:chgData name="Brenda Irvine" userId="bd134f3aa811f701" providerId="LiveId" clId="{2EF13B58-2BFB-472C-9D53-43C34FC392F7}" dt="2024-04-22T17:06:38.168" v="441" actId="207"/>
        <pc:sldMkLst>
          <pc:docMk/>
          <pc:sldMk cId="3122540510" sldId="532"/>
        </pc:sldMkLst>
        <pc:spChg chg="mod">
          <ac:chgData name="Brenda Irvine" userId="bd134f3aa811f701" providerId="LiveId" clId="{2EF13B58-2BFB-472C-9D53-43C34FC392F7}" dt="2024-04-22T17:06:38.168" v="441" actId="207"/>
          <ac:spMkLst>
            <pc:docMk/>
            <pc:sldMk cId="3122540510" sldId="532"/>
            <ac:spMk id="2" creationId="{8A74D7D6-6DED-8B16-2DB2-DB98B1F6EDC6}"/>
          </ac:spMkLst>
        </pc:spChg>
        <pc:picChg chg="del">
          <ac:chgData name="Brenda Irvine" userId="bd134f3aa811f701" providerId="LiveId" clId="{2EF13B58-2BFB-472C-9D53-43C34FC392F7}" dt="2024-04-22T17:05:07.075" v="426" actId="478"/>
          <ac:picMkLst>
            <pc:docMk/>
            <pc:sldMk cId="3122540510" sldId="532"/>
            <ac:picMk id="7" creationId="{C5279B40-19DC-ADDA-3427-F9FDD79BA5BA}"/>
          </ac:picMkLst>
        </pc:picChg>
        <pc:picChg chg="add mod">
          <ac:chgData name="Brenda Irvine" userId="bd134f3aa811f701" providerId="LiveId" clId="{2EF13B58-2BFB-472C-9D53-43C34FC392F7}" dt="2024-04-22T17:05:07.742" v="427"/>
          <ac:picMkLst>
            <pc:docMk/>
            <pc:sldMk cId="3122540510" sldId="532"/>
            <ac:picMk id="10" creationId="{72155075-9A31-AB94-6951-4A48C1A404B2}"/>
          </ac:picMkLst>
        </pc:picChg>
      </pc:sldChg>
    </pc:docChg>
  </pc:docChgLst>
  <pc:docChgLst>
    <pc:chgData name="Brenda Irvine" userId="bd134f3aa811f701" providerId="LiveId" clId="{AD35D5B3-610B-4342-8154-151E064B9275}"/>
    <pc:docChg chg="custSel addSld delSld modSld">
      <pc:chgData name="Brenda Irvine" userId="bd134f3aa811f701" providerId="LiveId" clId="{AD35D5B3-610B-4342-8154-151E064B9275}" dt="2024-04-22T17:15:53.613" v="512" actId="1076"/>
      <pc:docMkLst>
        <pc:docMk/>
      </pc:docMkLst>
      <pc:sldChg chg="del">
        <pc:chgData name="Brenda Irvine" userId="bd134f3aa811f701" providerId="LiveId" clId="{AD35D5B3-610B-4342-8154-151E064B9275}" dt="2024-04-16T19:11:01.946" v="0" actId="47"/>
        <pc:sldMkLst>
          <pc:docMk/>
          <pc:sldMk cId="3053211289" sldId="256"/>
        </pc:sldMkLst>
      </pc:sldChg>
      <pc:sldChg chg="del">
        <pc:chgData name="Brenda Irvine" userId="bd134f3aa811f701" providerId="LiveId" clId="{AD35D5B3-610B-4342-8154-151E064B9275}" dt="2024-04-16T19:11:02.719" v="1" actId="47"/>
        <pc:sldMkLst>
          <pc:docMk/>
          <pc:sldMk cId="4059237801" sldId="257"/>
        </pc:sldMkLst>
      </pc:sldChg>
      <pc:sldChg chg="del">
        <pc:chgData name="Brenda Irvine" userId="bd134f3aa811f701" providerId="LiveId" clId="{AD35D5B3-610B-4342-8154-151E064B9275}" dt="2024-04-16T19:11:03.195" v="2" actId="47"/>
        <pc:sldMkLst>
          <pc:docMk/>
          <pc:sldMk cId="1847885528" sldId="258"/>
        </pc:sldMkLst>
      </pc:sldChg>
      <pc:sldChg chg="del">
        <pc:chgData name="Brenda Irvine" userId="bd134f3aa811f701" providerId="LiveId" clId="{AD35D5B3-610B-4342-8154-151E064B9275}" dt="2024-04-16T19:11:03.735" v="3" actId="47"/>
        <pc:sldMkLst>
          <pc:docMk/>
          <pc:sldMk cId="1427246543" sldId="259"/>
        </pc:sldMkLst>
      </pc:sldChg>
      <pc:sldChg chg="del">
        <pc:chgData name="Brenda Irvine" userId="bd134f3aa811f701" providerId="LiveId" clId="{AD35D5B3-610B-4342-8154-151E064B9275}" dt="2024-04-16T19:11:04.265" v="4" actId="47"/>
        <pc:sldMkLst>
          <pc:docMk/>
          <pc:sldMk cId="492307795" sldId="422"/>
        </pc:sldMkLst>
      </pc:sldChg>
      <pc:sldChg chg="del">
        <pc:chgData name="Brenda Irvine" userId="bd134f3aa811f701" providerId="LiveId" clId="{AD35D5B3-610B-4342-8154-151E064B9275}" dt="2024-04-16T19:11:06.105" v="5" actId="47"/>
        <pc:sldMkLst>
          <pc:docMk/>
          <pc:sldMk cId="2758147500" sldId="425"/>
        </pc:sldMkLst>
      </pc:sldChg>
      <pc:sldChg chg="del">
        <pc:chgData name="Brenda Irvine" userId="bd134f3aa811f701" providerId="LiveId" clId="{AD35D5B3-610B-4342-8154-151E064B9275}" dt="2024-04-16T19:11:37.796" v="40" actId="47"/>
        <pc:sldMkLst>
          <pc:docMk/>
          <pc:sldMk cId="991603330" sldId="501"/>
        </pc:sldMkLst>
      </pc:sldChg>
      <pc:sldChg chg="del">
        <pc:chgData name="Brenda Irvine" userId="bd134f3aa811f701" providerId="LiveId" clId="{AD35D5B3-610B-4342-8154-151E064B9275}" dt="2024-04-16T19:11:09.445" v="6" actId="47"/>
        <pc:sldMkLst>
          <pc:docMk/>
          <pc:sldMk cId="2990801523" sldId="502"/>
        </pc:sldMkLst>
      </pc:sldChg>
      <pc:sldChg chg="del">
        <pc:chgData name="Brenda Irvine" userId="bd134f3aa811f701" providerId="LiveId" clId="{AD35D5B3-610B-4342-8154-151E064B9275}" dt="2024-04-16T19:11:10.088" v="7" actId="47"/>
        <pc:sldMkLst>
          <pc:docMk/>
          <pc:sldMk cId="421933613" sldId="503"/>
        </pc:sldMkLst>
      </pc:sldChg>
      <pc:sldChg chg="del">
        <pc:chgData name="Brenda Irvine" userId="bd134f3aa811f701" providerId="LiveId" clId="{AD35D5B3-610B-4342-8154-151E064B9275}" dt="2024-04-16T19:11:10.565" v="8" actId="47"/>
        <pc:sldMkLst>
          <pc:docMk/>
          <pc:sldMk cId="2418752892" sldId="504"/>
        </pc:sldMkLst>
      </pc:sldChg>
      <pc:sldChg chg="del">
        <pc:chgData name="Brenda Irvine" userId="bd134f3aa811f701" providerId="LiveId" clId="{AD35D5B3-610B-4342-8154-151E064B9275}" dt="2024-04-16T19:11:11.145" v="9" actId="47"/>
        <pc:sldMkLst>
          <pc:docMk/>
          <pc:sldMk cId="1939244905" sldId="505"/>
        </pc:sldMkLst>
      </pc:sldChg>
      <pc:sldChg chg="del">
        <pc:chgData name="Brenda Irvine" userId="bd134f3aa811f701" providerId="LiveId" clId="{AD35D5B3-610B-4342-8154-151E064B9275}" dt="2024-04-16T19:11:11.785" v="10" actId="47"/>
        <pc:sldMkLst>
          <pc:docMk/>
          <pc:sldMk cId="587866151" sldId="506"/>
        </pc:sldMkLst>
      </pc:sldChg>
      <pc:sldChg chg="del">
        <pc:chgData name="Brenda Irvine" userId="bd134f3aa811f701" providerId="LiveId" clId="{AD35D5B3-610B-4342-8154-151E064B9275}" dt="2024-04-16T19:11:44.765" v="41" actId="47"/>
        <pc:sldMkLst>
          <pc:docMk/>
          <pc:sldMk cId="645257271" sldId="507"/>
        </pc:sldMkLst>
      </pc:sldChg>
      <pc:sldChg chg="del">
        <pc:chgData name="Brenda Irvine" userId="bd134f3aa811f701" providerId="LiveId" clId="{AD35D5B3-610B-4342-8154-151E064B9275}" dt="2024-04-16T19:11:14.235" v="11" actId="47"/>
        <pc:sldMkLst>
          <pc:docMk/>
          <pc:sldMk cId="2142240315" sldId="508"/>
        </pc:sldMkLst>
      </pc:sldChg>
      <pc:sldChg chg="del">
        <pc:chgData name="Brenda Irvine" userId="bd134f3aa811f701" providerId="LiveId" clId="{AD35D5B3-610B-4342-8154-151E064B9275}" dt="2024-04-16T19:11:15.205" v="12" actId="47"/>
        <pc:sldMkLst>
          <pc:docMk/>
          <pc:sldMk cId="1587334607" sldId="509"/>
        </pc:sldMkLst>
      </pc:sldChg>
      <pc:sldChg chg="del">
        <pc:chgData name="Brenda Irvine" userId="bd134f3aa811f701" providerId="LiveId" clId="{AD35D5B3-610B-4342-8154-151E064B9275}" dt="2024-04-16T19:11:15.855" v="13" actId="47"/>
        <pc:sldMkLst>
          <pc:docMk/>
          <pc:sldMk cId="3718006915" sldId="510"/>
        </pc:sldMkLst>
      </pc:sldChg>
      <pc:sldChg chg="del">
        <pc:chgData name="Brenda Irvine" userId="bd134f3aa811f701" providerId="LiveId" clId="{AD35D5B3-610B-4342-8154-151E064B9275}" dt="2024-04-16T19:11:16.725" v="14" actId="47"/>
        <pc:sldMkLst>
          <pc:docMk/>
          <pc:sldMk cId="1731913195" sldId="511"/>
        </pc:sldMkLst>
      </pc:sldChg>
      <pc:sldChg chg="del">
        <pc:chgData name="Brenda Irvine" userId="bd134f3aa811f701" providerId="LiveId" clId="{AD35D5B3-610B-4342-8154-151E064B9275}" dt="2024-04-16T19:11:17.075" v="15" actId="47"/>
        <pc:sldMkLst>
          <pc:docMk/>
          <pc:sldMk cId="2537761502" sldId="512"/>
        </pc:sldMkLst>
      </pc:sldChg>
      <pc:sldChg chg="del">
        <pc:chgData name="Brenda Irvine" userId="bd134f3aa811f701" providerId="LiveId" clId="{AD35D5B3-610B-4342-8154-151E064B9275}" dt="2024-04-16T19:11:17.555" v="16" actId="47"/>
        <pc:sldMkLst>
          <pc:docMk/>
          <pc:sldMk cId="2846867646" sldId="513"/>
        </pc:sldMkLst>
      </pc:sldChg>
      <pc:sldChg chg="del">
        <pc:chgData name="Brenda Irvine" userId="bd134f3aa811f701" providerId="LiveId" clId="{AD35D5B3-610B-4342-8154-151E064B9275}" dt="2024-04-16T19:11:18.095" v="17" actId="47"/>
        <pc:sldMkLst>
          <pc:docMk/>
          <pc:sldMk cId="3678612083" sldId="514"/>
        </pc:sldMkLst>
      </pc:sldChg>
      <pc:sldChg chg="del">
        <pc:chgData name="Brenda Irvine" userId="bd134f3aa811f701" providerId="LiveId" clId="{AD35D5B3-610B-4342-8154-151E064B9275}" dt="2024-04-16T19:11:18.595" v="18" actId="47"/>
        <pc:sldMkLst>
          <pc:docMk/>
          <pc:sldMk cId="41989183" sldId="515"/>
        </pc:sldMkLst>
      </pc:sldChg>
      <pc:sldChg chg="del">
        <pc:chgData name="Brenda Irvine" userId="bd134f3aa811f701" providerId="LiveId" clId="{AD35D5B3-610B-4342-8154-151E064B9275}" dt="2024-04-16T19:11:19.135" v="19" actId="47"/>
        <pc:sldMkLst>
          <pc:docMk/>
          <pc:sldMk cId="3844253808" sldId="516"/>
        </pc:sldMkLst>
      </pc:sldChg>
      <pc:sldChg chg="del">
        <pc:chgData name="Brenda Irvine" userId="bd134f3aa811f701" providerId="LiveId" clId="{AD35D5B3-610B-4342-8154-151E064B9275}" dt="2024-04-16T19:11:19.705" v="20" actId="47"/>
        <pc:sldMkLst>
          <pc:docMk/>
          <pc:sldMk cId="3577258557" sldId="517"/>
        </pc:sldMkLst>
      </pc:sldChg>
      <pc:sldChg chg="del">
        <pc:chgData name="Brenda Irvine" userId="bd134f3aa811f701" providerId="LiveId" clId="{AD35D5B3-610B-4342-8154-151E064B9275}" dt="2024-04-16T19:11:20.245" v="21" actId="47"/>
        <pc:sldMkLst>
          <pc:docMk/>
          <pc:sldMk cId="504936038" sldId="518"/>
        </pc:sldMkLst>
      </pc:sldChg>
      <pc:sldChg chg="del">
        <pc:chgData name="Brenda Irvine" userId="bd134f3aa811f701" providerId="LiveId" clId="{AD35D5B3-610B-4342-8154-151E064B9275}" dt="2024-04-16T19:11:20.745" v="22" actId="47"/>
        <pc:sldMkLst>
          <pc:docMk/>
          <pc:sldMk cId="3157231326" sldId="519"/>
        </pc:sldMkLst>
      </pc:sldChg>
      <pc:sldChg chg="del">
        <pc:chgData name="Brenda Irvine" userId="bd134f3aa811f701" providerId="LiveId" clId="{AD35D5B3-610B-4342-8154-151E064B9275}" dt="2024-04-16T19:11:21.375" v="23" actId="47"/>
        <pc:sldMkLst>
          <pc:docMk/>
          <pc:sldMk cId="1594838523" sldId="520"/>
        </pc:sldMkLst>
      </pc:sldChg>
      <pc:sldChg chg="del">
        <pc:chgData name="Brenda Irvine" userId="bd134f3aa811f701" providerId="LiveId" clId="{AD35D5B3-610B-4342-8154-151E064B9275}" dt="2024-04-16T19:11:22.459" v="24" actId="47"/>
        <pc:sldMkLst>
          <pc:docMk/>
          <pc:sldMk cId="3970574546" sldId="521"/>
        </pc:sldMkLst>
      </pc:sldChg>
      <pc:sldChg chg="del">
        <pc:chgData name="Brenda Irvine" userId="bd134f3aa811f701" providerId="LiveId" clId="{AD35D5B3-610B-4342-8154-151E064B9275}" dt="2024-04-16T19:11:26.125" v="25" actId="47"/>
        <pc:sldMkLst>
          <pc:docMk/>
          <pc:sldMk cId="2615938138" sldId="522"/>
        </pc:sldMkLst>
      </pc:sldChg>
      <pc:sldChg chg="del">
        <pc:chgData name="Brenda Irvine" userId="bd134f3aa811f701" providerId="LiveId" clId="{AD35D5B3-610B-4342-8154-151E064B9275}" dt="2024-04-16T19:11:26.735" v="26" actId="47"/>
        <pc:sldMkLst>
          <pc:docMk/>
          <pc:sldMk cId="2454210681" sldId="523"/>
        </pc:sldMkLst>
      </pc:sldChg>
      <pc:sldChg chg="del">
        <pc:chgData name="Brenda Irvine" userId="bd134f3aa811f701" providerId="LiveId" clId="{AD35D5B3-610B-4342-8154-151E064B9275}" dt="2024-04-16T19:11:27.545" v="27" actId="47"/>
        <pc:sldMkLst>
          <pc:docMk/>
          <pc:sldMk cId="2009844436" sldId="524"/>
        </pc:sldMkLst>
      </pc:sldChg>
      <pc:sldChg chg="addSp delSp modSp mod">
        <pc:chgData name="Brenda Irvine" userId="bd134f3aa811f701" providerId="LiveId" clId="{AD35D5B3-610B-4342-8154-151E064B9275}" dt="2024-04-16T20:58:15.448" v="155"/>
        <pc:sldMkLst>
          <pc:docMk/>
          <pc:sldMk cId="3200499003" sldId="525"/>
        </pc:sldMkLst>
        <pc:spChg chg="add mod">
          <ac:chgData name="Brenda Irvine" userId="bd134f3aa811f701" providerId="LiveId" clId="{AD35D5B3-610B-4342-8154-151E064B9275}" dt="2024-04-16T19:14:28.146" v="50" actId="1076"/>
          <ac:spMkLst>
            <pc:docMk/>
            <pc:sldMk cId="3200499003" sldId="525"/>
            <ac:spMk id="2" creationId="{1F458C38-83A7-232F-9E3E-D3115E9EA1EC}"/>
          </ac:spMkLst>
        </pc:spChg>
        <pc:spChg chg="del">
          <ac:chgData name="Brenda Irvine" userId="bd134f3aa811f701" providerId="LiveId" clId="{AD35D5B3-610B-4342-8154-151E064B9275}" dt="2024-04-16T19:12:08.906" v="42" actId="478"/>
          <ac:spMkLst>
            <pc:docMk/>
            <pc:sldMk cId="3200499003" sldId="525"/>
            <ac:spMk id="4" creationId="{11E6F1B3-87D0-43C9-94FB-8F942D34F640}"/>
          </ac:spMkLst>
        </pc:spChg>
        <pc:picChg chg="add mod">
          <ac:chgData name="Brenda Irvine" userId="bd134f3aa811f701" providerId="LiveId" clId="{AD35D5B3-610B-4342-8154-151E064B9275}" dt="2024-04-16T20:58:15.448" v="155"/>
          <ac:picMkLst>
            <pc:docMk/>
            <pc:sldMk cId="3200499003" sldId="525"/>
            <ac:picMk id="3" creationId="{C9991B4E-0FFE-370F-62D5-58FA7614BC2D}"/>
          </ac:picMkLst>
        </pc:picChg>
      </pc:sldChg>
      <pc:sldChg chg="addSp delSp modSp add mod">
        <pc:chgData name="Brenda Irvine" userId="bd134f3aa811f701" providerId="LiveId" clId="{AD35D5B3-610B-4342-8154-151E064B9275}" dt="2024-04-22T17:15:53.613" v="512" actId="1076"/>
        <pc:sldMkLst>
          <pc:docMk/>
          <pc:sldMk cId="1118986565" sldId="526"/>
        </pc:sldMkLst>
        <pc:spChg chg="add mod">
          <ac:chgData name="Brenda Irvine" userId="bd134f3aa811f701" providerId="LiveId" clId="{AD35D5B3-610B-4342-8154-151E064B9275}" dt="2024-04-16T19:14:46.843" v="52" actId="1076"/>
          <ac:spMkLst>
            <pc:docMk/>
            <pc:sldMk cId="1118986565" sldId="526"/>
            <ac:spMk id="2" creationId="{8A74D7D6-6DED-8B16-2DB2-DB98B1F6EDC6}"/>
          </ac:spMkLst>
        </pc:spChg>
        <pc:picChg chg="add mod">
          <ac:chgData name="Brenda Irvine" userId="bd134f3aa811f701" providerId="LiveId" clId="{AD35D5B3-610B-4342-8154-151E064B9275}" dt="2024-04-16T20:21:56.597" v="69" actId="14100"/>
          <ac:picMkLst>
            <pc:docMk/>
            <pc:sldMk cId="1118986565" sldId="526"/>
            <ac:picMk id="3" creationId="{1E432A8B-44ED-4371-879F-4060234B646F}"/>
          </ac:picMkLst>
        </pc:picChg>
        <pc:picChg chg="add mod">
          <ac:chgData name="Brenda Irvine" userId="bd134f3aa811f701" providerId="LiveId" clId="{AD35D5B3-610B-4342-8154-151E064B9275}" dt="2024-04-16T20:25:26.139" v="92" actId="14100"/>
          <ac:picMkLst>
            <pc:docMk/>
            <pc:sldMk cId="1118986565" sldId="526"/>
            <ac:picMk id="4" creationId="{000151B4-0AF3-E0AC-7635-27D0133161CD}"/>
          </ac:picMkLst>
        </pc:picChg>
        <pc:picChg chg="add mod modCrop">
          <ac:chgData name="Brenda Irvine" userId="bd134f3aa811f701" providerId="LiveId" clId="{AD35D5B3-610B-4342-8154-151E064B9275}" dt="2024-04-16T20:52:11.939" v="137" actId="14100"/>
          <ac:picMkLst>
            <pc:docMk/>
            <pc:sldMk cId="1118986565" sldId="526"/>
            <ac:picMk id="5" creationId="{784B92BA-8BC6-98C5-6B88-A0575AC494A3}"/>
          </ac:picMkLst>
        </pc:picChg>
        <pc:picChg chg="add mod">
          <ac:chgData name="Brenda Irvine" userId="bd134f3aa811f701" providerId="LiveId" clId="{AD35D5B3-610B-4342-8154-151E064B9275}" dt="2024-04-16T20:53:40.667" v="147" actId="1036"/>
          <ac:picMkLst>
            <pc:docMk/>
            <pc:sldMk cId="1118986565" sldId="526"/>
            <ac:picMk id="6" creationId="{6A026E16-0A1D-C48C-ED85-65040254ED33}"/>
          </ac:picMkLst>
        </pc:picChg>
        <pc:picChg chg="add mod">
          <ac:chgData name="Brenda Irvine" userId="bd134f3aa811f701" providerId="LiveId" clId="{AD35D5B3-610B-4342-8154-151E064B9275}" dt="2024-04-16T20:58:18.948" v="156"/>
          <ac:picMkLst>
            <pc:docMk/>
            <pc:sldMk cId="1118986565" sldId="526"/>
            <ac:picMk id="7" creationId="{C5279B40-19DC-ADDA-3427-F9FDD79BA5BA}"/>
          </ac:picMkLst>
        </pc:picChg>
        <pc:picChg chg="add mod">
          <ac:chgData name="Brenda Irvine" userId="bd134f3aa811f701" providerId="LiveId" clId="{AD35D5B3-610B-4342-8154-151E064B9275}" dt="2024-04-16T21:01:44.978" v="192" actId="14100"/>
          <ac:picMkLst>
            <pc:docMk/>
            <pc:sldMk cId="1118986565" sldId="526"/>
            <ac:picMk id="8" creationId="{9E2C8F00-798E-9A27-C3F8-04536191E1AD}"/>
          </ac:picMkLst>
        </pc:picChg>
        <pc:picChg chg="add mod">
          <ac:chgData name="Brenda Irvine" userId="bd134f3aa811f701" providerId="LiveId" clId="{AD35D5B3-610B-4342-8154-151E064B9275}" dt="2024-04-17T16:52:31.066" v="204" actId="1038"/>
          <ac:picMkLst>
            <pc:docMk/>
            <pc:sldMk cId="1118986565" sldId="526"/>
            <ac:picMk id="9" creationId="{673B2915-FA93-A41D-CDE2-194C5C1B2ADB}"/>
          </ac:picMkLst>
        </pc:picChg>
        <pc:picChg chg="add del mod">
          <ac:chgData name="Brenda Irvine" userId="bd134f3aa811f701" providerId="LiveId" clId="{AD35D5B3-610B-4342-8154-151E064B9275}" dt="2024-04-17T16:58:36.199" v="209" actId="478"/>
          <ac:picMkLst>
            <pc:docMk/>
            <pc:sldMk cId="1118986565" sldId="526"/>
            <ac:picMk id="10" creationId="{0D3CBE18-812F-BD8C-B4D3-A2CA3D0F0E55}"/>
          </ac:picMkLst>
        </pc:picChg>
        <pc:picChg chg="add mod">
          <ac:chgData name="Brenda Irvine" userId="bd134f3aa811f701" providerId="LiveId" clId="{AD35D5B3-610B-4342-8154-151E064B9275}" dt="2024-04-17T16:59:06.689" v="214" actId="14100"/>
          <ac:picMkLst>
            <pc:docMk/>
            <pc:sldMk cId="1118986565" sldId="526"/>
            <ac:picMk id="11" creationId="{8DF0E958-DE16-627F-D39B-38CA80389A2E}"/>
          </ac:picMkLst>
        </pc:picChg>
        <pc:picChg chg="add mod">
          <ac:chgData name="Brenda Irvine" userId="bd134f3aa811f701" providerId="LiveId" clId="{AD35D5B3-610B-4342-8154-151E064B9275}" dt="2024-04-17T17:03:15.762" v="230" actId="14100"/>
          <ac:picMkLst>
            <pc:docMk/>
            <pc:sldMk cId="1118986565" sldId="526"/>
            <ac:picMk id="12" creationId="{B565414C-7A7A-15AE-0A45-081247AAA64B}"/>
          </ac:picMkLst>
        </pc:picChg>
        <pc:picChg chg="add mod">
          <ac:chgData name="Brenda Irvine" userId="bd134f3aa811f701" providerId="LiveId" clId="{AD35D5B3-610B-4342-8154-151E064B9275}" dt="2024-04-17T17:04:12.603" v="239" actId="14100"/>
          <ac:picMkLst>
            <pc:docMk/>
            <pc:sldMk cId="1118986565" sldId="526"/>
            <ac:picMk id="13" creationId="{26786812-703A-B965-F739-7A80240D2DCE}"/>
          </ac:picMkLst>
        </pc:picChg>
        <pc:picChg chg="add mod">
          <ac:chgData name="Brenda Irvine" userId="bd134f3aa811f701" providerId="LiveId" clId="{AD35D5B3-610B-4342-8154-151E064B9275}" dt="2024-04-17T17:04:59.273" v="245" actId="1076"/>
          <ac:picMkLst>
            <pc:docMk/>
            <pc:sldMk cId="1118986565" sldId="526"/>
            <ac:picMk id="14" creationId="{7A4B95BA-BC7F-03CC-19AE-BADE8DF88E49}"/>
          </ac:picMkLst>
        </pc:picChg>
        <pc:picChg chg="add mod">
          <ac:chgData name="Brenda Irvine" userId="bd134f3aa811f701" providerId="LiveId" clId="{AD35D5B3-610B-4342-8154-151E064B9275}" dt="2024-04-17T17:05:42.724" v="255" actId="14100"/>
          <ac:picMkLst>
            <pc:docMk/>
            <pc:sldMk cId="1118986565" sldId="526"/>
            <ac:picMk id="15" creationId="{3899948B-1CFA-D4F8-FEC5-4DE38526D88F}"/>
          </ac:picMkLst>
        </pc:picChg>
        <pc:picChg chg="add mod">
          <ac:chgData name="Brenda Irvine" userId="bd134f3aa811f701" providerId="LiveId" clId="{AD35D5B3-610B-4342-8154-151E064B9275}" dt="2024-04-22T17:07:52.320" v="463" actId="14100"/>
          <ac:picMkLst>
            <pc:docMk/>
            <pc:sldMk cId="1118986565" sldId="526"/>
            <ac:picMk id="16" creationId="{24938D1E-855F-B40E-E2ED-86CE74E696C5}"/>
          </ac:picMkLst>
        </pc:picChg>
        <pc:picChg chg="add del mod">
          <ac:chgData name="Brenda Irvine" userId="bd134f3aa811f701" providerId="LiveId" clId="{AD35D5B3-610B-4342-8154-151E064B9275}" dt="2024-04-17T17:07:21.705" v="276" actId="478"/>
          <ac:picMkLst>
            <pc:docMk/>
            <pc:sldMk cId="1118986565" sldId="526"/>
            <ac:picMk id="16" creationId="{794372B0-EA1F-8D39-629C-D7F52D96F3DF}"/>
          </ac:picMkLst>
        </pc:picChg>
        <pc:picChg chg="add mod">
          <ac:chgData name="Brenda Irvine" userId="bd134f3aa811f701" providerId="LiveId" clId="{AD35D5B3-610B-4342-8154-151E064B9275}" dt="2024-04-22T17:08:55.701" v="469" actId="14100"/>
          <ac:picMkLst>
            <pc:docMk/>
            <pc:sldMk cId="1118986565" sldId="526"/>
            <ac:picMk id="17" creationId="{8679E181-5E0E-943A-CFC3-7AA888666C8A}"/>
          </ac:picMkLst>
        </pc:picChg>
        <pc:picChg chg="add mod">
          <ac:chgData name="Brenda Irvine" userId="bd134f3aa811f701" providerId="LiveId" clId="{AD35D5B3-610B-4342-8154-151E064B9275}" dt="2024-04-22T17:10:11.832" v="477" actId="14100"/>
          <ac:picMkLst>
            <pc:docMk/>
            <pc:sldMk cId="1118986565" sldId="526"/>
            <ac:picMk id="18" creationId="{FA457871-9456-13FD-8D1D-797EA772B7C0}"/>
          </ac:picMkLst>
        </pc:picChg>
        <pc:picChg chg="add mod">
          <ac:chgData name="Brenda Irvine" userId="bd134f3aa811f701" providerId="LiveId" clId="{AD35D5B3-610B-4342-8154-151E064B9275}" dt="2024-04-22T17:11:21.993" v="485" actId="1038"/>
          <ac:picMkLst>
            <pc:docMk/>
            <pc:sldMk cId="1118986565" sldId="526"/>
            <ac:picMk id="19" creationId="{3507BDF8-E216-18AD-D718-BE9057FEC8E0}"/>
          </ac:picMkLst>
        </pc:picChg>
        <pc:picChg chg="add mod">
          <ac:chgData name="Brenda Irvine" userId="bd134f3aa811f701" providerId="LiveId" clId="{AD35D5B3-610B-4342-8154-151E064B9275}" dt="2024-04-22T17:11:58.520" v="490" actId="14100"/>
          <ac:picMkLst>
            <pc:docMk/>
            <pc:sldMk cId="1118986565" sldId="526"/>
            <ac:picMk id="20" creationId="{07699FC1-3E93-231C-C92F-2CC2D26BE20D}"/>
          </ac:picMkLst>
        </pc:picChg>
        <pc:picChg chg="add mod">
          <ac:chgData name="Brenda Irvine" userId="bd134f3aa811f701" providerId="LiveId" clId="{AD35D5B3-610B-4342-8154-151E064B9275}" dt="2024-04-22T17:12:44.614" v="497" actId="14100"/>
          <ac:picMkLst>
            <pc:docMk/>
            <pc:sldMk cId="1118986565" sldId="526"/>
            <ac:picMk id="21" creationId="{EFD4CC32-5EDE-4F3D-CACE-C4B0C2196690}"/>
          </ac:picMkLst>
        </pc:picChg>
        <pc:picChg chg="add mod">
          <ac:chgData name="Brenda Irvine" userId="bd134f3aa811f701" providerId="LiveId" clId="{AD35D5B3-610B-4342-8154-151E064B9275}" dt="2024-04-22T17:14:40.996" v="504" actId="1076"/>
          <ac:picMkLst>
            <pc:docMk/>
            <pc:sldMk cId="1118986565" sldId="526"/>
            <ac:picMk id="22" creationId="{BE8CE529-A7FE-1BF3-B737-83E8268AFFF4}"/>
          </ac:picMkLst>
        </pc:picChg>
        <pc:picChg chg="add mod">
          <ac:chgData name="Brenda Irvine" userId="bd134f3aa811f701" providerId="LiveId" clId="{AD35D5B3-610B-4342-8154-151E064B9275}" dt="2024-04-22T17:15:53.613" v="512" actId="1076"/>
          <ac:picMkLst>
            <pc:docMk/>
            <pc:sldMk cId="1118986565" sldId="526"/>
            <ac:picMk id="23" creationId="{49FA254F-06E2-C5BC-1B10-E54D7ACFA126}"/>
          </ac:picMkLst>
        </pc:picChg>
        <pc:picChg chg="add mod">
          <ac:chgData name="Brenda Irvine" userId="bd134f3aa811f701" providerId="LiveId" clId="{AD35D5B3-610B-4342-8154-151E064B9275}" dt="2024-04-16T20:23:04.532" v="77" actId="1037"/>
          <ac:picMkLst>
            <pc:docMk/>
            <pc:sldMk cId="1118986565" sldId="526"/>
            <ac:picMk id="1026" creationId="{85CFAA21-53B7-3E41-39C5-6311E3577834}"/>
          </ac:picMkLst>
        </pc:picChg>
        <pc:picChg chg="add mod">
          <ac:chgData name="Brenda Irvine" userId="bd134f3aa811f701" providerId="LiveId" clId="{AD35D5B3-610B-4342-8154-151E064B9275}" dt="2024-04-16T20:24:22.174" v="84" actId="14100"/>
          <ac:picMkLst>
            <pc:docMk/>
            <pc:sldMk cId="1118986565" sldId="526"/>
            <ac:picMk id="1028" creationId="{09BC1659-5D3C-A41D-500C-06770AFFAD10}"/>
          </ac:picMkLst>
        </pc:picChg>
        <pc:picChg chg="add mod">
          <ac:chgData name="Brenda Irvine" userId="bd134f3aa811f701" providerId="LiveId" clId="{AD35D5B3-610B-4342-8154-151E064B9275}" dt="2024-04-16T20:29:00.422" v="101" actId="14100"/>
          <ac:picMkLst>
            <pc:docMk/>
            <pc:sldMk cId="1118986565" sldId="526"/>
            <ac:picMk id="1030" creationId="{51661AEB-CCDD-428E-1177-A326ABAC2D19}"/>
          </ac:picMkLst>
        </pc:picChg>
        <pc:picChg chg="add del mod">
          <ac:chgData name="Brenda Irvine" userId="bd134f3aa811f701" providerId="LiveId" clId="{AD35D5B3-610B-4342-8154-151E064B9275}" dt="2024-04-16T20:30:50.475" v="111" actId="478"/>
          <ac:picMkLst>
            <pc:docMk/>
            <pc:sldMk cId="1118986565" sldId="526"/>
            <ac:picMk id="1032" creationId="{B4E4E854-8788-7595-4440-ED53399C364B}"/>
          </ac:picMkLst>
        </pc:picChg>
        <pc:picChg chg="add mod">
          <ac:chgData name="Brenda Irvine" userId="bd134f3aa811f701" providerId="LiveId" clId="{AD35D5B3-610B-4342-8154-151E064B9275}" dt="2024-04-17T16:59:49.320" v="220" actId="14100"/>
          <ac:picMkLst>
            <pc:docMk/>
            <pc:sldMk cId="1118986565" sldId="526"/>
            <ac:picMk id="1032" creationId="{B72222C2-8DE9-62A2-9A3E-396D7250B5E6}"/>
          </ac:picMkLst>
        </pc:picChg>
        <pc:picChg chg="add mod">
          <ac:chgData name="Brenda Irvine" userId="bd134f3aa811f701" providerId="LiveId" clId="{AD35D5B3-610B-4342-8154-151E064B9275}" dt="2024-04-16T20:31:15.490" v="121" actId="1038"/>
          <ac:picMkLst>
            <pc:docMk/>
            <pc:sldMk cId="1118986565" sldId="526"/>
            <ac:picMk id="1034" creationId="{C055573C-B509-26B1-48D6-4E4C1B0DF8E9}"/>
          </ac:picMkLst>
        </pc:picChg>
        <pc:picChg chg="add mod">
          <ac:chgData name="Brenda Irvine" userId="bd134f3aa811f701" providerId="LiveId" clId="{AD35D5B3-610B-4342-8154-151E064B9275}" dt="2024-04-16T20:45:48.446" v="130" actId="1037"/>
          <ac:picMkLst>
            <pc:docMk/>
            <pc:sldMk cId="1118986565" sldId="526"/>
            <ac:picMk id="1036" creationId="{313E07E7-331B-ECA5-FF5F-CEC91BACBCAD}"/>
          </ac:picMkLst>
        </pc:picChg>
        <pc:picChg chg="add mod">
          <ac:chgData name="Brenda Irvine" userId="bd134f3aa811f701" providerId="LiveId" clId="{AD35D5B3-610B-4342-8154-151E064B9275}" dt="2024-04-16T20:57:03.974" v="154" actId="14100"/>
          <ac:picMkLst>
            <pc:docMk/>
            <pc:sldMk cId="1118986565" sldId="526"/>
            <ac:picMk id="1038" creationId="{AD996C61-F095-C877-45E7-572D6B4C0F36}"/>
          </ac:picMkLst>
        </pc:picChg>
        <pc:picChg chg="add mod">
          <ac:chgData name="Brenda Irvine" userId="bd134f3aa811f701" providerId="LiveId" clId="{AD35D5B3-610B-4342-8154-151E064B9275}" dt="2024-04-16T20:59:37.448" v="169" actId="14100"/>
          <ac:picMkLst>
            <pc:docMk/>
            <pc:sldMk cId="1118986565" sldId="526"/>
            <ac:picMk id="1040" creationId="{90F609D7-8D4D-9FE2-FD2B-AB84DD0E9C6F}"/>
          </ac:picMkLst>
        </pc:picChg>
        <pc:picChg chg="add del mod">
          <ac:chgData name="Brenda Irvine" userId="bd134f3aa811f701" providerId="LiveId" clId="{AD35D5B3-610B-4342-8154-151E064B9275}" dt="2024-04-16T21:00:52.497" v="180" actId="478"/>
          <ac:picMkLst>
            <pc:docMk/>
            <pc:sldMk cId="1118986565" sldId="526"/>
            <ac:picMk id="1042" creationId="{76A4CC20-6B33-1DA8-4147-ADB835E94352}"/>
          </ac:picMkLst>
        </pc:picChg>
        <pc:picChg chg="add del mod">
          <ac:chgData name="Brenda Irvine" userId="bd134f3aa811f701" providerId="LiveId" clId="{AD35D5B3-610B-4342-8154-151E064B9275}" dt="2024-04-17T17:06:31.906" v="262" actId="478"/>
          <ac:picMkLst>
            <pc:docMk/>
            <pc:sldMk cId="1118986565" sldId="526"/>
            <ac:picMk id="1042" creationId="{7AB76383-3316-AF48-EB5A-952335B2AF24}"/>
          </ac:picMkLst>
        </pc:picChg>
        <pc:picChg chg="add mod">
          <ac:chgData name="Brenda Irvine" userId="bd134f3aa811f701" providerId="LiveId" clId="{AD35D5B3-610B-4342-8154-151E064B9275}" dt="2024-04-16T21:01:01.611" v="186" actId="14100"/>
          <ac:picMkLst>
            <pc:docMk/>
            <pc:sldMk cId="1118986565" sldId="526"/>
            <ac:picMk id="1044" creationId="{0EA444EE-FFED-5924-FB6E-52A1A9E5F0AD}"/>
          </ac:picMkLst>
        </pc:picChg>
        <pc:picChg chg="add mod">
          <ac:chgData name="Brenda Irvine" userId="bd134f3aa811f701" providerId="LiveId" clId="{AD35D5B3-610B-4342-8154-151E064B9275}" dt="2024-04-17T17:07:57.801" v="284" actId="1035"/>
          <ac:picMkLst>
            <pc:docMk/>
            <pc:sldMk cId="1118986565" sldId="526"/>
            <ac:picMk id="1046" creationId="{19D111C4-0387-0767-7602-C2D883AA094F}"/>
          </ac:picMkLst>
        </pc:picChg>
        <pc:picChg chg="add mod">
          <ac:chgData name="Brenda Irvine" userId="bd134f3aa811f701" providerId="LiveId" clId="{AD35D5B3-610B-4342-8154-151E064B9275}" dt="2024-04-17T17:09:26.520" v="297" actId="14100"/>
          <ac:picMkLst>
            <pc:docMk/>
            <pc:sldMk cId="1118986565" sldId="526"/>
            <ac:picMk id="1048" creationId="{CD3CB672-6625-9311-1531-04BDB6177DB6}"/>
          </ac:picMkLst>
        </pc:picChg>
      </pc:sldChg>
      <pc:sldChg chg="del">
        <pc:chgData name="Brenda Irvine" userId="bd134f3aa811f701" providerId="LiveId" clId="{AD35D5B3-610B-4342-8154-151E064B9275}" dt="2024-04-16T19:11:29.898" v="28" actId="47"/>
        <pc:sldMkLst>
          <pc:docMk/>
          <pc:sldMk cId="1682580987" sldId="526"/>
        </pc:sldMkLst>
      </pc:sldChg>
      <pc:sldChg chg="addSp modSp add mod">
        <pc:chgData name="Brenda Irvine" userId="bd134f3aa811f701" providerId="LiveId" clId="{AD35D5B3-610B-4342-8154-151E064B9275}" dt="2024-04-16T20:58:22.238" v="157"/>
        <pc:sldMkLst>
          <pc:docMk/>
          <pc:sldMk cId="1887528245" sldId="527"/>
        </pc:sldMkLst>
        <pc:spChg chg="add mod">
          <ac:chgData name="Brenda Irvine" userId="bd134f3aa811f701" providerId="LiveId" clId="{AD35D5B3-610B-4342-8154-151E064B9275}" dt="2024-04-16T19:15:03.460" v="54" actId="1076"/>
          <ac:spMkLst>
            <pc:docMk/>
            <pc:sldMk cId="1887528245" sldId="527"/>
            <ac:spMk id="2" creationId="{5D8896A7-F412-8798-4F87-DB9F908B3D96}"/>
          </ac:spMkLst>
        </pc:spChg>
        <pc:picChg chg="add mod">
          <ac:chgData name="Brenda Irvine" userId="bd134f3aa811f701" providerId="LiveId" clId="{AD35D5B3-610B-4342-8154-151E064B9275}" dt="2024-04-16T20:58:22.238" v="157"/>
          <ac:picMkLst>
            <pc:docMk/>
            <pc:sldMk cId="1887528245" sldId="527"/>
            <ac:picMk id="3" creationId="{BCE004A6-7383-9312-8772-0CEDBB48054C}"/>
          </ac:picMkLst>
        </pc:picChg>
      </pc:sldChg>
      <pc:sldChg chg="del">
        <pc:chgData name="Brenda Irvine" userId="bd134f3aa811f701" providerId="LiveId" clId="{AD35D5B3-610B-4342-8154-151E064B9275}" dt="2024-04-16T19:11:30.370" v="29" actId="47"/>
        <pc:sldMkLst>
          <pc:docMk/>
          <pc:sldMk cId="3010357209" sldId="527"/>
        </pc:sldMkLst>
      </pc:sldChg>
      <pc:sldChg chg="del">
        <pc:chgData name="Brenda Irvine" userId="bd134f3aa811f701" providerId="LiveId" clId="{AD35D5B3-610B-4342-8154-151E064B9275}" dt="2024-04-16T19:11:30.845" v="30" actId="47"/>
        <pc:sldMkLst>
          <pc:docMk/>
          <pc:sldMk cId="1746046112" sldId="528"/>
        </pc:sldMkLst>
      </pc:sldChg>
      <pc:sldChg chg="addSp modSp add mod">
        <pc:chgData name="Brenda Irvine" userId="bd134f3aa811f701" providerId="LiveId" clId="{AD35D5B3-610B-4342-8154-151E064B9275}" dt="2024-04-16T20:58:26.359" v="158"/>
        <pc:sldMkLst>
          <pc:docMk/>
          <pc:sldMk cId="3993988255" sldId="528"/>
        </pc:sldMkLst>
        <pc:spChg chg="add mod">
          <ac:chgData name="Brenda Irvine" userId="bd134f3aa811f701" providerId="LiveId" clId="{AD35D5B3-610B-4342-8154-151E064B9275}" dt="2024-04-16T19:15:23.084" v="56" actId="1076"/>
          <ac:spMkLst>
            <pc:docMk/>
            <pc:sldMk cId="3993988255" sldId="528"/>
            <ac:spMk id="2" creationId="{198C29F0-DCB3-3D6D-1100-43195BED5A43}"/>
          </ac:spMkLst>
        </pc:spChg>
        <pc:picChg chg="add mod">
          <ac:chgData name="Brenda Irvine" userId="bd134f3aa811f701" providerId="LiveId" clId="{AD35D5B3-610B-4342-8154-151E064B9275}" dt="2024-04-16T20:58:26.359" v="158"/>
          <ac:picMkLst>
            <pc:docMk/>
            <pc:sldMk cId="3993988255" sldId="528"/>
            <ac:picMk id="3" creationId="{43400230-6174-03A0-3B59-354237393FF2}"/>
          </ac:picMkLst>
        </pc:picChg>
      </pc:sldChg>
      <pc:sldChg chg="addSp modSp add mod">
        <pc:chgData name="Brenda Irvine" userId="bd134f3aa811f701" providerId="LiveId" clId="{AD35D5B3-610B-4342-8154-151E064B9275}" dt="2024-04-16T20:58:30.208" v="159"/>
        <pc:sldMkLst>
          <pc:docMk/>
          <pc:sldMk cId="962404180" sldId="529"/>
        </pc:sldMkLst>
        <pc:spChg chg="add mod">
          <ac:chgData name="Brenda Irvine" userId="bd134f3aa811f701" providerId="LiveId" clId="{AD35D5B3-610B-4342-8154-151E064B9275}" dt="2024-04-16T19:15:42.129" v="58" actId="1076"/>
          <ac:spMkLst>
            <pc:docMk/>
            <pc:sldMk cId="962404180" sldId="529"/>
            <ac:spMk id="2" creationId="{C37898C6-9EBF-74D3-14B5-B6891D228B31}"/>
          </ac:spMkLst>
        </pc:spChg>
        <pc:picChg chg="add mod">
          <ac:chgData name="Brenda Irvine" userId="bd134f3aa811f701" providerId="LiveId" clId="{AD35D5B3-610B-4342-8154-151E064B9275}" dt="2024-04-16T20:58:30.208" v="159"/>
          <ac:picMkLst>
            <pc:docMk/>
            <pc:sldMk cId="962404180" sldId="529"/>
            <ac:picMk id="3" creationId="{E6CF7C1C-AA94-8430-D25F-9CAC8B59314C}"/>
          </ac:picMkLst>
        </pc:picChg>
      </pc:sldChg>
      <pc:sldChg chg="del">
        <pc:chgData name="Brenda Irvine" userId="bd134f3aa811f701" providerId="LiveId" clId="{AD35D5B3-610B-4342-8154-151E064B9275}" dt="2024-04-16T19:11:31.298" v="31" actId="47"/>
        <pc:sldMkLst>
          <pc:docMk/>
          <pc:sldMk cId="4221910704" sldId="529"/>
        </pc:sldMkLst>
      </pc:sldChg>
      <pc:sldChg chg="del">
        <pc:chgData name="Brenda Irvine" userId="bd134f3aa811f701" providerId="LiveId" clId="{AD35D5B3-610B-4342-8154-151E064B9275}" dt="2024-04-16T19:11:31.755" v="32" actId="47"/>
        <pc:sldMkLst>
          <pc:docMk/>
          <pc:sldMk cId="2214015699" sldId="530"/>
        </pc:sldMkLst>
      </pc:sldChg>
      <pc:sldChg chg="addSp delSp modSp add mod">
        <pc:chgData name="Brenda Irvine" userId="bd134f3aa811f701" providerId="LiveId" clId="{AD35D5B3-610B-4342-8154-151E064B9275}" dt="2024-04-19T22:09:31.213" v="456" actId="14100"/>
        <pc:sldMkLst>
          <pc:docMk/>
          <pc:sldMk cId="2755805310" sldId="530"/>
        </pc:sldMkLst>
        <pc:spChg chg="add mod">
          <ac:chgData name="Brenda Irvine" userId="bd134f3aa811f701" providerId="LiveId" clId="{AD35D5B3-610B-4342-8154-151E064B9275}" dt="2024-04-16T19:16:02.122" v="60" actId="1076"/>
          <ac:spMkLst>
            <pc:docMk/>
            <pc:sldMk cId="2755805310" sldId="530"/>
            <ac:spMk id="2" creationId="{B90C29F7-052E-1895-6A03-EF1D5972F078}"/>
          </ac:spMkLst>
        </pc:spChg>
        <pc:picChg chg="add mod">
          <ac:chgData name="Brenda Irvine" userId="bd134f3aa811f701" providerId="LiveId" clId="{AD35D5B3-610B-4342-8154-151E064B9275}" dt="2024-04-16T20:58:33.853" v="160"/>
          <ac:picMkLst>
            <pc:docMk/>
            <pc:sldMk cId="2755805310" sldId="530"/>
            <ac:picMk id="3" creationId="{569BB052-956A-78B6-1F9C-5065FC19AB53}"/>
          </ac:picMkLst>
        </pc:picChg>
        <pc:picChg chg="add mod">
          <ac:chgData name="Brenda Irvine" userId="bd134f3aa811f701" providerId="LiveId" clId="{AD35D5B3-610B-4342-8154-151E064B9275}" dt="2024-04-19T21:45:58.227" v="298"/>
          <ac:picMkLst>
            <pc:docMk/>
            <pc:sldMk cId="2755805310" sldId="530"/>
            <ac:picMk id="4" creationId="{E1CBA375-F891-896A-C53C-6D47D782EFFA}"/>
          </ac:picMkLst>
        </pc:picChg>
        <pc:picChg chg="add mod">
          <ac:chgData name="Brenda Irvine" userId="bd134f3aa811f701" providerId="LiveId" clId="{AD35D5B3-610B-4342-8154-151E064B9275}" dt="2024-04-19T21:46:08.919" v="302" actId="1038"/>
          <ac:picMkLst>
            <pc:docMk/>
            <pc:sldMk cId="2755805310" sldId="530"/>
            <ac:picMk id="5" creationId="{3808029C-220D-E4C2-0D82-FDE796D2F1FC}"/>
          </ac:picMkLst>
        </pc:picChg>
        <pc:picChg chg="add mod">
          <ac:chgData name="Brenda Irvine" userId="bd134f3aa811f701" providerId="LiveId" clId="{AD35D5B3-610B-4342-8154-151E064B9275}" dt="2024-04-19T21:47:43.939" v="309"/>
          <ac:picMkLst>
            <pc:docMk/>
            <pc:sldMk cId="2755805310" sldId="530"/>
            <ac:picMk id="6" creationId="{A7C0BEBE-7165-34CE-75E6-DFEB1B96F91D}"/>
          </ac:picMkLst>
        </pc:picChg>
        <pc:picChg chg="add mod">
          <ac:chgData name="Brenda Irvine" userId="bd134f3aa811f701" providerId="LiveId" clId="{AD35D5B3-610B-4342-8154-151E064B9275}" dt="2024-04-19T21:54:55.893" v="367" actId="14100"/>
          <ac:picMkLst>
            <pc:docMk/>
            <pc:sldMk cId="2755805310" sldId="530"/>
            <ac:picMk id="7" creationId="{71AA072D-C29D-60CF-6200-76A3375D7A40}"/>
          </ac:picMkLst>
        </pc:picChg>
        <pc:picChg chg="add mod">
          <ac:chgData name="Brenda Irvine" userId="bd134f3aa811f701" providerId="LiveId" clId="{AD35D5B3-610B-4342-8154-151E064B9275}" dt="2024-04-19T21:55:23.595" v="372" actId="1035"/>
          <ac:picMkLst>
            <pc:docMk/>
            <pc:sldMk cId="2755805310" sldId="530"/>
            <ac:picMk id="8" creationId="{0A304FC8-053E-A55C-1A92-32AB44738F4D}"/>
          </ac:picMkLst>
        </pc:picChg>
        <pc:picChg chg="add mod">
          <ac:chgData name="Brenda Irvine" userId="bd134f3aa811f701" providerId="LiveId" clId="{AD35D5B3-610B-4342-8154-151E064B9275}" dt="2024-04-19T22:06:02.793" v="425" actId="1076"/>
          <ac:picMkLst>
            <pc:docMk/>
            <pc:sldMk cId="2755805310" sldId="530"/>
            <ac:picMk id="9" creationId="{C319A3EA-B519-73D7-41CD-161838BBF4AE}"/>
          </ac:picMkLst>
        </pc:picChg>
        <pc:picChg chg="add mod modCrop">
          <ac:chgData name="Brenda Irvine" userId="bd134f3aa811f701" providerId="LiveId" clId="{AD35D5B3-610B-4342-8154-151E064B9275}" dt="2024-04-19T22:07:09.533" v="437" actId="14100"/>
          <ac:picMkLst>
            <pc:docMk/>
            <pc:sldMk cId="2755805310" sldId="530"/>
            <ac:picMk id="10" creationId="{5B6CBB87-10FB-7395-6DA2-8BB298C45131}"/>
          </ac:picMkLst>
        </pc:picChg>
        <pc:picChg chg="add mod">
          <ac:chgData name="Brenda Irvine" userId="bd134f3aa811f701" providerId="LiveId" clId="{AD35D5B3-610B-4342-8154-151E064B9275}" dt="2024-04-19T22:08:22.304" v="447" actId="1035"/>
          <ac:picMkLst>
            <pc:docMk/>
            <pc:sldMk cId="2755805310" sldId="530"/>
            <ac:picMk id="11" creationId="{9337775C-CC7D-61ED-B2FF-8EEAE2D3AE90}"/>
          </ac:picMkLst>
        </pc:picChg>
        <pc:picChg chg="add mod">
          <ac:chgData name="Brenda Irvine" userId="bd134f3aa811f701" providerId="LiveId" clId="{AD35D5B3-610B-4342-8154-151E064B9275}" dt="2024-04-19T21:47:28.049" v="308" actId="1038"/>
          <ac:picMkLst>
            <pc:docMk/>
            <pc:sldMk cId="2755805310" sldId="530"/>
            <ac:picMk id="1026" creationId="{8ADFB307-AF45-0048-AAC5-2C897C383D7D}"/>
          </ac:picMkLst>
        </pc:picChg>
        <pc:picChg chg="add del mod">
          <ac:chgData name="Brenda Irvine" userId="bd134f3aa811f701" providerId="LiveId" clId="{AD35D5B3-610B-4342-8154-151E064B9275}" dt="2024-04-19T21:49:15.101" v="320" actId="478"/>
          <ac:picMkLst>
            <pc:docMk/>
            <pc:sldMk cId="2755805310" sldId="530"/>
            <ac:picMk id="1028" creationId="{AD21A7C3-0F38-CF99-FD96-B1D268C3EDCD}"/>
          </ac:picMkLst>
        </pc:picChg>
        <pc:picChg chg="add mod">
          <ac:chgData name="Brenda Irvine" userId="bd134f3aa811f701" providerId="LiveId" clId="{AD35D5B3-610B-4342-8154-151E064B9275}" dt="2024-04-19T21:49:38.492" v="326" actId="1037"/>
          <ac:picMkLst>
            <pc:docMk/>
            <pc:sldMk cId="2755805310" sldId="530"/>
            <ac:picMk id="1030" creationId="{4654A679-ACD9-836F-C727-61C99C32DCF6}"/>
          </ac:picMkLst>
        </pc:picChg>
        <pc:picChg chg="add mod">
          <ac:chgData name="Brenda Irvine" userId="bd134f3aa811f701" providerId="LiveId" clId="{AD35D5B3-610B-4342-8154-151E064B9275}" dt="2024-04-19T21:51:17.354" v="336" actId="1037"/>
          <ac:picMkLst>
            <pc:docMk/>
            <pc:sldMk cId="2755805310" sldId="530"/>
            <ac:picMk id="1032" creationId="{905E0F20-2565-FFF2-432C-E04347B7EAEB}"/>
          </ac:picMkLst>
        </pc:picChg>
        <pc:picChg chg="add mod">
          <ac:chgData name="Brenda Irvine" userId="bd134f3aa811f701" providerId="LiveId" clId="{AD35D5B3-610B-4342-8154-151E064B9275}" dt="2024-04-19T21:52:44.556" v="345" actId="14100"/>
          <ac:picMkLst>
            <pc:docMk/>
            <pc:sldMk cId="2755805310" sldId="530"/>
            <ac:picMk id="1034" creationId="{59E591E3-CDEA-3718-6187-81979097A113}"/>
          </ac:picMkLst>
        </pc:picChg>
        <pc:picChg chg="add del mod">
          <ac:chgData name="Brenda Irvine" userId="bd134f3aa811f701" providerId="LiveId" clId="{AD35D5B3-610B-4342-8154-151E064B9275}" dt="2024-04-19T21:53:36.068" v="355" actId="478"/>
          <ac:picMkLst>
            <pc:docMk/>
            <pc:sldMk cId="2755805310" sldId="530"/>
            <ac:picMk id="1036" creationId="{C1656297-E159-6D43-C133-343D921F0A42}"/>
          </ac:picMkLst>
        </pc:picChg>
        <pc:picChg chg="add mod">
          <ac:chgData name="Brenda Irvine" userId="bd134f3aa811f701" providerId="LiveId" clId="{AD35D5B3-610B-4342-8154-151E064B9275}" dt="2024-04-19T21:54:13.697" v="364" actId="1036"/>
          <ac:picMkLst>
            <pc:docMk/>
            <pc:sldMk cId="2755805310" sldId="530"/>
            <ac:picMk id="1038" creationId="{14CC6661-FEF4-0888-694C-51B586C10BFF}"/>
          </ac:picMkLst>
        </pc:picChg>
        <pc:picChg chg="add mod">
          <ac:chgData name="Brenda Irvine" userId="bd134f3aa811f701" providerId="LiveId" clId="{AD35D5B3-610B-4342-8154-151E064B9275}" dt="2024-04-19T21:56:43.390" v="379" actId="14100"/>
          <ac:picMkLst>
            <pc:docMk/>
            <pc:sldMk cId="2755805310" sldId="530"/>
            <ac:picMk id="1040" creationId="{9391CA04-3B35-8AA4-2418-E1D4AB16DF76}"/>
          </ac:picMkLst>
        </pc:picChg>
        <pc:picChg chg="add mod">
          <ac:chgData name="Brenda Irvine" userId="bd134f3aa811f701" providerId="LiveId" clId="{AD35D5B3-610B-4342-8154-151E064B9275}" dt="2024-04-19T21:57:24.621" v="383" actId="1076"/>
          <ac:picMkLst>
            <pc:docMk/>
            <pc:sldMk cId="2755805310" sldId="530"/>
            <ac:picMk id="1042" creationId="{630507AD-CC8A-C6B9-09FB-ECD17579C44D}"/>
          </ac:picMkLst>
        </pc:picChg>
        <pc:picChg chg="add mod">
          <ac:chgData name="Brenda Irvine" userId="bd134f3aa811f701" providerId="LiveId" clId="{AD35D5B3-610B-4342-8154-151E064B9275}" dt="2024-04-19T21:58:10.972" v="390" actId="14100"/>
          <ac:picMkLst>
            <pc:docMk/>
            <pc:sldMk cId="2755805310" sldId="530"/>
            <ac:picMk id="1044" creationId="{283ADDC9-CFA1-0603-95C6-1E8E2729F9F2}"/>
          </ac:picMkLst>
        </pc:picChg>
        <pc:picChg chg="add mod">
          <ac:chgData name="Brenda Irvine" userId="bd134f3aa811f701" providerId="LiveId" clId="{AD35D5B3-610B-4342-8154-151E064B9275}" dt="2024-04-19T22:02:49.318" v="398" actId="1035"/>
          <ac:picMkLst>
            <pc:docMk/>
            <pc:sldMk cId="2755805310" sldId="530"/>
            <ac:picMk id="1046" creationId="{B14C65C4-46A6-80A1-9609-20DDB0EF6E1D}"/>
          </ac:picMkLst>
        </pc:picChg>
        <pc:picChg chg="add mod">
          <ac:chgData name="Brenda Irvine" userId="bd134f3aa811f701" providerId="LiveId" clId="{AD35D5B3-610B-4342-8154-151E064B9275}" dt="2024-04-19T22:03:50.119" v="409" actId="14100"/>
          <ac:picMkLst>
            <pc:docMk/>
            <pc:sldMk cId="2755805310" sldId="530"/>
            <ac:picMk id="1048" creationId="{635EEA51-3732-BFE8-2B7D-9E9D140512E5}"/>
          </ac:picMkLst>
        </pc:picChg>
        <pc:picChg chg="add mod">
          <ac:chgData name="Brenda Irvine" userId="bd134f3aa811f701" providerId="LiveId" clId="{AD35D5B3-610B-4342-8154-151E064B9275}" dt="2024-04-19T22:04:36.893" v="417" actId="14100"/>
          <ac:picMkLst>
            <pc:docMk/>
            <pc:sldMk cId="2755805310" sldId="530"/>
            <ac:picMk id="1050" creationId="{A4A49F66-1D48-CC42-B418-A8121B572309}"/>
          </ac:picMkLst>
        </pc:picChg>
        <pc:picChg chg="add mod">
          <ac:chgData name="Brenda Irvine" userId="bd134f3aa811f701" providerId="LiveId" clId="{AD35D5B3-610B-4342-8154-151E064B9275}" dt="2024-04-19T22:05:14.481" v="423" actId="14100"/>
          <ac:picMkLst>
            <pc:docMk/>
            <pc:sldMk cId="2755805310" sldId="530"/>
            <ac:picMk id="1052" creationId="{5C6D506B-5CBB-D862-8AA2-E46DBC5300AD}"/>
          </ac:picMkLst>
        </pc:picChg>
        <pc:picChg chg="add mod">
          <ac:chgData name="Brenda Irvine" userId="bd134f3aa811f701" providerId="LiveId" clId="{AD35D5B3-610B-4342-8154-151E064B9275}" dt="2024-04-19T22:07:53.239" v="445" actId="14100"/>
          <ac:picMkLst>
            <pc:docMk/>
            <pc:sldMk cId="2755805310" sldId="530"/>
            <ac:picMk id="1054" creationId="{20019C78-2E77-AB44-3F17-3B151EC71C10}"/>
          </ac:picMkLst>
        </pc:picChg>
        <pc:picChg chg="add mod">
          <ac:chgData name="Brenda Irvine" userId="bd134f3aa811f701" providerId="LiveId" clId="{AD35D5B3-610B-4342-8154-151E064B9275}" dt="2024-04-19T22:09:31.213" v="456" actId="14100"/>
          <ac:picMkLst>
            <pc:docMk/>
            <pc:sldMk cId="2755805310" sldId="530"/>
            <ac:picMk id="1056" creationId="{238FF1D5-ABEC-F7FB-4FCE-9FB00094501B}"/>
          </ac:picMkLst>
        </pc:picChg>
      </pc:sldChg>
      <pc:sldChg chg="del">
        <pc:chgData name="Brenda Irvine" userId="bd134f3aa811f701" providerId="LiveId" clId="{AD35D5B3-610B-4342-8154-151E064B9275}" dt="2024-04-16T19:11:32.285" v="33" actId="47"/>
        <pc:sldMkLst>
          <pc:docMk/>
          <pc:sldMk cId="389748488" sldId="531"/>
        </pc:sldMkLst>
      </pc:sldChg>
      <pc:sldChg chg="addSp delSp modSp add mod">
        <pc:chgData name="Brenda Irvine" userId="bd134f3aa811f701" providerId="LiveId" clId="{AD35D5B3-610B-4342-8154-151E064B9275}" dt="2024-04-19T21:51:26.134" v="337"/>
        <pc:sldMkLst>
          <pc:docMk/>
          <pc:sldMk cId="3651476412" sldId="531"/>
        </pc:sldMkLst>
        <pc:spChg chg="add mod">
          <ac:chgData name="Brenda Irvine" userId="bd134f3aa811f701" providerId="LiveId" clId="{AD35D5B3-610B-4342-8154-151E064B9275}" dt="2024-04-16T19:16:16.383" v="62" actId="1076"/>
          <ac:spMkLst>
            <pc:docMk/>
            <pc:sldMk cId="3651476412" sldId="531"/>
            <ac:spMk id="2" creationId="{F5F0B3F6-4CD3-0511-A90F-941E6499FF7A}"/>
          </ac:spMkLst>
        </pc:spChg>
        <pc:picChg chg="add mod">
          <ac:chgData name="Brenda Irvine" userId="bd134f3aa811f701" providerId="LiveId" clId="{AD35D5B3-610B-4342-8154-151E064B9275}" dt="2024-04-16T20:58:36.958" v="161"/>
          <ac:picMkLst>
            <pc:docMk/>
            <pc:sldMk cId="3651476412" sldId="531"/>
            <ac:picMk id="3" creationId="{A545B12F-5188-DDFA-865B-1DB849DAD5E5}"/>
          </ac:picMkLst>
        </pc:picChg>
        <pc:picChg chg="del">
          <ac:chgData name="Brenda Irvine" userId="bd134f3aa811f701" providerId="LiveId" clId="{AD35D5B3-610B-4342-8154-151E064B9275}" dt="2024-04-19T21:50:30.026" v="327" actId="478"/>
          <ac:picMkLst>
            <pc:docMk/>
            <pc:sldMk cId="3651476412" sldId="531"/>
            <ac:picMk id="5" creationId="{09DF5B7B-1D77-61BC-B591-D85B855C36FC}"/>
          </ac:picMkLst>
        </pc:picChg>
        <pc:picChg chg="add mod">
          <ac:chgData name="Brenda Irvine" userId="bd134f3aa811f701" providerId="LiveId" clId="{AD35D5B3-610B-4342-8154-151E064B9275}" dt="2024-04-19T21:51:26.134" v="337"/>
          <ac:picMkLst>
            <pc:docMk/>
            <pc:sldMk cId="3651476412" sldId="531"/>
            <ac:picMk id="7" creationId="{9DB80C47-BC7C-64B4-C777-675FF2910FA1}"/>
          </ac:picMkLst>
        </pc:picChg>
      </pc:sldChg>
      <pc:sldChg chg="del">
        <pc:chgData name="Brenda Irvine" userId="bd134f3aa811f701" providerId="LiveId" clId="{AD35D5B3-610B-4342-8154-151E064B9275}" dt="2024-04-16T19:11:33.005" v="34" actId="47"/>
        <pc:sldMkLst>
          <pc:docMk/>
          <pc:sldMk cId="3470050973" sldId="532"/>
        </pc:sldMkLst>
      </pc:sldChg>
      <pc:sldChg chg="del">
        <pc:chgData name="Brenda Irvine" userId="bd134f3aa811f701" providerId="LiveId" clId="{AD35D5B3-610B-4342-8154-151E064B9275}" dt="2024-04-16T19:11:33.499" v="35" actId="47"/>
        <pc:sldMkLst>
          <pc:docMk/>
          <pc:sldMk cId="3404656382" sldId="533"/>
        </pc:sldMkLst>
      </pc:sldChg>
      <pc:sldChg chg="del">
        <pc:chgData name="Brenda Irvine" userId="bd134f3aa811f701" providerId="LiveId" clId="{AD35D5B3-610B-4342-8154-151E064B9275}" dt="2024-04-16T19:11:34.065" v="36" actId="47"/>
        <pc:sldMkLst>
          <pc:docMk/>
          <pc:sldMk cId="680917975" sldId="534"/>
        </pc:sldMkLst>
      </pc:sldChg>
      <pc:sldChg chg="del">
        <pc:chgData name="Brenda Irvine" userId="bd134f3aa811f701" providerId="LiveId" clId="{AD35D5B3-610B-4342-8154-151E064B9275}" dt="2024-04-16T19:11:34.526" v="37" actId="47"/>
        <pc:sldMkLst>
          <pc:docMk/>
          <pc:sldMk cId="2249905418" sldId="535"/>
        </pc:sldMkLst>
      </pc:sldChg>
      <pc:sldChg chg="del">
        <pc:chgData name="Brenda Irvine" userId="bd134f3aa811f701" providerId="LiveId" clId="{AD35D5B3-610B-4342-8154-151E064B9275}" dt="2024-04-16T19:11:35.005" v="38" actId="47"/>
        <pc:sldMkLst>
          <pc:docMk/>
          <pc:sldMk cId="1223533238" sldId="536"/>
        </pc:sldMkLst>
      </pc:sldChg>
      <pc:sldChg chg="del">
        <pc:chgData name="Brenda Irvine" userId="bd134f3aa811f701" providerId="LiveId" clId="{AD35D5B3-610B-4342-8154-151E064B9275}" dt="2024-04-16T19:11:35.400" v="39" actId="47"/>
        <pc:sldMkLst>
          <pc:docMk/>
          <pc:sldMk cId="1165927844" sldId="53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785" y="1608722"/>
            <a:ext cx="6412230" cy="3422227"/>
          </a:xfrm>
        </p:spPr>
        <p:txBody>
          <a:bodyPr anchor="b"/>
          <a:lstStyle>
            <a:lvl1pPr algn="ctr">
              <a:defRPr sz="397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975" y="5162922"/>
            <a:ext cx="5657850" cy="2373259"/>
          </a:xfrm>
        </p:spPr>
        <p:txBody>
          <a:bodyPr/>
          <a:lstStyle>
            <a:lvl1pPr marL="0" indent="0" algn="ctr">
              <a:buNone/>
              <a:defRPr sz="1588"/>
            </a:lvl1pPr>
            <a:lvl2pPr marL="302575" indent="0" algn="ctr">
              <a:buNone/>
              <a:defRPr sz="1324"/>
            </a:lvl2pPr>
            <a:lvl3pPr marL="605150" indent="0" algn="ctr">
              <a:buNone/>
              <a:defRPr sz="1191"/>
            </a:lvl3pPr>
            <a:lvl4pPr marL="907725" indent="0" algn="ctr">
              <a:buNone/>
              <a:defRPr sz="1059"/>
            </a:lvl4pPr>
            <a:lvl5pPr marL="1210300" indent="0" algn="ctr">
              <a:buNone/>
              <a:defRPr sz="1059"/>
            </a:lvl5pPr>
            <a:lvl6pPr marL="1512875" indent="0" algn="ctr">
              <a:buNone/>
              <a:defRPr sz="1059"/>
            </a:lvl6pPr>
            <a:lvl7pPr marL="1815450" indent="0" algn="ctr">
              <a:buNone/>
              <a:defRPr sz="1059"/>
            </a:lvl7pPr>
            <a:lvl8pPr marL="2118025" indent="0" algn="ctr">
              <a:buNone/>
              <a:defRPr sz="1059"/>
            </a:lvl8pPr>
            <a:lvl9pPr marL="2420600" indent="0" algn="ctr">
              <a:buNone/>
              <a:defRPr sz="10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08D-3319-48DB-954E-F3E7E1172CC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1B0-C079-4933-A5EA-EEFD2E73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4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08D-3319-48DB-954E-F3E7E1172CC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1B0-C079-4933-A5EA-EEFD2E73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8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98534" y="523348"/>
            <a:ext cx="1626632" cy="8330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638" y="523348"/>
            <a:ext cx="4785598" cy="83303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08D-3319-48DB-954E-F3E7E1172CC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1B0-C079-4933-A5EA-EEFD2E73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0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08D-3319-48DB-954E-F3E7E1172CC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1B0-C079-4933-A5EA-EEFD2E73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709" y="2450628"/>
            <a:ext cx="6506528" cy="4088923"/>
          </a:xfrm>
        </p:spPr>
        <p:txBody>
          <a:bodyPr anchor="b"/>
          <a:lstStyle>
            <a:lvl1pPr>
              <a:defRPr sz="397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709" y="6578233"/>
            <a:ext cx="6506528" cy="2150268"/>
          </a:xfrm>
        </p:spPr>
        <p:txBody>
          <a:bodyPr/>
          <a:lstStyle>
            <a:lvl1pPr marL="0" indent="0">
              <a:buNone/>
              <a:defRPr sz="1588">
                <a:solidFill>
                  <a:schemeClr val="tx1"/>
                </a:solidFill>
              </a:defRPr>
            </a:lvl1pPr>
            <a:lvl2pPr marL="30257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2pPr>
            <a:lvl3pPr marL="605150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3pPr>
            <a:lvl4pPr marL="907725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4pPr>
            <a:lvl5pPr marL="1210300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5pPr>
            <a:lvl6pPr marL="1512875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6pPr>
            <a:lvl7pPr marL="1815450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7pPr>
            <a:lvl8pPr marL="2118025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8pPr>
            <a:lvl9pPr marL="2420600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08D-3319-48DB-954E-F3E7E1172CC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1B0-C079-4933-A5EA-EEFD2E73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2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637" y="2616729"/>
            <a:ext cx="3206115" cy="6236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9049" y="2616729"/>
            <a:ext cx="3206115" cy="6236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08D-3319-48DB-954E-F3E7E1172CC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1B0-C079-4933-A5EA-EEFD2E73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21" y="523350"/>
            <a:ext cx="6506528" cy="18999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621" y="2409669"/>
            <a:ext cx="3191381" cy="1180940"/>
          </a:xfrm>
        </p:spPr>
        <p:txBody>
          <a:bodyPr anchor="b"/>
          <a:lstStyle>
            <a:lvl1pPr marL="0" indent="0">
              <a:buNone/>
              <a:defRPr sz="1588" b="1"/>
            </a:lvl1pPr>
            <a:lvl2pPr marL="302575" indent="0">
              <a:buNone/>
              <a:defRPr sz="1324" b="1"/>
            </a:lvl2pPr>
            <a:lvl3pPr marL="605150" indent="0">
              <a:buNone/>
              <a:defRPr sz="1191" b="1"/>
            </a:lvl3pPr>
            <a:lvl4pPr marL="907725" indent="0">
              <a:buNone/>
              <a:defRPr sz="1059" b="1"/>
            </a:lvl4pPr>
            <a:lvl5pPr marL="1210300" indent="0">
              <a:buNone/>
              <a:defRPr sz="1059" b="1"/>
            </a:lvl5pPr>
            <a:lvl6pPr marL="1512875" indent="0">
              <a:buNone/>
              <a:defRPr sz="1059" b="1"/>
            </a:lvl6pPr>
            <a:lvl7pPr marL="1815450" indent="0">
              <a:buNone/>
              <a:defRPr sz="1059" b="1"/>
            </a:lvl7pPr>
            <a:lvl8pPr marL="2118025" indent="0">
              <a:buNone/>
              <a:defRPr sz="1059" b="1"/>
            </a:lvl8pPr>
            <a:lvl9pPr marL="2420600" indent="0">
              <a:buNone/>
              <a:defRPr sz="10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621" y="3590607"/>
            <a:ext cx="3191381" cy="52812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9051" y="2409669"/>
            <a:ext cx="3207097" cy="1180940"/>
          </a:xfrm>
        </p:spPr>
        <p:txBody>
          <a:bodyPr anchor="b"/>
          <a:lstStyle>
            <a:lvl1pPr marL="0" indent="0">
              <a:buNone/>
              <a:defRPr sz="1588" b="1"/>
            </a:lvl1pPr>
            <a:lvl2pPr marL="302575" indent="0">
              <a:buNone/>
              <a:defRPr sz="1324" b="1"/>
            </a:lvl2pPr>
            <a:lvl3pPr marL="605150" indent="0">
              <a:buNone/>
              <a:defRPr sz="1191" b="1"/>
            </a:lvl3pPr>
            <a:lvl4pPr marL="907725" indent="0">
              <a:buNone/>
              <a:defRPr sz="1059" b="1"/>
            </a:lvl4pPr>
            <a:lvl5pPr marL="1210300" indent="0">
              <a:buNone/>
              <a:defRPr sz="1059" b="1"/>
            </a:lvl5pPr>
            <a:lvl6pPr marL="1512875" indent="0">
              <a:buNone/>
              <a:defRPr sz="1059" b="1"/>
            </a:lvl6pPr>
            <a:lvl7pPr marL="1815450" indent="0">
              <a:buNone/>
              <a:defRPr sz="1059" b="1"/>
            </a:lvl7pPr>
            <a:lvl8pPr marL="2118025" indent="0">
              <a:buNone/>
              <a:defRPr sz="1059" b="1"/>
            </a:lvl8pPr>
            <a:lvl9pPr marL="2420600" indent="0">
              <a:buNone/>
              <a:defRPr sz="10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9051" y="3590607"/>
            <a:ext cx="3207097" cy="52812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08D-3319-48DB-954E-F3E7E1172CC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1B0-C079-4933-A5EA-EEFD2E73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1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08D-3319-48DB-954E-F3E7E1172CC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1B0-C079-4933-A5EA-EEFD2E73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3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08D-3319-48DB-954E-F3E7E1172CC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1B0-C079-4933-A5EA-EEFD2E73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2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19" y="655320"/>
            <a:ext cx="2433072" cy="2293620"/>
          </a:xfrm>
        </p:spPr>
        <p:txBody>
          <a:bodyPr anchor="b"/>
          <a:lstStyle>
            <a:lvl1pPr>
              <a:defRPr sz="211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099" y="1415312"/>
            <a:ext cx="3819049" cy="6985530"/>
          </a:xfrm>
        </p:spPr>
        <p:txBody>
          <a:bodyPr/>
          <a:lstStyle>
            <a:lvl1pPr>
              <a:defRPr sz="2118"/>
            </a:lvl1pPr>
            <a:lvl2pPr>
              <a:defRPr sz="1853"/>
            </a:lvl2pPr>
            <a:lvl3pPr>
              <a:defRPr sz="1588"/>
            </a:lvl3pPr>
            <a:lvl4pPr>
              <a:defRPr sz="1324"/>
            </a:lvl4pPr>
            <a:lvl5pPr>
              <a:defRPr sz="1324"/>
            </a:lvl5pPr>
            <a:lvl6pPr>
              <a:defRPr sz="1324"/>
            </a:lvl6pPr>
            <a:lvl7pPr>
              <a:defRPr sz="1324"/>
            </a:lvl7pPr>
            <a:lvl8pPr>
              <a:defRPr sz="1324"/>
            </a:lvl8pPr>
            <a:lvl9pPr>
              <a:defRPr sz="13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619" y="2948942"/>
            <a:ext cx="2433072" cy="5463276"/>
          </a:xfrm>
        </p:spPr>
        <p:txBody>
          <a:bodyPr/>
          <a:lstStyle>
            <a:lvl1pPr marL="0" indent="0">
              <a:buNone/>
              <a:defRPr sz="1059"/>
            </a:lvl1pPr>
            <a:lvl2pPr marL="302575" indent="0">
              <a:buNone/>
              <a:defRPr sz="927"/>
            </a:lvl2pPr>
            <a:lvl3pPr marL="605150" indent="0">
              <a:buNone/>
              <a:defRPr sz="794"/>
            </a:lvl3pPr>
            <a:lvl4pPr marL="907725" indent="0">
              <a:buNone/>
              <a:defRPr sz="662"/>
            </a:lvl4pPr>
            <a:lvl5pPr marL="1210300" indent="0">
              <a:buNone/>
              <a:defRPr sz="662"/>
            </a:lvl5pPr>
            <a:lvl6pPr marL="1512875" indent="0">
              <a:buNone/>
              <a:defRPr sz="662"/>
            </a:lvl6pPr>
            <a:lvl7pPr marL="1815450" indent="0">
              <a:buNone/>
              <a:defRPr sz="662"/>
            </a:lvl7pPr>
            <a:lvl8pPr marL="2118025" indent="0">
              <a:buNone/>
              <a:defRPr sz="662"/>
            </a:lvl8pPr>
            <a:lvl9pPr marL="2420600" indent="0">
              <a:buNone/>
              <a:defRPr sz="6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08D-3319-48DB-954E-F3E7E1172CC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1B0-C079-4933-A5EA-EEFD2E73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5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19" y="655320"/>
            <a:ext cx="2433072" cy="2293620"/>
          </a:xfrm>
        </p:spPr>
        <p:txBody>
          <a:bodyPr anchor="b"/>
          <a:lstStyle>
            <a:lvl1pPr>
              <a:defRPr sz="211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07099" y="1415312"/>
            <a:ext cx="3819049" cy="6985530"/>
          </a:xfrm>
        </p:spPr>
        <p:txBody>
          <a:bodyPr anchor="t"/>
          <a:lstStyle>
            <a:lvl1pPr marL="0" indent="0">
              <a:buNone/>
              <a:defRPr sz="2118"/>
            </a:lvl1pPr>
            <a:lvl2pPr marL="302575" indent="0">
              <a:buNone/>
              <a:defRPr sz="1853"/>
            </a:lvl2pPr>
            <a:lvl3pPr marL="605150" indent="0">
              <a:buNone/>
              <a:defRPr sz="1588"/>
            </a:lvl3pPr>
            <a:lvl4pPr marL="907725" indent="0">
              <a:buNone/>
              <a:defRPr sz="1324"/>
            </a:lvl4pPr>
            <a:lvl5pPr marL="1210300" indent="0">
              <a:buNone/>
              <a:defRPr sz="1324"/>
            </a:lvl5pPr>
            <a:lvl6pPr marL="1512875" indent="0">
              <a:buNone/>
              <a:defRPr sz="1324"/>
            </a:lvl6pPr>
            <a:lvl7pPr marL="1815450" indent="0">
              <a:buNone/>
              <a:defRPr sz="1324"/>
            </a:lvl7pPr>
            <a:lvl8pPr marL="2118025" indent="0">
              <a:buNone/>
              <a:defRPr sz="1324"/>
            </a:lvl8pPr>
            <a:lvl9pPr marL="2420600" indent="0">
              <a:buNone/>
              <a:defRPr sz="13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619" y="2948942"/>
            <a:ext cx="2433072" cy="5463276"/>
          </a:xfrm>
        </p:spPr>
        <p:txBody>
          <a:bodyPr/>
          <a:lstStyle>
            <a:lvl1pPr marL="0" indent="0">
              <a:buNone/>
              <a:defRPr sz="1059"/>
            </a:lvl1pPr>
            <a:lvl2pPr marL="302575" indent="0">
              <a:buNone/>
              <a:defRPr sz="927"/>
            </a:lvl2pPr>
            <a:lvl3pPr marL="605150" indent="0">
              <a:buNone/>
              <a:defRPr sz="794"/>
            </a:lvl3pPr>
            <a:lvl4pPr marL="907725" indent="0">
              <a:buNone/>
              <a:defRPr sz="662"/>
            </a:lvl4pPr>
            <a:lvl5pPr marL="1210300" indent="0">
              <a:buNone/>
              <a:defRPr sz="662"/>
            </a:lvl5pPr>
            <a:lvl6pPr marL="1512875" indent="0">
              <a:buNone/>
              <a:defRPr sz="662"/>
            </a:lvl6pPr>
            <a:lvl7pPr marL="1815450" indent="0">
              <a:buNone/>
              <a:defRPr sz="662"/>
            </a:lvl7pPr>
            <a:lvl8pPr marL="2118025" indent="0">
              <a:buNone/>
              <a:defRPr sz="662"/>
            </a:lvl8pPr>
            <a:lvl9pPr marL="2420600" indent="0">
              <a:buNone/>
              <a:defRPr sz="6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08D-3319-48DB-954E-F3E7E1172CC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1B0-C079-4933-A5EA-EEFD2E73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9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8638" y="523350"/>
            <a:ext cx="6506528" cy="189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638" y="2616729"/>
            <a:ext cx="6506528" cy="6236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637" y="9110772"/>
            <a:ext cx="1697355" cy="523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708D-3319-48DB-954E-F3E7E1172CC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8886" y="9110772"/>
            <a:ext cx="2546033" cy="523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7809" y="9110772"/>
            <a:ext cx="1697355" cy="523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7F1B0-C079-4933-A5EA-EEFD2E73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1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05150" rtl="0" eaLnBrk="1" latinLnBrk="0" hangingPunct="1">
        <a:lnSpc>
          <a:spcPct val="90000"/>
        </a:lnSpc>
        <a:spcBef>
          <a:spcPct val="0"/>
        </a:spcBef>
        <a:buNone/>
        <a:defRPr sz="2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1287" indent="-151287" algn="l" defTabSz="605150" rtl="0" eaLnBrk="1" latinLnBrk="0" hangingPunct="1">
        <a:lnSpc>
          <a:spcPct val="90000"/>
        </a:lnSpc>
        <a:spcBef>
          <a:spcPts val="662"/>
        </a:spcBef>
        <a:buFont typeface="Arial" panose="020B0604020202020204" pitchFamily="34" charset="0"/>
        <a:buChar char="•"/>
        <a:defRPr sz="1853" kern="1200">
          <a:solidFill>
            <a:schemeClr val="tx1"/>
          </a:solidFill>
          <a:latin typeface="+mn-lt"/>
          <a:ea typeface="+mn-ea"/>
          <a:cs typeface="+mn-cs"/>
        </a:defRPr>
      </a:lvl1pPr>
      <a:lvl2pPr marL="453862" indent="-151287" algn="l" defTabSz="605150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756437" indent="-151287" algn="l" defTabSz="605150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59012" indent="-151287" algn="l" defTabSz="605150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1191" kern="1200">
          <a:solidFill>
            <a:schemeClr val="tx1"/>
          </a:solidFill>
          <a:latin typeface="+mn-lt"/>
          <a:ea typeface="+mn-ea"/>
          <a:cs typeface="+mn-cs"/>
        </a:defRPr>
      </a:lvl4pPr>
      <a:lvl5pPr marL="1361587" indent="-151287" algn="l" defTabSz="605150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1191" kern="1200">
          <a:solidFill>
            <a:schemeClr val="tx1"/>
          </a:solidFill>
          <a:latin typeface="+mn-lt"/>
          <a:ea typeface="+mn-ea"/>
          <a:cs typeface="+mn-cs"/>
        </a:defRPr>
      </a:lvl5pPr>
      <a:lvl6pPr marL="1664162" indent="-151287" algn="l" defTabSz="605150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1191" kern="1200">
          <a:solidFill>
            <a:schemeClr val="tx1"/>
          </a:solidFill>
          <a:latin typeface="+mn-lt"/>
          <a:ea typeface="+mn-ea"/>
          <a:cs typeface="+mn-cs"/>
        </a:defRPr>
      </a:lvl6pPr>
      <a:lvl7pPr marL="1966737" indent="-151287" algn="l" defTabSz="605150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1191" kern="1200">
          <a:solidFill>
            <a:schemeClr val="tx1"/>
          </a:solidFill>
          <a:latin typeface="+mn-lt"/>
          <a:ea typeface="+mn-ea"/>
          <a:cs typeface="+mn-cs"/>
        </a:defRPr>
      </a:lvl7pPr>
      <a:lvl8pPr marL="2269312" indent="-151287" algn="l" defTabSz="605150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1191" kern="1200">
          <a:solidFill>
            <a:schemeClr val="tx1"/>
          </a:solidFill>
          <a:latin typeface="+mn-lt"/>
          <a:ea typeface="+mn-ea"/>
          <a:cs typeface="+mn-cs"/>
        </a:defRPr>
      </a:lvl8pPr>
      <a:lvl9pPr marL="2571887" indent="-151287" algn="l" defTabSz="605150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11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5150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1pPr>
      <a:lvl2pPr marL="302575" algn="l" defTabSz="605150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2pPr>
      <a:lvl3pPr marL="605150" algn="l" defTabSz="605150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3pPr>
      <a:lvl4pPr marL="907725" algn="l" defTabSz="605150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4pPr>
      <a:lvl5pPr marL="1210300" algn="l" defTabSz="605150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5pPr>
      <a:lvl6pPr marL="1512875" algn="l" defTabSz="605150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6pPr>
      <a:lvl7pPr marL="1815450" algn="l" defTabSz="605150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7pPr>
      <a:lvl8pPr marL="2118025" algn="l" defTabSz="605150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8pPr>
      <a:lvl9pPr marL="2420600" algn="l" defTabSz="605150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32" Type="http://schemas.openxmlformats.org/officeDocument/2006/relationships/image" Target="../media/image31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png"/><Relationship Id="rId8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18" Type="http://schemas.openxmlformats.org/officeDocument/2006/relationships/image" Target="../media/image48.jpeg"/><Relationship Id="rId3" Type="http://schemas.openxmlformats.org/officeDocument/2006/relationships/image" Target="../media/image33.jpeg"/><Relationship Id="rId21" Type="http://schemas.openxmlformats.org/officeDocument/2006/relationships/image" Target="../media/image51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17" Type="http://schemas.openxmlformats.org/officeDocument/2006/relationships/image" Target="../media/image47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46.jpeg"/><Relationship Id="rId20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24" Type="http://schemas.openxmlformats.org/officeDocument/2006/relationships/image" Target="../media/image54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23" Type="http://schemas.openxmlformats.org/officeDocument/2006/relationships/image" Target="../media/image53.jpeg"/><Relationship Id="rId10" Type="http://schemas.openxmlformats.org/officeDocument/2006/relationships/image" Target="../media/image40.jpeg"/><Relationship Id="rId19" Type="http://schemas.openxmlformats.org/officeDocument/2006/relationships/image" Target="../media/image49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Relationship Id="rId22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png"/><Relationship Id="rId18" Type="http://schemas.openxmlformats.org/officeDocument/2006/relationships/image" Target="../media/image70.jpeg"/><Relationship Id="rId3" Type="http://schemas.openxmlformats.org/officeDocument/2006/relationships/image" Target="../media/image55.jpeg"/><Relationship Id="rId21" Type="http://schemas.openxmlformats.org/officeDocument/2006/relationships/image" Target="../media/image73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pn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68.jpeg"/><Relationship Id="rId20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24" Type="http://schemas.openxmlformats.org/officeDocument/2006/relationships/image" Target="../media/image76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23" Type="http://schemas.openxmlformats.org/officeDocument/2006/relationships/image" Target="../media/image75.jpeg"/><Relationship Id="rId10" Type="http://schemas.openxmlformats.org/officeDocument/2006/relationships/image" Target="../media/image62.jpeg"/><Relationship Id="rId19" Type="http://schemas.openxmlformats.org/officeDocument/2006/relationships/image" Target="../media/image71.pn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Relationship Id="rId22" Type="http://schemas.openxmlformats.org/officeDocument/2006/relationships/image" Target="../media/image7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19.jpeg"/><Relationship Id="rId18" Type="http://schemas.openxmlformats.org/officeDocument/2006/relationships/image" Target="../media/image13.jpeg"/><Relationship Id="rId3" Type="http://schemas.openxmlformats.org/officeDocument/2006/relationships/image" Target="../media/image71.png"/><Relationship Id="rId21" Type="http://schemas.openxmlformats.org/officeDocument/2006/relationships/image" Target="../media/image89.jpeg"/><Relationship Id="rId7" Type="http://schemas.openxmlformats.org/officeDocument/2006/relationships/image" Target="../media/image59.jpeg"/><Relationship Id="rId12" Type="http://schemas.openxmlformats.org/officeDocument/2006/relationships/image" Target="../media/image82.jpeg"/><Relationship Id="rId17" Type="http://schemas.openxmlformats.org/officeDocument/2006/relationships/image" Target="../media/image8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85.jpeg"/><Relationship Id="rId20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4.jpeg"/><Relationship Id="rId24" Type="http://schemas.openxmlformats.org/officeDocument/2006/relationships/image" Target="../media/image16.jpeg"/><Relationship Id="rId5" Type="http://schemas.openxmlformats.org/officeDocument/2006/relationships/image" Target="../media/image78.jpeg"/><Relationship Id="rId15" Type="http://schemas.openxmlformats.org/officeDocument/2006/relationships/image" Target="../media/image84.png"/><Relationship Id="rId23" Type="http://schemas.openxmlformats.org/officeDocument/2006/relationships/image" Target="../media/image22.jpeg"/><Relationship Id="rId10" Type="http://schemas.openxmlformats.org/officeDocument/2006/relationships/image" Target="../media/image81.jpeg"/><Relationship Id="rId19" Type="http://schemas.openxmlformats.org/officeDocument/2006/relationships/image" Target="../media/image87.jpeg"/><Relationship Id="rId4" Type="http://schemas.openxmlformats.org/officeDocument/2006/relationships/image" Target="../media/image77.png"/><Relationship Id="rId9" Type="http://schemas.openxmlformats.org/officeDocument/2006/relationships/image" Target="../media/image80.jpeg"/><Relationship Id="rId14" Type="http://schemas.openxmlformats.org/officeDocument/2006/relationships/image" Target="../media/image83.jpeg"/><Relationship Id="rId2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96.jpeg"/><Relationship Id="rId18" Type="http://schemas.openxmlformats.org/officeDocument/2006/relationships/image" Target="../media/image101.jpeg"/><Relationship Id="rId3" Type="http://schemas.openxmlformats.org/officeDocument/2006/relationships/image" Target="../media/image90.png"/><Relationship Id="rId21" Type="http://schemas.openxmlformats.org/officeDocument/2006/relationships/image" Target="../media/image103.png"/><Relationship Id="rId7" Type="http://schemas.openxmlformats.org/officeDocument/2006/relationships/image" Target="../media/image93.jpeg"/><Relationship Id="rId12" Type="http://schemas.openxmlformats.org/officeDocument/2006/relationships/image" Target="../media/image70.jpeg"/><Relationship Id="rId17" Type="http://schemas.openxmlformats.org/officeDocument/2006/relationships/image" Target="../media/image100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99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71.png"/><Relationship Id="rId24" Type="http://schemas.openxmlformats.org/officeDocument/2006/relationships/image" Target="../media/image105.png"/><Relationship Id="rId5" Type="http://schemas.openxmlformats.org/officeDocument/2006/relationships/image" Target="../media/image92.jpeg"/><Relationship Id="rId15" Type="http://schemas.openxmlformats.org/officeDocument/2006/relationships/image" Target="../media/image98.jpeg"/><Relationship Id="rId23" Type="http://schemas.openxmlformats.org/officeDocument/2006/relationships/image" Target="../media/image22.jpeg"/><Relationship Id="rId10" Type="http://schemas.openxmlformats.org/officeDocument/2006/relationships/image" Target="../media/image95.jpeg"/><Relationship Id="rId19" Type="http://schemas.openxmlformats.org/officeDocument/2006/relationships/image" Target="../media/image102.jpeg"/><Relationship Id="rId4" Type="http://schemas.openxmlformats.org/officeDocument/2006/relationships/image" Target="../media/image91.jpeg"/><Relationship Id="rId9" Type="http://schemas.openxmlformats.org/officeDocument/2006/relationships/image" Target="../media/image94.jpeg"/><Relationship Id="rId14" Type="http://schemas.openxmlformats.org/officeDocument/2006/relationships/image" Target="../media/image97.jpeg"/><Relationship Id="rId22" Type="http://schemas.openxmlformats.org/officeDocument/2006/relationships/image" Target="../media/image10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115.jpeg"/><Relationship Id="rId18" Type="http://schemas.openxmlformats.org/officeDocument/2006/relationships/image" Target="../media/image120.jpeg"/><Relationship Id="rId3" Type="http://schemas.openxmlformats.org/officeDocument/2006/relationships/image" Target="../media/image106.jpeg"/><Relationship Id="rId21" Type="http://schemas.openxmlformats.org/officeDocument/2006/relationships/image" Target="../media/image123.jpeg"/><Relationship Id="rId7" Type="http://schemas.openxmlformats.org/officeDocument/2006/relationships/image" Target="../media/image110.jpeg"/><Relationship Id="rId12" Type="http://schemas.openxmlformats.org/officeDocument/2006/relationships/image" Target="../media/image114.jpeg"/><Relationship Id="rId17" Type="http://schemas.openxmlformats.org/officeDocument/2006/relationships/image" Target="../media/image119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18.jpeg"/><Relationship Id="rId20" Type="http://schemas.openxmlformats.org/officeDocument/2006/relationships/image" Target="../media/image1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eg"/><Relationship Id="rId11" Type="http://schemas.openxmlformats.org/officeDocument/2006/relationships/image" Target="../media/image113.jpeg"/><Relationship Id="rId24" Type="http://schemas.openxmlformats.org/officeDocument/2006/relationships/image" Target="../media/image126.jpeg"/><Relationship Id="rId5" Type="http://schemas.openxmlformats.org/officeDocument/2006/relationships/image" Target="../media/image108.jpeg"/><Relationship Id="rId15" Type="http://schemas.openxmlformats.org/officeDocument/2006/relationships/image" Target="../media/image117.jpeg"/><Relationship Id="rId23" Type="http://schemas.openxmlformats.org/officeDocument/2006/relationships/image" Target="../media/image125.jpeg"/><Relationship Id="rId10" Type="http://schemas.openxmlformats.org/officeDocument/2006/relationships/image" Target="../media/image112.jpeg"/><Relationship Id="rId19" Type="http://schemas.openxmlformats.org/officeDocument/2006/relationships/image" Target="../media/image121.jpeg"/><Relationship Id="rId4" Type="http://schemas.openxmlformats.org/officeDocument/2006/relationships/image" Target="../media/image107.jpeg"/><Relationship Id="rId9" Type="http://schemas.openxmlformats.org/officeDocument/2006/relationships/image" Target="../media/image111.jpeg"/><Relationship Id="rId14" Type="http://schemas.openxmlformats.org/officeDocument/2006/relationships/image" Target="../media/image116.jpeg"/><Relationship Id="rId22" Type="http://schemas.openxmlformats.org/officeDocument/2006/relationships/image" Target="../media/image1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74D7D6-6DED-8B16-2DB2-DB98B1F6EDC6}"/>
              </a:ext>
            </a:extLst>
          </p:cNvPr>
          <p:cNvSpPr txBox="1"/>
          <p:nvPr/>
        </p:nvSpPr>
        <p:spPr>
          <a:xfrm>
            <a:off x="361884" y="2622007"/>
            <a:ext cx="256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Dubai Light" panose="020B0303030403030204" pitchFamily="34" charset="-78"/>
              </a:rPr>
              <a:t>Finlayson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432A8B-44ED-4371-879F-4060234B6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265" y="2805384"/>
            <a:ext cx="993173" cy="1012854"/>
          </a:xfrm>
          <a:prstGeom prst="rect">
            <a:avLst/>
          </a:prstGeom>
        </p:spPr>
      </p:pic>
      <p:pic>
        <p:nvPicPr>
          <p:cNvPr id="1026" name="Picture 2" descr="The Three Little Pigs : Book for kids: Bedtime Fantasy Stories Children  Picture Fairy Tale Ages 4-8 by Roger M. Fred | Goodreads">
            <a:extLst>
              <a:ext uri="{FF2B5EF4-FFF2-40B4-BE49-F238E27FC236}">
                <a16:creationId xmlns:a16="http://schemas.microsoft.com/office/drawing/2014/main" id="{85CFAA21-53B7-3E41-39C5-6311E3577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072" y="2788579"/>
            <a:ext cx="1046463" cy="10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rm Sensory Bin for Preschool - Pre-K Pages">
            <a:extLst>
              <a:ext uri="{FF2B5EF4-FFF2-40B4-BE49-F238E27FC236}">
                <a16:creationId xmlns:a16="http://schemas.microsoft.com/office/drawing/2014/main" id="{09BC1659-5D3C-A41D-500C-06770AFFA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69" y="2788579"/>
            <a:ext cx="1002829" cy="10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151B4-0AF3-E0AC-7635-27D0133161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158" y="4275437"/>
            <a:ext cx="1031274" cy="1025611"/>
          </a:xfrm>
          <a:prstGeom prst="rect">
            <a:avLst/>
          </a:prstGeom>
        </p:spPr>
      </p:pic>
      <p:pic>
        <p:nvPicPr>
          <p:cNvPr id="1030" name="Picture 6" descr="5 Crafts for Mother's Day! | Mother's Day for Kids | Gifts for Mother's Day  | Twinkl - YouTube">
            <a:extLst>
              <a:ext uri="{FF2B5EF4-FFF2-40B4-BE49-F238E27FC236}">
                <a16:creationId xmlns:a16="http://schemas.microsoft.com/office/drawing/2014/main" id="{51661AEB-CCDD-428E-1177-A326ABAC2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86" y="4275437"/>
            <a:ext cx="926757" cy="10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at to Write in a Mother's Day Card Craft - A Spoonful of Learning">
            <a:extLst>
              <a:ext uri="{FF2B5EF4-FFF2-40B4-BE49-F238E27FC236}">
                <a16:creationId xmlns:a16="http://schemas.microsoft.com/office/drawing/2014/main" id="{C055573C-B509-26B1-48D6-4E4C1B0DF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7"/>
          <a:stretch/>
        </p:blipFill>
        <p:spPr bwMode="auto">
          <a:xfrm>
            <a:off x="3249994" y="4275437"/>
            <a:ext cx="1037801" cy="10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w to Make a Spring Sensory Bin – Messy Play Kits">
            <a:extLst>
              <a:ext uri="{FF2B5EF4-FFF2-40B4-BE49-F238E27FC236}">
                <a16:creationId xmlns:a16="http://schemas.microsoft.com/office/drawing/2014/main" id="{313E07E7-331B-ECA5-FF5F-CEC91BACB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89" y="4275437"/>
            <a:ext cx="1015790" cy="10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B92BA-8BC6-98C5-6B88-A0575AC494A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4000"/>
          <a:stretch/>
        </p:blipFill>
        <p:spPr>
          <a:xfrm>
            <a:off x="5402773" y="4275436"/>
            <a:ext cx="1002829" cy="1025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026E16-0A1D-C48C-ED85-65040254ED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158" y="5770068"/>
            <a:ext cx="1031274" cy="1031274"/>
          </a:xfrm>
          <a:prstGeom prst="rect">
            <a:avLst/>
          </a:prstGeom>
        </p:spPr>
      </p:pic>
      <p:pic>
        <p:nvPicPr>
          <p:cNvPr id="1038" name="Picture 14" descr="Handprint Chicken Craft - YouTube">
            <a:extLst>
              <a:ext uri="{FF2B5EF4-FFF2-40B4-BE49-F238E27FC236}">
                <a16:creationId xmlns:a16="http://schemas.microsoft.com/office/drawing/2014/main" id="{AD996C61-F095-C877-45E7-572D6B4C0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858" y="5770068"/>
            <a:ext cx="1025611" cy="10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nimal Habitats Sorting Mats | Totschooling - Toddler, Preschool,  Kindergarten Educational Printables">
            <a:extLst>
              <a:ext uri="{FF2B5EF4-FFF2-40B4-BE49-F238E27FC236}">
                <a16:creationId xmlns:a16="http://schemas.microsoft.com/office/drawing/2014/main" id="{90F609D7-8D4D-9FE2-FD2B-AB84DD0E9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27" y="5770068"/>
            <a:ext cx="1025611" cy="10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arm Animal Washing Activity | Kaplan Early Learning Company">
            <a:extLst>
              <a:ext uri="{FF2B5EF4-FFF2-40B4-BE49-F238E27FC236}">
                <a16:creationId xmlns:a16="http://schemas.microsoft.com/office/drawing/2014/main" id="{0EA444EE-FFED-5924-FB6E-52A1A9E5F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89" y="5770068"/>
            <a:ext cx="1025611" cy="104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2C8F00-798E-9A27-C3F8-04536191E1A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02773" y="5770068"/>
            <a:ext cx="1002829" cy="1025611"/>
          </a:xfrm>
          <a:prstGeom prst="rect">
            <a:avLst/>
          </a:prstGeom>
        </p:spPr>
      </p:pic>
      <p:pic>
        <p:nvPicPr>
          <p:cNvPr id="9" name="Picture 2" descr="Farm Bingo for Kids, Farm Bingo Birthday Party, Farm Classroom Bingo Game, farm Preschool Bingo Activity, Farm Printable for Kids - Etsy | Farm  preschool, Farm activities preschool, Farm animals preschool">
            <a:extLst>
              <a:ext uri="{FF2B5EF4-FFF2-40B4-BE49-F238E27FC236}">
                <a16:creationId xmlns:a16="http://schemas.microsoft.com/office/drawing/2014/main" id="{673B2915-FA93-A41D-CDE2-194C5C1B2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4"/>
          <a:stretch/>
        </p:blipFill>
        <p:spPr bwMode="auto">
          <a:xfrm>
            <a:off x="2224215" y="7243001"/>
            <a:ext cx="976185" cy="10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nimal Search &amp; Rescue Bin | Easy toddler activities, Toddler activities,  Toddler sensory bins">
            <a:extLst>
              <a:ext uri="{FF2B5EF4-FFF2-40B4-BE49-F238E27FC236}">
                <a16:creationId xmlns:a16="http://schemas.microsoft.com/office/drawing/2014/main" id="{8DF0E958-DE16-627F-D39B-38CA80389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27" y="7243001"/>
            <a:ext cx="1025611" cy="10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nergise Kids - Cotton Ball Sheep Craft | Activities for Kids Today is  World Farm Animals Day! Let's do some art and craft activities with our  kids! Here's cotton ball sheep craft">
            <a:extLst>
              <a:ext uri="{FF2B5EF4-FFF2-40B4-BE49-F238E27FC236}">
                <a16:creationId xmlns:a16="http://schemas.microsoft.com/office/drawing/2014/main" id="{B72222C2-8DE9-62A2-9A3E-396D7250B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072" y="7236073"/>
            <a:ext cx="1015790" cy="102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Tot School: Farm - Mrs. Plemons' Kindergarten">
            <a:extLst>
              <a:ext uri="{FF2B5EF4-FFF2-40B4-BE49-F238E27FC236}">
                <a16:creationId xmlns:a16="http://schemas.microsoft.com/office/drawing/2014/main" id="{B565414C-7A7A-15AE-0A45-081247AAA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49"/>
          <a:stretch/>
        </p:blipFill>
        <p:spPr bwMode="auto">
          <a:xfrm>
            <a:off x="5394110" y="7264700"/>
            <a:ext cx="1025617" cy="99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arn Crafts and Recipes | Fun Family Crafts">
            <a:extLst>
              <a:ext uri="{FF2B5EF4-FFF2-40B4-BE49-F238E27FC236}">
                <a16:creationId xmlns:a16="http://schemas.microsoft.com/office/drawing/2014/main" id="{26786812-703A-B965-F739-7A80240D2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81" y="8705610"/>
            <a:ext cx="1004751" cy="105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Farm Animals Paper Crowns | Animal Hats Set - Craft Coloring Activity |  Made By Teachers">
            <a:extLst>
              <a:ext uri="{FF2B5EF4-FFF2-40B4-BE49-F238E27FC236}">
                <a16:creationId xmlns:a16="http://schemas.microsoft.com/office/drawing/2014/main" id="{7A4B95BA-BC7F-03CC-19AE-BADE8DF88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78" y="8715934"/>
            <a:ext cx="1025611" cy="10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Paper Plate Cow Craft For Kids - Kids Craft Room">
            <a:extLst>
              <a:ext uri="{FF2B5EF4-FFF2-40B4-BE49-F238E27FC236}">
                <a16:creationId xmlns:a16="http://schemas.microsoft.com/office/drawing/2014/main" id="{3899948B-1CFA-D4F8-FEC5-4DE38526D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40"/>
          <a:stretch/>
        </p:blipFill>
        <p:spPr bwMode="auto">
          <a:xfrm>
            <a:off x="3282265" y="8715933"/>
            <a:ext cx="1005530" cy="10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Field Trips | Taylor, MI">
            <a:extLst>
              <a:ext uri="{FF2B5EF4-FFF2-40B4-BE49-F238E27FC236}">
                <a16:creationId xmlns:a16="http://schemas.microsoft.com/office/drawing/2014/main" id="{19D111C4-0387-0767-7602-C2D883AA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14" y="8739198"/>
            <a:ext cx="1009329" cy="100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carf Dance Farm Animals|Kids Workout| Scarf Movement Activity| Scarf  Follow Along|Sing Play Create - YouTube">
            <a:extLst>
              <a:ext uri="{FF2B5EF4-FFF2-40B4-BE49-F238E27FC236}">
                <a16:creationId xmlns:a16="http://schemas.microsoft.com/office/drawing/2014/main" id="{CD3CB672-6625-9311-1531-04BDB6177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r="8163"/>
          <a:stretch/>
        </p:blipFill>
        <p:spPr bwMode="auto">
          <a:xfrm>
            <a:off x="5402772" y="8746975"/>
            <a:ext cx="983347" cy="98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2F6183C-D73E-9F51-E942-2286C00D1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r="14835"/>
          <a:stretch/>
        </p:blipFill>
        <p:spPr bwMode="auto">
          <a:xfrm>
            <a:off x="1144806" y="7251051"/>
            <a:ext cx="1016758" cy="100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eaf Painting - The Best Ideas for Kids">
            <a:extLst>
              <a:ext uri="{FF2B5EF4-FFF2-40B4-BE49-F238E27FC236}">
                <a16:creationId xmlns:a16="http://schemas.microsoft.com/office/drawing/2014/main" id="{24938D1E-855F-B40E-E2ED-86CE74E69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27"/>
          <a:stretch/>
        </p:blipFill>
        <p:spPr bwMode="auto">
          <a:xfrm>
            <a:off x="6455631" y="2805384"/>
            <a:ext cx="1002829" cy="10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ree Printable Tulip Craft Template – Simple Mom Project">
            <a:extLst>
              <a:ext uri="{FF2B5EF4-FFF2-40B4-BE49-F238E27FC236}">
                <a16:creationId xmlns:a16="http://schemas.microsoft.com/office/drawing/2014/main" id="{8679E181-5E0E-943A-CFC3-7AA888666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5"/>
          <a:stretch/>
        </p:blipFill>
        <p:spPr bwMode="auto">
          <a:xfrm>
            <a:off x="94064" y="4270434"/>
            <a:ext cx="987667" cy="102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This would also be so fun in the bath. Did you know pom poms are good ... |  TikTok">
            <a:extLst>
              <a:ext uri="{FF2B5EF4-FFF2-40B4-BE49-F238E27FC236}">
                <a16:creationId xmlns:a16="http://schemas.microsoft.com/office/drawing/2014/main" id="{FA457871-9456-13FD-8D1D-797EA772B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57"/>
          <a:stretch/>
        </p:blipFill>
        <p:spPr bwMode="auto">
          <a:xfrm>
            <a:off x="6468157" y="4270434"/>
            <a:ext cx="1015790" cy="104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appy Mothers' Day Labels, Happy Mother's Day Stickers, Happy Mother's Day  Label, Mother's Day Stickers, Mother's Day Labels , Cute Labels - Etsy  Canada">
            <a:extLst>
              <a:ext uri="{FF2B5EF4-FFF2-40B4-BE49-F238E27FC236}">
                <a16:creationId xmlns:a16="http://schemas.microsoft.com/office/drawing/2014/main" id="{3507BDF8-E216-18AD-D718-BE9057FE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3" y="5770069"/>
            <a:ext cx="1037968" cy="102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Sorting Colors Activities - The OT Toolbox">
            <a:extLst>
              <a:ext uri="{FF2B5EF4-FFF2-40B4-BE49-F238E27FC236}">
                <a16:creationId xmlns:a16="http://schemas.microsoft.com/office/drawing/2014/main" id="{07699FC1-3E93-231C-C92F-2CC2D26BE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375" y="5768303"/>
            <a:ext cx="1025610" cy="102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Strawberry Activities - The OT Toolbox">
            <a:extLst>
              <a:ext uri="{FF2B5EF4-FFF2-40B4-BE49-F238E27FC236}">
                <a16:creationId xmlns:a16="http://schemas.microsoft.com/office/drawing/2014/main" id="{EFD4CC32-5EDE-4F3D-CACE-C4B0C2196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3" y="7230496"/>
            <a:ext cx="1015790" cy="10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Flower Sensory Soup">
            <a:extLst>
              <a:ext uri="{FF2B5EF4-FFF2-40B4-BE49-F238E27FC236}">
                <a16:creationId xmlns:a16="http://schemas.microsoft.com/office/drawing/2014/main" id="{BE8CE529-A7FE-1BF3-B737-83E8268AF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46"/>
          <a:stretch/>
        </p:blipFill>
        <p:spPr bwMode="auto">
          <a:xfrm>
            <a:off x="6442669" y="7258264"/>
            <a:ext cx="1015791" cy="100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Painting with Cars - Gross Motor Process Art Project">
            <a:extLst>
              <a:ext uri="{FF2B5EF4-FFF2-40B4-BE49-F238E27FC236}">
                <a16:creationId xmlns:a16="http://schemas.microsoft.com/office/drawing/2014/main" id="{49FA254F-06E2-C5BC-1B10-E54D7ACFA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3" y="8715933"/>
            <a:ext cx="1004752" cy="10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98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74D7D6-6DED-8B16-2DB2-DB98B1F6EDC6}"/>
              </a:ext>
            </a:extLst>
          </p:cNvPr>
          <p:cNvSpPr txBox="1"/>
          <p:nvPr/>
        </p:nvSpPr>
        <p:spPr>
          <a:xfrm>
            <a:off x="361884" y="2622007"/>
            <a:ext cx="256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Dubai Light" panose="020B0303030403030204" pitchFamily="34" charset="-78"/>
              </a:rPr>
              <a:t>Gordon 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432A8B-44ED-4371-879F-4060234B6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265" y="2805384"/>
            <a:ext cx="993173" cy="1012854"/>
          </a:xfrm>
          <a:prstGeom prst="rect">
            <a:avLst/>
          </a:prstGeom>
        </p:spPr>
      </p:pic>
      <p:pic>
        <p:nvPicPr>
          <p:cNvPr id="1026" name="Picture 2" descr="The Three Little Pigs : Book for kids: Bedtime Fantasy Stories Children  Picture Fairy Tale Ages 4-8 by Roger M. Fred | Goodreads">
            <a:extLst>
              <a:ext uri="{FF2B5EF4-FFF2-40B4-BE49-F238E27FC236}">
                <a16:creationId xmlns:a16="http://schemas.microsoft.com/office/drawing/2014/main" id="{85CFAA21-53B7-3E41-39C5-6311E3577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072" y="2788579"/>
            <a:ext cx="1046463" cy="10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rm Sensory Bin for Preschool - Pre-K Pages">
            <a:extLst>
              <a:ext uri="{FF2B5EF4-FFF2-40B4-BE49-F238E27FC236}">
                <a16:creationId xmlns:a16="http://schemas.microsoft.com/office/drawing/2014/main" id="{09BC1659-5D3C-A41D-500C-06770AFFA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69" y="2788579"/>
            <a:ext cx="1002829" cy="10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151B4-0AF3-E0AC-7635-27D0133161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158" y="4275437"/>
            <a:ext cx="1031274" cy="1025611"/>
          </a:xfrm>
          <a:prstGeom prst="rect">
            <a:avLst/>
          </a:prstGeom>
        </p:spPr>
      </p:pic>
      <p:pic>
        <p:nvPicPr>
          <p:cNvPr id="1030" name="Picture 6" descr="5 Crafts for Mother's Day! | Mother's Day for Kids | Gifts for Mother's Day  | Twinkl - YouTube">
            <a:extLst>
              <a:ext uri="{FF2B5EF4-FFF2-40B4-BE49-F238E27FC236}">
                <a16:creationId xmlns:a16="http://schemas.microsoft.com/office/drawing/2014/main" id="{51661AEB-CCDD-428E-1177-A326ABAC2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86" y="4275437"/>
            <a:ext cx="926757" cy="10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at to Write in a Mother's Day Card Craft - A Spoonful of Learning">
            <a:extLst>
              <a:ext uri="{FF2B5EF4-FFF2-40B4-BE49-F238E27FC236}">
                <a16:creationId xmlns:a16="http://schemas.microsoft.com/office/drawing/2014/main" id="{C055573C-B509-26B1-48D6-4E4C1B0DF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7"/>
          <a:stretch/>
        </p:blipFill>
        <p:spPr bwMode="auto">
          <a:xfrm>
            <a:off x="3249994" y="4275437"/>
            <a:ext cx="1037801" cy="10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w to Make a Spring Sensory Bin – Messy Play Kits">
            <a:extLst>
              <a:ext uri="{FF2B5EF4-FFF2-40B4-BE49-F238E27FC236}">
                <a16:creationId xmlns:a16="http://schemas.microsoft.com/office/drawing/2014/main" id="{313E07E7-331B-ECA5-FF5F-CEC91BACB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89" y="4275437"/>
            <a:ext cx="1015790" cy="10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B92BA-8BC6-98C5-6B88-A0575AC494A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4000"/>
          <a:stretch/>
        </p:blipFill>
        <p:spPr>
          <a:xfrm>
            <a:off x="5402773" y="4275436"/>
            <a:ext cx="1002829" cy="1025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026E16-0A1D-C48C-ED85-65040254ED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158" y="5770068"/>
            <a:ext cx="1031274" cy="1031274"/>
          </a:xfrm>
          <a:prstGeom prst="rect">
            <a:avLst/>
          </a:prstGeom>
        </p:spPr>
      </p:pic>
      <p:pic>
        <p:nvPicPr>
          <p:cNvPr id="1038" name="Picture 14" descr="Handprint Chicken Craft - YouTube">
            <a:extLst>
              <a:ext uri="{FF2B5EF4-FFF2-40B4-BE49-F238E27FC236}">
                <a16:creationId xmlns:a16="http://schemas.microsoft.com/office/drawing/2014/main" id="{AD996C61-F095-C877-45E7-572D6B4C0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858" y="5770068"/>
            <a:ext cx="1025611" cy="10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nimal Habitats Sorting Mats | Totschooling - Toddler, Preschool,  Kindergarten Educational Printables">
            <a:extLst>
              <a:ext uri="{FF2B5EF4-FFF2-40B4-BE49-F238E27FC236}">
                <a16:creationId xmlns:a16="http://schemas.microsoft.com/office/drawing/2014/main" id="{90F609D7-8D4D-9FE2-FD2B-AB84DD0E9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27" y="5770068"/>
            <a:ext cx="1025611" cy="10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arm Animal Washing Activity | Kaplan Early Learning Company">
            <a:extLst>
              <a:ext uri="{FF2B5EF4-FFF2-40B4-BE49-F238E27FC236}">
                <a16:creationId xmlns:a16="http://schemas.microsoft.com/office/drawing/2014/main" id="{0EA444EE-FFED-5924-FB6E-52A1A9E5F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89" y="5770068"/>
            <a:ext cx="1025611" cy="104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2C8F00-798E-9A27-C3F8-04536191E1A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02773" y="5770068"/>
            <a:ext cx="1002829" cy="1025611"/>
          </a:xfrm>
          <a:prstGeom prst="rect">
            <a:avLst/>
          </a:prstGeom>
        </p:spPr>
      </p:pic>
      <p:pic>
        <p:nvPicPr>
          <p:cNvPr id="9" name="Picture 2" descr="Farm Bingo for Kids, Farm Bingo Birthday Party, Farm Classroom Bingo Game, farm Preschool Bingo Activity, Farm Printable for Kids - Etsy | Farm  preschool, Farm activities preschool, Farm animals preschool">
            <a:extLst>
              <a:ext uri="{FF2B5EF4-FFF2-40B4-BE49-F238E27FC236}">
                <a16:creationId xmlns:a16="http://schemas.microsoft.com/office/drawing/2014/main" id="{673B2915-FA93-A41D-CDE2-194C5C1B2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4"/>
          <a:stretch/>
        </p:blipFill>
        <p:spPr bwMode="auto">
          <a:xfrm>
            <a:off x="2224215" y="7243001"/>
            <a:ext cx="976185" cy="10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nimal Search &amp; Rescue Bin | Easy toddler activities, Toddler activities,  Toddler sensory bins">
            <a:extLst>
              <a:ext uri="{FF2B5EF4-FFF2-40B4-BE49-F238E27FC236}">
                <a16:creationId xmlns:a16="http://schemas.microsoft.com/office/drawing/2014/main" id="{8DF0E958-DE16-627F-D39B-38CA80389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27" y="7243001"/>
            <a:ext cx="1025611" cy="10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nergise Kids - Cotton Ball Sheep Craft | Activities for Kids Today is  World Farm Animals Day! Let's do some art and craft activities with our  kids! Here's cotton ball sheep craft">
            <a:extLst>
              <a:ext uri="{FF2B5EF4-FFF2-40B4-BE49-F238E27FC236}">
                <a16:creationId xmlns:a16="http://schemas.microsoft.com/office/drawing/2014/main" id="{B72222C2-8DE9-62A2-9A3E-396D7250B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072" y="7236073"/>
            <a:ext cx="1015790" cy="102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Tot School: Farm - Mrs. Plemons' Kindergarten">
            <a:extLst>
              <a:ext uri="{FF2B5EF4-FFF2-40B4-BE49-F238E27FC236}">
                <a16:creationId xmlns:a16="http://schemas.microsoft.com/office/drawing/2014/main" id="{B565414C-7A7A-15AE-0A45-081247AAA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49"/>
          <a:stretch/>
        </p:blipFill>
        <p:spPr bwMode="auto">
          <a:xfrm>
            <a:off x="5394110" y="7264700"/>
            <a:ext cx="1025617" cy="99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arn Crafts and Recipes | Fun Family Crafts">
            <a:extLst>
              <a:ext uri="{FF2B5EF4-FFF2-40B4-BE49-F238E27FC236}">
                <a16:creationId xmlns:a16="http://schemas.microsoft.com/office/drawing/2014/main" id="{26786812-703A-B965-F739-7A80240D2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81" y="8705610"/>
            <a:ext cx="1004751" cy="105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Farm Animals Paper Crowns | Animal Hats Set - Craft Coloring Activity |  Made By Teachers">
            <a:extLst>
              <a:ext uri="{FF2B5EF4-FFF2-40B4-BE49-F238E27FC236}">
                <a16:creationId xmlns:a16="http://schemas.microsoft.com/office/drawing/2014/main" id="{7A4B95BA-BC7F-03CC-19AE-BADE8DF88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78" y="8715934"/>
            <a:ext cx="1025611" cy="10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Paper Plate Cow Craft For Kids - Kids Craft Room">
            <a:extLst>
              <a:ext uri="{FF2B5EF4-FFF2-40B4-BE49-F238E27FC236}">
                <a16:creationId xmlns:a16="http://schemas.microsoft.com/office/drawing/2014/main" id="{3899948B-1CFA-D4F8-FEC5-4DE38526D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40"/>
          <a:stretch/>
        </p:blipFill>
        <p:spPr bwMode="auto">
          <a:xfrm>
            <a:off x="3282265" y="8715933"/>
            <a:ext cx="1005530" cy="10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Field Trips | Taylor, MI">
            <a:extLst>
              <a:ext uri="{FF2B5EF4-FFF2-40B4-BE49-F238E27FC236}">
                <a16:creationId xmlns:a16="http://schemas.microsoft.com/office/drawing/2014/main" id="{19D111C4-0387-0767-7602-C2D883AA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14" y="8739198"/>
            <a:ext cx="1009329" cy="100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carf Dance Farm Animals|Kids Workout| Scarf Movement Activity| Scarf  Follow Along|Sing Play Create - YouTube">
            <a:extLst>
              <a:ext uri="{FF2B5EF4-FFF2-40B4-BE49-F238E27FC236}">
                <a16:creationId xmlns:a16="http://schemas.microsoft.com/office/drawing/2014/main" id="{CD3CB672-6625-9311-1531-04BDB6177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r="8163"/>
          <a:stretch/>
        </p:blipFill>
        <p:spPr bwMode="auto">
          <a:xfrm>
            <a:off x="5402772" y="8746975"/>
            <a:ext cx="983347" cy="98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2155075-9A31-AB94-6951-4A48C1A40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r="14835"/>
          <a:stretch/>
        </p:blipFill>
        <p:spPr bwMode="auto">
          <a:xfrm>
            <a:off x="1144806" y="7251051"/>
            <a:ext cx="1016758" cy="100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4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8C29F0-DCB3-3D6D-1100-43195BED5A43}"/>
              </a:ext>
            </a:extLst>
          </p:cNvPr>
          <p:cNvSpPr txBox="1"/>
          <p:nvPr/>
        </p:nvSpPr>
        <p:spPr>
          <a:xfrm>
            <a:off x="505865" y="2738870"/>
            <a:ext cx="227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Dubai Light" panose="020B0303030403030204" pitchFamily="34" charset="-78"/>
              </a:rPr>
              <a:t>Hillside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A588BFA-BF9F-5767-F091-CC6357232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1" b="17280"/>
          <a:stretch/>
        </p:blipFill>
        <p:spPr bwMode="auto">
          <a:xfrm>
            <a:off x="3263463" y="2793026"/>
            <a:ext cx="1014248" cy="10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30D3030-12DD-18B5-7A2E-39D79D1E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312" y="2796949"/>
            <a:ext cx="1014248" cy="101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F7BD225-3E9B-17A7-F6B9-64911010E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142" y="2793027"/>
            <a:ext cx="1019310" cy="10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C33A240-09B1-3D54-2E3E-AC15E89B4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42" y="4275382"/>
            <a:ext cx="1000967" cy="10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27936D7E-C5E1-DCFA-8153-9DDBCB724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27"/>
          <a:stretch/>
        </p:blipFill>
        <p:spPr bwMode="auto">
          <a:xfrm>
            <a:off x="2215760" y="4275382"/>
            <a:ext cx="984643" cy="100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EFC2FB4-3DCB-980E-43B0-261E26326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65" y="4293161"/>
            <a:ext cx="984643" cy="9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FFA6247A-7964-9AFF-EA71-092F9C872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7"/>
          <a:stretch/>
        </p:blipFill>
        <p:spPr bwMode="auto">
          <a:xfrm>
            <a:off x="4336213" y="4282651"/>
            <a:ext cx="1018618" cy="100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2B7D845D-38E7-5386-1F07-F62D5D851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1" b="8698"/>
          <a:stretch/>
        </p:blipFill>
        <p:spPr bwMode="auto">
          <a:xfrm>
            <a:off x="5409228" y="4275382"/>
            <a:ext cx="984642" cy="100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4A71B19F-5E4F-BB32-865E-8346B8135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07" y="5771342"/>
            <a:ext cx="998302" cy="10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1EA1625D-0A78-4878-9582-4B30B026B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6"/>
          <a:stretch/>
        </p:blipFill>
        <p:spPr bwMode="auto">
          <a:xfrm>
            <a:off x="2209507" y="5781852"/>
            <a:ext cx="1018168" cy="98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8DFDDEAA-0034-861F-8F07-62FB2A1B0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1"/>
          <a:stretch/>
        </p:blipFill>
        <p:spPr bwMode="auto">
          <a:xfrm>
            <a:off x="3293073" y="5783118"/>
            <a:ext cx="969835" cy="9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8B62BAF0-5E7E-CF93-E720-C6550E3EB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270" y="5771342"/>
            <a:ext cx="1021832" cy="10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1747A486-2F21-314D-1D06-0879B60F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217" y="5771342"/>
            <a:ext cx="1021832" cy="10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>
            <a:extLst>
              <a:ext uri="{FF2B5EF4-FFF2-40B4-BE49-F238E27FC236}">
                <a16:creationId xmlns:a16="http://schemas.microsoft.com/office/drawing/2014/main" id="{9764ABE6-E4A6-404E-BD35-D06A0ED44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507" y="7222643"/>
            <a:ext cx="984645" cy="105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>
            <a:extLst>
              <a:ext uri="{FF2B5EF4-FFF2-40B4-BE49-F238E27FC236}">
                <a16:creationId xmlns:a16="http://schemas.microsoft.com/office/drawing/2014/main" id="{BD99FD80-0742-89CE-244D-7FA207F5A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3"/>
          <a:stretch/>
        </p:blipFill>
        <p:spPr bwMode="auto">
          <a:xfrm>
            <a:off x="3273973" y="7255182"/>
            <a:ext cx="981075" cy="9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>
            <a:extLst>
              <a:ext uri="{FF2B5EF4-FFF2-40B4-BE49-F238E27FC236}">
                <a16:creationId xmlns:a16="http://schemas.microsoft.com/office/drawing/2014/main" id="{9749ACEB-18D2-CE63-A3E9-0E82B2BF8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9"/>
          <a:stretch/>
        </p:blipFill>
        <p:spPr bwMode="auto">
          <a:xfrm>
            <a:off x="4349650" y="7254695"/>
            <a:ext cx="981074" cy="98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>
            <a:extLst>
              <a:ext uri="{FF2B5EF4-FFF2-40B4-BE49-F238E27FC236}">
                <a16:creationId xmlns:a16="http://schemas.microsoft.com/office/drawing/2014/main" id="{DAB81C2E-C862-3DF8-CAD2-6F44D76E9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30" y="7255182"/>
            <a:ext cx="1019310" cy="9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>
            <a:extLst>
              <a:ext uri="{FF2B5EF4-FFF2-40B4-BE49-F238E27FC236}">
                <a16:creationId xmlns:a16="http://schemas.microsoft.com/office/drawing/2014/main" id="{7FB24A41-1F69-E6E8-42D5-C80874EEC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65" y="8721846"/>
            <a:ext cx="998844" cy="99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>
            <a:extLst>
              <a:ext uri="{FF2B5EF4-FFF2-40B4-BE49-F238E27FC236}">
                <a16:creationId xmlns:a16="http://schemas.microsoft.com/office/drawing/2014/main" id="{F2532BC5-86D4-2F16-CBA7-4328E015C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507" y="8724748"/>
            <a:ext cx="984645" cy="99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>
            <a:extLst>
              <a:ext uri="{FF2B5EF4-FFF2-40B4-BE49-F238E27FC236}">
                <a16:creationId xmlns:a16="http://schemas.microsoft.com/office/drawing/2014/main" id="{821590A9-EE19-9D98-21F5-56C19F29C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76" y="8726446"/>
            <a:ext cx="993448" cy="10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>
            <a:extLst>
              <a:ext uri="{FF2B5EF4-FFF2-40B4-BE49-F238E27FC236}">
                <a16:creationId xmlns:a16="http://schemas.microsoft.com/office/drawing/2014/main" id="{5CC8356E-797B-D9B4-D88C-0E80A677D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530" y="8710352"/>
            <a:ext cx="1021832" cy="10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>
            <a:extLst>
              <a:ext uri="{FF2B5EF4-FFF2-40B4-BE49-F238E27FC236}">
                <a16:creationId xmlns:a16="http://schemas.microsoft.com/office/drawing/2014/main" id="{D2A4AACC-0CB8-069C-24DF-C734EAAD0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29" y="8728946"/>
            <a:ext cx="984642" cy="98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F04C621-517F-4725-03ED-5D5E8BEF9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r="14835"/>
          <a:stretch/>
        </p:blipFill>
        <p:spPr bwMode="auto">
          <a:xfrm>
            <a:off x="1144806" y="7251051"/>
            <a:ext cx="1016758" cy="100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8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F0B3F6-4CD3-0511-A90F-941E6499FF7A}"/>
              </a:ext>
            </a:extLst>
          </p:cNvPr>
          <p:cNvSpPr txBox="1"/>
          <p:nvPr/>
        </p:nvSpPr>
        <p:spPr>
          <a:xfrm>
            <a:off x="511436" y="2750542"/>
            <a:ext cx="227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Dubai Light" panose="020B0303030403030204" pitchFamily="34" charset="-78"/>
              </a:rPr>
              <a:t>McKenzie</a:t>
            </a:r>
          </a:p>
        </p:txBody>
      </p:sp>
      <p:pic>
        <p:nvPicPr>
          <p:cNvPr id="2050" name="Picture 2" descr="Mom to 2 Posh Lil Divas: Kid Art: Painting with Cotton Balls">
            <a:extLst>
              <a:ext uri="{FF2B5EF4-FFF2-40B4-BE49-F238E27FC236}">
                <a16:creationId xmlns:a16="http://schemas.microsoft.com/office/drawing/2014/main" id="{6488DBC3-AC34-60B8-8816-CF382D02B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708" y="2792163"/>
            <a:ext cx="1041972" cy="103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l About Me! Art Journal by Nicole Sipe | Quarto At A Glance | The Quarto  Group">
            <a:extLst>
              <a:ext uri="{FF2B5EF4-FFF2-40B4-BE49-F238E27FC236}">
                <a16:creationId xmlns:a16="http://schemas.microsoft.com/office/drawing/2014/main" id="{9AFD5440-C46E-9751-56C3-930AB4F92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090" y="2792164"/>
            <a:ext cx="1041971" cy="103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per Plate Rainbow Craft - The Resourceful Mama">
            <a:extLst>
              <a:ext uri="{FF2B5EF4-FFF2-40B4-BE49-F238E27FC236}">
                <a16:creationId xmlns:a16="http://schemas.microsoft.com/office/drawing/2014/main" id="{A384F755-A96F-D0CF-49E0-3B5659841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49" y="2792163"/>
            <a:ext cx="1041970" cy="103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ooden Craft Bumble Bees for Kids | Bee crafts for kids, Bumble bee craft, Bee  crafts">
            <a:extLst>
              <a:ext uri="{FF2B5EF4-FFF2-40B4-BE49-F238E27FC236}">
                <a16:creationId xmlns:a16="http://schemas.microsoft.com/office/drawing/2014/main" id="{D46DCFDD-49F6-BBFD-DFCE-0CBB67A51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09"/>
          <a:stretch/>
        </p:blipFill>
        <p:spPr bwMode="auto">
          <a:xfrm>
            <a:off x="1140411" y="4270247"/>
            <a:ext cx="1017573" cy="102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ids Picnic In The Park">
            <a:extLst>
              <a:ext uri="{FF2B5EF4-FFF2-40B4-BE49-F238E27FC236}">
                <a16:creationId xmlns:a16="http://schemas.microsoft.com/office/drawing/2014/main" id="{2FC2DD31-459B-87BA-433C-44C5206DB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41"/>
          <a:stretch/>
        </p:blipFill>
        <p:spPr bwMode="auto">
          <a:xfrm>
            <a:off x="2230676" y="4288137"/>
            <a:ext cx="954349" cy="10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other's Day Flower Craft (Free Printable Template)">
            <a:extLst>
              <a:ext uri="{FF2B5EF4-FFF2-40B4-BE49-F238E27FC236}">
                <a16:creationId xmlns:a16="http://schemas.microsoft.com/office/drawing/2014/main" id="{D64CFD10-9170-9C57-DC89-6FE8611CB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4"/>
          <a:stretch/>
        </p:blipFill>
        <p:spPr bwMode="auto">
          <a:xfrm>
            <a:off x="4324378" y="4283531"/>
            <a:ext cx="1007033" cy="101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other's Day Potluck Editable Mother's Day Potluck Mother's Day Invite Mothers  Day Potluck Invitation Evite Moms Potluck Evite Mum - Etsy Canada">
            <a:extLst>
              <a:ext uri="{FF2B5EF4-FFF2-40B4-BE49-F238E27FC236}">
                <a16:creationId xmlns:a16="http://schemas.microsoft.com/office/drawing/2014/main" id="{8EF323EB-40DA-6836-01C9-D27B9C415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385815" y="4264158"/>
            <a:ext cx="1041970" cy="10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rt day for kids - Clip Art Library">
            <a:extLst>
              <a:ext uri="{FF2B5EF4-FFF2-40B4-BE49-F238E27FC236}">
                <a16:creationId xmlns:a16="http://schemas.microsoft.com/office/drawing/2014/main" id="{FEB5BFBA-4FF3-4E28-B191-851982AA3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10" y="5819165"/>
            <a:ext cx="1017573" cy="92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y Favorite Fruit Free Games | Activities | Puzzles | Online for kids |  Preschool | Kindergarten | by Thais Baumgartner">
            <a:extLst>
              <a:ext uri="{FF2B5EF4-FFF2-40B4-BE49-F238E27FC236}">
                <a16:creationId xmlns:a16="http://schemas.microsoft.com/office/drawing/2014/main" id="{95B4467D-BF74-9F5B-E176-9924EFDF7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75" y="5766647"/>
            <a:ext cx="954349" cy="10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Kids fruit summer snacks #31daysofactivities">
            <a:extLst>
              <a:ext uri="{FF2B5EF4-FFF2-40B4-BE49-F238E27FC236}">
                <a16:creationId xmlns:a16="http://schemas.microsoft.com/office/drawing/2014/main" id="{17E29755-D629-23A5-FB56-DB92946C8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03"/>
          <a:stretch/>
        </p:blipFill>
        <p:spPr bwMode="auto">
          <a:xfrm>
            <a:off x="3255708" y="5793038"/>
            <a:ext cx="1015430" cy="97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aterpillar Craft Activity - Crafty Bee Creations">
            <a:extLst>
              <a:ext uri="{FF2B5EF4-FFF2-40B4-BE49-F238E27FC236}">
                <a16:creationId xmlns:a16="http://schemas.microsoft.com/office/drawing/2014/main" id="{44EBFA75-9419-7CA1-7925-EE8C2738B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31" y="5793037"/>
            <a:ext cx="973094" cy="97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Fun Butterfly Craft">
            <a:extLst>
              <a:ext uri="{FF2B5EF4-FFF2-40B4-BE49-F238E27FC236}">
                <a16:creationId xmlns:a16="http://schemas.microsoft.com/office/drawing/2014/main" id="{DD49CC45-1F52-4BF5-9F9A-7E225406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15" y="5766647"/>
            <a:ext cx="1041970" cy="10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ow To Make Easy Paper Flowers For Kids / Nursery Craft Ideas / Paper Craft  Easy / KIDS crafts - YouTube">
            <a:extLst>
              <a:ext uri="{FF2B5EF4-FFF2-40B4-BE49-F238E27FC236}">
                <a16:creationId xmlns:a16="http://schemas.microsoft.com/office/drawing/2014/main" id="{0A4C5EEB-404B-3C2D-F42C-328768374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r="9504"/>
          <a:stretch/>
        </p:blipFill>
        <p:spPr bwMode="auto">
          <a:xfrm>
            <a:off x="2222212" y="7245156"/>
            <a:ext cx="962812" cy="10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Kids Dance Party Vector Art, Icons, and Graphics for Free Download">
            <a:extLst>
              <a:ext uri="{FF2B5EF4-FFF2-40B4-BE49-F238E27FC236}">
                <a16:creationId xmlns:a16="http://schemas.microsoft.com/office/drawing/2014/main" id="{B4725158-D5E1-D48E-FD04-A1A18D7E1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84" y="7308405"/>
            <a:ext cx="989437" cy="96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Kindergarten Squared: FREE Popcorn and Movie Day Pack for Everyone!">
            <a:extLst>
              <a:ext uri="{FF2B5EF4-FFF2-40B4-BE49-F238E27FC236}">
                <a16:creationId xmlns:a16="http://schemas.microsoft.com/office/drawing/2014/main" id="{A572902D-6EBE-70B6-7836-93886349E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31" y="7264792"/>
            <a:ext cx="962812" cy="100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Fun Shape and Color Learning with Sidewalk Chalk">
            <a:extLst>
              <a:ext uri="{FF2B5EF4-FFF2-40B4-BE49-F238E27FC236}">
                <a16:creationId xmlns:a16="http://schemas.microsoft.com/office/drawing/2014/main" id="{2C9EC1CB-6F34-40DE-A61F-62521A76A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07"/>
          <a:stretch/>
        </p:blipFill>
        <p:spPr bwMode="auto">
          <a:xfrm>
            <a:off x="5385815" y="7245155"/>
            <a:ext cx="1022504" cy="100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EBFA8B-9D31-1E44-88C4-7B3C649F753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3883" y="8732077"/>
            <a:ext cx="1054100" cy="1012781"/>
          </a:xfrm>
          <a:prstGeom prst="rect">
            <a:avLst/>
          </a:prstGeom>
        </p:spPr>
      </p:pic>
      <p:pic>
        <p:nvPicPr>
          <p:cNvPr id="2082" name="Picture 34" descr="Making Nature Paint Brushes: Process Art for Kids - The Play Based Mom">
            <a:extLst>
              <a:ext uri="{FF2B5EF4-FFF2-40B4-BE49-F238E27FC236}">
                <a16:creationId xmlns:a16="http://schemas.microsoft.com/office/drawing/2014/main" id="{9D70B574-AD38-1187-CB8B-AC9722821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87"/>
          <a:stretch/>
        </p:blipFill>
        <p:spPr bwMode="auto">
          <a:xfrm>
            <a:off x="2222212" y="8723664"/>
            <a:ext cx="962812" cy="10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Why People Celebrate Pajama Day | Detail Guide | Pierdom">
            <a:extLst>
              <a:ext uri="{FF2B5EF4-FFF2-40B4-BE49-F238E27FC236}">
                <a16:creationId xmlns:a16="http://schemas.microsoft.com/office/drawing/2014/main" id="{4A4918DF-CFFF-BD96-4DC9-2925BF508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126" y="8723663"/>
            <a:ext cx="989437" cy="100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Smiley face coloring book: emoji coloring book, happy vibes, fun and  relaxing. : Pell, Agatha: Amazon.ca: Books">
            <a:extLst>
              <a:ext uri="{FF2B5EF4-FFF2-40B4-BE49-F238E27FC236}">
                <a16:creationId xmlns:a16="http://schemas.microsoft.com/office/drawing/2014/main" id="{3822B4BE-D105-B895-C23C-CB6DA73C1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78" y="8723663"/>
            <a:ext cx="962812" cy="100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Fun with Pet Rocks {A Camping-Themed Craft} | Camping crafts, Themed  crafts, Diy spring crafts">
            <a:extLst>
              <a:ext uri="{FF2B5EF4-FFF2-40B4-BE49-F238E27FC236}">
                <a16:creationId xmlns:a16="http://schemas.microsoft.com/office/drawing/2014/main" id="{53521CC1-58CF-C18A-3428-5BDEA2F16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56" y="8703650"/>
            <a:ext cx="1041970" cy="102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Saanich Parks, Recreation &amp; Community Services on X: &quot;Things are starting  to look great at Horner Park! New playground with accessible features being  installed. Larger sport court being poured. Can't wait for">
            <a:extLst>
              <a:ext uri="{FF2B5EF4-FFF2-40B4-BE49-F238E27FC236}">
                <a16:creationId xmlns:a16="http://schemas.microsoft.com/office/drawing/2014/main" id="{9DB80C47-BC7C-64B4-C777-675FF2910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34"/>
          <a:stretch/>
        </p:blipFill>
        <p:spPr bwMode="auto">
          <a:xfrm>
            <a:off x="3271333" y="4303391"/>
            <a:ext cx="1020249" cy="9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7B19DB4-C5AD-E195-FD15-17BF01743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r="14835"/>
          <a:stretch/>
        </p:blipFill>
        <p:spPr bwMode="auto">
          <a:xfrm>
            <a:off x="1144806" y="7251051"/>
            <a:ext cx="1016758" cy="100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47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7898C6-9EBF-74D3-14B5-B6891D228B31}"/>
              </a:ext>
            </a:extLst>
          </p:cNvPr>
          <p:cNvSpPr txBox="1"/>
          <p:nvPr/>
        </p:nvSpPr>
        <p:spPr>
          <a:xfrm>
            <a:off x="515425" y="2614814"/>
            <a:ext cx="227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Dubai Light" panose="020B0303030403030204" pitchFamily="34" charset="-78"/>
              </a:rPr>
              <a:t>McKenzie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603FC-125B-42F2-D7DF-0E1867CF3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401" y="2812078"/>
            <a:ext cx="1054100" cy="990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0E426C-1DB1-3EE7-0AB0-491832895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663" y="2842796"/>
            <a:ext cx="987638" cy="938865"/>
          </a:xfrm>
          <a:prstGeom prst="rect">
            <a:avLst/>
          </a:prstGeom>
        </p:spPr>
      </p:pic>
      <p:pic>
        <p:nvPicPr>
          <p:cNvPr id="1026" name="Picture 2" descr="Yoga For Beginners | Kids Out and About Vancouver">
            <a:extLst>
              <a:ext uri="{FF2B5EF4-FFF2-40B4-BE49-F238E27FC236}">
                <a16:creationId xmlns:a16="http://schemas.microsoft.com/office/drawing/2014/main" id="{B5B952BD-E031-C3D7-DD08-CC848805C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61" y="2812078"/>
            <a:ext cx="987639" cy="9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What to Write in a Mother's Day Card Craft - A Spoonful of Learning">
            <a:extLst>
              <a:ext uri="{FF2B5EF4-FFF2-40B4-BE49-F238E27FC236}">
                <a16:creationId xmlns:a16="http://schemas.microsoft.com/office/drawing/2014/main" id="{74F42927-0C5D-612F-4C52-9AD27CA35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7"/>
          <a:stretch/>
        </p:blipFill>
        <p:spPr bwMode="auto">
          <a:xfrm>
            <a:off x="1134823" y="4275437"/>
            <a:ext cx="1037801" cy="10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ds Picnic In The Park">
            <a:extLst>
              <a:ext uri="{FF2B5EF4-FFF2-40B4-BE49-F238E27FC236}">
                <a16:creationId xmlns:a16="http://schemas.microsoft.com/office/drawing/2014/main" id="{77D54CF5-3B8E-25E1-2262-4D6EEFEC0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41"/>
          <a:stretch/>
        </p:blipFill>
        <p:spPr bwMode="auto">
          <a:xfrm>
            <a:off x="2230676" y="4288137"/>
            <a:ext cx="954349" cy="10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DDAC28-E3E0-1DC4-9BB5-7E2E1D8DEC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014" t="11458" r="8696" b="22917"/>
          <a:stretch/>
        </p:blipFill>
        <p:spPr>
          <a:xfrm>
            <a:off x="3279562" y="4300837"/>
            <a:ext cx="987638" cy="990598"/>
          </a:xfrm>
          <a:prstGeom prst="rect">
            <a:avLst/>
          </a:prstGeom>
        </p:spPr>
      </p:pic>
      <p:pic>
        <p:nvPicPr>
          <p:cNvPr id="1030" name="Picture 6" descr="Mother's Day Book Review | Natasha Wing">
            <a:extLst>
              <a:ext uri="{FF2B5EF4-FFF2-40B4-BE49-F238E27FC236}">
                <a16:creationId xmlns:a16="http://schemas.microsoft.com/office/drawing/2014/main" id="{04ADF041-DCD5-3C1E-8EDD-D66380E20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899" y="4275437"/>
            <a:ext cx="1037801" cy="10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ther's Day Craft Bracelets- Mother's Day gift idea for kids">
            <a:extLst>
              <a:ext uri="{FF2B5EF4-FFF2-40B4-BE49-F238E27FC236}">
                <a16:creationId xmlns:a16="http://schemas.microsoft.com/office/drawing/2014/main" id="{BACD4E8E-EE96-0908-E97C-C313434EA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6"/>
          <a:stretch/>
        </p:blipFill>
        <p:spPr bwMode="auto">
          <a:xfrm>
            <a:off x="5391074" y="4275436"/>
            <a:ext cx="1054100" cy="10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arm Sensory Bin for Preschool - Pre-K Pages">
            <a:extLst>
              <a:ext uri="{FF2B5EF4-FFF2-40B4-BE49-F238E27FC236}">
                <a16:creationId xmlns:a16="http://schemas.microsoft.com/office/drawing/2014/main" id="{1D26B6E0-3853-0FFA-8623-F3900BA0E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23" y="5773354"/>
            <a:ext cx="1037801" cy="10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5 Little Ducks Fingerplay Interactive Activity for Preschool">
            <a:extLst>
              <a:ext uri="{FF2B5EF4-FFF2-40B4-BE49-F238E27FC236}">
                <a16:creationId xmlns:a16="http://schemas.microsoft.com/office/drawing/2014/main" id="{38C78F6C-E73E-286A-B2B4-C0A32D3F4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1" r="14872"/>
          <a:stretch/>
        </p:blipFill>
        <p:spPr bwMode="auto">
          <a:xfrm>
            <a:off x="2230676" y="5737863"/>
            <a:ext cx="954349" cy="106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arn Crafts and Recipes | Fun Family Crafts">
            <a:extLst>
              <a:ext uri="{FF2B5EF4-FFF2-40B4-BE49-F238E27FC236}">
                <a16:creationId xmlns:a16="http://schemas.microsoft.com/office/drawing/2014/main" id="{1F6FCA04-2EA2-F812-BE90-D07DF55C3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61" y="5759071"/>
            <a:ext cx="1004751" cy="105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arm Animal Ring Toss Game - Craftulate">
            <a:extLst>
              <a:ext uri="{FF2B5EF4-FFF2-40B4-BE49-F238E27FC236}">
                <a16:creationId xmlns:a16="http://schemas.microsoft.com/office/drawing/2014/main" id="{16D1D549-AA57-29FB-E4AC-710A9ADE4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21"/>
          <a:stretch/>
        </p:blipFill>
        <p:spPr bwMode="auto">
          <a:xfrm>
            <a:off x="4304662" y="5759071"/>
            <a:ext cx="1042038" cy="103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02EA90-A551-FA43-7616-5C4338E0A20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97105" y="5747395"/>
            <a:ext cx="1042038" cy="1042038"/>
          </a:xfrm>
          <a:prstGeom prst="rect">
            <a:avLst/>
          </a:prstGeom>
        </p:spPr>
      </p:pic>
      <p:pic>
        <p:nvPicPr>
          <p:cNvPr id="1040" name="Picture 16" descr="Farm Play Dough for Preschool">
            <a:extLst>
              <a:ext uri="{FF2B5EF4-FFF2-40B4-BE49-F238E27FC236}">
                <a16:creationId xmlns:a16="http://schemas.microsoft.com/office/drawing/2014/main" id="{DE4133D3-CFC3-929D-48F6-E7D646A92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88" y="7244624"/>
            <a:ext cx="1004751" cy="10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ine Motor Skills Activities | Farm Animals Lacing Cards | Occupational  Therapy">
            <a:extLst>
              <a:ext uri="{FF2B5EF4-FFF2-40B4-BE49-F238E27FC236}">
                <a16:creationId xmlns:a16="http://schemas.microsoft.com/office/drawing/2014/main" id="{35C2DC6C-8BC1-A1F7-E60B-7F8E24E8A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49" y="7244624"/>
            <a:ext cx="1004751" cy="10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arm Animal Washing Activity | Kaplan Early Learning Company">
            <a:extLst>
              <a:ext uri="{FF2B5EF4-FFF2-40B4-BE49-F238E27FC236}">
                <a16:creationId xmlns:a16="http://schemas.microsoft.com/office/drawing/2014/main" id="{AABDA94A-2B01-AAF0-7EA3-50CBF7276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190" y="7256988"/>
            <a:ext cx="1037211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Easy Farm Animal Crafts For Young Kids - The Melrose Family">
            <a:extLst>
              <a:ext uri="{FF2B5EF4-FFF2-40B4-BE49-F238E27FC236}">
                <a16:creationId xmlns:a16="http://schemas.microsoft.com/office/drawing/2014/main" id="{250F6817-AF29-30FB-E31B-E92224D1F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47" y="7253768"/>
            <a:ext cx="999110" cy="100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hear the Sheep Preschool Scissor Skills | School Time Snippets">
            <a:extLst>
              <a:ext uri="{FF2B5EF4-FFF2-40B4-BE49-F238E27FC236}">
                <a16:creationId xmlns:a16="http://schemas.microsoft.com/office/drawing/2014/main" id="{902BB421-FD1E-1793-0867-394CF04EE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28"/>
          <a:stretch/>
        </p:blipFill>
        <p:spPr bwMode="auto">
          <a:xfrm>
            <a:off x="1134823" y="8720696"/>
            <a:ext cx="1047591" cy="99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Farm Theme Activities for Preschool">
            <a:extLst>
              <a:ext uri="{FF2B5EF4-FFF2-40B4-BE49-F238E27FC236}">
                <a16:creationId xmlns:a16="http://schemas.microsoft.com/office/drawing/2014/main" id="{85B973A0-3CCD-A07A-E773-E563051C3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862" y="8720696"/>
            <a:ext cx="1037802" cy="103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arm Bingo for Kids, Farm Bingo Birthday Party, Farm Classroom Bingo Game, farm Preschool Bingo Activity, Farm Printable for Kids - Etsy | Farm  preschool, Farm activities preschool, Farm animals preschool">
            <a:extLst>
              <a:ext uri="{FF2B5EF4-FFF2-40B4-BE49-F238E27FC236}">
                <a16:creationId xmlns:a16="http://schemas.microsoft.com/office/drawing/2014/main" id="{824BB7A9-4055-9F40-DAB5-571182365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4"/>
          <a:stretch/>
        </p:blipFill>
        <p:spPr bwMode="auto">
          <a:xfrm>
            <a:off x="3283807" y="8707577"/>
            <a:ext cx="976185" cy="10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Field Trips | Taylor, MI">
            <a:extLst>
              <a:ext uri="{FF2B5EF4-FFF2-40B4-BE49-F238E27FC236}">
                <a16:creationId xmlns:a16="http://schemas.microsoft.com/office/drawing/2014/main" id="{D24ECD02-50E1-0A9C-F165-9E2547957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14" y="8739198"/>
            <a:ext cx="1009329" cy="100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nimal Search &amp; Rescue Bin | Easy toddler activities, Toddler activities,  Toddler sensory bins">
            <a:extLst>
              <a:ext uri="{FF2B5EF4-FFF2-40B4-BE49-F238E27FC236}">
                <a16:creationId xmlns:a16="http://schemas.microsoft.com/office/drawing/2014/main" id="{84D8A905-435A-20AF-56DA-DA6489D14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46" y="8726791"/>
            <a:ext cx="1025611" cy="10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3FB45CC-C874-58C4-0248-23CFAB5C4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r="14835"/>
          <a:stretch/>
        </p:blipFill>
        <p:spPr bwMode="auto">
          <a:xfrm>
            <a:off x="1144806" y="7251051"/>
            <a:ext cx="1016758" cy="100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0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0C29F7-052E-1895-6A03-EF1D5972F078}"/>
              </a:ext>
            </a:extLst>
          </p:cNvPr>
          <p:cNvSpPr txBox="1"/>
          <p:nvPr/>
        </p:nvSpPr>
        <p:spPr>
          <a:xfrm>
            <a:off x="324885" y="2617518"/>
            <a:ext cx="2669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Dubai Light" panose="020B0303030403030204" pitchFamily="34" charset="-78"/>
              </a:rPr>
              <a:t>McKenzie Twin</a:t>
            </a:r>
          </a:p>
        </p:txBody>
      </p:sp>
      <p:pic>
        <p:nvPicPr>
          <p:cNvPr id="4" name="Picture 4" descr="The Best Sensory Bins for Kids - From ABCs to ACTs">
            <a:extLst>
              <a:ext uri="{FF2B5EF4-FFF2-40B4-BE49-F238E27FC236}">
                <a16:creationId xmlns:a16="http://schemas.microsoft.com/office/drawing/2014/main" id="{E1CBA375-F891-896A-C53C-6D47D782E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077" y="2815066"/>
            <a:ext cx="1018505" cy="10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ibrary Day | Book by Anne Rockwell, Lizzy Rockwell | Official Publisher  Page | Simon &amp; Schuster Canada">
            <a:extLst>
              <a:ext uri="{FF2B5EF4-FFF2-40B4-BE49-F238E27FC236}">
                <a16:creationId xmlns:a16="http://schemas.microsoft.com/office/drawing/2014/main" id="{3808029C-220D-E4C2-0D82-FDE796D2F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40" y="2815066"/>
            <a:ext cx="1024181" cy="9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sney Dance Party | Maine Public">
            <a:extLst>
              <a:ext uri="{FF2B5EF4-FFF2-40B4-BE49-F238E27FC236}">
                <a16:creationId xmlns:a16="http://schemas.microsoft.com/office/drawing/2014/main" id="{8ADFB307-AF45-0048-AAC5-2C897C383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159" y="2815066"/>
            <a:ext cx="1024182" cy="98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What to Write in a Mother's Day Card Craft - A Spoonful of Learning">
            <a:extLst>
              <a:ext uri="{FF2B5EF4-FFF2-40B4-BE49-F238E27FC236}">
                <a16:creationId xmlns:a16="http://schemas.microsoft.com/office/drawing/2014/main" id="{A7C0BEBE-7165-34CE-75E6-DFEB1B96F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7"/>
          <a:stretch/>
        </p:blipFill>
        <p:spPr bwMode="auto">
          <a:xfrm>
            <a:off x="1134823" y="4275437"/>
            <a:ext cx="1037801" cy="10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 LOVE MY MOM BECAUSE - The Brass Owl">
            <a:extLst>
              <a:ext uri="{FF2B5EF4-FFF2-40B4-BE49-F238E27FC236}">
                <a16:creationId xmlns:a16="http://schemas.microsoft.com/office/drawing/2014/main" id="{4654A679-ACD9-836F-C727-61C99C32D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517" y="4269342"/>
            <a:ext cx="1037802" cy="103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anich Parks, Recreation &amp; Community Services on X: &quot;Things are starting  to look great at Horner Park! New playground with accessible features being  installed. Larger sport court being poured. Can't wait for">
            <a:extLst>
              <a:ext uri="{FF2B5EF4-FFF2-40B4-BE49-F238E27FC236}">
                <a16:creationId xmlns:a16="http://schemas.microsoft.com/office/drawing/2014/main" id="{905E0F20-2565-FFF2-432C-E04347B7E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34"/>
          <a:stretch/>
        </p:blipFill>
        <p:spPr bwMode="auto">
          <a:xfrm>
            <a:off x="3271333" y="4303391"/>
            <a:ext cx="1020249" cy="9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how and Tell – Faith and Footsteps">
            <a:extLst>
              <a:ext uri="{FF2B5EF4-FFF2-40B4-BE49-F238E27FC236}">
                <a16:creationId xmlns:a16="http://schemas.microsoft.com/office/drawing/2014/main" id="{59E591E3-CDEA-3718-6187-81979097A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596" y="4269342"/>
            <a:ext cx="1020249" cy="103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irstgraderoundup : Mother's Day Tea">
            <a:extLst>
              <a:ext uri="{FF2B5EF4-FFF2-40B4-BE49-F238E27FC236}">
                <a16:creationId xmlns:a16="http://schemas.microsoft.com/office/drawing/2014/main" id="{14CC6661-FEF4-0888-694C-51B586C10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r="13744"/>
          <a:stretch/>
        </p:blipFill>
        <p:spPr bwMode="auto">
          <a:xfrm>
            <a:off x="5380159" y="4282221"/>
            <a:ext cx="1037801" cy="100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AA072D-C29D-60CF-6200-76A3375D7A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8524" y="5763569"/>
            <a:ext cx="1054100" cy="1025612"/>
          </a:xfrm>
          <a:prstGeom prst="rect">
            <a:avLst/>
          </a:prstGeom>
        </p:spPr>
      </p:pic>
      <p:pic>
        <p:nvPicPr>
          <p:cNvPr id="8" name="Picture 32" descr="Fun Shape and Color Learning with Sidewalk Chalk">
            <a:extLst>
              <a:ext uri="{FF2B5EF4-FFF2-40B4-BE49-F238E27FC236}">
                <a16:creationId xmlns:a16="http://schemas.microsoft.com/office/drawing/2014/main" id="{0A304FC8-053E-A55C-1A92-32AB44738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07"/>
          <a:stretch/>
        </p:blipFill>
        <p:spPr bwMode="auto">
          <a:xfrm>
            <a:off x="2198382" y="5778014"/>
            <a:ext cx="1022504" cy="100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andelion Montessori Kids Nature Activity &amp; Craft - The Aloha Hut">
            <a:extLst>
              <a:ext uri="{FF2B5EF4-FFF2-40B4-BE49-F238E27FC236}">
                <a16:creationId xmlns:a16="http://schemas.microsoft.com/office/drawing/2014/main" id="{9391CA04-3B35-8AA4-2418-E1D4AB16D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6"/>
          <a:stretch/>
        </p:blipFill>
        <p:spPr bwMode="auto">
          <a:xfrm>
            <a:off x="3271332" y="5763570"/>
            <a:ext cx="1020249" cy="10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lant a Seed and Watch it Grow | KidsSoup">
            <a:extLst>
              <a:ext uri="{FF2B5EF4-FFF2-40B4-BE49-F238E27FC236}">
                <a16:creationId xmlns:a16="http://schemas.microsoft.com/office/drawing/2014/main" id="{630507AD-CC8A-C6B9-09FB-ECD17579C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916" y="5778014"/>
            <a:ext cx="1025612" cy="10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idewalk Obstacle Course With Chalk | Kids obstacle course, Exercise for  kids, Activities for kids">
            <a:extLst>
              <a:ext uri="{FF2B5EF4-FFF2-40B4-BE49-F238E27FC236}">
                <a16:creationId xmlns:a16="http://schemas.microsoft.com/office/drawing/2014/main" id="{283ADDC9-CFA1-0603-95C6-1E8E2729F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90" y="5763568"/>
            <a:ext cx="1014052" cy="100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幼兒童書推薦| 精選英文童書/配對遊戲/賓果遊戲/學習書/親子桌遊- Song Baby">
            <a:extLst>
              <a:ext uri="{FF2B5EF4-FFF2-40B4-BE49-F238E27FC236}">
                <a16:creationId xmlns:a16="http://schemas.microsoft.com/office/drawing/2014/main" id="{B14C65C4-46A6-80A1-9609-20DDB0EF6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/>
          <a:stretch/>
        </p:blipFill>
        <p:spPr bwMode="auto">
          <a:xfrm>
            <a:off x="2198382" y="7247172"/>
            <a:ext cx="1022504" cy="100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un Cow Craft | DIY craft DIY Craft Ideas | tableri.com">
            <a:extLst>
              <a:ext uri="{FF2B5EF4-FFF2-40B4-BE49-F238E27FC236}">
                <a16:creationId xmlns:a16="http://schemas.microsoft.com/office/drawing/2014/main" id="{635EEA51-3732-BFE8-2B7D-9E9D14051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8"/>
          <a:stretch/>
        </p:blipFill>
        <p:spPr bwMode="auto">
          <a:xfrm>
            <a:off x="3230146" y="7241925"/>
            <a:ext cx="1061435" cy="10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EP Task Tent: Move Like an Animal | Asphalt Green">
            <a:extLst>
              <a:ext uri="{FF2B5EF4-FFF2-40B4-BE49-F238E27FC236}">
                <a16:creationId xmlns:a16="http://schemas.microsoft.com/office/drawing/2014/main" id="{A4A49F66-1D48-CC42-B418-A8121B572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88" y="7241924"/>
            <a:ext cx="1022504" cy="103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Big Red Barn: DK: 9781465463135: Books - Amazon.ca">
            <a:extLst>
              <a:ext uri="{FF2B5EF4-FFF2-40B4-BE49-F238E27FC236}">
                <a16:creationId xmlns:a16="http://schemas.microsoft.com/office/drawing/2014/main" id="{5C6D506B-5CBB-D862-8AA2-E46DBC530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84" y="7241924"/>
            <a:ext cx="1002058" cy="101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nimal Search &amp; Rescue Bin | Easy toddler activities, Toddler activities,  Toddler sensory bins">
            <a:extLst>
              <a:ext uri="{FF2B5EF4-FFF2-40B4-BE49-F238E27FC236}">
                <a16:creationId xmlns:a16="http://schemas.microsoft.com/office/drawing/2014/main" id="{C319A3EA-B519-73D7-41CD-161838BBF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13" y="8716330"/>
            <a:ext cx="1025611" cy="10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6CBB87-10FB-7395-6DA2-8BB298C45131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13006" r="10259" b="13812"/>
          <a:stretch/>
        </p:blipFill>
        <p:spPr>
          <a:xfrm>
            <a:off x="2209517" y="8704819"/>
            <a:ext cx="996827" cy="1037122"/>
          </a:xfrm>
          <a:prstGeom prst="rect">
            <a:avLst/>
          </a:prstGeom>
        </p:spPr>
      </p:pic>
      <p:pic>
        <p:nvPicPr>
          <p:cNvPr id="1054" name="Picture 30" descr="Little Blue Truck! Read Aloud for Story Time! #KidsBooksReadAloud  #StoryTime - YouTube">
            <a:extLst>
              <a:ext uri="{FF2B5EF4-FFF2-40B4-BE49-F238E27FC236}">
                <a16:creationId xmlns:a16="http://schemas.microsoft.com/office/drawing/2014/main" id="{20019C78-2E77-AB44-3F17-3B151EC71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1" r="14338"/>
          <a:stretch/>
        </p:blipFill>
        <p:spPr bwMode="auto">
          <a:xfrm>
            <a:off x="3271332" y="8704327"/>
            <a:ext cx="996827" cy="10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Field Trips | Taylor, MI">
            <a:extLst>
              <a:ext uri="{FF2B5EF4-FFF2-40B4-BE49-F238E27FC236}">
                <a16:creationId xmlns:a16="http://schemas.microsoft.com/office/drawing/2014/main" id="{9337775C-CC7D-61ED-B2FF-8EEAE2D3A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14" y="8726319"/>
            <a:ext cx="1009329" cy="100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PJ and Movie Day! 22nd December | Kirk O'Shotts Blog">
            <a:extLst>
              <a:ext uri="{FF2B5EF4-FFF2-40B4-BE49-F238E27FC236}">
                <a16:creationId xmlns:a16="http://schemas.microsoft.com/office/drawing/2014/main" id="{238FF1D5-ABEC-F7FB-4FCE-9FB000945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0" r="25155"/>
          <a:stretch/>
        </p:blipFill>
        <p:spPr bwMode="auto">
          <a:xfrm>
            <a:off x="5380159" y="8730941"/>
            <a:ext cx="1016627" cy="98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FC37F85-DA6C-0571-8ED2-B3011F6DD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r="14835"/>
          <a:stretch/>
        </p:blipFill>
        <p:spPr bwMode="auto">
          <a:xfrm>
            <a:off x="1144806" y="7251051"/>
            <a:ext cx="1016758" cy="100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80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8896A7-F412-8798-4F87-DB9F908B3D96}"/>
              </a:ext>
            </a:extLst>
          </p:cNvPr>
          <p:cNvSpPr txBox="1"/>
          <p:nvPr/>
        </p:nvSpPr>
        <p:spPr>
          <a:xfrm>
            <a:off x="460464" y="2607622"/>
            <a:ext cx="227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Dubai Light" panose="020B0303030403030204" pitchFamily="34" charset="-78"/>
              </a:rPr>
              <a:t>Shelbourne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5F68B6-8B65-1AD8-E73E-FEE7577B7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2" t="7464"/>
          <a:stretch/>
        </p:blipFill>
        <p:spPr bwMode="auto">
          <a:xfrm>
            <a:off x="3294125" y="2801689"/>
            <a:ext cx="983585" cy="101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8CEC3FF-AE05-E7A0-B6BB-5D6538F23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059" y="2801690"/>
            <a:ext cx="983585" cy="101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32F9622-106A-9070-EDCA-3229B4161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993" y="2791179"/>
            <a:ext cx="1013567" cy="101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116D53F-CFB0-061B-5585-75246BEE0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32" y="4273771"/>
            <a:ext cx="1002422" cy="100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FC81916-BE4A-B794-E096-2AEFD683D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7" b="10932"/>
          <a:stretch/>
        </p:blipFill>
        <p:spPr bwMode="auto">
          <a:xfrm>
            <a:off x="2214037" y="4273771"/>
            <a:ext cx="1002422" cy="100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B393478-7DBA-1784-AFB2-FB4503B0B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27"/>
          <a:stretch/>
        </p:blipFill>
        <p:spPr bwMode="auto">
          <a:xfrm>
            <a:off x="3282557" y="4273771"/>
            <a:ext cx="984643" cy="100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BA1ED757-DED2-9F36-5007-E2227DDAD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549" y="4273771"/>
            <a:ext cx="1002423" cy="100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303B650-E293-0FB6-0C81-9DD4570F0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82"/>
          <a:stretch/>
        </p:blipFill>
        <p:spPr bwMode="auto">
          <a:xfrm>
            <a:off x="5402321" y="4273771"/>
            <a:ext cx="993947" cy="100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88B56942-5F30-7407-ACD3-460D03C0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2" y="5780252"/>
            <a:ext cx="984644" cy="100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92B0ABF5-A108-2025-3753-5228D909C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37" y="5780231"/>
            <a:ext cx="1002424" cy="100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8D9EA9B2-2F7B-020B-AC2A-B303DA358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814" y="5769721"/>
            <a:ext cx="977675" cy="10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6422861D-6A3F-21AD-9697-F28270148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0"/>
          <a:stretch/>
        </p:blipFill>
        <p:spPr bwMode="auto">
          <a:xfrm>
            <a:off x="4354569" y="5780232"/>
            <a:ext cx="977675" cy="100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38859D2D-99CD-9468-CB60-D3C7E7039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25" y="5780231"/>
            <a:ext cx="1002425" cy="100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1A02F32A-D613-A1CA-7825-2E884B7FE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36" y="7255162"/>
            <a:ext cx="1002421" cy="100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5FF86387-C0D6-9957-0E20-B0CB0BF70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282557" y="7255161"/>
            <a:ext cx="1002421" cy="100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0A50A205-F94C-1C33-4A4D-A177D558E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76"/>
          <a:stretch/>
        </p:blipFill>
        <p:spPr bwMode="auto">
          <a:xfrm>
            <a:off x="4351078" y="7245788"/>
            <a:ext cx="976566" cy="100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833B222C-E070-6CAA-D053-107A1A06C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t="12606" r="20977" b="17768"/>
          <a:stretch/>
        </p:blipFill>
        <p:spPr bwMode="auto">
          <a:xfrm>
            <a:off x="5391040" y="7255161"/>
            <a:ext cx="1013567" cy="99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48AC6029-565F-C5E7-CC77-EAA06FEA7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0"/>
          <a:stretch/>
        </p:blipFill>
        <p:spPr bwMode="auto">
          <a:xfrm>
            <a:off x="1147532" y="8719623"/>
            <a:ext cx="995154" cy="102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02DBE254-4D7E-BBFC-63B6-E6E39B568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89" y="8726811"/>
            <a:ext cx="1002425" cy="100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6792D6FD-C7A3-7CAC-6059-7EB3C13A7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82" y="8722273"/>
            <a:ext cx="1002426" cy="100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D997B5B7-1CB0-8F02-3DF6-0C84112E4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82"/>
          <a:stretch/>
        </p:blipFill>
        <p:spPr bwMode="auto">
          <a:xfrm>
            <a:off x="4328959" y="8722071"/>
            <a:ext cx="1013567" cy="100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>
            <a:extLst>
              <a:ext uri="{FF2B5EF4-FFF2-40B4-BE49-F238E27FC236}">
                <a16:creationId xmlns:a16="http://schemas.microsoft.com/office/drawing/2014/main" id="{8A0E3808-FD9D-78A5-70E0-D811633F8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40" y="8709113"/>
            <a:ext cx="1013567" cy="102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DAD4B9A-9E2E-A056-63B4-1617E16D5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r="14835"/>
          <a:stretch/>
        </p:blipFill>
        <p:spPr bwMode="auto">
          <a:xfrm>
            <a:off x="1144806" y="7251051"/>
            <a:ext cx="1016758" cy="100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528245"/>
      </p:ext>
    </p:extLst>
  </p:cSld>
  <p:clrMapOvr>
    <a:masterClrMapping/>
  </p:clrMapOvr>
</p:sld>
</file>

<file path=ppt/theme/theme1.xml><?xml version="1.0" encoding="utf-8"?>
<a:theme xmlns:a="http://schemas.openxmlformats.org/drawingml/2006/main" name="Jacqueline 2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queline 2 Theme" id="{F2A0E46D-CB3E-4333-BAEF-F79F24F7802B}" vid="{63EAA7B2-CC44-493F-AE9F-A2C96BBEF6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Editable Calendar Templates Color Options 2022- 2025</Template>
  <Application>Microsoft Office PowerPoint</Application>
  <PresentationFormat>Custom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Jacqueline 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Ortiz</dc:creator>
  <cp:revision>1</cp:revision>
  <dcterms:created xsi:type="dcterms:W3CDTF">2022-04-26T18:50:26Z</dcterms:created>
  <dcterms:modified xsi:type="dcterms:W3CDTF">2024-04-22T17:15:58Z</dcterms:modified>
</cp:coreProperties>
</file>