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1" r:id="rId2"/>
    <p:sldId id="400" r:id="rId3"/>
  </p:sldIdLst>
  <p:sldSz cx="7543800" cy="9829800"/>
  <p:notesSz cx="6858000" cy="9144000"/>
  <p:defaultTextStyle>
    <a:defPPr>
      <a:defRPr lang="en-US"/>
    </a:defPPr>
    <a:lvl1pPr marL="0" algn="l" defTabSz="496323" rtl="0" eaLnBrk="1" latinLnBrk="0" hangingPunct="1">
      <a:defRPr sz="1954" kern="1200">
        <a:solidFill>
          <a:schemeClr val="tx1"/>
        </a:solidFill>
        <a:latin typeface="+mn-lt"/>
        <a:ea typeface="+mn-ea"/>
        <a:cs typeface="+mn-cs"/>
      </a:defRPr>
    </a:lvl1pPr>
    <a:lvl2pPr marL="496323" algn="l" defTabSz="496323" rtl="0" eaLnBrk="1" latinLnBrk="0" hangingPunct="1">
      <a:defRPr sz="1954" kern="1200">
        <a:solidFill>
          <a:schemeClr val="tx1"/>
        </a:solidFill>
        <a:latin typeface="+mn-lt"/>
        <a:ea typeface="+mn-ea"/>
        <a:cs typeface="+mn-cs"/>
      </a:defRPr>
    </a:lvl2pPr>
    <a:lvl3pPr marL="992648" algn="l" defTabSz="496323" rtl="0" eaLnBrk="1" latinLnBrk="0" hangingPunct="1">
      <a:defRPr sz="1954" kern="1200">
        <a:solidFill>
          <a:schemeClr val="tx1"/>
        </a:solidFill>
        <a:latin typeface="+mn-lt"/>
        <a:ea typeface="+mn-ea"/>
        <a:cs typeface="+mn-cs"/>
      </a:defRPr>
    </a:lvl3pPr>
    <a:lvl4pPr marL="1488972" algn="l" defTabSz="496323" rtl="0" eaLnBrk="1" latinLnBrk="0" hangingPunct="1">
      <a:defRPr sz="1954" kern="1200">
        <a:solidFill>
          <a:schemeClr val="tx1"/>
        </a:solidFill>
        <a:latin typeface="+mn-lt"/>
        <a:ea typeface="+mn-ea"/>
        <a:cs typeface="+mn-cs"/>
      </a:defRPr>
    </a:lvl4pPr>
    <a:lvl5pPr marL="1985296" algn="l" defTabSz="496323" rtl="0" eaLnBrk="1" latinLnBrk="0" hangingPunct="1">
      <a:defRPr sz="1954" kern="1200">
        <a:solidFill>
          <a:schemeClr val="tx1"/>
        </a:solidFill>
        <a:latin typeface="+mn-lt"/>
        <a:ea typeface="+mn-ea"/>
        <a:cs typeface="+mn-cs"/>
      </a:defRPr>
    </a:lvl5pPr>
    <a:lvl6pPr marL="2481620" algn="l" defTabSz="496323" rtl="0" eaLnBrk="1" latinLnBrk="0" hangingPunct="1">
      <a:defRPr sz="1954" kern="1200">
        <a:solidFill>
          <a:schemeClr val="tx1"/>
        </a:solidFill>
        <a:latin typeface="+mn-lt"/>
        <a:ea typeface="+mn-ea"/>
        <a:cs typeface="+mn-cs"/>
      </a:defRPr>
    </a:lvl6pPr>
    <a:lvl7pPr marL="2977944" algn="l" defTabSz="496323" rtl="0" eaLnBrk="1" latinLnBrk="0" hangingPunct="1">
      <a:defRPr sz="1954" kern="1200">
        <a:solidFill>
          <a:schemeClr val="tx1"/>
        </a:solidFill>
        <a:latin typeface="+mn-lt"/>
        <a:ea typeface="+mn-ea"/>
        <a:cs typeface="+mn-cs"/>
      </a:defRPr>
    </a:lvl7pPr>
    <a:lvl8pPr marL="3474268" algn="l" defTabSz="496323" rtl="0" eaLnBrk="1" latinLnBrk="0" hangingPunct="1">
      <a:defRPr sz="1954" kern="1200">
        <a:solidFill>
          <a:schemeClr val="tx1"/>
        </a:solidFill>
        <a:latin typeface="+mn-lt"/>
        <a:ea typeface="+mn-ea"/>
        <a:cs typeface="+mn-cs"/>
      </a:defRPr>
    </a:lvl8pPr>
    <a:lvl9pPr marL="3970592" algn="l" defTabSz="496323" rtl="0" eaLnBrk="1" latinLnBrk="0" hangingPunct="1">
      <a:defRPr sz="19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13849-E5A6-48BA-86F9-C1FEB087162F}" v="26" dt="2024-04-22T18:55:4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1" d="100"/>
          <a:sy n="91" d="100"/>
        </p:scale>
        <p:origin x="2622"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Irvine" userId="bd134f3aa811f701" providerId="LiveId" clId="{7796D3C3-660A-48A6-8C54-3CC296E64B19}"/>
    <pc:docChg chg="delSld">
      <pc:chgData name="Brenda Irvine" userId="bd134f3aa811f701" providerId="LiveId" clId="{7796D3C3-660A-48A6-8C54-3CC296E64B19}" dt="2024-04-16T19:08:12.751" v="86" actId="47"/>
      <pc:docMkLst>
        <pc:docMk/>
      </pc:docMkLst>
      <pc:sldChg chg="del">
        <pc:chgData name="Brenda Irvine" userId="bd134f3aa811f701" providerId="LiveId" clId="{7796D3C3-660A-48A6-8C54-3CC296E64B19}" dt="2024-04-16T19:07:41.330" v="0" actId="47"/>
        <pc:sldMkLst>
          <pc:docMk/>
          <pc:sldMk cId="3338380247" sldId="337"/>
        </pc:sldMkLst>
      </pc:sldChg>
      <pc:sldChg chg="del">
        <pc:chgData name="Brenda Irvine" userId="bd134f3aa811f701" providerId="LiveId" clId="{7796D3C3-660A-48A6-8C54-3CC296E64B19}" dt="2024-04-16T19:07:41.810" v="1" actId="47"/>
        <pc:sldMkLst>
          <pc:docMk/>
          <pc:sldMk cId="2303353141" sldId="338"/>
        </pc:sldMkLst>
      </pc:sldChg>
      <pc:sldChg chg="del">
        <pc:chgData name="Brenda Irvine" userId="bd134f3aa811f701" providerId="LiveId" clId="{7796D3C3-660A-48A6-8C54-3CC296E64B19}" dt="2024-04-16T19:07:42.330" v="2" actId="47"/>
        <pc:sldMkLst>
          <pc:docMk/>
          <pc:sldMk cId="1194012405" sldId="339"/>
        </pc:sldMkLst>
      </pc:sldChg>
      <pc:sldChg chg="del">
        <pc:chgData name="Brenda Irvine" userId="bd134f3aa811f701" providerId="LiveId" clId="{7796D3C3-660A-48A6-8C54-3CC296E64B19}" dt="2024-04-16T19:07:42.803" v="3" actId="47"/>
        <pc:sldMkLst>
          <pc:docMk/>
          <pc:sldMk cId="1089459121" sldId="341"/>
        </pc:sldMkLst>
      </pc:sldChg>
      <pc:sldChg chg="del">
        <pc:chgData name="Brenda Irvine" userId="bd134f3aa811f701" providerId="LiveId" clId="{7796D3C3-660A-48A6-8C54-3CC296E64B19}" dt="2024-04-16T19:07:43.350" v="4" actId="47"/>
        <pc:sldMkLst>
          <pc:docMk/>
          <pc:sldMk cId="1837132653" sldId="346"/>
        </pc:sldMkLst>
      </pc:sldChg>
      <pc:sldChg chg="del">
        <pc:chgData name="Brenda Irvine" userId="bd134f3aa811f701" providerId="LiveId" clId="{7796D3C3-660A-48A6-8C54-3CC296E64B19}" dt="2024-04-16T19:07:44.011" v="5" actId="47"/>
        <pc:sldMkLst>
          <pc:docMk/>
          <pc:sldMk cId="960866828" sldId="365"/>
        </pc:sldMkLst>
      </pc:sldChg>
      <pc:sldChg chg="del">
        <pc:chgData name="Brenda Irvine" userId="bd134f3aa811f701" providerId="LiveId" clId="{7796D3C3-660A-48A6-8C54-3CC296E64B19}" dt="2024-04-16T19:07:44.434" v="6" actId="47"/>
        <pc:sldMkLst>
          <pc:docMk/>
          <pc:sldMk cId="1996101755" sldId="366"/>
        </pc:sldMkLst>
      </pc:sldChg>
      <pc:sldChg chg="del">
        <pc:chgData name="Brenda Irvine" userId="bd134f3aa811f701" providerId="LiveId" clId="{7796D3C3-660A-48A6-8C54-3CC296E64B19}" dt="2024-04-16T19:07:44.885" v="7" actId="47"/>
        <pc:sldMkLst>
          <pc:docMk/>
          <pc:sldMk cId="2643768561" sldId="371"/>
        </pc:sldMkLst>
      </pc:sldChg>
      <pc:sldChg chg="del">
        <pc:chgData name="Brenda Irvine" userId="bd134f3aa811f701" providerId="LiveId" clId="{7796D3C3-660A-48A6-8C54-3CC296E64B19}" dt="2024-04-16T19:07:45.240" v="8" actId="47"/>
        <pc:sldMkLst>
          <pc:docMk/>
          <pc:sldMk cId="305546977" sldId="372"/>
        </pc:sldMkLst>
      </pc:sldChg>
      <pc:sldChg chg="del">
        <pc:chgData name="Brenda Irvine" userId="bd134f3aa811f701" providerId="LiveId" clId="{7796D3C3-660A-48A6-8C54-3CC296E64B19}" dt="2024-04-16T19:07:45.428" v="9" actId="47"/>
        <pc:sldMkLst>
          <pc:docMk/>
          <pc:sldMk cId="717531409" sldId="373"/>
        </pc:sldMkLst>
      </pc:sldChg>
      <pc:sldChg chg="del">
        <pc:chgData name="Brenda Irvine" userId="bd134f3aa811f701" providerId="LiveId" clId="{7796D3C3-660A-48A6-8C54-3CC296E64B19}" dt="2024-04-16T19:07:45.635" v="10" actId="47"/>
        <pc:sldMkLst>
          <pc:docMk/>
          <pc:sldMk cId="4260142021" sldId="374"/>
        </pc:sldMkLst>
      </pc:sldChg>
      <pc:sldChg chg="del">
        <pc:chgData name="Brenda Irvine" userId="bd134f3aa811f701" providerId="LiveId" clId="{7796D3C3-660A-48A6-8C54-3CC296E64B19}" dt="2024-04-16T19:07:46.115" v="11" actId="47"/>
        <pc:sldMkLst>
          <pc:docMk/>
          <pc:sldMk cId="204411749" sldId="375"/>
        </pc:sldMkLst>
      </pc:sldChg>
      <pc:sldChg chg="del">
        <pc:chgData name="Brenda Irvine" userId="bd134f3aa811f701" providerId="LiveId" clId="{7796D3C3-660A-48A6-8C54-3CC296E64B19}" dt="2024-04-16T19:07:47.012" v="12" actId="47"/>
        <pc:sldMkLst>
          <pc:docMk/>
          <pc:sldMk cId="2660053726" sldId="376"/>
        </pc:sldMkLst>
      </pc:sldChg>
      <pc:sldChg chg="del">
        <pc:chgData name="Brenda Irvine" userId="bd134f3aa811f701" providerId="LiveId" clId="{7796D3C3-660A-48A6-8C54-3CC296E64B19}" dt="2024-04-16T19:07:47.780" v="13" actId="47"/>
        <pc:sldMkLst>
          <pc:docMk/>
          <pc:sldMk cId="4039706833" sldId="377"/>
        </pc:sldMkLst>
      </pc:sldChg>
      <pc:sldChg chg="del">
        <pc:chgData name="Brenda Irvine" userId="bd134f3aa811f701" providerId="LiveId" clId="{7796D3C3-660A-48A6-8C54-3CC296E64B19}" dt="2024-04-16T19:07:48.480" v="14" actId="47"/>
        <pc:sldMkLst>
          <pc:docMk/>
          <pc:sldMk cId="2589521938" sldId="378"/>
        </pc:sldMkLst>
      </pc:sldChg>
      <pc:sldChg chg="del">
        <pc:chgData name="Brenda Irvine" userId="bd134f3aa811f701" providerId="LiveId" clId="{7796D3C3-660A-48A6-8C54-3CC296E64B19}" dt="2024-04-16T19:07:49.030" v="15" actId="47"/>
        <pc:sldMkLst>
          <pc:docMk/>
          <pc:sldMk cId="4235579065" sldId="379"/>
        </pc:sldMkLst>
      </pc:sldChg>
      <pc:sldChg chg="del">
        <pc:chgData name="Brenda Irvine" userId="bd134f3aa811f701" providerId="LiveId" clId="{7796D3C3-660A-48A6-8C54-3CC296E64B19}" dt="2024-04-16T19:07:50.010" v="16" actId="47"/>
        <pc:sldMkLst>
          <pc:docMk/>
          <pc:sldMk cId="480359626" sldId="380"/>
        </pc:sldMkLst>
      </pc:sldChg>
      <pc:sldChg chg="del">
        <pc:chgData name="Brenda Irvine" userId="bd134f3aa811f701" providerId="LiveId" clId="{7796D3C3-660A-48A6-8C54-3CC296E64B19}" dt="2024-04-16T19:07:52.490" v="17" actId="47"/>
        <pc:sldMkLst>
          <pc:docMk/>
          <pc:sldMk cId="1289547837" sldId="382"/>
        </pc:sldMkLst>
      </pc:sldChg>
      <pc:sldChg chg="del">
        <pc:chgData name="Brenda Irvine" userId="bd134f3aa811f701" providerId="LiveId" clId="{7796D3C3-660A-48A6-8C54-3CC296E64B19}" dt="2024-04-16T19:07:52.780" v="18" actId="47"/>
        <pc:sldMkLst>
          <pc:docMk/>
          <pc:sldMk cId="2784048294" sldId="383"/>
        </pc:sldMkLst>
      </pc:sldChg>
      <pc:sldChg chg="del">
        <pc:chgData name="Brenda Irvine" userId="bd134f3aa811f701" providerId="LiveId" clId="{7796D3C3-660A-48A6-8C54-3CC296E64B19}" dt="2024-04-16T19:07:53.072" v="19" actId="47"/>
        <pc:sldMkLst>
          <pc:docMk/>
          <pc:sldMk cId="1337878372" sldId="384"/>
        </pc:sldMkLst>
      </pc:sldChg>
      <pc:sldChg chg="del">
        <pc:chgData name="Brenda Irvine" userId="bd134f3aa811f701" providerId="LiveId" clId="{7796D3C3-660A-48A6-8C54-3CC296E64B19}" dt="2024-04-16T19:07:53.305" v="20" actId="47"/>
        <pc:sldMkLst>
          <pc:docMk/>
          <pc:sldMk cId="786332833" sldId="385"/>
        </pc:sldMkLst>
      </pc:sldChg>
      <pc:sldChg chg="del">
        <pc:chgData name="Brenda Irvine" userId="bd134f3aa811f701" providerId="LiveId" clId="{7796D3C3-660A-48A6-8C54-3CC296E64B19}" dt="2024-04-16T19:07:53.525" v="21" actId="47"/>
        <pc:sldMkLst>
          <pc:docMk/>
          <pc:sldMk cId="3232209394" sldId="386"/>
        </pc:sldMkLst>
      </pc:sldChg>
      <pc:sldChg chg="del">
        <pc:chgData name="Brenda Irvine" userId="bd134f3aa811f701" providerId="LiveId" clId="{7796D3C3-660A-48A6-8C54-3CC296E64B19}" dt="2024-04-16T19:07:53.765" v="22" actId="47"/>
        <pc:sldMkLst>
          <pc:docMk/>
          <pc:sldMk cId="312952298" sldId="387"/>
        </pc:sldMkLst>
      </pc:sldChg>
      <pc:sldChg chg="del">
        <pc:chgData name="Brenda Irvine" userId="bd134f3aa811f701" providerId="LiveId" clId="{7796D3C3-660A-48A6-8C54-3CC296E64B19}" dt="2024-04-16T19:07:54.055" v="23" actId="47"/>
        <pc:sldMkLst>
          <pc:docMk/>
          <pc:sldMk cId="2367902693" sldId="388"/>
        </pc:sldMkLst>
      </pc:sldChg>
      <pc:sldChg chg="del">
        <pc:chgData name="Brenda Irvine" userId="bd134f3aa811f701" providerId="LiveId" clId="{7796D3C3-660A-48A6-8C54-3CC296E64B19}" dt="2024-04-16T19:07:54.340" v="24" actId="47"/>
        <pc:sldMkLst>
          <pc:docMk/>
          <pc:sldMk cId="2227516401" sldId="389"/>
        </pc:sldMkLst>
      </pc:sldChg>
      <pc:sldChg chg="del">
        <pc:chgData name="Brenda Irvine" userId="bd134f3aa811f701" providerId="LiveId" clId="{7796D3C3-660A-48A6-8C54-3CC296E64B19}" dt="2024-04-16T19:07:54.565" v="25" actId="47"/>
        <pc:sldMkLst>
          <pc:docMk/>
          <pc:sldMk cId="101259594" sldId="390"/>
        </pc:sldMkLst>
      </pc:sldChg>
      <pc:sldChg chg="del">
        <pc:chgData name="Brenda Irvine" userId="bd134f3aa811f701" providerId="LiveId" clId="{7796D3C3-660A-48A6-8C54-3CC296E64B19}" dt="2024-04-16T19:07:54.785" v="26" actId="47"/>
        <pc:sldMkLst>
          <pc:docMk/>
          <pc:sldMk cId="2140100754" sldId="391"/>
        </pc:sldMkLst>
      </pc:sldChg>
      <pc:sldChg chg="del">
        <pc:chgData name="Brenda Irvine" userId="bd134f3aa811f701" providerId="LiveId" clId="{7796D3C3-660A-48A6-8C54-3CC296E64B19}" dt="2024-04-16T19:07:54.965" v="27" actId="47"/>
        <pc:sldMkLst>
          <pc:docMk/>
          <pc:sldMk cId="4278814529" sldId="392"/>
        </pc:sldMkLst>
      </pc:sldChg>
      <pc:sldChg chg="del">
        <pc:chgData name="Brenda Irvine" userId="bd134f3aa811f701" providerId="LiveId" clId="{7796D3C3-660A-48A6-8C54-3CC296E64B19}" dt="2024-04-16T19:07:55.165" v="28" actId="47"/>
        <pc:sldMkLst>
          <pc:docMk/>
          <pc:sldMk cId="2409649034" sldId="393"/>
        </pc:sldMkLst>
      </pc:sldChg>
      <pc:sldChg chg="del">
        <pc:chgData name="Brenda Irvine" userId="bd134f3aa811f701" providerId="LiveId" clId="{7796D3C3-660A-48A6-8C54-3CC296E64B19}" dt="2024-04-16T19:07:55.604" v="29" actId="47"/>
        <pc:sldMkLst>
          <pc:docMk/>
          <pc:sldMk cId="2664156681" sldId="394"/>
        </pc:sldMkLst>
      </pc:sldChg>
      <pc:sldChg chg="del">
        <pc:chgData name="Brenda Irvine" userId="bd134f3aa811f701" providerId="LiveId" clId="{7796D3C3-660A-48A6-8C54-3CC296E64B19}" dt="2024-04-16T19:07:56.511" v="30" actId="47"/>
        <pc:sldMkLst>
          <pc:docMk/>
          <pc:sldMk cId="992712564" sldId="395"/>
        </pc:sldMkLst>
      </pc:sldChg>
      <pc:sldChg chg="del">
        <pc:chgData name="Brenda Irvine" userId="bd134f3aa811f701" providerId="LiveId" clId="{7796D3C3-660A-48A6-8C54-3CC296E64B19}" dt="2024-04-16T19:07:57.015" v="31" actId="47"/>
        <pc:sldMkLst>
          <pc:docMk/>
          <pc:sldMk cId="118523387" sldId="396"/>
        </pc:sldMkLst>
      </pc:sldChg>
      <pc:sldChg chg="del">
        <pc:chgData name="Brenda Irvine" userId="bd134f3aa811f701" providerId="LiveId" clId="{7796D3C3-660A-48A6-8C54-3CC296E64B19}" dt="2024-04-16T19:07:57.514" v="32" actId="47"/>
        <pc:sldMkLst>
          <pc:docMk/>
          <pc:sldMk cId="473650209" sldId="397"/>
        </pc:sldMkLst>
      </pc:sldChg>
      <pc:sldChg chg="del">
        <pc:chgData name="Brenda Irvine" userId="bd134f3aa811f701" providerId="LiveId" clId="{7796D3C3-660A-48A6-8C54-3CC296E64B19}" dt="2024-04-16T19:07:58.262" v="33" actId="47"/>
        <pc:sldMkLst>
          <pc:docMk/>
          <pc:sldMk cId="2024372626" sldId="398"/>
        </pc:sldMkLst>
      </pc:sldChg>
      <pc:sldChg chg="del">
        <pc:chgData name="Brenda Irvine" userId="bd134f3aa811f701" providerId="LiveId" clId="{7796D3C3-660A-48A6-8C54-3CC296E64B19}" dt="2024-04-16T19:08:01.270" v="34" actId="47"/>
        <pc:sldMkLst>
          <pc:docMk/>
          <pc:sldMk cId="279659892" sldId="400"/>
        </pc:sldMkLst>
      </pc:sldChg>
      <pc:sldChg chg="del">
        <pc:chgData name="Brenda Irvine" userId="bd134f3aa811f701" providerId="LiveId" clId="{7796D3C3-660A-48A6-8C54-3CC296E64B19}" dt="2024-04-16T19:08:01.462" v="35" actId="47"/>
        <pc:sldMkLst>
          <pc:docMk/>
          <pc:sldMk cId="1658119990" sldId="401"/>
        </pc:sldMkLst>
      </pc:sldChg>
      <pc:sldChg chg="del">
        <pc:chgData name="Brenda Irvine" userId="bd134f3aa811f701" providerId="LiveId" clId="{7796D3C3-660A-48A6-8C54-3CC296E64B19}" dt="2024-04-16T19:08:01.650" v="36" actId="47"/>
        <pc:sldMkLst>
          <pc:docMk/>
          <pc:sldMk cId="1648525862" sldId="402"/>
        </pc:sldMkLst>
      </pc:sldChg>
      <pc:sldChg chg="del">
        <pc:chgData name="Brenda Irvine" userId="bd134f3aa811f701" providerId="LiveId" clId="{7796D3C3-660A-48A6-8C54-3CC296E64B19}" dt="2024-04-16T19:08:01.846" v="37" actId="47"/>
        <pc:sldMkLst>
          <pc:docMk/>
          <pc:sldMk cId="1628654374" sldId="403"/>
        </pc:sldMkLst>
      </pc:sldChg>
      <pc:sldChg chg="del">
        <pc:chgData name="Brenda Irvine" userId="bd134f3aa811f701" providerId="LiveId" clId="{7796D3C3-660A-48A6-8C54-3CC296E64B19}" dt="2024-04-16T19:08:02.004" v="38" actId="47"/>
        <pc:sldMkLst>
          <pc:docMk/>
          <pc:sldMk cId="2178557707" sldId="404"/>
        </pc:sldMkLst>
      </pc:sldChg>
      <pc:sldChg chg="del">
        <pc:chgData name="Brenda Irvine" userId="bd134f3aa811f701" providerId="LiveId" clId="{7796D3C3-660A-48A6-8C54-3CC296E64B19}" dt="2024-04-16T19:08:02.195" v="39" actId="47"/>
        <pc:sldMkLst>
          <pc:docMk/>
          <pc:sldMk cId="1963232840" sldId="405"/>
        </pc:sldMkLst>
      </pc:sldChg>
      <pc:sldChg chg="del">
        <pc:chgData name="Brenda Irvine" userId="bd134f3aa811f701" providerId="LiveId" clId="{7796D3C3-660A-48A6-8C54-3CC296E64B19}" dt="2024-04-16T19:08:02.390" v="40" actId="47"/>
        <pc:sldMkLst>
          <pc:docMk/>
          <pc:sldMk cId="2308522866" sldId="406"/>
        </pc:sldMkLst>
      </pc:sldChg>
      <pc:sldChg chg="del">
        <pc:chgData name="Brenda Irvine" userId="bd134f3aa811f701" providerId="LiveId" clId="{7796D3C3-660A-48A6-8C54-3CC296E64B19}" dt="2024-04-16T19:08:02.562" v="41" actId="47"/>
        <pc:sldMkLst>
          <pc:docMk/>
          <pc:sldMk cId="1894685330" sldId="407"/>
        </pc:sldMkLst>
      </pc:sldChg>
      <pc:sldChg chg="del">
        <pc:chgData name="Brenda Irvine" userId="bd134f3aa811f701" providerId="LiveId" clId="{7796D3C3-660A-48A6-8C54-3CC296E64B19}" dt="2024-04-16T19:08:02.753" v="42" actId="47"/>
        <pc:sldMkLst>
          <pc:docMk/>
          <pc:sldMk cId="765486598" sldId="408"/>
        </pc:sldMkLst>
      </pc:sldChg>
      <pc:sldChg chg="del">
        <pc:chgData name="Brenda Irvine" userId="bd134f3aa811f701" providerId="LiveId" clId="{7796D3C3-660A-48A6-8C54-3CC296E64B19}" dt="2024-04-16T19:08:02.935" v="43" actId="47"/>
        <pc:sldMkLst>
          <pc:docMk/>
          <pc:sldMk cId="1270174144" sldId="409"/>
        </pc:sldMkLst>
      </pc:sldChg>
      <pc:sldChg chg="del">
        <pc:chgData name="Brenda Irvine" userId="bd134f3aa811f701" providerId="LiveId" clId="{7796D3C3-660A-48A6-8C54-3CC296E64B19}" dt="2024-04-16T19:08:03.100" v="44" actId="47"/>
        <pc:sldMkLst>
          <pc:docMk/>
          <pc:sldMk cId="2761746349" sldId="410"/>
        </pc:sldMkLst>
      </pc:sldChg>
      <pc:sldChg chg="del">
        <pc:chgData name="Brenda Irvine" userId="bd134f3aa811f701" providerId="LiveId" clId="{7796D3C3-660A-48A6-8C54-3CC296E64B19}" dt="2024-04-16T19:08:03.590" v="45" actId="47"/>
        <pc:sldMkLst>
          <pc:docMk/>
          <pc:sldMk cId="1554896208" sldId="411"/>
        </pc:sldMkLst>
      </pc:sldChg>
      <pc:sldChg chg="del">
        <pc:chgData name="Brenda Irvine" userId="bd134f3aa811f701" providerId="LiveId" clId="{7796D3C3-660A-48A6-8C54-3CC296E64B19}" dt="2024-04-16T19:08:03.760" v="46" actId="47"/>
        <pc:sldMkLst>
          <pc:docMk/>
          <pc:sldMk cId="3427147309" sldId="412"/>
        </pc:sldMkLst>
      </pc:sldChg>
      <pc:sldChg chg="del">
        <pc:chgData name="Brenda Irvine" userId="bd134f3aa811f701" providerId="LiveId" clId="{7796D3C3-660A-48A6-8C54-3CC296E64B19}" dt="2024-04-16T19:08:04.073" v="47" actId="47"/>
        <pc:sldMkLst>
          <pc:docMk/>
          <pc:sldMk cId="4256063989" sldId="413"/>
        </pc:sldMkLst>
      </pc:sldChg>
      <pc:sldChg chg="del">
        <pc:chgData name="Brenda Irvine" userId="bd134f3aa811f701" providerId="LiveId" clId="{7796D3C3-660A-48A6-8C54-3CC296E64B19}" dt="2024-04-16T19:08:04.280" v="48" actId="47"/>
        <pc:sldMkLst>
          <pc:docMk/>
          <pc:sldMk cId="1820277137" sldId="414"/>
        </pc:sldMkLst>
      </pc:sldChg>
      <pc:sldChg chg="del">
        <pc:chgData name="Brenda Irvine" userId="bd134f3aa811f701" providerId="LiveId" clId="{7796D3C3-660A-48A6-8C54-3CC296E64B19}" dt="2024-04-16T19:08:04.500" v="49" actId="47"/>
        <pc:sldMkLst>
          <pc:docMk/>
          <pc:sldMk cId="2459474688" sldId="415"/>
        </pc:sldMkLst>
      </pc:sldChg>
      <pc:sldChg chg="del">
        <pc:chgData name="Brenda Irvine" userId="bd134f3aa811f701" providerId="LiveId" clId="{7796D3C3-660A-48A6-8C54-3CC296E64B19}" dt="2024-04-16T19:08:04.650" v="50" actId="47"/>
        <pc:sldMkLst>
          <pc:docMk/>
          <pc:sldMk cId="2488142214" sldId="416"/>
        </pc:sldMkLst>
      </pc:sldChg>
      <pc:sldChg chg="del">
        <pc:chgData name="Brenda Irvine" userId="bd134f3aa811f701" providerId="LiveId" clId="{7796D3C3-660A-48A6-8C54-3CC296E64B19}" dt="2024-04-16T19:08:04.810" v="51" actId="47"/>
        <pc:sldMkLst>
          <pc:docMk/>
          <pc:sldMk cId="2196118893" sldId="417"/>
        </pc:sldMkLst>
      </pc:sldChg>
      <pc:sldChg chg="del">
        <pc:chgData name="Brenda Irvine" userId="bd134f3aa811f701" providerId="LiveId" clId="{7796D3C3-660A-48A6-8C54-3CC296E64B19}" dt="2024-04-16T19:08:04.990" v="52" actId="47"/>
        <pc:sldMkLst>
          <pc:docMk/>
          <pc:sldMk cId="3799284322" sldId="418"/>
        </pc:sldMkLst>
      </pc:sldChg>
      <pc:sldChg chg="del">
        <pc:chgData name="Brenda Irvine" userId="bd134f3aa811f701" providerId="LiveId" clId="{7796D3C3-660A-48A6-8C54-3CC296E64B19}" dt="2024-04-16T19:08:05.172" v="53" actId="47"/>
        <pc:sldMkLst>
          <pc:docMk/>
          <pc:sldMk cId="1317605028" sldId="419"/>
        </pc:sldMkLst>
      </pc:sldChg>
      <pc:sldChg chg="del">
        <pc:chgData name="Brenda Irvine" userId="bd134f3aa811f701" providerId="LiveId" clId="{7796D3C3-660A-48A6-8C54-3CC296E64B19}" dt="2024-04-16T19:08:05.351" v="54" actId="47"/>
        <pc:sldMkLst>
          <pc:docMk/>
          <pc:sldMk cId="3997036039" sldId="420"/>
        </pc:sldMkLst>
      </pc:sldChg>
      <pc:sldChg chg="del">
        <pc:chgData name="Brenda Irvine" userId="bd134f3aa811f701" providerId="LiveId" clId="{7796D3C3-660A-48A6-8C54-3CC296E64B19}" dt="2024-04-16T19:08:05.538" v="55" actId="47"/>
        <pc:sldMkLst>
          <pc:docMk/>
          <pc:sldMk cId="104410119" sldId="421"/>
        </pc:sldMkLst>
      </pc:sldChg>
      <pc:sldChg chg="del">
        <pc:chgData name="Brenda Irvine" userId="bd134f3aa811f701" providerId="LiveId" clId="{7796D3C3-660A-48A6-8C54-3CC296E64B19}" dt="2024-04-16T19:08:05.720" v="56" actId="47"/>
        <pc:sldMkLst>
          <pc:docMk/>
          <pc:sldMk cId="2972298421" sldId="422"/>
        </pc:sldMkLst>
      </pc:sldChg>
      <pc:sldChg chg="del">
        <pc:chgData name="Brenda Irvine" userId="bd134f3aa811f701" providerId="LiveId" clId="{7796D3C3-660A-48A6-8C54-3CC296E64B19}" dt="2024-04-16T19:08:05.904" v="57" actId="47"/>
        <pc:sldMkLst>
          <pc:docMk/>
          <pc:sldMk cId="2777625440" sldId="423"/>
        </pc:sldMkLst>
      </pc:sldChg>
      <pc:sldChg chg="del">
        <pc:chgData name="Brenda Irvine" userId="bd134f3aa811f701" providerId="LiveId" clId="{7796D3C3-660A-48A6-8C54-3CC296E64B19}" dt="2024-04-16T19:08:06.080" v="58" actId="47"/>
        <pc:sldMkLst>
          <pc:docMk/>
          <pc:sldMk cId="3954923153" sldId="424"/>
        </pc:sldMkLst>
      </pc:sldChg>
      <pc:sldChg chg="del">
        <pc:chgData name="Brenda Irvine" userId="bd134f3aa811f701" providerId="LiveId" clId="{7796D3C3-660A-48A6-8C54-3CC296E64B19}" dt="2024-04-16T19:08:06.254" v="59" actId="47"/>
        <pc:sldMkLst>
          <pc:docMk/>
          <pc:sldMk cId="2341013450" sldId="425"/>
        </pc:sldMkLst>
      </pc:sldChg>
      <pc:sldChg chg="del">
        <pc:chgData name="Brenda Irvine" userId="bd134f3aa811f701" providerId="LiveId" clId="{7796D3C3-660A-48A6-8C54-3CC296E64B19}" dt="2024-04-16T19:08:06.440" v="60" actId="47"/>
        <pc:sldMkLst>
          <pc:docMk/>
          <pc:sldMk cId="2526310931" sldId="426"/>
        </pc:sldMkLst>
      </pc:sldChg>
      <pc:sldChg chg="del">
        <pc:chgData name="Brenda Irvine" userId="bd134f3aa811f701" providerId="LiveId" clId="{7796D3C3-660A-48A6-8C54-3CC296E64B19}" dt="2024-04-16T19:08:06.620" v="61" actId="47"/>
        <pc:sldMkLst>
          <pc:docMk/>
          <pc:sldMk cId="405201026" sldId="427"/>
        </pc:sldMkLst>
      </pc:sldChg>
      <pc:sldChg chg="del">
        <pc:chgData name="Brenda Irvine" userId="bd134f3aa811f701" providerId="LiveId" clId="{7796D3C3-660A-48A6-8C54-3CC296E64B19}" dt="2024-04-16T19:08:06.780" v="62" actId="47"/>
        <pc:sldMkLst>
          <pc:docMk/>
          <pc:sldMk cId="2348741190" sldId="428"/>
        </pc:sldMkLst>
      </pc:sldChg>
      <pc:sldChg chg="del">
        <pc:chgData name="Brenda Irvine" userId="bd134f3aa811f701" providerId="LiveId" clId="{7796D3C3-660A-48A6-8C54-3CC296E64B19}" dt="2024-04-16T19:08:07.340" v="63" actId="47"/>
        <pc:sldMkLst>
          <pc:docMk/>
          <pc:sldMk cId="1967753382" sldId="429"/>
        </pc:sldMkLst>
      </pc:sldChg>
      <pc:sldChg chg="del">
        <pc:chgData name="Brenda Irvine" userId="bd134f3aa811f701" providerId="LiveId" clId="{7796D3C3-660A-48A6-8C54-3CC296E64B19}" dt="2024-04-16T19:08:07.540" v="64" actId="47"/>
        <pc:sldMkLst>
          <pc:docMk/>
          <pc:sldMk cId="2286627261" sldId="430"/>
        </pc:sldMkLst>
      </pc:sldChg>
      <pc:sldChg chg="del">
        <pc:chgData name="Brenda Irvine" userId="bd134f3aa811f701" providerId="LiveId" clId="{7796D3C3-660A-48A6-8C54-3CC296E64B19}" dt="2024-04-16T19:08:07.751" v="65" actId="47"/>
        <pc:sldMkLst>
          <pc:docMk/>
          <pc:sldMk cId="1741178015" sldId="431"/>
        </pc:sldMkLst>
      </pc:sldChg>
      <pc:sldChg chg="del">
        <pc:chgData name="Brenda Irvine" userId="bd134f3aa811f701" providerId="LiveId" clId="{7796D3C3-660A-48A6-8C54-3CC296E64B19}" dt="2024-04-16T19:08:07.930" v="66" actId="47"/>
        <pc:sldMkLst>
          <pc:docMk/>
          <pc:sldMk cId="1707810152" sldId="432"/>
        </pc:sldMkLst>
      </pc:sldChg>
      <pc:sldChg chg="del">
        <pc:chgData name="Brenda Irvine" userId="bd134f3aa811f701" providerId="LiveId" clId="{7796D3C3-660A-48A6-8C54-3CC296E64B19}" dt="2024-04-16T19:08:08.096" v="67" actId="47"/>
        <pc:sldMkLst>
          <pc:docMk/>
          <pc:sldMk cId="4278496597" sldId="433"/>
        </pc:sldMkLst>
      </pc:sldChg>
      <pc:sldChg chg="del">
        <pc:chgData name="Brenda Irvine" userId="bd134f3aa811f701" providerId="LiveId" clId="{7796D3C3-660A-48A6-8C54-3CC296E64B19}" dt="2024-04-16T19:08:08.250" v="68" actId="47"/>
        <pc:sldMkLst>
          <pc:docMk/>
          <pc:sldMk cId="4084821646" sldId="434"/>
        </pc:sldMkLst>
      </pc:sldChg>
      <pc:sldChg chg="del">
        <pc:chgData name="Brenda Irvine" userId="bd134f3aa811f701" providerId="LiveId" clId="{7796D3C3-660A-48A6-8C54-3CC296E64B19}" dt="2024-04-16T19:08:08.400" v="69" actId="47"/>
        <pc:sldMkLst>
          <pc:docMk/>
          <pc:sldMk cId="3293013562" sldId="435"/>
        </pc:sldMkLst>
      </pc:sldChg>
      <pc:sldChg chg="del">
        <pc:chgData name="Brenda Irvine" userId="bd134f3aa811f701" providerId="LiveId" clId="{7796D3C3-660A-48A6-8C54-3CC296E64B19}" dt="2024-04-16T19:08:08.560" v="70" actId="47"/>
        <pc:sldMkLst>
          <pc:docMk/>
          <pc:sldMk cId="2070087802" sldId="436"/>
        </pc:sldMkLst>
      </pc:sldChg>
      <pc:sldChg chg="del">
        <pc:chgData name="Brenda Irvine" userId="bd134f3aa811f701" providerId="LiveId" clId="{7796D3C3-660A-48A6-8C54-3CC296E64B19}" dt="2024-04-16T19:08:08.740" v="71" actId="47"/>
        <pc:sldMkLst>
          <pc:docMk/>
          <pc:sldMk cId="1544380357" sldId="437"/>
        </pc:sldMkLst>
      </pc:sldChg>
      <pc:sldChg chg="del">
        <pc:chgData name="Brenda Irvine" userId="bd134f3aa811f701" providerId="LiveId" clId="{7796D3C3-660A-48A6-8C54-3CC296E64B19}" dt="2024-04-16T19:08:08.920" v="72" actId="47"/>
        <pc:sldMkLst>
          <pc:docMk/>
          <pc:sldMk cId="3828667102" sldId="438"/>
        </pc:sldMkLst>
      </pc:sldChg>
      <pc:sldChg chg="del">
        <pc:chgData name="Brenda Irvine" userId="bd134f3aa811f701" providerId="LiveId" clId="{7796D3C3-660A-48A6-8C54-3CC296E64B19}" dt="2024-04-16T19:08:09.110" v="73" actId="47"/>
        <pc:sldMkLst>
          <pc:docMk/>
          <pc:sldMk cId="3160925023" sldId="439"/>
        </pc:sldMkLst>
      </pc:sldChg>
      <pc:sldChg chg="del">
        <pc:chgData name="Brenda Irvine" userId="bd134f3aa811f701" providerId="LiveId" clId="{7796D3C3-660A-48A6-8C54-3CC296E64B19}" dt="2024-04-16T19:08:09.342" v="74" actId="47"/>
        <pc:sldMkLst>
          <pc:docMk/>
          <pc:sldMk cId="625989651" sldId="440"/>
        </pc:sldMkLst>
      </pc:sldChg>
      <pc:sldChg chg="del">
        <pc:chgData name="Brenda Irvine" userId="bd134f3aa811f701" providerId="LiveId" clId="{7796D3C3-660A-48A6-8C54-3CC296E64B19}" dt="2024-04-16T19:08:09.540" v="75" actId="47"/>
        <pc:sldMkLst>
          <pc:docMk/>
          <pc:sldMk cId="3088655391" sldId="441"/>
        </pc:sldMkLst>
      </pc:sldChg>
      <pc:sldChg chg="del">
        <pc:chgData name="Brenda Irvine" userId="bd134f3aa811f701" providerId="LiveId" clId="{7796D3C3-660A-48A6-8C54-3CC296E64B19}" dt="2024-04-16T19:08:09.735" v="76" actId="47"/>
        <pc:sldMkLst>
          <pc:docMk/>
          <pc:sldMk cId="4023589626" sldId="442"/>
        </pc:sldMkLst>
      </pc:sldChg>
      <pc:sldChg chg="del">
        <pc:chgData name="Brenda Irvine" userId="bd134f3aa811f701" providerId="LiveId" clId="{7796D3C3-660A-48A6-8C54-3CC296E64B19}" dt="2024-04-16T19:08:09.920" v="77" actId="47"/>
        <pc:sldMkLst>
          <pc:docMk/>
          <pc:sldMk cId="243736378" sldId="443"/>
        </pc:sldMkLst>
      </pc:sldChg>
      <pc:sldChg chg="del">
        <pc:chgData name="Brenda Irvine" userId="bd134f3aa811f701" providerId="LiveId" clId="{7796D3C3-660A-48A6-8C54-3CC296E64B19}" dt="2024-04-16T19:08:10.110" v="78" actId="47"/>
        <pc:sldMkLst>
          <pc:docMk/>
          <pc:sldMk cId="1729289245" sldId="444"/>
        </pc:sldMkLst>
      </pc:sldChg>
      <pc:sldChg chg="del">
        <pc:chgData name="Brenda Irvine" userId="bd134f3aa811f701" providerId="LiveId" clId="{7796D3C3-660A-48A6-8C54-3CC296E64B19}" dt="2024-04-16T19:08:10.290" v="79" actId="47"/>
        <pc:sldMkLst>
          <pc:docMk/>
          <pc:sldMk cId="180258136" sldId="445"/>
        </pc:sldMkLst>
      </pc:sldChg>
      <pc:sldChg chg="del">
        <pc:chgData name="Brenda Irvine" userId="bd134f3aa811f701" providerId="LiveId" clId="{7796D3C3-660A-48A6-8C54-3CC296E64B19}" dt="2024-04-16T19:08:10.487" v="80" actId="47"/>
        <pc:sldMkLst>
          <pc:docMk/>
          <pc:sldMk cId="1048384238" sldId="446"/>
        </pc:sldMkLst>
      </pc:sldChg>
      <pc:sldChg chg="del">
        <pc:chgData name="Brenda Irvine" userId="bd134f3aa811f701" providerId="LiveId" clId="{7796D3C3-660A-48A6-8C54-3CC296E64B19}" dt="2024-04-16T19:08:10.950" v="81" actId="47"/>
        <pc:sldMkLst>
          <pc:docMk/>
          <pc:sldMk cId="2047842242" sldId="447"/>
        </pc:sldMkLst>
      </pc:sldChg>
      <pc:sldChg chg="del">
        <pc:chgData name="Brenda Irvine" userId="bd134f3aa811f701" providerId="LiveId" clId="{7796D3C3-660A-48A6-8C54-3CC296E64B19}" dt="2024-04-16T19:08:11.250" v="82" actId="47"/>
        <pc:sldMkLst>
          <pc:docMk/>
          <pc:sldMk cId="2501224266" sldId="448"/>
        </pc:sldMkLst>
      </pc:sldChg>
      <pc:sldChg chg="del">
        <pc:chgData name="Brenda Irvine" userId="bd134f3aa811f701" providerId="LiveId" clId="{7796D3C3-660A-48A6-8C54-3CC296E64B19}" dt="2024-04-16T19:08:11.651" v="83" actId="47"/>
        <pc:sldMkLst>
          <pc:docMk/>
          <pc:sldMk cId="2949046810" sldId="449"/>
        </pc:sldMkLst>
      </pc:sldChg>
      <pc:sldChg chg="del">
        <pc:chgData name="Brenda Irvine" userId="bd134f3aa811f701" providerId="LiveId" clId="{7796D3C3-660A-48A6-8C54-3CC296E64B19}" dt="2024-04-16T19:08:12.050" v="84" actId="47"/>
        <pc:sldMkLst>
          <pc:docMk/>
          <pc:sldMk cId="2235186271" sldId="450"/>
        </pc:sldMkLst>
      </pc:sldChg>
      <pc:sldChg chg="del">
        <pc:chgData name="Brenda Irvine" userId="bd134f3aa811f701" providerId="LiveId" clId="{7796D3C3-660A-48A6-8C54-3CC296E64B19}" dt="2024-04-16T19:08:12.400" v="85" actId="47"/>
        <pc:sldMkLst>
          <pc:docMk/>
          <pc:sldMk cId="1912351668" sldId="451"/>
        </pc:sldMkLst>
      </pc:sldChg>
      <pc:sldChg chg="del">
        <pc:chgData name="Brenda Irvine" userId="bd134f3aa811f701" providerId="LiveId" clId="{7796D3C3-660A-48A6-8C54-3CC296E64B19}" dt="2024-04-16T19:08:12.751" v="86" actId="47"/>
        <pc:sldMkLst>
          <pc:docMk/>
          <pc:sldMk cId="396084480" sldId="452"/>
        </pc:sldMkLst>
      </pc:sldChg>
    </pc:docChg>
  </pc:docChgLst>
  <pc:docChgLst>
    <pc:chgData name="Brenda Irvine" userId="bd134f3aa811f701" providerId="LiveId" clId="{4F813849-E5A6-48BA-86F9-C1FEB087162F}"/>
    <pc:docChg chg="custSel addSld delSld modSld">
      <pc:chgData name="Brenda Irvine" userId="bd134f3aa811f701" providerId="LiveId" clId="{4F813849-E5A6-48BA-86F9-C1FEB087162F}" dt="2024-04-22T18:57:21.241" v="450" actId="12"/>
      <pc:docMkLst>
        <pc:docMk/>
      </pc:docMkLst>
      <pc:sldChg chg="addSp delSp modSp mod">
        <pc:chgData name="Brenda Irvine" userId="bd134f3aa811f701" providerId="LiveId" clId="{4F813849-E5A6-48BA-86F9-C1FEB087162F}" dt="2024-04-22T18:42:22.916" v="193" actId="207"/>
        <pc:sldMkLst>
          <pc:docMk/>
          <pc:sldMk cId="650501114" sldId="381"/>
        </pc:sldMkLst>
        <pc:spChg chg="add mod">
          <ac:chgData name="Brenda Irvine" userId="bd134f3aa811f701" providerId="LiveId" clId="{4F813849-E5A6-48BA-86F9-C1FEB087162F}" dt="2024-04-22T18:42:22.916" v="193" actId="207"/>
          <ac:spMkLst>
            <pc:docMk/>
            <pc:sldMk cId="650501114" sldId="381"/>
            <ac:spMk id="3" creationId="{30201747-C872-FA45-9055-0F665983DE2C}"/>
          </ac:spMkLst>
        </pc:spChg>
        <pc:spChg chg="del">
          <ac:chgData name="Brenda Irvine" userId="bd134f3aa811f701" providerId="LiveId" clId="{4F813849-E5A6-48BA-86F9-C1FEB087162F}" dt="2024-04-19T21:47:06.017" v="0" actId="478"/>
          <ac:spMkLst>
            <pc:docMk/>
            <pc:sldMk cId="650501114" sldId="381"/>
            <ac:spMk id="4" creationId="{D6AB4645-5BD5-43E1-9686-272DBD7B8902}"/>
          </ac:spMkLst>
        </pc:spChg>
        <pc:spChg chg="del">
          <ac:chgData name="Brenda Irvine" userId="bd134f3aa811f701" providerId="LiveId" clId="{4F813849-E5A6-48BA-86F9-C1FEB087162F}" dt="2024-04-19T21:47:18.899" v="4" actId="478"/>
          <ac:spMkLst>
            <pc:docMk/>
            <pc:sldMk cId="650501114" sldId="381"/>
            <ac:spMk id="5" creationId="{49ACD88D-0FD3-4DC9-BCE9-90E39DB44016}"/>
          </ac:spMkLst>
        </pc:spChg>
        <pc:spChg chg="del">
          <ac:chgData name="Brenda Irvine" userId="bd134f3aa811f701" providerId="LiveId" clId="{4F813849-E5A6-48BA-86F9-C1FEB087162F}" dt="2024-04-19T21:47:17.436" v="3" actId="478"/>
          <ac:spMkLst>
            <pc:docMk/>
            <pc:sldMk cId="650501114" sldId="381"/>
            <ac:spMk id="6" creationId="{8E5F1F2E-80B0-4BD7-849D-ED10C1719BBB}"/>
          </ac:spMkLst>
        </pc:spChg>
        <pc:spChg chg="del">
          <ac:chgData name="Brenda Irvine" userId="bd134f3aa811f701" providerId="LiveId" clId="{4F813849-E5A6-48BA-86F9-C1FEB087162F}" dt="2024-04-19T21:47:20.755" v="5" actId="478"/>
          <ac:spMkLst>
            <pc:docMk/>
            <pc:sldMk cId="650501114" sldId="381"/>
            <ac:spMk id="7" creationId="{7E9207C2-1C80-4069-A796-890C4B83ABB0}"/>
          </ac:spMkLst>
        </pc:spChg>
        <pc:spChg chg="del">
          <ac:chgData name="Brenda Irvine" userId="bd134f3aa811f701" providerId="LiveId" clId="{4F813849-E5A6-48BA-86F9-C1FEB087162F}" dt="2024-04-19T21:47:15.704" v="2" actId="478"/>
          <ac:spMkLst>
            <pc:docMk/>
            <pc:sldMk cId="650501114" sldId="381"/>
            <ac:spMk id="8" creationId="{0A9348B0-1A74-475F-9BC0-B9813E0982E3}"/>
          </ac:spMkLst>
        </pc:spChg>
        <pc:spChg chg="add mod">
          <ac:chgData name="Brenda Irvine" userId="bd134f3aa811f701" providerId="LiveId" clId="{4F813849-E5A6-48BA-86F9-C1FEB087162F}" dt="2024-04-19T21:51:43.635" v="99" actId="20577"/>
          <ac:spMkLst>
            <pc:docMk/>
            <pc:sldMk cId="650501114" sldId="381"/>
            <ac:spMk id="9" creationId="{DAC36C02-A9A5-A933-69FC-81DBA73866CD}"/>
          </ac:spMkLst>
        </pc:spChg>
        <pc:picChg chg="add mod">
          <ac:chgData name="Brenda Irvine" userId="bd134f3aa811f701" providerId="LiveId" clId="{4F813849-E5A6-48BA-86F9-C1FEB087162F}" dt="2024-04-19T21:47:06.668" v="1"/>
          <ac:picMkLst>
            <pc:docMk/>
            <pc:sldMk cId="650501114" sldId="381"/>
            <ac:picMk id="2" creationId="{9A0A4F8E-E2CD-90E9-7ED6-A9A5611F76B6}"/>
          </ac:picMkLst>
        </pc:picChg>
      </pc:sldChg>
      <pc:sldChg chg="delSp del mod">
        <pc:chgData name="Brenda Irvine" userId="bd134f3aa811f701" providerId="LiveId" clId="{4F813849-E5A6-48BA-86F9-C1FEB087162F}" dt="2024-04-22T18:42:18.971" v="192" actId="47"/>
        <pc:sldMkLst>
          <pc:docMk/>
          <pc:sldMk cId="2434457313" sldId="399"/>
        </pc:sldMkLst>
        <pc:spChg chg="del">
          <ac:chgData name="Brenda Irvine" userId="bd134f3aa811f701" providerId="LiveId" clId="{4F813849-E5A6-48BA-86F9-C1FEB087162F}" dt="2024-04-19T21:52:32.806" v="104" actId="478"/>
          <ac:spMkLst>
            <pc:docMk/>
            <pc:sldMk cId="2434457313" sldId="399"/>
            <ac:spMk id="4" creationId="{CF88C73C-2738-4BDB-9B0F-BF707D8DA0D3}"/>
          </ac:spMkLst>
        </pc:spChg>
        <pc:spChg chg="del">
          <ac:chgData name="Brenda Irvine" userId="bd134f3aa811f701" providerId="LiveId" clId="{4F813849-E5A6-48BA-86F9-C1FEB087162F}" dt="2024-04-19T21:52:12.975" v="100" actId="478"/>
          <ac:spMkLst>
            <pc:docMk/>
            <pc:sldMk cId="2434457313" sldId="399"/>
            <ac:spMk id="5" creationId="{B3533423-8B71-4E58-927A-D1F33B35B6B5}"/>
          </ac:spMkLst>
        </pc:spChg>
        <pc:spChg chg="del">
          <ac:chgData name="Brenda Irvine" userId="bd134f3aa811f701" providerId="LiveId" clId="{4F813849-E5A6-48BA-86F9-C1FEB087162F}" dt="2024-04-19T21:52:31.462" v="103" actId="478"/>
          <ac:spMkLst>
            <pc:docMk/>
            <pc:sldMk cId="2434457313" sldId="399"/>
            <ac:spMk id="6" creationId="{75721360-A0C0-4DF7-94AE-101FB3ABA81D}"/>
          </ac:spMkLst>
        </pc:spChg>
        <pc:spChg chg="del">
          <ac:chgData name="Brenda Irvine" userId="bd134f3aa811f701" providerId="LiveId" clId="{4F813849-E5A6-48BA-86F9-C1FEB087162F}" dt="2024-04-19T21:52:34.405" v="105" actId="478"/>
          <ac:spMkLst>
            <pc:docMk/>
            <pc:sldMk cId="2434457313" sldId="399"/>
            <ac:spMk id="7" creationId="{46527174-6763-46C5-96BA-A9480A0FD905}"/>
          </ac:spMkLst>
        </pc:spChg>
      </pc:sldChg>
      <pc:sldChg chg="addSp delSp modSp add mod">
        <pc:chgData name="Brenda Irvine" userId="bd134f3aa811f701" providerId="LiveId" clId="{4F813849-E5A6-48BA-86F9-C1FEB087162F}" dt="2024-04-22T18:57:21.241" v="450" actId="12"/>
        <pc:sldMkLst>
          <pc:docMk/>
          <pc:sldMk cId="1731098870" sldId="400"/>
        </pc:sldMkLst>
        <pc:spChg chg="mod">
          <ac:chgData name="Brenda Irvine" userId="bd134f3aa811f701" providerId="LiveId" clId="{4F813849-E5A6-48BA-86F9-C1FEB087162F}" dt="2024-04-22T18:42:28.876" v="194" actId="207"/>
          <ac:spMkLst>
            <pc:docMk/>
            <pc:sldMk cId="1731098870" sldId="400"/>
            <ac:spMk id="3" creationId="{30201747-C872-FA45-9055-0F665983DE2C}"/>
          </ac:spMkLst>
        </pc:spChg>
        <pc:spChg chg="add del mod">
          <ac:chgData name="Brenda Irvine" userId="bd134f3aa811f701" providerId="LiveId" clId="{4F813849-E5A6-48BA-86F9-C1FEB087162F}" dt="2024-04-22T18:54:09.172" v="365" actId="478"/>
          <ac:spMkLst>
            <pc:docMk/>
            <pc:sldMk cId="1731098870" sldId="400"/>
            <ac:spMk id="4" creationId="{26BA6CB3-DE97-5B63-DFFA-CDBC0EF96754}"/>
          </ac:spMkLst>
        </pc:spChg>
        <pc:spChg chg="add mod">
          <ac:chgData name="Brenda Irvine" userId="bd134f3aa811f701" providerId="LiveId" clId="{4F813849-E5A6-48BA-86F9-C1FEB087162F}" dt="2024-04-22T18:54:34.931" v="403" actId="207"/>
          <ac:spMkLst>
            <pc:docMk/>
            <pc:sldMk cId="1731098870" sldId="400"/>
            <ac:spMk id="7" creationId="{6200CCB4-3E4C-BCD1-AC34-9A2558408B5A}"/>
          </ac:spMkLst>
        </pc:spChg>
        <pc:spChg chg="del">
          <ac:chgData name="Brenda Irvine" userId="bd134f3aa811f701" providerId="LiveId" clId="{4F813849-E5A6-48BA-86F9-C1FEB087162F}" dt="2024-04-19T21:52:24.165" v="102" actId="478"/>
          <ac:spMkLst>
            <pc:docMk/>
            <pc:sldMk cId="1731098870" sldId="400"/>
            <ac:spMk id="9" creationId="{DAC36C02-A9A5-A933-69FC-81DBA73866CD}"/>
          </ac:spMkLst>
        </pc:spChg>
        <pc:spChg chg="add mod">
          <ac:chgData name="Brenda Irvine" userId="bd134f3aa811f701" providerId="LiveId" clId="{4F813849-E5A6-48BA-86F9-C1FEB087162F}" dt="2024-04-22T18:57:21.241" v="450" actId="12"/>
          <ac:spMkLst>
            <pc:docMk/>
            <pc:sldMk cId="1731098870" sldId="400"/>
            <ac:spMk id="10" creationId="{4B2F408A-2556-FAE6-2565-6CADDB7313DA}"/>
          </ac:spMkLst>
        </pc:spChg>
        <pc:spChg chg="add mod">
          <ac:chgData name="Brenda Irvine" userId="bd134f3aa811f701" providerId="LiveId" clId="{4F813849-E5A6-48BA-86F9-C1FEB087162F}" dt="2024-04-22T18:56:44.165" v="448" actId="113"/>
          <ac:spMkLst>
            <pc:docMk/>
            <pc:sldMk cId="1731098870" sldId="400"/>
            <ac:spMk id="11" creationId="{6E68CA80-C7DE-88E8-0DBD-5630AC2A4DBB}"/>
          </ac:spMkLst>
        </pc:spChg>
        <pc:picChg chg="add mod">
          <ac:chgData name="Brenda Irvine" userId="bd134f3aa811f701" providerId="LiveId" clId="{4F813849-E5A6-48BA-86F9-C1FEB087162F}" dt="2024-04-22T18:42:09.567" v="191" actId="1440"/>
          <ac:picMkLst>
            <pc:docMk/>
            <pc:sldMk cId="1731098870" sldId="400"/>
            <ac:picMk id="6" creationId="{F3EAE762-75F3-8D18-E638-7630A101E420}"/>
          </ac:picMkLst>
        </pc:picChg>
        <pc:picChg chg="add mod">
          <ac:chgData name="Brenda Irvine" userId="bd134f3aa811f701" providerId="LiveId" clId="{4F813849-E5A6-48BA-86F9-C1FEB087162F}" dt="2024-04-22T18:54:27.511" v="401" actId="1076"/>
          <ac:picMkLst>
            <pc:docMk/>
            <pc:sldMk cId="1731098870" sldId="400"/>
            <ac:picMk id="8" creationId="{89AD0EEE-CB8B-78BA-7AD8-EC07D6D092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08722"/>
            <a:ext cx="6412230" cy="3422227"/>
          </a:xfrm>
        </p:spPr>
        <p:txBody>
          <a:bodyPr anchor="b"/>
          <a:lstStyle>
            <a:lvl1pPr algn="ctr">
              <a:defRPr sz="3971"/>
            </a:lvl1pPr>
          </a:lstStyle>
          <a:p>
            <a:r>
              <a:rPr lang="en-US"/>
              <a:t>Click to edit Master title style</a:t>
            </a:r>
            <a:endParaRPr lang="en-US" dirty="0"/>
          </a:p>
        </p:txBody>
      </p:sp>
      <p:sp>
        <p:nvSpPr>
          <p:cNvPr id="3" name="Subtitle 2"/>
          <p:cNvSpPr>
            <a:spLocks noGrp="1"/>
          </p:cNvSpPr>
          <p:nvPr>
            <p:ph type="subTitle" idx="1"/>
          </p:nvPr>
        </p:nvSpPr>
        <p:spPr>
          <a:xfrm>
            <a:off x="942975" y="5162922"/>
            <a:ext cx="5657850" cy="2373259"/>
          </a:xfrm>
        </p:spPr>
        <p:txBody>
          <a:bodyPr/>
          <a:lstStyle>
            <a:lvl1pPr marL="0" indent="0" algn="ctr">
              <a:buNone/>
              <a:defRPr sz="1588"/>
            </a:lvl1pPr>
            <a:lvl2pPr marL="302575" indent="0" algn="ctr">
              <a:buNone/>
              <a:defRPr sz="1324"/>
            </a:lvl2pPr>
            <a:lvl3pPr marL="605150" indent="0" algn="ctr">
              <a:buNone/>
              <a:defRPr sz="1191"/>
            </a:lvl3pPr>
            <a:lvl4pPr marL="907725" indent="0" algn="ctr">
              <a:buNone/>
              <a:defRPr sz="1059"/>
            </a:lvl4pPr>
            <a:lvl5pPr marL="1210300" indent="0" algn="ctr">
              <a:buNone/>
              <a:defRPr sz="1059"/>
            </a:lvl5pPr>
            <a:lvl6pPr marL="1512875" indent="0" algn="ctr">
              <a:buNone/>
              <a:defRPr sz="1059"/>
            </a:lvl6pPr>
            <a:lvl7pPr marL="1815450" indent="0" algn="ctr">
              <a:buNone/>
              <a:defRPr sz="1059"/>
            </a:lvl7pPr>
            <a:lvl8pPr marL="2118025" indent="0" algn="ctr">
              <a:buNone/>
              <a:defRPr sz="1059"/>
            </a:lvl8pPr>
            <a:lvl9pPr marL="2420600" indent="0" algn="ctr">
              <a:buNone/>
              <a:defRPr sz="10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70708D-3319-48DB-954E-F3E7E1172CC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109664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0708D-3319-48DB-954E-F3E7E1172CC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45218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8534" y="523348"/>
            <a:ext cx="1626632" cy="833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8638" y="523348"/>
            <a:ext cx="4785598" cy="83303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0708D-3319-48DB-954E-F3E7E1172CC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257520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0708D-3319-48DB-954E-F3E7E1172CC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41499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709" y="2450628"/>
            <a:ext cx="6506528" cy="4088923"/>
          </a:xfrm>
        </p:spPr>
        <p:txBody>
          <a:bodyPr anchor="b"/>
          <a:lstStyle>
            <a:lvl1pPr>
              <a:defRPr sz="3971"/>
            </a:lvl1pPr>
          </a:lstStyle>
          <a:p>
            <a:r>
              <a:rPr lang="en-US"/>
              <a:t>Click to edit Master title style</a:t>
            </a:r>
            <a:endParaRPr lang="en-US" dirty="0"/>
          </a:p>
        </p:txBody>
      </p:sp>
      <p:sp>
        <p:nvSpPr>
          <p:cNvPr id="3" name="Text Placeholder 2"/>
          <p:cNvSpPr>
            <a:spLocks noGrp="1"/>
          </p:cNvSpPr>
          <p:nvPr>
            <p:ph type="body" idx="1"/>
          </p:nvPr>
        </p:nvSpPr>
        <p:spPr>
          <a:xfrm>
            <a:off x="514709" y="6578233"/>
            <a:ext cx="6506528" cy="2150268"/>
          </a:xfrm>
        </p:spPr>
        <p:txBody>
          <a:bodyPr/>
          <a:lstStyle>
            <a:lvl1pPr marL="0" indent="0">
              <a:buNone/>
              <a:defRPr sz="1588">
                <a:solidFill>
                  <a:schemeClr val="tx1"/>
                </a:solidFill>
              </a:defRPr>
            </a:lvl1pPr>
            <a:lvl2pPr marL="302575" indent="0">
              <a:buNone/>
              <a:defRPr sz="1324">
                <a:solidFill>
                  <a:schemeClr val="tx1">
                    <a:tint val="75000"/>
                  </a:schemeClr>
                </a:solidFill>
              </a:defRPr>
            </a:lvl2pPr>
            <a:lvl3pPr marL="605150" indent="0">
              <a:buNone/>
              <a:defRPr sz="1191">
                <a:solidFill>
                  <a:schemeClr val="tx1">
                    <a:tint val="75000"/>
                  </a:schemeClr>
                </a:solidFill>
              </a:defRPr>
            </a:lvl3pPr>
            <a:lvl4pPr marL="907725" indent="0">
              <a:buNone/>
              <a:defRPr sz="1059">
                <a:solidFill>
                  <a:schemeClr val="tx1">
                    <a:tint val="75000"/>
                  </a:schemeClr>
                </a:solidFill>
              </a:defRPr>
            </a:lvl4pPr>
            <a:lvl5pPr marL="1210300" indent="0">
              <a:buNone/>
              <a:defRPr sz="1059">
                <a:solidFill>
                  <a:schemeClr val="tx1">
                    <a:tint val="75000"/>
                  </a:schemeClr>
                </a:solidFill>
              </a:defRPr>
            </a:lvl5pPr>
            <a:lvl6pPr marL="1512875" indent="0">
              <a:buNone/>
              <a:defRPr sz="1059">
                <a:solidFill>
                  <a:schemeClr val="tx1">
                    <a:tint val="75000"/>
                  </a:schemeClr>
                </a:solidFill>
              </a:defRPr>
            </a:lvl6pPr>
            <a:lvl7pPr marL="1815450" indent="0">
              <a:buNone/>
              <a:defRPr sz="1059">
                <a:solidFill>
                  <a:schemeClr val="tx1">
                    <a:tint val="75000"/>
                  </a:schemeClr>
                </a:solidFill>
              </a:defRPr>
            </a:lvl7pPr>
            <a:lvl8pPr marL="2118025" indent="0">
              <a:buNone/>
              <a:defRPr sz="1059">
                <a:solidFill>
                  <a:schemeClr val="tx1">
                    <a:tint val="75000"/>
                  </a:schemeClr>
                </a:solidFill>
              </a:defRPr>
            </a:lvl8pPr>
            <a:lvl9pPr marL="2420600" indent="0">
              <a:buNone/>
              <a:defRPr sz="10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0708D-3319-48DB-954E-F3E7E1172CC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203752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637" y="2616729"/>
            <a:ext cx="3206115" cy="6236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9049" y="2616729"/>
            <a:ext cx="3206115" cy="6236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0708D-3319-48DB-954E-F3E7E1172CC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31017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621" y="523350"/>
            <a:ext cx="6506528" cy="189997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9621" y="2409669"/>
            <a:ext cx="3191381" cy="1180940"/>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Click to edit Master text styles</a:t>
            </a:r>
          </a:p>
        </p:txBody>
      </p:sp>
      <p:sp>
        <p:nvSpPr>
          <p:cNvPr id="4" name="Content Placeholder 3"/>
          <p:cNvSpPr>
            <a:spLocks noGrp="1"/>
          </p:cNvSpPr>
          <p:nvPr>
            <p:ph sz="half" idx="2"/>
          </p:nvPr>
        </p:nvSpPr>
        <p:spPr>
          <a:xfrm>
            <a:off x="519621" y="3590607"/>
            <a:ext cx="3191381" cy="5281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9051" y="2409669"/>
            <a:ext cx="3207097" cy="1180940"/>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Click to edit Master text styles</a:t>
            </a:r>
          </a:p>
        </p:txBody>
      </p:sp>
      <p:sp>
        <p:nvSpPr>
          <p:cNvPr id="6" name="Content Placeholder 5"/>
          <p:cNvSpPr>
            <a:spLocks noGrp="1"/>
          </p:cNvSpPr>
          <p:nvPr>
            <p:ph sz="quarter" idx="4"/>
          </p:nvPr>
        </p:nvSpPr>
        <p:spPr>
          <a:xfrm>
            <a:off x="3819051" y="3590607"/>
            <a:ext cx="3207097" cy="5281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70708D-3319-48DB-954E-F3E7E1172CC4}"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83921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70708D-3319-48DB-954E-F3E7E1172CC4}"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177193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708D-3319-48DB-954E-F3E7E1172CC4}"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24788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55320"/>
            <a:ext cx="2433072" cy="2293620"/>
          </a:xfrm>
        </p:spPr>
        <p:txBody>
          <a:bodyPr anchor="b"/>
          <a:lstStyle>
            <a:lvl1pPr>
              <a:defRPr sz="2118"/>
            </a:lvl1pPr>
          </a:lstStyle>
          <a:p>
            <a:r>
              <a:rPr lang="en-US"/>
              <a:t>Click to edit Master title style</a:t>
            </a:r>
            <a:endParaRPr lang="en-US" dirty="0"/>
          </a:p>
        </p:txBody>
      </p:sp>
      <p:sp>
        <p:nvSpPr>
          <p:cNvPr id="3" name="Content Placeholder 2"/>
          <p:cNvSpPr>
            <a:spLocks noGrp="1"/>
          </p:cNvSpPr>
          <p:nvPr>
            <p:ph idx="1"/>
          </p:nvPr>
        </p:nvSpPr>
        <p:spPr>
          <a:xfrm>
            <a:off x="3207099" y="1415312"/>
            <a:ext cx="3819049" cy="6985530"/>
          </a:xfrm>
        </p:spPr>
        <p:txBody>
          <a:bodyPr/>
          <a:lstStyle>
            <a:lvl1pPr>
              <a:defRPr sz="2118"/>
            </a:lvl1pPr>
            <a:lvl2pPr>
              <a:defRPr sz="1853"/>
            </a:lvl2pPr>
            <a:lvl3pPr>
              <a:defRPr sz="1588"/>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9619" y="2948942"/>
            <a:ext cx="2433072" cy="5463276"/>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Click to edit Master text styles</a:t>
            </a:r>
          </a:p>
        </p:txBody>
      </p:sp>
      <p:sp>
        <p:nvSpPr>
          <p:cNvPr id="5" name="Date Placeholder 4"/>
          <p:cNvSpPr>
            <a:spLocks noGrp="1"/>
          </p:cNvSpPr>
          <p:nvPr>
            <p:ph type="dt" sz="half" idx="10"/>
          </p:nvPr>
        </p:nvSpPr>
        <p:spPr/>
        <p:txBody>
          <a:bodyPr/>
          <a:lstStyle/>
          <a:p>
            <a:fld id="{AC70708D-3319-48DB-954E-F3E7E1172CC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401565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55320"/>
            <a:ext cx="2433072" cy="2293620"/>
          </a:xfrm>
        </p:spPr>
        <p:txBody>
          <a:bodyPr anchor="b"/>
          <a:lstStyle>
            <a:lvl1pPr>
              <a:defRPr sz="2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3207099" y="1415312"/>
            <a:ext cx="3819049" cy="6985530"/>
          </a:xfrm>
        </p:spPr>
        <p:txBody>
          <a:bodyPr anchor="t"/>
          <a:lstStyle>
            <a:lvl1pPr marL="0" indent="0">
              <a:buNone/>
              <a:defRPr sz="2118"/>
            </a:lvl1pPr>
            <a:lvl2pPr marL="302575" indent="0">
              <a:buNone/>
              <a:defRPr sz="1853"/>
            </a:lvl2pPr>
            <a:lvl3pPr marL="605150" indent="0">
              <a:buNone/>
              <a:defRPr sz="1588"/>
            </a:lvl3pPr>
            <a:lvl4pPr marL="907725" indent="0">
              <a:buNone/>
              <a:defRPr sz="1324"/>
            </a:lvl4pPr>
            <a:lvl5pPr marL="1210300" indent="0">
              <a:buNone/>
              <a:defRPr sz="1324"/>
            </a:lvl5pPr>
            <a:lvl6pPr marL="1512875" indent="0">
              <a:buNone/>
              <a:defRPr sz="1324"/>
            </a:lvl6pPr>
            <a:lvl7pPr marL="1815450" indent="0">
              <a:buNone/>
              <a:defRPr sz="1324"/>
            </a:lvl7pPr>
            <a:lvl8pPr marL="2118025" indent="0">
              <a:buNone/>
              <a:defRPr sz="1324"/>
            </a:lvl8pPr>
            <a:lvl9pPr marL="2420600" indent="0">
              <a:buNone/>
              <a:defRPr sz="1324"/>
            </a:lvl9pPr>
          </a:lstStyle>
          <a:p>
            <a:r>
              <a:rPr lang="en-US"/>
              <a:t>Click icon to add picture</a:t>
            </a:r>
            <a:endParaRPr lang="en-US" dirty="0"/>
          </a:p>
        </p:txBody>
      </p:sp>
      <p:sp>
        <p:nvSpPr>
          <p:cNvPr id="4" name="Text Placeholder 3"/>
          <p:cNvSpPr>
            <a:spLocks noGrp="1"/>
          </p:cNvSpPr>
          <p:nvPr>
            <p:ph type="body" sz="half" idx="2"/>
          </p:nvPr>
        </p:nvSpPr>
        <p:spPr>
          <a:xfrm>
            <a:off x="519619" y="2948942"/>
            <a:ext cx="2433072" cy="5463276"/>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Click to edit Master text styles</a:t>
            </a:r>
          </a:p>
        </p:txBody>
      </p:sp>
      <p:sp>
        <p:nvSpPr>
          <p:cNvPr id="5" name="Date Placeholder 4"/>
          <p:cNvSpPr>
            <a:spLocks noGrp="1"/>
          </p:cNvSpPr>
          <p:nvPr>
            <p:ph type="dt" sz="half" idx="10"/>
          </p:nvPr>
        </p:nvSpPr>
        <p:spPr/>
        <p:txBody>
          <a:bodyPr/>
          <a:lstStyle/>
          <a:p>
            <a:fld id="{AC70708D-3319-48DB-954E-F3E7E1172CC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7F1B0-C079-4933-A5EA-EEFD2E73250F}" type="slidenum">
              <a:rPr lang="en-US" smtClean="0"/>
              <a:t>‹#›</a:t>
            </a:fld>
            <a:endParaRPr lang="en-US"/>
          </a:p>
        </p:txBody>
      </p:sp>
    </p:spTree>
    <p:extLst>
      <p:ext uri="{BB962C8B-B14F-4D97-AF65-F5344CB8AC3E}">
        <p14:creationId xmlns:p14="http://schemas.microsoft.com/office/powerpoint/2010/main" val="231779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638" y="523350"/>
            <a:ext cx="6506528" cy="18999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8638" y="2616729"/>
            <a:ext cx="6506528" cy="62369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637" y="9110772"/>
            <a:ext cx="1697355" cy="523345"/>
          </a:xfrm>
          <a:prstGeom prst="rect">
            <a:avLst/>
          </a:prstGeom>
        </p:spPr>
        <p:txBody>
          <a:bodyPr vert="horz" lIns="91440" tIns="45720" rIns="91440" bIns="45720" rtlCol="0" anchor="ctr"/>
          <a:lstStyle>
            <a:lvl1pPr algn="l">
              <a:defRPr sz="794">
                <a:solidFill>
                  <a:schemeClr val="tx1">
                    <a:tint val="75000"/>
                  </a:schemeClr>
                </a:solidFill>
              </a:defRPr>
            </a:lvl1pPr>
          </a:lstStyle>
          <a:p>
            <a:fld id="{AC70708D-3319-48DB-954E-F3E7E1172CC4}" type="datetimeFigureOut">
              <a:rPr lang="en-US" smtClean="0"/>
              <a:t>4/22/2024</a:t>
            </a:fld>
            <a:endParaRPr lang="en-US"/>
          </a:p>
        </p:txBody>
      </p:sp>
      <p:sp>
        <p:nvSpPr>
          <p:cNvPr id="5" name="Footer Placeholder 4"/>
          <p:cNvSpPr>
            <a:spLocks noGrp="1"/>
          </p:cNvSpPr>
          <p:nvPr>
            <p:ph type="ftr" sz="quarter" idx="3"/>
          </p:nvPr>
        </p:nvSpPr>
        <p:spPr>
          <a:xfrm>
            <a:off x="2498886" y="9110772"/>
            <a:ext cx="2546033" cy="523345"/>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27809" y="9110772"/>
            <a:ext cx="1697355" cy="523345"/>
          </a:xfrm>
          <a:prstGeom prst="rect">
            <a:avLst/>
          </a:prstGeom>
        </p:spPr>
        <p:txBody>
          <a:bodyPr vert="horz" lIns="91440" tIns="45720" rIns="91440" bIns="45720" rtlCol="0" anchor="ctr"/>
          <a:lstStyle>
            <a:lvl1pPr algn="r">
              <a:defRPr sz="794">
                <a:solidFill>
                  <a:schemeClr val="tx1">
                    <a:tint val="75000"/>
                  </a:schemeClr>
                </a:solidFill>
              </a:defRPr>
            </a:lvl1pPr>
          </a:lstStyle>
          <a:p>
            <a:fld id="{47B7F1B0-C079-4933-A5EA-EEFD2E73250F}" type="slidenum">
              <a:rPr lang="en-US" smtClean="0"/>
              <a:t>‹#›</a:t>
            </a:fld>
            <a:endParaRPr lang="en-US"/>
          </a:p>
        </p:txBody>
      </p:sp>
    </p:spTree>
    <p:extLst>
      <p:ext uri="{BB962C8B-B14F-4D97-AF65-F5344CB8AC3E}">
        <p14:creationId xmlns:p14="http://schemas.microsoft.com/office/powerpoint/2010/main" val="92141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05150" rtl="0" eaLnBrk="1" latinLnBrk="0" hangingPunct="1">
        <a:lnSpc>
          <a:spcPct val="90000"/>
        </a:lnSpc>
        <a:spcBef>
          <a:spcPct val="0"/>
        </a:spcBef>
        <a:buNone/>
        <a:defRPr sz="2912" kern="1200">
          <a:solidFill>
            <a:schemeClr val="tx1"/>
          </a:solidFill>
          <a:latin typeface="+mj-lt"/>
          <a:ea typeface="+mj-ea"/>
          <a:cs typeface="+mj-cs"/>
        </a:defRPr>
      </a:lvl1pPr>
    </p:titleStyle>
    <p:bodyStyle>
      <a:lvl1pPr marL="151287" indent="-151287" algn="l" defTabSz="605150" rtl="0" eaLnBrk="1" latinLnBrk="0" hangingPunct="1">
        <a:lnSpc>
          <a:spcPct val="90000"/>
        </a:lnSpc>
        <a:spcBef>
          <a:spcPts val="662"/>
        </a:spcBef>
        <a:buFont typeface="Arial" panose="020B0604020202020204" pitchFamily="34" charset="0"/>
        <a:buChar char="•"/>
        <a:defRPr sz="1853" kern="1200">
          <a:solidFill>
            <a:schemeClr val="tx1"/>
          </a:solidFill>
          <a:latin typeface="+mn-lt"/>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mn-lt"/>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mn-lt"/>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9A0A4F8E-E2CD-90E9-7ED6-A9A5611F7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66" y="1791737"/>
            <a:ext cx="1117577" cy="773979"/>
          </a:xfrm>
          <a:prstGeom prst="rect">
            <a:avLst/>
          </a:prstGeom>
          <a:ln>
            <a:noFill/>
          </a:ln>
          <a:effectLst>
            <a:softEdge rad="112500"/>
          </a:effectLst>
        </p:spPr>
      </p:pic>
      <p:sp>
        <p:nvSpPr>
          <p:cNvPr id="3" name="TextBox 2">
            <a:extLst>
              <a:ext uri="{FF2B5EF4-FFF2-40B4-BE49-F238E27FC236}">
                <a16:creationId xmlns:a16="http://schemas.microsoft.com/office/drawing/2014/main" id="{30201747-C872-FA45-9055-0F665983DE2C}"/>
              </a:ext>
            </a:extLst>
          </p:cNvPr>
          <p:cNvSpPr txBox="1"/>
          <p:nvPr/>
        </p:nvSpPr>
        <p:spPr>
          <a:xfrm>
            <a:off x="1843693" y="1814242"/>
            <a:ext cx="5138690" cy="707886"/>
          </a:xfrm>
          <a:prstGeom prst="rect">
            <a:avLst/>
          </a:prstGeom>
          <a:noFill/>
        </p:spPr>
        <p:txBody>
          <a:bodyPr wrap="square" rtlCol="0">
            <a:spAutoFit/>
          </a:bodyPr>
          <a:lstStyle/>
          <a:p>
            <a:pPr algn="ctr"/>
            <a:r>
              <a:rPr lang="en-US" sz="4000" b="1" dirty="0">
                <a:solidFill>
                  <a:srgbClr val="33CC33"/>
                </a:solidFill>
                <a:effectLst>
                  <a:outerShdw blurRad="38100" dist="38100" dir="2700000" algn="tl">
                    <a:srgbClr val="000000">
                      <a:alpha val="43137"/>
                    </a:srgbClr>
                  </a:outerShdw>
                </a:effectLst>
                <a:latin typeface="Agency FB" panose="020B0503020202020204" pitchFamily="34" charset="0"/>
                <a:cs typeface="Dubai Light" panose="020B0303030403030204" pitchFamily="34" charset="-78"/>
              </a:rPr>
              <a:t>Simply Fun Childcare News</a:t>
            </a:r>
          </a:p>
        </p:txBody>
      </p:sp>
      <p:sp>
        <p:nvSpPr>
          <p:cNvPr id="9" name="Rectangle 8">
            <a:extLst>
              <a:ext uri="{FF2B5EF4-FFF2-40B4-BE49-F238E27FC236}">
                <a16:creationId xmlns:a16="http://schemas.microsoft.com/office/drawing/2014/main" id="{DAC36C02-A9A5-A933-69FC-81DBA73866CD}"/>
              </a:ext>
            </a:extLst>
          </p:cNvPr>
          <p:cNvSpPr/>
          <p:nvPr/>
        </p:nvSpPr>
        <p:spPr>
          <a:xfrm>
            <a:off x="51516" y="2591474"/>
            <a:ext cx="7418231" cy="71449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300" b="0" i="0" dirty="0">
                <a:solidFill>
                  <a:srgbClr val="0D0D0D"/>
                </a:solidFill>
                <a:effectLst/>
                <a:highlight>
                  <a:srgbClr val="FFFFFF"/>
                </a:highlight>
                <a:latin typeface="Aptos" panose="020B0004020202020204" pitchFamily="34" charset="0"/>
              </a:rPr>
              <a:t>Dear Simply Fun Parents/Guardians,</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0" i="0" dirty="0">
                <a:solidFill>
                  <a:srgbClr val="0D0D0D"/>
                </a:solidFill>
                <a:effectLst/>
                <a:highlight>
                  <a:srgbClr val="FFFFFF"/>
                </a:highlight>
                <a:latin typeface="Aptos" panose="020B0004020202020204" pitchFamily="34" charset="0"/>
              </a:rPr>
              <a:t>May has arrived, bringing with it a whirlwind of excitement and adventure at Simply Fun Childcare Centers. From exploring the wild world of zoo animals to celebrating the special bond between mothers and children, it's been a month filled with love, learning, and laughter.</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1" i="0" dirty="0">
                <a:solidFill>
                  <a:srgbClr val="0D0D0D"/>
                </a:solidFill>
                <a:effectLst/>
                <a:highlight>
                  <a:srgbClr val="FFFFFF"/>
                </a:highlight>
                <a:latin typeface="Aptos" panose="020B0004020202020204" pitchFamily="34" charset="0"/>
              </a:rPr>
              <a:t>Learning About Zoo Animals:</a:t>
            </a:r>
            <a:r>
              <a:rPr lang="en-US" sz="1300" b="0" i="0" dirty="0">
                <a:solidFill>
                  <a:srgbClr val="0D0D0D"/>
                </a:solidFill>
                <a:effectLst/>
                <a:highlight>
                  <a:srgbClr val="FFFFFF"/>
                </a:highlight>
                <a:latin typeface="Aptos" panose="020B0004020202020204" pitchFamily="34" charset="0"/>
              </a:rPr>
              <a:t> Our little explorers embarked on a safari of discovery as they learned about fascinating zoo animals. Through a variety of engaging activities, including arts and crafts, sensory bins, and literacy and numeracy exercises, the children delved into the habitats, characteristics, and behaviors of their favorite creatures. These activities not only sparked curiosity but also nurtured essential skills in language, math, and sensory development.</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1" i="0" dirty="0">
                <a:solidFill>
                  <a:srgbClr val="0D0D0D"/>
                </a:solidFill>
                <a:effectLst/>
                <a:highlight>
                  <a:srgbClr val="FFFFFF"/>
                </a:highlight>
                <a:latin typeface="Aptos" panose="020B0004020202020204" pitchFamily="34" charset="0"/>
              </a:rPr>
              <a:t>Outdoor Adventures and Park Field Trips:</a:t>
            </a:r>
            <a:r>
              <a:rPr lang="en-US" sz="1300" b="0" i="0" dirty="0">
                <a:solidFill>
                  <a:srgbClr val="0D0D0D"/>
                </a:solidFill>
                <a:effectLst/>
                <a:highlight>
                  <a:srgbClr val="FFFFFF"/>
                </a:highlight>
                <a:latin typeface="Aptos" panose="020B0004020202020204" pitchFamily="34" charset="0"/>
              </a:rPr>
              <a:t> With the arrival of sunny days, our outdoor adventures have been in full swing! The children have been enjoying plenty of fresh air and sunshine with regular visits to the nearby park. These outings provide valuable opportunities for physical activity, socialization, and exploration of the natural world.</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1" i="0" dirty="0">
                <a:solidFill>
                  <a:srgbClr val="0D0D0D"/>
                </a:solidFill>
                <a:effectLst/>
                <a:highlight>
                  <a:srgbClr val="FFFFFF"/>
                </a:highlight>
                <a:latin typeface="Aptos" panose="020B0004020202020204" pitchFamily="34" charset="0"/>
              </a:rPr>
              <a:t>Mother's Day Celebrations:</a:t>
            </a:r>
            <a:r>
              <a:rPr lang="en-US" sz="1300" b="0" i="0" dirty="0">
                <a:solidFill>
                  <a:srgbClr val="0D0D0D"/>
                </a:solidFill>
                <a:effectLst/>
                <a:highlight>
                  <a:srgbClr val="FFFFFF"/>
                </a:highlight>
                <a:latin typeface="Aptos" panose="020B0004020202020204" pitchFamily="34" charset="0"/>
              </a:rPr>
              <a:t> In honor of Mother's Day, we dedicated special activities to celebrate the amazing moms in our lives. From crafting heartfelt cards to baking delicious cupcakes and creating adorable heart bracelets, the children poured their love and creativity into each project. It was a joyous occasion filled with warmth, gratitude, and cherished memories.</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0" i="0" dirty="0">
                <a:solidFill>
                  <a:srgbClr val="0D0D0D"/>
                </a:solidFill>
                <a:effectLst/>
                <a:highlight>
                  <a:srgbClr val="FFFFFF"/>
                </a:highlight>
                <a:latin typeface="Aptos" panose="020B0004020202020204" pitchFamily="34" charset="0"/>
              </a:rPr>
              <a:t>At Simply Fun Childcare Centers, we're committed to providing a nurturing environment where children can thrive and flourish. Our diverse range of activities is designed to cater to the unique needs and interests of every child, fostering growth in motor skills, creativity, and fluency.</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0" i="0" dirty="0">
                <a:solidFill>
                  <a:srgbClr val="0D0D0D"/>
                </a:solidFill>
                <a:effectLst/>
                <a:highlight>
                  <a:srgbClr val="FFFFFF"/>
                </a:highlight>
                <a:latin typeface="Aptos" panose="020B0004020202020204" pitchFamily="34" charset="0"/>
              </a:rPr>
              <a:t>Thank you for entrusting us with your child's development and for being an integral part of our community. We look forward to more exciting adventures and learning experiences in the months ahead!</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b="0" i="0" dirty="0">
                <a:solidFill>
                  <a:srgbClr val="0D0D0D"/>
                </a:solidFill>
                <a:effectLst/>
                <a:highlight>
                  <a:srgbClr val="FFFFFF"/>
                </a:highlight>
                <a:latin typeface="Aptos" panose="020B0004020202020204" pitchFamily="34" charset="0"/>
              </a:rPr>
              <a:t>Warmest regards,</a:t>
            </a:r>
          </a:p>
          <a:p>
            <a:pPr algn="just"/>
            <a:endParaRPr lang="en-US" sz="1300" b="0" i="0" dirty="0">
              <a:solidFill>
                <a:srgbClr val="0D0D0D"/>
              </a:solidFill>
              <a:effectLst/>
              <a:highlight>
                <a:srgbClr val="FFFFFF"/>
              </a:highlight>
              <a:latin typeface="Aptos" panose="020B0004020202020204" pitchFamily="34" charset="0"/>
            </a:endParaRPr>
          </a:p>
          <a:p>
            <a:pPr algn="just"/>
            <a:r>
              <a:rPr lang="en-US" sz="1300" dirty="0">
                <a:solidFill>
                  <a:srgbClr val="0D0D0D"/>
                </a:solidFill>
                <a:highlight>
                  <a:srgbClr val="FFFFFF"/>
                </a:highlight>
                <a:latin typeface="Aptos" panose="020B0004020202020204" pitchFamily="34" charset="0"/>
              </a:rPr>
              <a:t>Simply Fun Team</a:t>
            </a:r>
            <a:endParaRPr lang="en-US" sz="1300" b="0" i="0" dirty="0">
              <a:solidFill>
                <a:srgbClr val="0D0D0D"/>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65050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9A0A4F8E-E2CD-90E9-7ED6-A9A5611F7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66" y="1791737"/>
            <a:ext cx="1117577" cy="773979"/>
          </a:xfrm>
          <a:prstGeom prst="rect">
            <a:avLst/>
          </a:prstGeom>
          <a:ln>
            <a:noFill/>
          </a:ln>
          <a:effectLst>
            <a:softEdge rad="112500"/>
          </a:effectLst>
        </p:spPr>
      </p:pic>
      <p:sp>
        <p:nvSpPr>
          <p:cNvPr id="3" name="TextBox 2">
            <a:extLst>
              <a:ext uri="{FF2B5EF4-FFF2-40B4-BE49-F238E27FC236}">
                <a16:creationId xmlns:a16="http://schemas.microsoft.com/office/drawing/2014/main" id="{30201747-C872-FA45-9055-0F665983DE2C}"/>
              </a:ext>
            </a:extLst>
          </p:cNvPr>
          <p:cNvSpPr txBox="1"/>
          <p:nvPr/>
        </p:nvSpPr>
        <p:spPr>
          <a:xfrm>
            <a:off x="1843693" y="1814242"/>
            <a:ext cx="5138690" cy="707886"/>
          </a:xfrm>
          <a:prstGeom prst="rect">
            <a:avLst/>
          </a:prstGeom>
          <a:noFill/>
        </p:spPr>
        <p:txBody>
          <a:bodyPr wrap="square" rtlCol="0">
            <a:spAutoFit/>
          </a:bodyPr>
          <a:lstStyle/>
          <a:p>
            <a:pPr algn="ctr"/>
            <a:r>
              <a:rPr lang="en-US" sz="4000" b="1" dirty="0">
                <a:solidFill>
                  <a:srgbClr val="33CC33"/>
                </a:solidFill>
                <a:effectLst>
                  <a:outerShdw blurRad="38100" dist="38100" dir="2700000" algn="tl">
                    <a:srgbClr val="000000">
                      <a:alpha val="43137"/>
                    </a:srgbClr>
                  </a:outerShdw>
                </a:effectLst>
                <a:latin typeface="Agency FB" panose="020B0503020202020204" pitchFamily="34" charset="0"/>
                <a:cs typeface="Dubai Light" panose="020B0303030403030204" pitchFamily="34" charset="-78"/>
              </a:rPr>
              <a:t>Simply Fun Childcare News</a:t>
            </a:r>
          </a:p>
        </p:txBody>
      </p:sp>
      <p:pic>
        <p:nvPicPr>
          <p:cNvPr id="6" name="Picture 5" descr="A birthday card with butterflies and leaves&#10;&#10;Description automatically generated">
            <a:extLst>
              <a:ext uri="{FF2B5EF4-FFF2-40B4-BE49-F238E27FC236}">
                <a16:creationId xmlns:a16="http://schemas.microsoft.com/office/drawing/2014/main" id="{F3EAE762-75F3-8D18-E638-7630A101E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01" y="4075872"/>
            <a:ext cx="3097659" cy="3097659"/>
          </a:xfrm>
          <a:prstGeom prst="rect">
            <a:avLst/>
          </a:prstGeom>
          <a:ln>
            <a:noFill/>
          </a:ln>
          <a:effectLst>
            <a:softEdge rad="112500"/>
          </a:effectLst>
        </p:spPr>
      </p:pic>
      <p:sp>
        <p:nvSpPr>
          <p:cNvPr id="7" name="TextBox 6">
            <a:extLst>
              <a:ext uri="{FF2B5EF4-FFF2-40B4-BE49-F238E27FC236}">
                <a16:creationId xmlns:a16="http://schemas.microsoft.com/office/drawing/2014/main" id="{6200CCB4-3E4C-BCD1-AC34-9A2558408B5A}"/>
              </a:ext>
            </a:extLst>
          </p:cNvPr>
          <p:cNvSpPr txBox="1"/>
          <p:nvPr/>
        </p:nvSpPr>
        <p:spPr>
          <a:xfrm>
            <a:off x="1417595" y="2768085"/>
            <a:ext cx="2185728" cy="1061829"/>
          </a:xfrm>
          <a:prstGeom prst="rect">
            <a:avLst/>
          </a:prstGeom>
          <a:noFill/>
        </p:spPr>
        <p:txBody>
          <a:bodyPr wrap="square" rtlCol="0">
            <a:spAutoFit/>
          </a:bodyPr>
          <a:lstStyle/>
          <a:p>
            <a:pPr algn="ctr"/>
            <a:r>
              <a:rPr lang="vi-VN" sz="1300" b="1" dirty="0">
                <a:solidFill>
                  <a:srgbClr val="0070C0"/>
                </a:solidFill>
                <a:latin typeface="Aptos" panose="020B0004020202020204" pitchFamily="34" charset="0"/>
                <a:cs typeface="Dubai Light" panose="020B0303030403030204" pitchFamily="34" charset="-78"/>
              </a:rPr>
              <a:t>Our centers are </a:t>
            </a:r>
            <a:r>
              <a:rPr lang="vi-VN" sz="1300" b="1" dirty="0">
                <a:solidFill>
                  <a:srgbClr val="FF0000"/>
                </a:solidFill>
                <a:latin typeface="Aptos" panose="020B0004020202020204" pitchFamily="34" charset="0"/>
                <a:cs typeface="Dubai Light" panose="020B0303030403030204" pitchFamily="34" charset="-78"/>
              </a:rPr>
              <a:t>CLOSED</a:t>
            </a:r>
            <a:r>
              <a:rPr lang="vi-VN" sz="1300" b="1" dirty="0">
                <a:solidFill>
                  <a:srgbClr val="0070C0"/>
                </a:solidFill>
                <a:latin typeface="Aptos" panose="020B0004020202020204" pitchFamily="34" charset="0"/>
                <a:cs typeface="Dubai Light" panose="020B0303030403030204" pitchFamily="34" charset="-78"/>
              </a:rPr>
              <a:t> on </a:t>
            </a:r>
            <a:r>
              <a:rPr lang="en-US" sz="1300" b="1" dirty="0">
                <a:solidFill>
                  <a:srgbClr val="0070C0"/>
                </a:solidFill>
                <a:latin typeface="Aptos" panose="020B0004020202020204" pitchFamily="34" charset="0"/>
                <a:cs typeface="Dubai Light" panose="020B0303030403030204" pitchFamily="34" charset="-78"/>
              </a:rPr>
              <a:t>Victoria Day – Monday, May </a:t>
            </a:r>
            <a:r>
              <a:rPr lang="vi-VN" sz="1300" b="1" dirty="0">
                <a:solidFill>
                  <a:srgbClr val="0070C0"/>
                </a:solidFill>
                <a:latin typeface="Aptos" panose="020B0004020202020204" pitchFamily="34" charset="0"/>
                <a:cs typeface="Dubai Light" panose="020B0303030403030204" pitchFamily="34" charset="-78"/>
              </a:rPr>
              <a:t>20th </a:t>
            </a:r>
          </a:p>
          <a:p>
            <a:pPr algn="ctr"/>
            <a:r>
              <a:rPr lang="vi-VN" sz="1200" b="1" dirty="0">
                <a:latin typeface="Aptos" panose="020B0004020202020204" pitchFamily="34" charset="0"/>
                <a:cs typeface="Dubai Light" panose="020B0303030403030204" pitchFamily="34" charset="-78"/>
              </a:rPr>
              <a:t>(we will re-open on Tuesday, May 21st) </a:t>
            </a:r>
            <a:r>
              <a:rPr lang="en-US" sz="1200" b="1" dirty="0">
                <a:latin typeface="Aptos" panose="020B0004020202020204" pitchFamily="34" charset="0"/>
                <a:cs typeface="Dubai Light" panose="020B0303030403030204" pitchFamily="34" charset="-78"/>
              </a:rPr>
              <a:t> </a:t>
            </a:r>
          </a:p>
        </p:txBody>
      </p:sp>
      <p:pic>
        <p:nvPicPr>
          <p:cNvPr id="8" name="Picture 2" descr="Victoria Day – Statutory Holiday Reminder – Monday May 23rd, 2022 – BC  Insulators">
            <a:extLst>
              <a:ext uri="{FF2B5EF4-FFF2-40B4-BE49-F238E27FC236}">
                <a16:creationId xmlns:a16="http://schemas.microsoft.com/office/drawing/2014/main" id="{89AD0EEE-CB8B-78BA-7AD8-EC07D6D09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76" y="2712337"/>
            <a:ext cx="1117577" cy="11175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F408A-2556-FAE6-2565-6CADDB7313DA}"/>
              </a:ext>
            </a:extLst>
          </p:cNvPr>
          <p:cNvSpPr txBox="1"/>
          <p:nvPr/>
        </p:nvSpPr>
        <p:spPr>
          <a:xfrm>
            <a:off x="3940478" y="2769173"/>
            <a:ext cx="3397403" cy="4185761"/>
          </a:xfrm>
          <a:prstGeom prst="rect">
            <a:avLst/>
          </a:prstGeom>
          <a:noFill/>
        </p:spPr>
        <p:txBody>
          <a:bodyPr wrap="square">
            <a:spAutoFit/>
          </a:bodyPr>
          <a:lstStyle/>
          <a:p>
            <a:pPr algn="ctr"/>
            <a:r>
              <a:rPr lang="vi-VN" sz="1600" b="1" i="0" dirty="0">
                <a:solidFill>
                  <a:srgbClr val="FF0000"/>
                </a:solidFill>
                <a:effectLst/>
                <a:highlight>
                  <a:srgbClr val="FFFFFF"/>
                </a:highlight>
                <a:latin typeface="Aptos" panose="020B0004020202020204" pitchFamily="34" charset="0"/>
              </a:rPr>
              <a:t>REMINDER</a:t>
            </a:r>
          </a:p>
          <a:p>
            <a:pPr algn="just"/>
            <a:endParaRPr lang="vi-VN" sz="1400" b="1" i="0" dirty="0">
              <a:solidFill>
                <a:srgbClr val="FF0000"/>
              </a:solidFill>
              <a:effectLst/>
              <a:highlight>
                <a:srgbClr val="FFFFFF"/>
              </a:highlight>
              <a:latin typeface="Aptos" panose="020B0004020202020204" pitchFamily="34" charset="0"/>
            </a:endParaRPr>
          </a:p>
          <a:p>
            <a:pPr algn="just"/>
            <a:r>
              <a:rPr lang="en-US" sz="1400" b="1" i="0" u="sng" dirty="0">
                <a:solidFill>
                  <a:srgbClr val="0070C0"/>
                </a:solidFill>
                <a:effectLst/>
                <a:highlight>
                  <a:srgbClr val="FFFFFF"/>
                </a:highlight>
                <a:latin typeface="Aptos" panose="020B0004020202020204" pitchFamily="34" charset="0"/>
              </a:rPr>
              <a:t>Illness Policy: </a:t>
            </a:r>
            <a:r>
              <a:rPr lang="en-US" sz="1400" b="0" i="0" dirty="0">
                <a:solidFill>
                  <a:srgbClr val="0D0D0D"/>
                </a:solidFill>
                <a:effectLst/>
                <a:highlight>
                  <a:srgbClr val="FFFFFF"/>
                </a:highlight>
                <a:latin typeface="Aptos" panose="020B0004020202020204" pitchFamily="34" charset="0"/>
              </a:rPr>
              <a:t>To safeguard the well-being of all children and staff members, children are not permitted to attend Simply Fun Childcare Centers if they exhibit any of the </a:t>
            </a:r>
            <a:r>
              <a:rPr lang="en-US" sz="1400" b="0" i="0" u="sng" dirty="0">
                <a:solidFill>
                  <a:srgbClr val="0D0D0D"/>
                </a:solidFill>
                <a:effectLst/>
                <a:highlight>
                  <a:srgbClr val="FFFFFF"/>
                </a:highlight>
                <a:latin typeface="Aptos" panose="020B0004020202020204" pitchFamily="34" charset="0"/>
              </a:rPr>
              <a:t>following symptoms:</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Rash</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Fever</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Excessive nasal secretions requiring frequent nose blowing (more than once an hour)</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Vomiting within the last 24 hours</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Diarrhea within the last 24 hours</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Mucus discharge from nose or mouth during sneezing or coughing</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Recent commencement of antibiotic treatment (less than 24 hours)</a:t>
            </a:r>
          </a:p>
          <a:p>
            <a:pPr marL="285750" indent="-285750" algn="just">
              <a:buFont typeface="Arial" panose="020B0604020202020204" pitchFamily="34" charset="0"/>
              <a:buChar char="•"/>
            </a:pPr>
            <a:r>
              <a:rPr lang="en-US" sz="1400" b="0" i="0" dirty="0">
                <a:solidFill>
                  <a:srgbClr val="0D0D0D"/>
                </a:solidFill>
                <a:effectLst/>
                <a:highlight>
                  <a:srgbClr val="FFFFFF"/>
                </a:highlight>
                <a:latin typeface="Aptos" panose="020B0004020202020204" pitchFamily="34" charset="0"/>
              </a:rPr>
              <a:t>Eye discharge</a:t>
            </a:r>
          </a:p>
        </p:txBody>
      </p:sp>
      <p:sp>
        <p:nvSpPr>
          <p:cNvPr id="11" name="TextBox 10">
            <a:extLst>
              <a:ext uri="{FF2B5EF4-FFF2-40B4-BE49-F238E27FC236}">
                <a16:creationId xmlns:a16="http://schemas.microsoft.com/office/drawing/2014/main" id="{6E68CA80-C7DE-88E8-0DBD-5630AC2A4DBB}"/>
              </a:ext>
            </a:extLst>
          </p:cNvPr>
          <p:cNvSpPr txBox="1"/>
          <p:nvPr/>
        </p:nvSpPr>
        <p:spPr>
          <a:xfrm>
            <a:off x="2381800" y="7397130"/>
            <a:ext cx="4942702" cy="2523768"/>
          </a:xfrm>
          <a:prstGeom prst="rect">
            <a:avLst/>
          </a:prstGeom>
          <a:noFill/>
        </p:spPr>
        <p:txBody>
          <a:bodyPr wrap="square" rtlCol="0">
            <a:spAutoFit/>
          </a:bodyPr>
          <a:lstStyle/>
          <a:p>
            <a:pPr algn="just"/>
            <a:r>
              <a:rPr lang="en-US" sz="1300" dirty="0">
                <a:latin typeface="Aptos" panose="020B0004020202020204" pitchFamily="34" charset="0"/>
                <a:cs typeface="Dubai Light" panose="020B0303030403030204" pitchFamily="34" charset="-78"/>
              </a:rPr>
              <a:t>Dear Simply Fun Families,</a:t>
            </a:r>
          </a:p>
          <a:p>
            <a:pPr algn="just"/>
            <a:endParaRPr lang="en-US" sz="1300" dirty="0">
              <a:latin typeface="Aptos" panose="020B0004020202020204" pitchFamily="34" charset="0"/>
              <a:cs typeface="Dubai Light" panose="020B0303030403030204" pitchFamily="34" charset="-78"/>
            </a:endParaRPr>
          </a:p>
          <a:p>
            <a:pPr algn="just"/>
            <a:r>
              <a:rPr lang="en-US" sz="1300" dirty="0">
                <a:latin typeface="Aptos" panose="020B0004020202020204" pitchFamily="34" charset="0"/>
                <a:cs typeface="Dubai Light" panose="020B0303030403030204" pitchFamily="34" charset="-78"/>
              </a:rPr>
              <a:t>As Mother's Day approaches, I wanted to take a moment to acknowledge the incredible role that mothers play in the lives of their children. As a director of </a:t>
            </a:r>
            <a:r>
              <a:rPr lang="vi-VN" sz="1300" dirty="0">
                <a:latin typeface="Aptos" panose="020B0004020202020204" pitchFamily="34" charset="0"/>
                <a:cs typeface="Dubai Light" panose="020B0303030403030204" pitchFamily="34" charset="-78"/>
              </a:rPr>
              <a:t>Simply Fun C</a:t>
            </a:r>
            <a:r>
              <a:rPr lang="en-US" sz="1300" dirty="0" err="1">
                <a:latin typeface="Aptos" panose="020B0004020202020204" pitchFamily="34" charset="0"/>
                <a:cs typeface="Dubai Light" panose="020B0303030403030204" pitchFamily="34" charset="-78"/>
              </a:rPr>
              <a:t>hildcare</a:t>
            </a:r>
            <a:r>
              <a:rPr lang="vi-VN" sz="1300" dirty="0">
                <a:latin typeface="Aptos" panose="020B0004020202020204" pitchFamily="34" charset="0"/>
                <a:cs typeface="Dubai Light" panose="020B0303030403030204" pitchFamily="34" charset="-78"/>
              </a:rPr>
              <a:t> Centers</a:t>
            </a:r>
            <a:r>
              <a:rPr lang="en-US" sz="1300" dirty="0">
                <a:latin typeface="Aptos" panose="020B0004020202020204" pitchFamily="34" charset="0"/>
                <a:cs typeface="Dubai Light" panose="020B0303030403030204" pitchFamily="34" charset="-78"/>
              </a:rPr>
              <a:t>, I have the privilege of seeing firsthand the love, care, and dedication that mothers give to their children every day.</a:t>
            </a:r>
          </a:p>
          <a:p>
            <a:pPr algn="just"/>
            <a:endParaRPr lang="en-US" sz="1300" dirty="0">
              <a:latin typeface="Aptos" panose="020B0004020202020204" pitchFamily="34" charset="0"/>
              <a:cs typeface="Dubai Light" panose="020B0303030403030204" pitchFamily="34" charset="-78"/>
            </a:endParaRPr>
          </a:p>
          <a:p>
            <a:pPr algn="just"/>
            <a:r>
              <a:rPr lang="en-US" sz="1300" dirty="0">
                <a:latin typeface="Aptos" panose="020B0004020202020204" pitchFamily="34" charset="0"/>
                <a:cs typeface="Dubai Light" panose="020B0303030403030204" pitchFamily="34" charset="-78"/>
              </a:rPr>
              <a:t>To all the mothers of the children in our daycare, we want you to know that we see you, we appreciate you, and we are grateful for you. </a:t>
            </a:r>
            <a:r>
              <a:rPr lang="en-US" sz="1300" b="1" dirty="0">
                <a:latin typeface="Aptos" panose="020B0004020202020204" pitchFamily="34" charset="0"/>
                <a:cs typeface="Dubai Light" panose="020B0303030403030204" pitchFamily="34" charset="-78"/>
              </a:rPr>
              <a:t>Happy Mother's Day!</a:t>
            </a:r>
          </a:p>
          <a:p>
            <a:pPr algn="just"/>
            <a:r>
              <a:rPr lang="en-US" sz="1500" b="1" dirty="0">
                <a:solidFill>
                  <a:schemeClr val="accent6">
                    <a:lumMod val="75000"/>
                  </a:schemeClr>
                </a:solidFill>
                <a:latin typeface="Agency FB" panose="020B0503020202020204" pitchFamily="34" charset="0"/>
                <a:cs typeface="Dubai Light" panose="020B0303030403030204" pitchFamily="34" charset="-78"/>
              </a:rPr>
              <a:t>				</a:t>
            </a:r>
          </a:p>
        </p:txBody>
      </p:sp>
    </p:spTree>
    <p:extLst>
      <p:ext uri="{BB962C8B-B14F-4D97-AF65-F5344CB8AC3E}">
        <p14:creationId xmlns:p14="http://schemas.microsoft.com/office/powerpoint/2010/main" val="1731098870"/>
      </p:ext>
    </p:extLst>
  </p:cSld>
  <p:clrMapOvr>
    <a:masterClrMapping/>
  </p:clrMapOvr>
</p:sld>
</file>

<file path=ppt/theme/theme1.xml><?xml version="1.0" encoding="utf-8"?>
<a:theme xmlns:a="http://schemas.openxmlformats.org/drawingml/2006/main" name="Jacqueline 2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queline 2 Theme" id="{F2A0E46D-CB3E-4333-BAEF-F79F24F7802B}" vid="{63EAA7B2-CC44-493F-AE9F-A2C96BBEF6EB}"/>
    </a:ext>
  </a:extLst>
</a:theme>
</file>

<file path=docProps/app.xml><?xml version="1.0" encoding="utf-8"?>
<Properties xmlns="http://schemas.openxmlformats.org/officeDocument/2006/extended-properties" xmlns:vt="http://schemas.openxmlformats.org/officeDocument/2006/docPropsVTypes">
  <Template>Jacqueline 2 Theme</Template>
  <TotalTime>201</TotalTime>
  <Words>568</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Agency FB</vt:lpstr>
      <vt:lpstr>Aptos</vt:lpstr>
      <vt:lpstr>Arial</vt:lpstr>
      <vt:lpstr>Calibri</vt:lpstr>
      <vt:lpstr>Calibri Light</vt:lpstr>
      <vt:lpstr>Jacqueline 2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Ortiz</dc:creator>
  <cp:lastModifiedBy>Brenda Irvine</cp:lastModifiedBy>
  <cp:revision>3</cp:revision>
  <dcterms:created xsi:type="dcterms:W3CDTF">2022-03-25T18:09:42Z</dcterms:created>
  <dcterms:modified xsi:type="dcterms:W3CDTF">2024-04-22T18:57:29Z</dcterms:modified>
</cp:coreProperties>
</file>