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1054" r:id="rId2"/>
    <p:sldId id="1055" r:id="rId3"/>
    <p:sldId id="1063" r:id="rId4"/>
    <p:sldId id="1064" r:id="rId5"/>
    <p:sldId id="1065" r:id="rId6"/>
    <p:sldId id="1066" r:id="rId7"/>
    <p:sldId id="1067" r:id="rId8"/>
    <p:sldId id="1068" r:id="rId9"/>
    <p:sldId id="1069" r:id="rId10"/>
    <p:sldId id="1070" r:id="rId11"/>
    <p:sldId id="1071" r:id="rId12"/>
    <p:sldId id="1072" r:id="rId13"/>
    <p:sldId id="107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Segoe UI Black" panose="020B0A02040204020203" pitchFamily="34" charset="0"/>
      <p:bold r:id="rId25"/>
      <p:boldItalic r:id="rId26"/>
    </p:embeddedFont>
    <p:embeddedFont>
      <p:font typeface="Segoe UI Light" panose="020B0502040204020203" pitchFamily="34" charset="0"/>
      <p:regular r:id="rId27"/>
      <p: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Le" initials="JL" lastIdx="1" clrIdx="0">
    <p:extLst>
      <p:ext uri="{19B8F6BF-5375-455C-9EA6-DF929625EA0E}">
        <p15:presenceInfo xmlns:p15="http://schemas.microsoft.com/office/powerpoint/2012/main" userId="d28ca87fed593d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Le" userId="d28ca87fed593d01" providerId="LiveId" clId="{706DD4C8-57E6-491F-962B-6473BD891110}"/>
    <pc:docChg chg="custSel delSld modSld delMainMaster">
      <pc:chgData name="John Le" userId="d28ca87fed593d01" providerId="LiveId" clId="{706DD4C8-57E6-491F-962B-6473BD891110}" dt="2021-03-15T01:29:50.379" v="10" actId="27636"/>
      <pc:docMkLst>
        <pc:docMk/>
      </pc:docMkLst>
      <pc:sldChg chg="del">
        <pc:chgData name="John Le" userId="d28ca87fed593d01" providerId="LiveId" clId="{706DD4C8-57E6-491F-962B-6473BD891110}" dt="2021-03-15T01:24:50.783" v="0" actId="47"/>
        <pc:sldMkLst>
          <pc:docMk/>
          <pc:sldMk cId="0" sldId="273"/>
        </pc:sldMkLst>
      </pc:sldChg>
      <pc:sldChg chg="del">
        <pc:chgData name="John Le" userId="d28ca87fed593d01" providerId="LiveId" clId="{706DD4C8-57E6-491F-962B-6473BD891110}" dt="2021-03-15T01:24:50.783" v="0" actId="47"/>
        <pc:sldMkLst>
          <pc:docMk/>
          <pc:sldMk cId="1598808885" sldId="332"/>
        </pc:sldMkLst>
      </pc:sldChg>
      <pc:sldChg chg="del">
        <pc:chgData name="John Le" userId="d28ca87fed593d01" providerId="LiveId" clId="{706DD4C8-57E6-491F-962B-6473BD891110}" dt="2021-03-15T01:24:50.783" v="0" actId="47"/>
        <pc:sldMkLst>
          <pc:docMk/>
          <pc:sldMk cId="3654804162" sldId="582"/>
        </pc:sldMkLst>
      </pc:sldChg>
      <pc:sldChg chg="del">
        <pc:chgData name="John Le" userId="d28ca87fed593d01" providerId="LiveId" clId="{706DD4C8-57E6-491F-962B-6473BD891110}" dt="2021-03-15T01:24:50.783" v="0" actId="47"/>
        <pc:sldMkLst>
          <pc:docMk/>
          <pc:sldMk cId="1508984797" sldId="894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409782663" sldId="1045"/>
        </pc:sldMkLst>
      </pc:sldChg>
      <pc:sldChg chg="del">
        <pc:chgData name="John Le" userId="d28ca87fed593d01" providerId="LiveId" clId="{706DD4C8-57E6-491F-962B-6473BD891110}" dt="2021-03-15T01:24:50.783" v="0" actId="47"/>
        <pc:sldMkLst>
          <pc:docMk/>
          <pc:sldMk cId="952986177" sldId="1051"/>
        </pc:sldMkLst>
      </pc:sldChg>
      <pc:sldChg chg="del">
        <pc:chgData name="John Le" userId="d28ca87fed593d01" providerId="LiveId" clId="{706DD4C8-57E6-491F-962B-6473BD891110}" dt="2021-03-15T01:24:50.783" v="0" actId="47"/>
        <pc:sldMkLst>
          <pc:docMk/>
          <pc:sldMk cId="1968235392" sldId="1052"/>
        </pc:sldMkLst>
      </pc:sldChg>
      <pc:sldChg chg="del">
        <pc:chgData name="John Le" userId="d28ca87fed593d01" providerId="LiveId" clId="{706DD4C8-57E6-491F-962B-6473BD891110}" dt="2021-03-15T01:24:50.783" v="0" actId="47"/>
        <pc:sldMkLst>
          <pc:docMk/>
          <pc:sldMk cId="3616785256" sldId="1053"/>
        </pc:sldMkLst>
      </pc:sldChg>
      <pc:sldChg chg="modSp mod">
        <pc:chgData name="John Le" userId="d28ca87fed593d01" providerId="LiveId" clId="{706DD4C8-57E6-491F-962B-6473BD891110}" dt="2021-03-15T01:29:50.379" v="10" actId="27636"/>
        <pc:sldMkLst>
          <pc:docMk/>
          <pc:sldMk cId="1850011512" sldId="1055"/>
        </pc:sldMkLst>
        <pc:spChg chg="mod">
          <ac:chgData name="John Le" userId="d28ca87fed593d01" providerId="LiveId" clId="{706DD4C8-57E6-491F-962B-6473BD891110}" dt="2021-03-15T01:25:11.953" v="2" actId="948"/>
          <ac:spMkLst>
            <pc:docMk/>
            <pc:sldMk cId="1850011512" sldId="1055"/>
            <ac:spMk id="3" creationId="{D8163645-EEC0-40C7-B1AB-3EAF23CAB3B7}"/>
          </ac:spMkLst>
        </pc:spChg>
        <pc:spChg chg="mod">
          <ac:chgData name="John Le" userId="d28ca87fed593d01" providerId="LiveId" clId="{706DD4C8-57E6-491F-962B-6473BD891110}" dt="2021-03-15T01:29:50.379" v="10" actId="27636"/>
          <ac:spMkLst>
            <pc:docMk/>
            <pc:sldMk cId="1850011512" sldId="1055"/>
            <ac:spMk id="11" creationId="{C7A44FD0-9A8B-4B05-9A34-43BA14789A64}"/>
          </ac:spMkLst>
        </pc:spChg>
      </pc:sldChg>
      <pc:sldChg chg="modSp mod">
        <pc:chgData name="John Le" userId="d28ca87fed593d01" providerId="LiveId" clId="{706DD4C8-57E6-491F-962B-6473BD891110}" dt="2021-03-15T01:25:31.146" v="5" actId="948"/>
        <pc:sldMkLst>
          <pc:docMk/>
          <pc:sldMk cId="1750599323" sldId="1062"/>
        </pc:sldMkLst>
        <pc:spChg chg="mod">
          <ac:chgData name="John Le" userId="d28ca87fed593d01" providerId="LiveId" clId="{706DD4C8-57E6-491F-962B-6473BD891110}" dt="2021-03-15T01:25:31.146" v="5" actId="948"/>
          <ac:spMkLst>
            <pc:docMk/>
            <pc:sldMk cId="1750599323" sldId="1062"/>
            <ac:spMk id="3" creationId="{D8163645-EEC0-40C7-B1AB-3EAF23CAB3B7}"/>
          </ac:spMkLst>
        </pc:spChg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2577754598" sldId="1063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4029709105" sldId="1064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2988717391" sldId="1082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3935261226" sldId="1083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2308975786" sldId="1084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939626993" sldId="1096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3159349525" sldId="1097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2683705934" sldId="1098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1536422099" sldId="1099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4283633090" sldId="1100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3383872448" sldId="1101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1148945817" sldId="1102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1301506937" sldId="1105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1521675792" sldId="1106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1074242699" sldId="1107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4246700546" sldId="1114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355227155" sldId="1115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2724534861" sldId="1116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704336788" sldId="1117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4253529695" sldId="1118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1260457689" sldId="1120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3565931126" sldId="1121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3370699319" sldId="1129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3724720565" sldId="1130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1149051477" sldId="1131"/>
        </pc:sldMkLst>
      </pc:sldChg>
      <pc:sldChg chg="del">
        <pc:chgData name="John Le" userId="d28ca87fed593d01" providerId="LiveId" clId="{706DD4C8-57E6-491F-962B-6473BD891110}" dt="2021-03-15T01:25:00.867" v="1" actId="47"/>
        <pc:sldMkLst>
          <pc:docMk/>
          <pc:sldMk cId="2799815266" sldId="1134"/>
        </pc:sldMkLst>
      </pc:sldChg>
      <pc:sldMasterChg chg="del delSldLayout">
        <pc:chgData name="John Le" userId="d28ca87fed593d01" providerId="LiveId" clId="{706DD4C8-57E6-491F-962B-6473BD891110}" dt="2021-03-15T01:25:00.867" v="1" actId="47"/>
        <pc:sldMasterMkLst>
          <pc:docMk/>
          <pc:sldMasterMk cId="3255220703" sldId="2147483684"/>
        </pc:sldMasterMkLst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1451276173" sldId="2147483685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2708494866" sldId="2147483686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346240213" sldId="2147483687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578796874" sldId="2147483688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3485442572" sldId="2147483689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1434683857" sldId="2147483690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1560564594" sldId="2147483691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1470724850" sldId="2147483692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821373265" sldId="2147483693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3219192610" sldId="2147483694"/>
          </pc:sldLayoutMkLst>
        </pc:sldLayoutChg>
        <pc:sldLayoutChg chg="del">
          <pc:chgData name="John Le" userId="d28ca87fed593d01" providerId="LiveId" clId="{706DD4C8-57E6-491F-962B-6473BD891110}" dt="2021-03-15T01:25:00.867" v="1" actId="47"/>
          <pc:sldLayoutMkLst>
            <pc:docMk/>
            <pc:sldMasterMk cId="3255220703" sldId="2147483684"/>
            <pc:sldLayoutMk cId="4090822570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8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83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1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12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75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1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74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20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88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87C1-6C1B-41C7-8D1A-771197F8A51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0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49781"/>
            <a:ext cx="9144000" cy="131665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Fujiyama" panose="02020500000000000000" pitchFamily="18" charset="0"/>
                <a:cs typeface="Segoe UI Light" panose="020B0502040204020203" pitchFamily="34" charset="0"/>
              </a:rPr>
              <a:t>CHRIST IS ENOUGH</a:t>
            </a:r>
          </a:p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Fujiyama" panose="02020500000000000000" pitchFamily="18" charset="0"/>
                <a:cs typeface="Segoe UI Light" panose="020B0502040204020203" pitchFamily="34" charset="0"/>
              </a:rPr>
              <a:t>CHRIST TRỌN LÀNH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5B579-4FC3-4B9A-A7B3-A697FCB3F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337" y="422393"/>
            <a:ext cx="7485321" cy="2176380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  <a:t>PRAISE &amp; SONGS</a:t>
            </a:r>
            <a:br>
              <a:rPr lang="en-US" sz="72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  <a:t>TÔN VINH CHÚA</a:t>
            </a:r>
            <a:endParaRPr lang="en-AU" sz="72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Fujiyama" panose="02020500000000000000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H="1">
            <a:off x="2826655" y="2824276"/>
            <a:ext cx="3490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0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Chorus: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Christ is enough for me. Christ is enough for me. Everything I need is in You 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Everything I need.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nhu cầu của tâm con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có Ngài thỏa vui thay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Tất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cả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muôn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điều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có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trong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chính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nhu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cầu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con.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6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Christ is enough for me. Christ is enough for me. Everything I need is in You 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Everything I need.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nhu cầu của tâm con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có Ngài thỏa vui thay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Tất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cả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muôn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điều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có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trong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chính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nhu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cầu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con.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6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Bridge: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(I have decided to follow Jesus. No turning back, no turning back.) x2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Lòng này tin quyết bước cùng với Chúa Jesus. Không quay trở lại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k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hông vương lối cũ. Lòng này tin quyết bước cùng với Chúa Jesus. Không quay trở lại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hẳng vương cuộc đời.</a:t>
            </a:r>
          </a:p>
        </p:txBody>
      </p:sp>
    </p:spTree>
    <p:extLst>
      <p:ext uri="{BB962C8B-B14F-4D97-AF65-F5344CB8AC3E}">
        <p14:creationId xmlns:p14="http://schemas.microsoft.com/office/powerpoint/2010/main" val="128663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i="1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(I have decided to follow Jesus. No turning back, no turning back.) x2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  <a:sym typeface="Wingdings" panose="05000000000000000000" pitchFamily="2" charset="2"/>
              </a:rPr>
              <a:t></a:t>
            </a:r>
            <a:endParaRPr lang="en-US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Lòng này tin quyết bước cùng với Chúa Jesus. Không quay trở lại</a:t>
            </a: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k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hông vương lối cũ. Lòng này tin quyết bước cùng với Chúa Jesus. Không quay trở lại</a:t>
            </a:r>
            <a:r>
              <a:rPr kumimoji="0" lang="en-AU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c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hẳng vương cuộc đời.</a:t>
            </a:r>
            <a:r>
              <a:rPr lang="en-AU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  <a:sym typeface="Wingdings" panose="05000000000000000000" pitchFamily="2" charset="2"/>
              </a:rPr>
              <a:t> 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4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Verse 1: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Christ is my reward and all my devotion. Now there's nothing in this world that could ever satisfy.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vi-VN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Jesus Vua đời con trọn trái tim kính yêu dâng Ngài. Tại dương thế không ai như Chúa, Ngài làm thỏa vui trái tim con.</a:t>
            </a:r>
          </a:p>
        </p:txBody>
      </p:sp>
    </p:spTree>
    <p:extLst>
      <p:ext uri="{BB962C8B-B14F-4D97-AF65-F5344CB8AC3E}">
        <p14:creationId xmlns:p14="http://schemas.microsoft.com/office/powerpoint/2010/main" val="185001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Through every trial, my soul will sing. No turning back, I've been set free.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Khó nguy trong đời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>
                <a:solidFill>
                  <a:prstClr val="white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ồn con ca khen. Sẽ không bỏ cuộc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sz="3600" dirty="0">
                <a:solidFill>
                  <a:prstClr val="white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ự do trong Cha.</a:t>
            </a:r>
          </a:p>
        </p:txBody>
      </p:sp>
    </p:spTree>
    <p:extLst>
      <p:ext uri="{BB962C8B-B14F-4D97-AF65-F5344CB8AC3E}">
        <p14:creationId xmlns:p14="http://schemas.microsoft.com/office/powerpoint/2010/main" val="75988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Chorus: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Christ is enough for me. Christ is enough for me. Everything I need is in You 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Everything I need.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nhu cầu của tâm con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có Ngài thỏa vui thay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Tất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cả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muôn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điều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có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trong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chính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nhu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cầu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con.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2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Verse 2: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Christ my all in all, my joy and my salvation. And this hope will never fail, heaven is our home.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Cha muôn nhu cầu con, nguồn cứu ân với bao vui mừng. Nguồn cậy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trông không sao tàn phai,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ó Cha nên yên vui. </a:t>
            </a:r>
          </a:p>
        </p:txBody>
      </p:sp>
    </p:spTree>
    <p:extLst>
      <p:ext uri="{BB962C8B-B14F-4D97-AF65-F5344CB8AC3E}">
        <p14:creationId xmlns:p14="http://schemas.microsoft.com/office/powerpoint/2010/main" val="84253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Through every storm, my soul will sing. Jesus is here, to God be the glory.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schemeClr val="bg1"/>
              </a:solidFill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Bão giông giăng đầy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hồn con ca khen,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ngự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trong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đời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nguyện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vinh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danh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mãi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thôi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Chorus: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Christ is enough for me. Christ is enough for me. Everything I need is in You 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Everything I need.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nhu cầu của tâm con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Chúa, có Ngài thỏa vui thay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Tất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cả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muôn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điều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duy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có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trong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chính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nhu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cầu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con.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7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Bridge: </a:t>
            </a:r>
          </a:p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(I have decided to follow Jesus. No turning back, no turning back.) x2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Lòng này tin quyết bước cùng với Chúa Jesus. Không quay trở lại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k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hông vương lối cũ. Lòng này tin quyết bước cùng với Chúa Jesus. Không quay trở lại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hẳng vương cuộc đời.</a:t>
            </a:r>
          </a:p>
        </p:txBody>
      </p:sp>
    </p:spTree>
    <p:extLst>
      <p:ext uri="{BB962C8B-B14F-4D97-AF65-F5344CB8AC3E}">
        <p14:creationId xmlns:p14="http://schemas.microsoft.com/office/powerpoint/2010/main" val="103691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103"/>
            <a:ext cx="4571996" cy="4515293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(The cross before me, the world behind me. No turning back, no turning back.) x2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1"/>
            <a:ext cx="4571996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Thập tự Cha phía trước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à thế gian xa dần. Không quay trở lại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k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hông vương lối cũ. Thập tự Cha phía trước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à thế gian xa dần. Không quay trở lại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, 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hẳng vương cuộc đời.</a:t>
            </a:r>
          </a:p>
        </p:txBody>
      </p:sp>
    </p:spTree>
    <p:extLst>
      <p:ext uri="{BB962C8B-B14F-4D97-AF65-F5344CB8AC3E}">
        <p14:creationId xmlns:p14="http://schemas.microsoft.com/office/powerpoint/2010/main" val="302103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668</Words>
  <Application>Microsoft Office PowerPoint</Application>
  <PresentationFormat>On-screen Show (16:9)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Segoe UI Light</vt:lpstr>
      <vt:lpstr>Calibri Light</vt:lpstr>
      <vt:lpstr>Segoe UI Black</vt:lpstr>
      <vt:lpstr>Calibri</vt:lpstr>
      <vt:lpstr>Candara</vt:lpstr>
      <vt:lpstr>Arial</vt:lpstr>
      <vt:lpstr>Office Theme</vt:lpstr>
      <vt:lpstr>PRAISE &amp; SONGS TÔN VINH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WAY CHURCH</dc:title>
  <dc:creator>John Le</dc:creator>
  <cp:lastModifiedBy>The Peace</cp:lastModifiedBy>
  <cp:revision>97</cp:revision>
  <dcterms:created xsi:type="dcterms:W3CDTF">2020-07-24T23:42:48Z</dcterms:created>
  <dcterms:modified xsi:type="dcterms:W3CDTF">2021-03-16T10:13:45Z</dcterms:modified>
</cp:coreProperties>
</file>