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1106" r:id="rId2"/>
    <p:sldId id="1107" r:id="rId3"/>
    <p:sldId id="1108" r:id="rId4"/>
    <p:sldId id="1109" r:id="rId5"/>
    <p:sldId id="1115" r:id="rId6"/>
    <p:sldId id="1116" r:id="rId7"/>
    <p:sldId id="1117" r:id="rId8"/>
    <p:sldId id="1118" r:id="rId9"/>
    <p:sldId id="1119" r:id="rId10"/>
    <p:sldId id="1120" r:id="rId11"/>
    <p:sldId id="1121" r:id="rId12"/>
    <p:sldId id="1122" r:id="rId13"/>
    <p:sldId id="1123" r:id="rId14"/>
    <p:sldId id="1124" r:id="rId15"/>
    <p:sldId id="1125" r:id="rId16"/>
    <p:sldId id="1126" r:id="rId17"/>
    <p:sldId id="1127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Segoe UI Black" panose="020B0A02040204020203" pitchFamily="34" charset="0"/>
      <p:bold r:id="rId29"/>
      <p:boldItalic r:id="rId30"/>
    </p:embeddedFont>
    <p:embeddedFont>
      <p:font typeface="Segoe UI Light" panose="020B0502040204020203" pitchFamily="34" charset="0"/>
      <p:regular r:id="rId31"/>
      <p: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Le" initials="JL" lastIdx="1" clrIdx="0">
    <p:extLst>
      <p:ext uri="{19B8F6BF-5375-455C-9EA6-DF929625EA0E}">
        <p15:presenceInfo xmlns:p15="http://schemas.microsoft.com/office/powerpoint/2012/main" userId="d28ca87fed593d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D63E3-06E6-4B6A-91E7-2CA6CF5D3668}" v="7" dt="2021-03-18T01:12:14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Le" userId="d28ca87fed593d01" providerId="LiveId" clId="{08CD63E3-06E6-4B6A-91E7-2CA6CF5D3668}"/>
    <pc:docChg chg="undo custSel addSld delSld modSld">
      <pc:chgData name="John Le" userId="d28ca87fed593d01" providerId="LiveId" clId="{08CD63E3-06E6-4B6A-91E7-2CA6CF5D3668}" dt="2021-03-18T01:13:06.504" v="238" actId="47"/>
      <pc:docMkLst>
        <pc:docMk/>
      </pc:docMkLst>
      <pc:sldChg chg="modSp mod">
        <pc:chgData name="John Le" userId="d28ca87fed593d01" providerId="LiveId" clId="{08CD63E3-06E6-4B6A-91E7-2CA6CF5D3668}" dt="2021-03-18T01:05:26.410" v="108" actId="20577"/>
        <pc:sldMkLst>
          <pc:docMk/>
          <pc:sldMk cId="1521675792" sldId="1106"/>
        </pc:sldMkLst>
        <pc:spChg chg="mod">
          <ac:chgData name="John Le" userId="d28ca87fed593d01" providerId="LiveId" clId="{08CD63E3-06E6-4B6A-91E7-2CA6CF5D3668}" dt="2021-03-18T01:05:26.410" v="108" actId="20577"/>
          <ac:spMkLst>
            <pc:docMk/>
            <pc:sldMk cId="1521675792" sldId="1106"/>
            <ac:spMk id="3" creationId="{D8163645-EEC0-40C7-B1AB-3EAF23CAB3B7}"/>
          </ac:spMkLst>
        </pc:spChg>
      </pc:sldChg>
      <pc:sldChg chg="modSp mod">
        <pc:chgData name="John Le" userId="d28ca87fed593d01" providerId="LiveId" clId="{08CD63E3-06E6-4B6A-91E7-2CA6CF5D3668}" dt="2021-03-18T01:02:26.559" v="69" actId="403"/>
        <pc:sldMkLst>
          <pc:docMk/>
          <pc:sldMk cId="1074242699" sldId="1107"/>
        </pc:sldMkLst>
        <pc:spChg chg="mod">
          <ac:chgData name="John Le" userId="d28ca87fed593d01" providerId="LiveId" clId="{08CD63E3-06E6-4B6A-91E7-2CA6CF5D3668}" dt="2021-03-18T01:01:39.049" v="59" actId="255"/>
          <ac:spMkLst>
            <pc:docMk/>
            <pc:sldMk cId="1074242699" sldId="1107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2:26.559" v="69" actId="403"/>
          <ac:spMkLst>
            <pc:docMk/>
            <pc:sldMk cId="1074242699" sldId="1107"/>
            <ac:spMk id="11" creationId="{C7A44FD0-9A8B-4B05-9A34-43BA14789A64}"/>
          </ac:spMkLst>
        </pc:spChg>
      </pc:sldChg>
      <pc:sldChg chg="modSp mod">
        <pc:chgData name="John Le" userId="d28ca87fed593d01" providerId="LiveId" clId="{08CD63E3-06E6-4B6A-91E7-2CA6CF5D3668}" dt="2021-03-18T01:02:56.740" v="75" actId="948"/>
        <pc:sldMkLst>
          <pc:docMk/>
          <pc:sldMk cId="3590867598" sldId="1108"/>
        </pc:sldMkLst>
        <pc:spChg chg="mod">
          <ac:chgData name="John Le" userId="d28ca87fed593d01" providerId="LiveId" clId="{08CD63E3-06E6-4B6A-91E7-2CA6CF5D3668}" dt="2021-03-18T01:02:08.080" v="67" actId="20577"/>
          <ac:spMkLst>
            <pc:docMk/>
            <pc:sldMk cId="3590867598" sldId="1108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2:56.740" v="75" actId="948"/>
          <ac:spMkLst>
            <pc:docMk/>
            <pc:sldMk cId="3590867598" sldId="1108"/>
            <ac:spMk id="11" creationId="{C7A44FD0-9A8B-4B05-9A34-43BA14789A64}"/>
          </ac:spMkLst>
        </pc:spChg>
      </pc:sldChg>
      <pc:sldChg chg="modSp mod">
        <pc:chgData name="John Le" userId="d28ca87fed593d01" providerId="LiveId" clId="{08CD63E3-06E6-4B6A-91E7-2CA6CF5D3668}" dt="2021-03-18T01:04:25.855" v="97" actId="403"/>
        <pc:sldMkLst>
          <pc:docMk/>
          <pc:sldMk cId="1856861761" sldId="1109"/>
        </pc:sldMkLst>
        <pc:spChg chg="mod">
          <ac:chgData name="John Le" userId="d28ca87fed593d01" providerId="LiveId" clId="{08CD63E3-06E6-4B6A-91E7-2CA6CF5D3668}" dt="2021-03-18T01:03:46.019" v="90" actId="403"/>
          <ac:spMkLst>
            <pc:docMk/>
            <pc:sldMk cId="1856861761" sldId="1109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4:25.855" v="97" actId="403"/>
          <ac:spMkLst>
            <pc:docMk/>
            <pc:sldMk cId="1856861761" sldId="1109"/>
            <ac:spMk id="11" creationId="{C7A44FD0-9A8B-4B05-9A34-43BA14789A64}"/>
          </ac:spMkLst>
        </pc:spChg>
      </pc:sldChg>
      <pc:sldChg chg="del">
        <pc:chgData name="John Le" userId="d28ca87fed593d01" providerId="LiveId" clId="{08CD63E3-06E6-4B6A-91E7-2CA6CF5D3668}" dt="2021-03-18T01:03:11.456" v="79" actId="47"/>
        <pc:sldMkLst>
          <pc:docMk/>
          <pc:sldMk cId="60628984" sldId="1110"/>
        </pc:sldMkLst>
      </pc:sldChg>
      <pc:sldChg chg="del">
        <pc:chgData name="John Le" userId="d28ca87fed593d01" providerId="LiveId" clId="{08CD63E3-06E6-4B6A-91E7-2CA6CF5D3668}" dt="2021-03-18T01:03:07.050" v="76" actId="47"/>
        <pc:sldMkLst>
          <pc:docMk/>
          <pc:sldMk cId="2458559773" sldId="1111"/>
        </pc:sldMkLst>
      </pc:sldChg>
      <pc:sldChg chg="del">
        <pc:chgData name="John Le" userId="d28ca87fed593d01" providerId="LiveId" clId="{08CD63E3-06E6-4B6A-91E7-2CA6CF5D3668}" dt="2021-03-18T01:03:07.278" v="77" actId="47"/>
        <pc:sldMkLst>
          <pc:docMk/>
          <pc:sldMk cId="2697019414" sldId="1112"/>
        </pc:sldMkLst>
      </pc:sldChg>
      <pc:sldChg chg="del">
        <pc:chgData name="John Le" userId="d28ca87fed593d01" providerId="LiveId" clId="{08CD63E3-06E6-4B6A-91E7-2CA6CF5D3668}" dt="2021-03-18T01:03:08.148" v="78" actId="47"/>
        <pc:sldMkLst>
          <pc:docMk/>
          <pc:sldMk cId="1393395783" sldId="1113"/>
        </pc:sldMkLst>
      </pc:sldChg>
      <pc:sldChg chg="modSp del mod">
        <pc:chgData name="John Le" userId="d28ca87fed593d01" providerId="LiveId" clId="{08CD63E3-06E6-4B6A-91E7-2CA6CF5D3668}" dt="2021-03-18T01:13:06.504" v="238" actId="47"/>
        <pc:sldMkLst>
          <pc:docMk/>
          <pc:sldMk cId="4246700546" sldId="1114"/>
        </pc:sldMkLst>
        <pc:spChg chg="mod">
          <ac:chgData name="John Le" userId="d28ca87fed593d01" providerId="LiveId" clId="{08CD63E3-06E6-4B6A-91E7-2CA6CF5D3668}" dt="2021-03-18T01:12:25.011" v="235" actId="21"/>
          <ac:spMkLst>
            <pc:docMk/>
            <pc:sldMk cId="4246700546" sldId="1114"/>
            <ac:spMk id="3" creationId="{D8163645-EEC0-40C7-B1AB-3EAF23CAB3B7}"/>
          </ac:spMkLst>
        </pc:spChg>
      </pc:sldChg>
      <pc:sldChg chg="modSp add mod">
        <pc:chgData name="John Le" userId="d28ca87fed593d01" providerId="LiveId" clId="{08CD63E3-06E6-4B6A-91E7-2CA6CF5D3668}" dt="2021-03-18T01:04:40.382" v="101" actId="20577"/>
        <pc:sldMkLst>
          <pc:docMk/>
          <pc:sldMk cId="2947517065" sldId="1115"/>
        </pc:sldMkLst>
        <pc:spChg chg="mod">
          <ac:chgData name="John Le" userId="d28ca87fed593d01" providerId="LiveId" clId="{08CD63E3-06E6-4B6A-91E7-2CA6CF5D3668}" dt="2021-03-18T01:04:09.707" v="95" actId="20577"/>
          <ac:spMkLst>
            <pc:docMk/>
            <pc:sldMk cId="2947517065" sldId="1115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4:40.382" v="101" actId="20577"/>
          <ac:spMkLst>
            <pc:docMk/>
            <pc:sldMk cId="2947517065" sldId="1115"/>
            <ac:spMk id="11" creationId="{C7A44FD0-9A8B-4B05-9A34-43BA14789A64}"/>
          </ac:spMkLst>
        </pc:spChg>
      </pc:sldChg>
      <pc:sldChg chg="addSp delSp modSp add mod">
        <pc:chgData name="John Le" userId="d28ca87fed593d01" providerId="LiveId" clId="{08CD63E3-06E6-4B6A-91E7-2CA6CF5D3668}" dt="2021-03-18T01:07:13.272" v="139" actId="20577"/>
        <pc:sldMkLst>
          <pc:docMk/>
          <pc:sldMk cId="447532259" sldId="1116"/>
        </pc:sldMkLst>
        <pc:spChg chg="mod">
          <ac:chgData name="John Le" userId="d28ca87fed593d01" providerId="LiveId" clId="{08CD63E3-06E6-4B6A-91E7-2CA6CF5D3668}" dt="2021-03-18T01:05:57.359" v="116" actId="20577"/>
          <ac:spMkLst>
            <pc:docMk/>
            <pc:sldMk cId="447532259" sldId="1116"/>
            <ac:spMk id="3" creationId="{D8163645-EEC0-40C7-B1AB-3EAF23CAB3B7}"/>
          </ac:spMkLst>
        </pc:spChg>
        <pc:spChg chg="add del">
          <ac:chgData name="John Le" userId="d28ca87fed593d01" providerId="LiveId" clId="{08CD63E3-06E6-4B6A-91E7-2CA6CF5D3668}" dt="2021-03-18T01:06:03.508" v="118" actId="22"/>
          <ac:spMkLst>
            <pc:docMk/>
            <pc:sldMk cId="447532259" sldId="1116"/>
            <ac:spMk id="6" creationId="{E3680EE1-6888-45C0-9A8D-43670FC9CB17}"/>
          </ac:spMkLst>
        </pc:spChg>
        <pc:spChg chg="mod">
          <ac:chgData name="John Le" userId="d28ca87fed593d01" providerId="LiveId" clId="{08CD63E3-06E6-4B6A-91E7-2CA6CF5D3668}" dt="2021-03-18T01:07:13.272" v="139" actId="20577"/>
          <ac:spMkLst>
            <pc:docMk/>
            <pc:sldMk cId="447532259" sldId="1116"/>
            <ac:spMk id="11" creationId="{C7A44FD0-9A8B-4B05-9A34-43BA14789A64}"/>
          </ac:spMkLst>
        </pc:spChg>
      </pc:sldChg>
      <pc:sldChg chg="modSp add mod">
        <pc:chgData name="John Le" userId="d28ca87fed593d01" providerId="LiveId" clId="{08CD63E3-06E6-4B6A-91E7-2CA6CF5D3668}" dt="2021-03-18T01:07:23.434" v="140"/>
        <pc:sldMkLst>
          <pc:docMk/>
          <pc:sldMk cId="1663617549" sldId="1117"/>
        </pc:sldMkLst>
        <pc:spChg chg="mod">
          <ac:chgData name="John Le" userId="d28ca87fed593d01" providerId="LiveId" clId="{08CD63E3-06E6-4B6A-91E7-2CA6CF5D3668}" dt="2021-03-18T01:06:35.273" v="129" actId="20577"/>
          <ac:spMkLst>
            <pc:docMk/>
            <pc:sldMk cId="1663617549" sldId="1117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7:23.434" v="140"/>
          <ac:spMkLst>
            <pc:docMk/>
            <pc:sldMk cId="1663617549" sldId="1117"/>
            <ac:spMk id="11" creationId="{C7A44FD0-9A8B-4B05-9A34-43BA14789A64}"/>
          </ac:spMkLst>
        </pc:spChg>
      </pc:sldChg>
      <pc:sldChg chg="add">
        <pc:chgData name="John Le" userId="d28ca87fed593d01" providerId="LiveId" clId="{08CD63E3-06E6-4B6A-91E7-2CA6CF5D3668}" dt="2021-03-18T01:07:33.544" v="141"/>
        <pc:sldMkLst>
          <pc:docMk/>
          <pc:sldMk cId="1525420500" sldId="1118"/>
        </pc:sldMkLst>
      </pc:sldChg>
      <pc:sldChg chg="modSp add mod">
        <pc:chgData name="John Le" userId="d28ca87fed593d01" providerId="LiveId" clId="{08CD63E3-06E6-4B6A-91E7-2CA6CF5D3668}" dt="2021-03-18T01:09:59.379" v="213" actId="20577"/>
        <pc:sldMkLst>
          <pc:docMk/>
          <pc:sldMk cId="2363064416" sldId="1119"/>
        </pc:sldMkLst>
        <pc:spChg chg="mod">
          <ac:chgData name="John Le" userId="d28ca87fed593d01" providerId="LiveId" clId="{08CD63E3-06E6-4B6A-91E7-2CA6CF5D3668}" dt="2021-03-18T01:09:59.379" v="213" actId="20577"/>
          <ac:spMkLst>
            <pc:docMk/>
            <pc:sldMk cId="2363064416" sldId="1119"/>
            <ac:spMk id="11" creationId="{C7A44FD0-9A8B-4B05-9A34-43BA14789A64}"/>
          </ac:spMkLst>
        </pc:spChg>
      </pc:sldChg>
      <pc:sldChg chg="modSp add mod">
        <pc:chgData name="John Le" userId="d28ca87fed593d01" providerId="LiveId" clId="{08CD63E3-06E6-4B6A-91E7-2CA6CF5D3668}" dt="2021-03-18T01:08:39.472" v="162" actId="20577"/>
        <pc:sldMkLst>
          <pc:docMk/>
          <pc:sldMk cId="289874039" sldId="1120"/>
        </pc:sldMkLst>
        <pc:spChg chg="mod">
          <ac:chgData name="John Le" userId="d28ca87fed593d01" providerId="LiveId" clId="{08CD63E3-06E6-4B6A-91E7-2CA6CF5D3668}" dt="2021-03-18T01:07:57.960" v="152"/>
          <ac:spMkLst>
            <pc:docMk/>
            <pc:sldMk cId="289874039" sldId="1120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8:39.472" v="162" actId="20577"/>
          <ac:spMkLst>
            <pc:docMk/>
            <pc:sldMk cId="289874039" sldId="1120"/>
            <ac:spMk id="11" creationId="{C7A44FD0-9A8B-4B05-9A34-43BA14789A64}"/>
          </ac:spMkLst>
        </pc:spChg>
      </pc:sldChg>
      <pc:sldChg chg="modSp add mod">
        <pc:chgData name="John Le" userId="d28ca87fed593d01" providerId="LiveId" clId="{08CD63E3-06E6-4B6A-91E7-2CA6CF5D3668}" dt="2021-03-18T01:08:57.811" v="166" actId="20577"/>
        <pc:sldMkLst>
          <pc:docMk/>
          <pc:sldMk cId="1063459943" sldId="1121"/>
        </pc:sldMkLst>
        <pc:spChg chg="mod">
          <ac:chgData name="John Le" userId="d28ca87fed593d01" providerId="LiveId" clId="{08CD63E3-06E6-4B6A-91E7-2CA6CF5D3668}" dt="2021-03-18T01:08:19.900" v="157" actId="20577"/>
          <ac:spMkLst>
            <pc:docMk/>
            <pc:sldMk cId="1063459943" sldId="1121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8:57.811" v="166" actId="20577"/>
          <ac:spMkLst>
            <pc:docMk/>
            <pc:sldMk cId="1063459943" sldId="1121"/>
            <ac:spMk id="11" creationId="{C7A44FD0-9A8B-4B05-9A34-43BA14789A64}"/>
          </ac:spMkLst>
        </pc:spChg>
      </pc:sldChg>
      <pc:sldChg chg="modSp add mod">
        <pc:chgData name="John Le" userId="d28ca87fed593d01" providerId="LiveId" clId="{08CD63E3-06E6-4B6A-91E7-2CA6CF5D3668}" dt="2021-03-18T01:09:29.585" v="199" actId="20577"/>
        <pc:sldMkLst>
          <pc:docMk/>
          <pc:sldMk cId="2569564770" sldId="1122"/>
        </pc:sldMkLst>
        <pc:spChg chg="mod">
          <ac:chgData name="John Le" userId="d28ca87fed593d01" providerId="LiveId" clId="{08CD63E3-06E6-4B6A-91E7-2CA6CF5D3668}" dt="2021-03-18T01:09:26.801" v="196" actId="27636"/>
          <ac:spMkLst>
            <pc:docMk/>
            <pc:sldMk cId="2569564770" sldId="1122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9:29.585" v="199" actId="20577"/>
          <ac:spMkLst>
            <pc:docMk/>
            <pc:sldMk cId="2569564770" sldId="1122"/>
            <ac:spMk id="11" creationId="{C7A44FD0-9A8B-4B05-9A34-43BA14789A64}"/>
          </ac:spMkLst>
        </pc:spChg>
      </pc:sldChg>
      <pc:sldChg chg="modSp add mod">
        <pc:chgData name="John Le" userId="d28ca87fed593d01" providerId="LiveId" clId="{08CD63E3-06E6-4B6A-91E7-2CA6CF5D3668}" dt="2021-03-18T01:09:55.301" v="212" actId="20577"/>
        <pc:sldMkLst>
          <pc:docMk/>
          <pc:sldMk cId="3996051034" sldId="1123"/>
        </pc:sldMkLst>
        <pc:spChg chg="mod">
          <ac:chgData name="John Le" userId="d28ca87fed593d01" providerId="LiveId" clId="{08CD63E3-06E6-4B6A-91E7-2CA6CF5D3668}" dt="2021-03-18T01:09:55.301" v="212" actId="20577"/>
          <ac:spMkLst>
            <pc:docMk/>
            <pc:sldMk cId="3996051034" sldId="1123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09:49.643" v="209"/>
          <ac:spMkLst>
            <pc:docMk/>
            <pc:sldMk cId="3996051034" sldId="1123"/>
            <ac:spMk id="11" creationId="{C7A44FD0-9A8B-4B05-9A34-43BA14789A64}"/>
          </ac:spMkLst>
        </pc:spChg>
      </pc:sldChg>
      <pc:sldChg chg="modSp add mod">
        <pc:chgData name="John Le" userId="d28ca87fed593d01" providerId="LiveId" clId="{08CD63E3-06E6-4B6A-91E7-2CA6CF5D3668}" dt="2021-03-18T01:11:46.826" v="230" actId="20577"/>
        <pc:sldMkLst>
          <pc:docMk/>
          <pc:sldMk cId="827664445" sldId="1124"/>
        </pc:sldMkLst>
        <pc:spChg chg="mod">
          <ac:chgData name="John Le" userId="d28ca87fed593d01" providerId="LiveId" clId="{08CD63E3-06E6-4B6A-91E7-2CA6CF5D3668}" dt="2021-03-18T01:10:28.886" v="222" actId="20577"/>
          <ac:spMkLst>
            <pc:docMk/>
            <pc:sldMk cId="827664445" sldId="1124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11:46.826" v="230" actId="20577"/>
          <ac:spMkLst>
            <pc:docMk/>
            <pc:sldMk cId="827664445" sldId="1124"/>
            <ac:spMk id="11" creationId="{C7A44FD0-9A8B-4B05-9A34-43BA14789A64}"/>
          </ac:spMkLst>
        </pc:spChg>
      </pc:sldChg>
      <pc:sldChg chg="modSp add mod">
        <pc:chgData name="John Le" userId="d28ca87fed593d01" providerId="LiveId" clId="{08CD63E3-06E6-4B6A-91E7-2CA6CF5D3668}" dt="2021-03-18T01:12:05.079" v="233" actId="20577"/>
        <pc:sldMkLst>
          <pc:docMk/>
          <pc:sldMk cId="1334097142" sldId="1125"/>
        </pc:sldMkLst>
        <pc:spChg chg="mod">
          <ac:chgData name="John Le" userId="d28ca87fed593d01" providerId="LiveId" clId="{08CD63E3-06E6-4B6A-91E7-2CA6CF5D3668}" dt="2021-03-18T01:10:58.611" v="226" actId="20577"/>
          <ac:spMkLst>
            <pc:docMk/>
            <pc:sldMk cId="1334097142" sldId="1125"/>
            <ac:spMk id="3" creationId="{D8163645-EEC0-40C7-B1AB-3EAF23CAB3B7}"/>
          </ac:spMkLst>
        </pc:spChg>
        <pc:spChg chg="mod">
          <ac:chgData name="John Le" userId="d28ca87fed593d01" providerId="LiveId" clId="{08CD63E3-06E6-4B6A-91E7-2CA6CF5D3668}" dt="2021-03-18T01:12:05.079" v="233" actId="20577"/>
          <ac:spMkLst>
            <pc:docMk/>
            <pc:sldMk cId="1334097142" sldId="1125"/>
            <ac:spMk id="11" creationId="{C7A44FD0-9A8B-4B05-9A34-43BA14789A64}"/>
          </ac:spMkLst>
        </pc:spChg>
      </pc:sldChg>
      <pc:sldChg chg="add">
        <pc:chgData name="John Le" userId="d28ca87fed593d01" providerId="LiveId" clId="{08CD63E3-06E6-4B6A-91E7-2CA6CF5D3668}" dt="2021-03-18T01:12:14.871" v="234"/>
        <pc:sldMkLst>
          <pc:docMk/>
          <pc:sldMk cId="2987225679" sldId="1126"/>
        </pc:sldMkLst>
      </pc:sldChg>
      <pc:sldChg chg="modSp add mod">
        <pc:chgData name="John Le" userId="d28ca87fed593d01" providerId="LiveId" clId="{08CD63E3-06E6-4B6A-91E7-2CA6CF5D3668}" dt="2021-03-18T01:12:28.811" v="237" actId="20577"/>
        <pc:sldMkLst>
          <pc:docMk/>
          <pc:sldMk cId="4149751775" sldId="1127"/>
        </pc:sldMkLst>
        <pc:spChg chg="mod">
          <ac:chgData name="John Le" userId="d28ca87fed593d01" providerId="LiveId" clId="{08CD63E3-06E6-4B6A-91E7-2CA6CF5D3668}" dt="2021-03-18T01:12:28.811" v="237" actId="20577"/>
          <ac:spMkLst>
            <pc:docMk/>
            <pc:sldMk cId="4149751775" sldId="1127"/>
            <ac:spMk id="3" creationId="{D8163645-EEC0-40C7-B1AB-3EAF23CAB3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8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83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1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12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75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1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74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20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88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87C1-6C1B-41C7-8D1A-771197F8A51D}" type="datetimeFigureOut">
              <a:rPr lang="en-AU" smtClean="0"/>
              <a:t>18/03/2021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5C62-FC20-4E13-9F6A-DE676EB9F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0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49781"/>
            <a:ext cx="9144000" cy="131665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Fujiyama" panose="02020500000000000000" pitchFamily="18" charset="0"/>
                <a:cs typeface="Segoe UI Light" panose="020B0502040204020203" pitchFamily="34" charset="0"/>
              </a:rPr>
              <a:t>COUNT YOUR MANY BLESSINGS</a:t>
            </a:r>
            <a:endParaRPr lang="en-AU" sz="2800" dirty="0">
              <a:solidFill>
                <a:schemeClr val="bg1"/>
              </a:solidFill>
              <a:latin typeface="Segoe UI Light" panose="020B0502040204020203" pitchFamily="34" charset="0"/>
              <a:ea typeface="Fujiyama" panose="02020500000000000000" pitchFamily="18" charset="0"/>
              <a:cs typeface="Segoe UI Light" panose="020B0502040204020203" pitchFamily="34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Segoe UI Light" panose="020B0502040204020203" pitchFamily="34" charset="0"/>
                <a:ea typeface="Fujiyama" panose="02020500000000000000" pitchFamily="18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ea typeface="Fujiyama" panose="02020500000000000000" pitchFamily="18" charset="0"/>
                <a:cs typeface="Segoe UI Light" panose="020B0502040204020203" pitchFamily="34" charset="0"/>
              </a:rPr>
              <a:t>HÃY ĐẾM PHƯỚC CHÚA BAN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5B579-4FC3-4B9A-A7B3-A697FCB3F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393"/>
            <a:ext cx="9143999" cy="2176380"/>
          </a:xfrm>
        </p:spPr>
        <p:txBody>
          <a:bodyPr anchor="ctr">
            <a:normAutofit/>
          </a:bodyPr>
          <a:lstStyle/>
          <a:p>
            <a:r>
              <a:rPr lang="fr-FR" sz="6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  <a:t>PRAISE &amp; SONG</a:t>
            </a:r>
            <a:br>
              <a:rPr lang="fr-FR" sz="67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</a:br>
            <a:r>
              <a:rPr lang="fr-FR" sz="4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Fujiyama" panose="02020500000000000000" pitchFamily="18" charset="0"/>
              </a:rPr>
              <a:t>TÔN VINH CHÚA</a:t>
            </a:r>
            <a:endParaRPr lang="en-AU" sz="72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Fujiyama" panose="02020500000000000000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H="1">
            <a:off x="2826655" y="2824276"/>
            <a:ext cx="3490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7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Câu</a:t>
            </a: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1: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Khi bao cơn sóng gió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bủa khắp chung quanh bạn đây;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Hoặc khi anh cảm thấy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mất cả mọi điều đời này.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upon life’s billows you are tempest tossed,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you are discouraged,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thinking all is lost,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mau mau đếm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phước lành Thiên Phụ ban,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Rồi anh ngạc nhiên thấy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phước ơn Chúa luôn tuôn tràn.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many blessings, 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it will surprise you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what the Lord hath done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45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altLang="en-US" sz="3600" dirty="0" err="1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Điệp</a:t>
            </a:r>
            <a:r>
              <a:rPr lang="en-AU" altLang="en-US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altLang="en-US" sz="3600" dirty="0" err="1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khúc</a:t>
            </a:r>
            <a:r>
              <a:rPr lang="en-AU" altLang="en-US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: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đếm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phước lành Cha luôn ban.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hãy kể ra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ơn lành từng tên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See what God hath done!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6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đếm ơn trên!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kể tên linh ân.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Chắc chắn anh sẽ thấy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công tác Cha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đang làm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it will surprise you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what the Lord hath done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05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Câu</a:t>
            </a: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2: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Anh trông nơi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của cải, chốn giàu sang đời nầy?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Kìa kim ngôn Cha hứa ban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kho vô tận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ngày mai.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you look at others with their lands and gold,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Think that Christ has promised you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His wealth untold;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6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ghi ơn phước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 vẫn hằng ban đầy dư;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Dầu bao nhiêu gia sản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vẫn không thể mua đâu nào.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many blessings.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Wealth can never buy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Your reward in heaven, nor your home on high,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9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altLang="en-US" sz="3600" dirty="0" err="1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Điệp</a:t>
            </a:r>
            <a:r>
              <a:rPr lang="en-AU" altLang="en-US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lang="en-AU" altLang="en-US" sz="3600" dirty="0" err="1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khúc</a:t>
            </a:r>
            <a:r>
              <a:rPr lang="en-AU" altLang="en-US" sz="3600" dirty="0">
                <a:solidFill>
                  <a:srgbClr val="FFC000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: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đếm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phước lành Cha luôn ban.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hãy kể ra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ơn lành từng tên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See what God hath done!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2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đếm ơn trên!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kể tên linh ân.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Chắc chắn anh sẽ thấy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công tác Cha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đang làm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  <a:sym typeface="Wingdings" panose="05000000000000000000" pitchFamily="2" charset="2"/>
              </a:rPr>
              <a:t>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it will surprise you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what the Lord hath done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75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Verse 1: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upon life’s billows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you are tempest tossed,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you are discouraged,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thinking all is lost,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Khi bao cơn sóng gió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bủa khắp chung quanh bạn đây;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Hoặc khi anh cảm thấy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mất cả mọi điều đời này.</a:t>
            </a:r>
          </a:p>
        </p:txBody>
      </p:sp>
    </p:spTree>
    <p:extLst>
      <p:ext uri="{BB962C8B-B14F-4D97-AF65-F5344CB8AC3E}">
        <p14:creationId xmlns:p14="http://schemas.microsoft.com/office/powerpoint/2010/main" val="107424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many blessings, 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it will surprise you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what the Lord hath done.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mau mau đếm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phước lành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Thiên Phụ ban,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Rồi anh ngạc nhiên thấy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phước ơn Chúa luôn tuôn tràn.</a:t>
            </a:r>
          </a:p>
        </p:txBody>
      </p:sp>
    </p:spTree>
    <p:extLst>
      <p:ext uri="{BB962C8B-B14F-4D97-AF65-F5344CB8AC3E}">
        <p14:creationId xmlns:p14="http://schemas.microsoft.com/office/powerpoint/2010/main" val="359086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Refrain: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See what God hath done!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đếm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phước lành Cha luôn ban.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hãy kể ra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ơn lành từng tên.</a:t>
            </a:r>
          </a:p>
        </p:txBody>
      </p:sp>
    </p:spTree>
    <p:extLst>
      <p:ext uri="{BB962C8B-B14F-4D97-AF65-F5344CB8AC3E}">
        <p14:creationId xmlns:p14="http://schemas.microsoft.com/office/powerpoint/2010/main" val="185686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it will surprise you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what the Lord hath done.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đếm ơn trên!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kể tên linh ân.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Chắc chắn anh sẽ thấy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công tác Cha đang làm.</a:t>
            </a:r>
          </a:p>
        </p:txBody>
      </p:sp>
    </p:spTree>
    <p:extLst>
      <p:ext uri="{BB962C8B-B14F-4D97-AF65-F5344CB8AC3E}">
        <p14:creationId xmlns:p14="http://schemas.microsoft.com/office/powerpoint/2010/main" val="294751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Verse 2: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When you look at others with their lands and gold,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Think that Christ has promised you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His wealth untold;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Anh </a:t>
            </a:r>
            <a:r>
              <a:rPr lang="en-US" altLang="en-US" sz="3600" dirty="0" err="1">
                <a:solidFill>
                  <a:prstClr val="white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đang</a:t>
            </a:r>
            <a:r>
              <a:rPr lang="en-US" altLang="en-US" sz="3600" dirty="0">
                <a:solidFill>
                  <a:prstClr val="white"/>
                </a:solidFill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trông nơi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của cải, chốn giàu sang đời nầy?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Kìa kim ngôn Cha hứa ban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kho vô tận ngày mai.</a:t>
            </a:r>
          </a:p>
        </p:txBody>
      </p:sp>
    </p:spTree>
    <p:extLst>
      <p:ext uri="{BB962C8B-B14F-4D97-AF65-F5344CB8AC3E}">
        <p14:creationId xmlns:p14="http://schemas.microsoft.com/office/powerpoint/2010/main" val="44753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many blessings. Wealth can never buy your reward in heaven, nor your home on high.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ghi ơn phước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Chúa vẫn hằng ban đầy dư;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Dầu bao nhiêu gia sản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vẫn không thể mua đâu nào.</a:t>
            </a:r>
          </a:p>
        </p:txBody>
      </p:sp>
    </p:spTree>
    <p:extLst>
      <p:ext uri="{BB962C8B-B14F-4D97-AF65-F5344CB8AC3E}">
        <p14:creationId xmlns:p14="http://schemas.microsoft.com/office/powerpoint/2010/main" val="166361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Refrain: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See what God hath done!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đếm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phước lành Cha luôn ban.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Xin anh hãy kể ra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ơn lành từng tên.</a:t>
            </a:r>
          </a:p>
        </p:txBody>
      </p:sp>
    </p:spTree>
    <p:extLst>
      <p:ext uri="{BB962C8B-B14F-4D97-AF65-F5344CB8AC3E}">
        <p14:creationId xmlns:p14="http://schemas.microsoft.com/office/powerpoint/2010/main" val="152542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163645-EEC0-40C7-B1AB-3EAF23CAB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571996" cy="5143500"/>
          </a:xfr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Count your blessings,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Name them one by one,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And it will surprise you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what the Lord hath done.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562B2-8712-4677-B352-07DB3C66BC0B}"/>
              </a:ext>
            </a:extLst>
          </p:cNvPr>
          <p:cNvCxnSpPr>
            <a:cxnSpLocks/>
          </p:cNvCxnSpPr>
          <p:nvPr/>
        </p:nvCxnSpPr>
        <p:spPr>
          <a:xfrm flipV="1">
            <a:off x="4571996" y="326065"/>
            <a:ext cx="1" cy="4515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7A44FD0-9A8B-4B05-9A34-43BA14789A64}"/>
              </a:ext>
            </a:extLst>
          </p:cNvPr>
          <p:cNvSpPr txBox="1">
            <a:spLocks/>
          </p:cNvSpPr>
          <p:nvPr/>
        </p:nvSpPr>
        <p:spPr>
          <a:xfrm>
            <a:off x="4572004" y="302141"/>
            <a:ext cx="4571996" cy="451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đếm ơn trên!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Hãy kể tên linh ân.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Chắc chắn anh sẽ thấy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các công tác Cha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Fujiyama" panose="02020500000000000000" charset="0"/>
              <a:cs typeface="Fujiyama" panose="02020500000000000000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Fujiyama" panose="02020500000000000000" charset="0"/>
                <a:cs typeface="Fujiyama" panose="02020500000000000000" charset="0"/>
              </a:rPr>
              <a:t>đang làm.</a:t>
            </a:r>
          </a:p>
        </p:txBody>
      </p:sp>
    </p:spTree>
    <p:extLst>
      <p:ext uri="{BB962C8B-B14F-4D97-AF65-F5344CB8AC3E}">
        <p14:creationId xmlns:p14="http://schemas.microsoft.com/office/powerpoint/2010/main" val="236306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2025</TotalTime>
  <Words>733</Words>
  <Application>Microsoft Office PowerPoint</Application>
  <PresentationFormat>On-screen Show (16:9)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Segoe UI Black</vt:lpstr>
      <vt:lpstr>Calibri</vt:lpstr>
      <vt:lpstr>Calibri Light</vt:lpstr>
      <vt:lpstr>Candara</vt:lpstr>
      <vt:lpstr>Arial</vt:lpstr>
      <vt:lpstr>Segoe UI Light</vt:lpstr>
      <vt:lpstr>Office Theme</vt:lpstr>
      <vt:lpstr>PRAISE &amp; SONG TÔN VINH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WAY CHURCH</dc:title>
  <dc:creator>John Le</dc:creator>
  <cp:lastModifiedBy>John Le</cp:lastModifiedBy>
  <cp:revision>94</cp:revision>
  <dcterms:created xsi:type="dcterms:W3CDTF">2020-07-24T23:42:48Z</dcterms:created>
  <dcterms:modified xsi:type="dcterms:W3CDTF">2021-03-18T01:13:09Z</dcterms:modified>
</cp:coreProperties>
</file>