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6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5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9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6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5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10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1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1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4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D937AB-D351-4F29-95B4-034AE5A09F15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2868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10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0"/>
            <a:ext cx="11136198" cy="896471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err="1">
                <a:latin typeface="Lucida Sans" panose="020B0602030504020204" pitchFamily="34" charset="0"/>
                <a:cs typeface="Estrangelo Edessa" panose="03080600000000000000" pitchFamily="66" charset="0"/>
              </a:rPr>
              <a:t>Vetrelax</a:t>
            </a:r>
            <a: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  <a:t> Chelmsford City Modern Apartment </a:t>
            </a:r>
            <a:r>
              <a:rPr lang="en-GB" sz="1800" b="1" i="1" dirty="0">
                <a:latin typeface="Lucida Sans" panose="020B0602030504020204" pitchFamily="34" charset="0"/>
                <a:cs typeface="Estrangelo Edessa" panose="03080600000000000000" pitchFamily="66" charset="0"/>
              </a:rPr>
              <a:t>Upper Chase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8564"/>
            <a:ext cx="3137647" cy="3996965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47500" lnSpcReduction="20000"/>
          </a:bodyPr>
          <a:lstStyle/>
          <a:p>
            <a:pPr algn="ctr"/>
            <a:r>
              <a:rPr lang="en-GB" sz="2900" b="1" u="sng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Key Features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Sleeps 6 people (incl. sofa beds).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WIFI.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Parking.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Laundry facilities.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Spacious Apartment with garden.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Fully Equipped kitchen.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Close to BBC Essex, Museum etc</a:t>
            </a:r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166" y="3554506"/>
            <a:ext cx="4305116" cy="3500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B632BB-BBD3-4323-B768-8D1BACF28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554" y="815788"/>
            <a:ext cx="5667272" cy="391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5F4C65-296C-47DD-AF51-B37F25396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7" y="2814919"/>
            <a:ext cx="2026022" cy="3541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8A48CF-3862-4E4F-82FD-5B1210224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54" y="3517247"/>
            <a:ext cx="4231341" cy="30897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7418D4-A851-4C67-98FE-DC92ABCE5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54" y="1"/>
            <a:ext cx="3783106" cy="3266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4529F0-2453-408E-9D5D-63A1986FE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47" y="1"/>
            <a:ext cx="4276164" cy="27207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43D46-E690-4AEF-8D8A-E4D70F1A11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899" y="2814919"/>
            <a:ext cx="2305331" cy="404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687634B-F287-4B7B-A574-A99E2A77C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53" y="1927132"/>
            <a:ext cx="2402541" cy="46504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331211-1B6C-49DD-95EA-E8F6809B6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365" y="1524000"/>
            <a:ext cx="2967315" cy="52667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109A17-833E-4FDF-A50E-422A789FA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0107" cy="50381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16D69B-080C-4CD7-A3B7-FAECDF313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835" y="0"/>
            <a:ext cx="2796989" cy="47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88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870</TotalTime>
  <Words>44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Comic Sans MS</vt:lpstr>
      <vt:lpstr>Estrangelo Edessa</vt:lpstr>
      <vt:lpstr>Lucida Sans</vt:lpstr>
      <vt:lpstr>MS Shell Dlg 2</vt:lpstr>
      <vt:lpstr>Wingdings</vt:lpstr>
      <vt:lpstr>Wingdings 3</vt:lpstr>
      <vt:lpstr>Madison</vt:lpstr>
      <vt:lpstr>Vetrelax Chelmsford City Modern Apartment Upper Chase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Vetrelax Chelmsford City Executive Apartment</dc:title>
  <dc:creator>Femitola Awoyomi</dc:creator>
  <cp:lastModifiedBy>Femitola Awoyomi</cp:lastModifiedBy>
  <cp:revision>16</cp:revision>
  <dcterms:created xsi:type="dcterms:W3CDTF">2017-05-30T09:11:01Z</dcterms:created>
  <dcterms:modified xsi:type="dcterms:W3CDTF">2017-08-09T20:26:48Z</dcterms:modified>
</cp:coreProperties>
</file>