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Chelmsford City Apartment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Cressy Quays, Chelmsford.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216"/>
            <a:ext cx="3459637" cy="4374037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city centre (5 mins walk).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River Views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flat with Balcony.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2 Bathrooms.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Parking.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DE369-6528-44AD-92BF-DF8347640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637" y="3589364"/>
            <a:ext cx="3555312" cy="3234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34480-2D92-41B4-B311-90F146DBB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087" y="3589364"/>
            <a:ext cx="4540774" cy="3234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DD67C5-7756-4D18-840B-EC1DB885F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087" y="896471"/>
            <a:ext cx="4540774" cy="25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F730A-9A89-499D-97B8-E7323C143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46" y="118110"/>
            <a:ext cx="4552731" cy="3398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66CF0-B259-4D6A-A306-6E2290411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954" y="127636"/>
            <a:ext cx="4675237" cy="3389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C7F4E-11B1-488C-9552-DF2EFBC88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900" y="3615399"/>
            <a:ext cx="4502177" cy="3066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F4214-FED1-4ED0-80AE-0B28DAE4C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954" y="3594734"/>
            <a:ext cx="4675237" cy="31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76B46-7869-4497-BDAE-2CAD0BD5B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34" y="107338"/>
            <a:ext cx="4689084" cy="3465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D1925B-20D9-410C-9106-611423FE4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55" y="192440"/>
            <a:ext cx="4781550" cy="3380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5C9BDE-60F3-493E-A461-9D128C55E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78" y="3666498"/>
            <a:ext cx="4752989" cy="3032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15AE21-26CE-4DEA-9489-D776CD9D6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056" y="3666498"/>
            <a:ext cx="4781550" cy="30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88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888</TotalTime>
  <Words>46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Chelmsford City Apartment  Cressy Quays, Chelmsford.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Femitola Awoyomi</cp:lastModifiedBy>
  <cp:revision>18</cp:revision>
  <dcterms:created xsi:type="dcterms:W3CDTF">2017-05-30T09:11:01Z</dcterms:created>
  <dcterms:modified xsi:type="dcterms:W3CDTF">2018-01-02T22:46:48Z</dcterms:modified>
</cp:coreProperties>
</file>