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7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Chelmsford Gemini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New London Road.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374037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1 min walk to town centre.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Apartment with high ceilings.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station.</a:t>
            </a: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B16B4-6889-4C98-AD04-F3115964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765" y="1009650"/>
            <a:ext cx="518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9243F-2070-41FC-8683-3C77732FF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86" y="76200"/>
            <a:ext cx="4384689" cy="33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A874A-7790-4BE8-87A0-08FCA1452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7" y="297656"/>
            <a:ext cx="3867150" cy="3236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A8D24B-152A-4E54-8034-BB2B87C10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186" y="3533775"/>
            <a:ext cx="4384688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4DA7A-15B8-4AD0-A989-D62255580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50" y="3667125"/>
            <a:ext cx="3333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F6835-4C5D-4594-A9C9-001E38DFB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8" y="0"/>
            <a:ext cx="3957638" cy="472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A4CCB-3A4C-424F-9FE4-B9112A718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786" y="200025"/>
            <a:ext cx="4384688" cy="354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2495C7-A20C-432B-8D5C-97A095F93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16" y="3648075"/>
            <a:ext cx="2816210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1167</TotalTime>
  <Words>44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Chelmsford Gemini Apartment  New London Road.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Femitola Awoyomi</cp:lastModifiedBy>
  <cp:revision>16</cp:revision>
  <dcterms:created xsi:type="dcterms:W3CDTF">2017-05-30T09:11:01Z</dcterms:created>
  <dcterms:modified xsi:type="dcterms:W3CDTF">2018-01-22T20:19:39Z</dcterms:modified>
</cp:coreProperties>
</file>