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10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D937AB-D351-4F29-95B4-034AE5A09F15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86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0"/>
            <a:ext cx="11136198" cy="896471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err="1">
                <a:latin typeface="Lucida Sans" panose="020B0602030504020204" pitchFamily="34" charset="0"/>
                <a:cs typeface="Estrangelo Edessa" panose="03080600000000000000" pitchFamily="66" charset="0"/>
              </a:rPr>
              <a:t>Vetrelax</a:t>
            </a:r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 Brentwood Exec Apartment </a:t>
            </a:r>
            <a:b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</a:br>
            <a:r>
              <a:rPr lang="en-GB" sz="1800" b="1" i="1" dirty="0">
                <a:latin typeface="Lucida Sans" panose="020B0602030504020204" pitchFamily="34" charset="0"/>
                <a:cs typeface="Estrangelo Edessa" panose="03080600000000000000" pitchFamily="66" charset="0"/>
              </a:rPr>
              <a:t>Broomfield Road, Chelmsford.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92001"/>
            <a:ext cx="3459637" cy="4374037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algn="ctr"/>
            <a:r>
              <a:rPr lang="en-GB" sz="2900" b="1" u="sng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Key Features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Sleeps 6 people (incl. sofa beds).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WIFI. 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Close to city centre and train station 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Fully Equipped kitchen.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Spacious flat with Balcony.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2 Bathrooms.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Laundry Facilities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complimentary Parking.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B02673-329C-420C-A98E-12D70067F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638" y="896471"/>
            <a:ext cx="5497550" cy="27087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A0DCA5-0FEF-4F53-8153-DDB80FD52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637" y="3605259"/>
            <a:ext cx="4607697" cy="3252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F15CCE-8C1D-4AB4-B113-E0ECCB4BB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334" y="3605259"/>
            <a:ext cx="4124666" cy="325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306AC1-DD88-4C15-BBD0-1235A2628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651" y="3467878"/>
            <a:ext cx="3620397" cy="33901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255872-4441-4F70-BDAD-A38E89896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8" y="-440"/>
            <a:ext cx="4080387" cy="3390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C811A8-F1A4-4F6E-B276-AAA475BA7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335" y="0"/>
            <a:ext cx="3807318" cy="3467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0D1857-3E8E-47CD-9B3A-A65117482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48" y="3389681"/>
            <a:ext cx="4080387" cy="335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7035E-E238-446C-A195-EC947EB30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2334" y="3467438"/>
            <a:ext cx="3807317" cy="3390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A77E91-1B48-4E16-BF38-EE89FB976F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9653" y="0"/>
            <a:ext cx="3592720" cy="34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9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938</TotalTime>
  <Words>43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Comic Sans MS</vt:lpstr>
      <vt:lpstr>Estrangelo Edessa</vt:lpstr>
      <vt:lpstr>Lucida Sans</vt:lpstr>
      <vt:lpstr>MS Shell Dlg 2</vt:lpstr>
      <vt:lpstr>Wingdings</vt:lpstr>
      <vt:lpstr>Wingdings 3</vt:lpstr>
      <vt:lpstr>Madison</vt:lpstr>
      <vt:lpstr>Vetrelax Brentwood Exec Apartment  Broomfield Road, Chelmsford.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Vetrelax Chelmsford City Executive Apartment</dc:title>
  <dc:creator>Femitola Awoyomi</dc:creator>
  <cp:lastModifiedBy>Femitola Awoyomi</cp:lastModifiedBy>
  <cp:revision>24</cp:revision>
  <dcterms:created xsi:type="dcterms:W3CDTF">2017-05-30T09:11:01Z</dcterms:created>
  <dcterms:modified xsi:type="dcterms:W3CDTF">2018-03-08T16:26:53Z</dcterms:modified>
</cp:coreProperties>
</file>