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5FFA3-2DE2-2D26-D2B9-925A9DD73F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A36090-C51B-3630-7116-F85D0D1BD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1A040-DA16-FFDB-91B5-C571EE92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8D72-72CC-4094-AA00-DE8BAAD21F6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6FB15-4487-CDB4-8797-16C341C9B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1B21D-9817-159E-A949-0E0980773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77F-BC24-41E5-8DB7-08D0F3E2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2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3A5CE-2156-AC5E-C901-E255A914F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A48B82-E9FF-860B-ECF9-7C704969E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C26CD-C118-1625-782C-38CDB685B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8D72-72CC-4094-AA00-DE8BAAD21F6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AF663-1080-A809-A194-7ABF64F96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D7778-614B-DB6C-683D-A005A0C01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77F-BC24-41E5-8DB7-08D0F3E2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9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81B728-8FAE-0A9A-8E56-67E6C035EF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1CC9D3-8A6E-0993-6213-4CE7719CE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B7B1E-05C3-399A-79EF-C0A9EBF6F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8D72-72CC-4094-AA00-DE8BAAD21F6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0323F-EB8D-5BD2-167F-4AC7C56E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23191-2794-1655-E7FD-74B1F02C2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77F-BC24-41E5-8DB7-08D0F3E2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8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BF8AB-0A0D-6E12-4AD2-801F6EB35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DB791-8933-A1DC-15E2-85A1ED1FA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5B874-5BB5-B649-C038-05F39D9AB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8D72-72CC-4094-AA00-DE8BAAD21F6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60CAC-C215-E657-A839-5386907CD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F710C-EF94-8D60-9D5A-E049CDD3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77F-BC24-41E5-8DB7-08D0F3E2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0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A43D2-F963-DE58-D579-80556EF81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CEFAB-5DA5-3B09-1244-ACE6603F4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BFF45-CCA2-BABE-B6FF-D31B4FBA7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8D72-72CC-4094-AA00-DE8BAAD21F6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A52B5-C365-A379-CC69-27C56FED2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8B700-59A8-8109-10F4-7FC1CECB3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77F-BC24-41E5-8DB7-08D0F3E2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6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46E2D-ECB5-2D20-644E-26EB21109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CFB59-39FB-8DD4-BD8F-7F2D5DB12E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EB83B2-80CB-6817-6E21-03F06A288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CB296-468B-12B7-335F-A0EF2FE78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8D72-72CC-4094-AA00-DE8BAAD21F6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34DB7-47E6-E779-1ACA-D8AEE6B04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C3313-A85E-66E5-848D-94B7DEFE6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77F-BC24-41E5-8DB7-08D0F3E2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7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35E54-88E7-DD54-0951-6021C548D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75DBD-A8FE-C96A-7D63-5E0546C81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7DD6E-2324-9DBD-98A8-191CAEC26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E2A236-5F71-5C56-0D4F-3B6DB62E4F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778900-4E6F-017E-7284-36B0AB5C95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B650D9-29E2-3E82-B924-AE88A8F68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8D72-72CC-4094-AA00-DE8BAAD21F6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3BB464-B484-878D-3436-E178DBDC2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84CF3D-76BE-C49B-BD15-B0447F0A3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77F-BC24-41E5-8DB7-08D0F3E2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1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8E973-19E9-E867-E14D-64028B1E6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D51A5C-4D3C-D1AB-218C-198099EDB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8D72-72CC-4094-AA00-DE8BAAD21F6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9BE08C-2B34-EF5C-38EB-2D37E620D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BE076B-E411-FFE6-CB80-C454E4684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77F-BC24-41E5-8DB7-08D0F3E2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0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D0C1C6-F0DE-B665-F172-92D05CE4B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8D72-72CC-4094-AA00-DE8BAAD21F6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8A6B74-16C2-8948-76F2-5EC1C04BB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F49D27-87A2-4327-EB96-5303D88A7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77F-BC24-41E5-8DB7-08D0F3E2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3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2B678-85DF-A605-205A-8CCDBA63A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ED97A-D089-F06A-0D74-85C579CB7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7710A-E4E5-ED3F-BC88-6A0F4C86C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331A5-E021-825F-BD73-DAC965B74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8D72-72CC-4094-AA00-DE8BAAD21F6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3FA98-DA0C-E161-AD84-0C16293B8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4D3D8-4467-F46D-BA2A-4B2676A71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77F-BC24-41E5-8DB7-08D0F3E2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C519A-B305-665E-A9A0-A72801A75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F97BDA-6CCB-C490-4ADD-F2E97F1578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88CB7E-3106-021E-B289-7036A428F0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866AD-59A1-E9A6-4B4D-D431D0599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48D72-72CC-4094-AA00-DE8BAAD21F6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D9E4A2-96E4-ED72-932C-7895E5531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A1F66-3AE8-6583-EF08-2A9574EC8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F777F-BC24-41E5-8DB7-08D0F3E2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3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885BDB-9B98-84A8-D578-03E11DF95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34F02-C389-5CF3-EB41-456338BE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109D6-26EC-6577-CC93-C9D256C97D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48D72-72CC-4094-AA00-DE8BAAD21F6A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6B1D5-2E0D-B5EE-9CCC-7DFC77D71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53761-9F43-129B-7F18-FA4A01DF4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F777F-BC24-41E5-8DB7-08D0F3E20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8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E7D05A6-0458-32E6-37CF-5C38B3DEA157}"/>
              </a:ext>
            </a:extLst>
          </p:cNvPr>
          <p:cNvSpPr txBox="1">
            <a:spLocks noChangeArrowheads="1"/>
          </p:cNvSpPr>
          <p:nvPr/>
        </p:nvSpPr>
        <p:spPr>
          <a:xfrm>
            <a:off x="2474432" y="339784"/>
            <a:ext cx="7010400" cy="519113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17 Elements of Lean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EA72EC29-8F40-619C-FAEC-1ECD8D94648A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79737" y="191826"/>
            <a:ext cx="3286125" cy="1984375"/>
          </a:xfrm>
          <a:prstGeom prst="irregularSeal2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180000" rIns="180000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600" b="1" dirty="0">
                <a:solidFill>
                  <a:schemeClr val="bg1"/>
                </a:solidFill>
                <a:latin typeface="Times New Roman" pitchFamily="18" charset="0"/>
              </a:rPr>
              <a:t>Awareness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C5BD8D3-899E-D727-99E4-CB8FCC979BB8}"/>
              </a:ext>
            </a:extLst>
          </p:cNvPr>
          <p:cNvSpPr txBox="1">
            <a:spLocks noChangeArrowheads="1"/>
          </p:cNvSpPr>
          <p:nvPr/>
        </p:nvSpPr>
        <p:spPr>
          <a:xfrm>
            <a:off x="496406" y="1447800"/>
            <a:ext cx="4209817" cy="3962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arenR"/>
            </a:pPr>
            <a:r>
              <a:rPr lang="en-US" sz="1800" dirty="0"/>
              <a:t>The 8 Kinds of Waste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800" dirty="0"/>
              <a:t>6S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800" dirty="0"/>
              <a:t>Management By Sight (Visual Leader)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800" dirty="0"/>
              <a:t>Team-Focused Performance / Employee Suggestions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800" dirty="0"/>
              <a:t>Single-Piece Flow / Takt Time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800" dirty="0"/>
              <a:t>Root Cause Problem Solving / Mistake Proofing (Poke Yoke)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800" dirty="0"/>
              <a:t>Kaizen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800" dirty="0"/>
              <a:t>Managing for Daily Improvement (MDI)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800" dirty="0"/>
              <a:t>Kanban</a:t>
            </a:r>
          </a:p>
          <a:p>
            <a:endParaRPr lang="en-US" sz="180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62BD4A5-05E8-75EC-F13C-BA8202F9BD8C}"/>
              </a:ext>
            </a:extLst>
          </p:cNvPr>
          <p:cNvSpPr txBox="1">
            <a:spLocks noChangeArrowheads="1"/>
          </p:cNvSpPr>
          <p:nvPr/>
        </p:nvSpPr>
        <p:spPr>
          <a:xfrm>
            <a:off x="4891481" y="1447800"/>
            <a:ext cx="3956050" cy="39624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arenR" startAt="10"/>
            </a:pPr>
            <a:r>
              <a:rPr lang="en-US" sz="1800" dirty="0"/>
              <a:t>Standardized Work</a:t>
            </a:r>
          </a:p>
          <a:p>
            <a:pPr marL="342900" indent="-342900">
              <a:buFont typeface="+mj-lt"/>
              <a:buAutoNum type="arabicParenR" startAt="10"/>
            </a:pPr>
            <a:r>
              <a:rPr lang="en-US" sz="1800" dirty="0"/>
              <a:t>Quick set-up (SMED)</a:t>
            </a:r>
          </a:p>
          <a:p>
            <a:pPr marL="342900" indent="-342900">
              <a:buFont typeface="+mj-lt"/>
              <a:buAutoNum type="arabicParenR" startAt="10"/>
            </a:pPr>
            <a:r>
              <a:rPr lang="en-US" sz="1800" dirty="0"/>
              <a:t>WIP Management / FIFO</a:t>
            </a:r>
          </a:p>
          <a:p>
            <a:pPr marL="342900" indent="-342900">
              <a:buFont typeface="+mj-lt"/>
              <a:buAutoNum type="arabicParenR" startAt="10"/>
            </a:pPr>
            <a:r>
              <a:rPr lang="en-US" sz="1800" dirty="0"/>
              <a:t>Multi-Process / Multi-Machine</a:t>
            </a:r>
          </a:p>
          <a:p>
            <a:pPr marL="342900" indent="-342900">
              <a:buFont typeface="+mj-lt"/>
              <a:buAutoNum type="arabicParenR" startAt="10"/>
            </a:pPr>
            <a:r>
              <a:rPr lang="en-US" sz="1800" dirty="0"/>
              <a:t>Line Stop (Jidoka)</a:t>
            </a:r>
          </a:p>
          <a:p>
            <a:pPr marL="342900" indent="-342900">
              <a:buFont typeface="+mj-lt"/>
              <a:buAutoNum type="arabicParenR" startAt="10"/>
            </a:pPr>
            <a:r>
              <a:rPr lang="en-US" sz="1800" dirty="0"/>
              <a:t>Just-in-Time (JIT)	  </a:t>
            </a:r>
          </a:p>
          <a:p>
            <a:pPr marL="342900" indent="-342900">
              <a:buFont typeface="+mj-lt"/>
              <a:buAutoNum type="arabicParenR" startAt="10"/>
            </a:pPr>
            <a:r>
              <a:rPr lang="en-US" sz="1800" dirty="0"/>
              <a:t>Total Productive Maintenance (TPM)</a:t>
            </a:r>
          </a:p>
          <a:p>
            <a:pPr marL="342900" indent="-342900">
              <a:buFont typeface="+mj-lt"/>
              <a:buAutoNum type="arabicParenR" startAt="10"/>
            </a:pPr>
            <a:r>
              <a:rPr lang="en-US" sz="1800" dirty="0"/>
              <a:t>Load Leveling (Heijunka)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36069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Raiman</dc:creator>
  <cp:lastModifiedBy>Ted Raiman</cp:lastModifiedBy>
  <cp:revision>1</cp:revision>
  <dcterms:created xsi:type="dcterms:W3CDTF">2023-07-20T21:24:44Z</dcterms:created>
  <dcterms:modified xsi:type="dcterms:W3CDTF">2023-07-20T21:39:06Z</dcterms:modified>
</cp:coreProperties>
</file>