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54" d="100"/>
          <a:sy n="54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85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32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73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960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10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854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0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10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7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2/25/2023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147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C611FB-67C7-E974-5511-C847E5BA72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 fontScale="90000"/>
          </a:bodyPr>
          <a:lstStyle/>
          <a:p>
            <a:r>
              <a:rPr lang="en-US" sz="8000" dirty="0"/>
              <a:t>Nothing</a:t>
            </a:r>
            <a:br>
              <a:rPr lang="en-US" sz="8000" dirty="0"/>
            </a:br>
            <a:r>
              <a:rPr lang="en-US" sz="8000" dirty="0"/>
              <a:t>else</a:t>
            </a:r>
            <a:br>
              <a:rPr lang="en-US" sz="8000" dirty="0"/>
            </a:br>
            <a:r>
              <a:rPr lang="en-US" sz="8000" dirty="0"/>
              <a:t>matters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0605DD-2528-BAAF-FF86-562CA52D52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0339" y="4636008"/>
            <a:ext cx="3734014" cy="1572768"/>
          </a:xfrm>
        </p:spPr>
        <p:txBody>
          <a:bodyPr>
            <a:normAutofit/>
          </a:bodyPr>
          <a:lstStyle/>
          <a:p>
            <a:r>
              <a:rPr lang="en-US" dirty="0"/>
              <a:t>By Brent Jones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27432"/>
          </a:xfrm>
          <a:custGeom>
            <a:avLst/>
            <a:gdLst>
              <a:gd name="connsiteX0" fmla="*/ 0 w 3474720"/>
              <a:gd name="connsiteY0" fmla="*/ 0 h 27432"/>
              <a:gd name="connsiteX1" fmla="*/ 660197 w 3474720"/>
              <a:gd name="connsiteY1" fmla="*/ 0 h 27432"/>
              <a:gd name="connsiteX2" fmla="*/ 1355141 w 3474720"/>
              <a:gd name="connsiteY2" fmla="*/ 0 h 27432"/>
              <a:gd name="connsiteX3" fmla="*/ 2084832 w 3474720"/>
              <a:gd name="connsiteY3" fmla="*/ 0 h 27432"/>
              <a:gd name="connsiteX4" fmla="*/ 2814523 w 3474720"/>
              <a:gd name="connsiteY4" fmla="*/ 0 h 27432"/>
              <a:gd name="connsiteX5" fmla="*/ 3474720 w 3474720"/>
              <a:gd name="connsiteY5" fmla="*/ 0 h 27432"/>
              <a:gd name="connsiteX6" fmla="*/ 3474720 w 3474720"/>
              <a:gd name="connsiteY6" fmla="*/ 27432 h 27432"/>
              <a:gd name="connsiteX7" fmla="*/ 2710282 w 3474720"/>
              <a:gd name="connsiteY7" fmla="*/ 27432 h 27432"/>
              <a:gd name="connsiteX8" fmla="*/ 1945843 w 3474720"/>
              <a:gd name="connsiteY8" fmla="*/ 27432 h 27432"/>
              <a:gd name="connsiteX9" fmla="*/ 1250899 w 3474720"/>
              <a:gd name="connsiteY9" fmla="*/ 27432 h 27432"/>
              <a:gd name="connsiteX10" fmla="*/ 0 w 3474720"/>
              <a:gd name="connsiteY10" fmla="*/ 27432 h 27432"/>
              <a:gd name="connsiteX11" fmla="*/ 0 w 347472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4720" h="27432" fill="none" extrusionOk="0">
                <a:moveTo>
                  <a:pt x="0" y="0"/>
                </a:moveTo>
                <a:cubicBezTo>
                  <a:pt x="307185" y="-8713"/>
                  <a:pt x="392307" y="-13121"/>
                  <a:pt x="660197" y="0"/>
                </a:cubicBezTo>
                <a:cubicBezTo>
                  <a:pt x="928087" y="13121"/>
                  <a:pt x="1167029" y="-2668"/>
                  <a:pt x="1355141" y="0"/>
                </a:cubicBezTo>
                <a:cubicBezTo>
                  <a:pt x="1543253" y="2668"/>
                  <a:pt x="1739408" y="-6709"/>
                  <a:pt x="2084832" y="0"/>
                </a:cubicBezTo>
                <a:cubicBezTo>
                  <a:pt x="2430256" y="6709"/>
                  <a:pt x="2538889" y="29706"/>
                  <a:pt x="2814523" y="0"/>
                </a:cubicBezTo>
                <a:cubicBezTo>
                  <a:pt x="3090157" y="-29706"/>
                  <a:pt x="3152920" y="-15446"/>
                  <a:pt x="3474720" y="0"/>
                </a:cubicBezTo>
                <a:cubicBezTo>
                  <a:pt x="3473554" y="7395"/>
                  <a:pt x="3474765" y="21864"/>
                  <a:pt x="3474720" y="27432"/>
                </a:cubicBezTo>
                <a:cubicBezTo>
                  <a:pt x="3275380" y="12730"/>
                  <a:pt x="2958934" y="10130"/>
                  <a:pt x="2710282" y="27432"/>
                </a:cubicBezTo>
                <a:cubicBezTo>
                  <a:pt x="2461630" y="44734"/>
                  <a:pt x="2131168" y="43757"/>
                  <a:pt x="1945843" y="27432"/>
                </a:cubicBezTo>
                <a:cubicBezTo>
                  <a:pt x="1760518" y="11107"/>
                  <a:pt x="1444829" y="-3738"/>
                  <a:pt x="1250899" y="27432"/>
                </a:cubicBezTo>
                <a:cubicBezTo>
                  <a:pt x="1056969" y="58602"/>
                  <a:pt x="444992" y="52761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474720" h="27432" stroke="0" extrusionOk="0">
                <a:moveTo>
                  <a:pt x="0" y="0"/>
                </a:moveTo>
                <a:cubicBezTo>
                  <a:pt x="300114" y="-5103"/>
                  <a:pt x="525093" y="-25284"/>
                  <a:pt x="660197" y="0"/>
                </a:cubicBezTo>
                <a:cubicBezTo>
                  <a:pt x="795301" y="25284"/>
                  <a:pt x="1023172" y="17955"/>
                  <a:pt x="1250899" y="0"/>
                </a:cubicBezTo>
                <a:cubicBezTo>
                  <a:pt x="1478626" y="-17955"/>
                  <a:pt x="1782079" y="-27844"/>
                  <a:pt x="2015338" y="0"/>
                </a:cubicBezTo>
                <a:cubicBezTo>
                  <a:pt x="2248597" y="27844"/>
                  <a:pt x="2491007" y="27648"/>
                  <a:pt x="2675534" y="0"/>
                </a:cubicBezTo>
                <a:cubicBezTo>
                  <a:pt x="2860061" y="-27648"/>
                  <a:pt x="3088679" y="-3661"/>
                  <a:pt x="3474720" y="0"/>
                </a:cubicBezTo>
                <a:cubicBezTo>
                  <a:pt x="3474913" y="12649"/>
                  <a:pt x="3473732" y="17989"/>
                  <a:pt x="3474720" y="27432"/>
                </a:cubicBezTo>
                <a:cubicBezTo>
                  <a:pt x="3317198" y="15714"/>
                  <a:pt x="2959205" y="52182"/>
                  <a:pt x="2779776" y="27432"/>
                </a:cubicBezTo>
                <a:cubicBezTo>
                  <a:pt x="2600347" y="2682"/>
                  <a:pt x="2382660" y="-684"/>
                  <a:pt x="2015338" y="27432"/>
                </a:cubicBezTo>
                <a:cubicBezTo>
                  <a:pt x="1648016" y="55548"/>
                  <a:pt x="1641073" y="39646"/>
                  <a:pt x="1424635" y="27432"/>
                </a:cubicBezTo>
                <a:cubicBezTo>
                  <a:pt x="1208197" y="15218"/>
                  <a:pt x="1021559" y="15893"/>
                  <a:pt x="729691" y="27432"/>
                </a:cubicBezTo>
                <a:cubicBezTo>
                  <a:pt x="437823" y="38971"/>
                  <a:pt x="153856" y="-2647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C18C78"/>
          </a:solidFill>
          <a:ln w="38100" cap="rnd">
            <a:solidFill>
              <a:srgbClr val="C18C78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77B806-45DF-7307-3107-06E35AA272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60" r="28188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70893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rgbClr val="C18C78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773B36-A4D2-7BE2-27FD-B899659A3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en-US" sz="6800" dirty="0">
                <a:solidFill>
                  <a:schemeClr val="bg1"/>
                </a:solidFill>
              </a:rPr>
              <a:t>Nothing Else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DE152-4FFC-F090-9239-D8E2F59C1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 want to praise You, lift You up</a:t>
            </a:r>
          </a:p>
          <a:p>
            <a:pPr marL="0" indent="0">
              <a:buNone/>
            </a:pPr>
            <a:r>
              <a:rPr lang="en-US" sz="3200" dirty="0"/>
              <a:t>I want to praise You, lift You up </a:t>
            </a:r>
          </a:p>
          <a:p>
            <a:pPr marL="0" indent="0">
              <a:buNone/>
            </a:pPr>
            <a:r>
              <a:rPr lang="en-US" sz="3200" dirty="0"/>
              <a:t>I want to praise You, lift You up </a:t>
            </a:r>
          </a:p>
          <a:p>
            <a:pPr marL="0" indent="0">
              <a:buNone/>
            </a:pPr>
            <a:r>
              <a:rPr lang="en-US" sz="3200" dirty="0"/>
              <a:t>I want to praise You, lift You up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771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rgbClr val="C18C78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773B36-A4D2-7BE2-27FD-B899659A3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en-US" sz="6800" dirty="0">
                <a:solidFill>
                  <a:schemeClr val="bg1"/>
                </a:solidFill>
              </a:rPr>
              <a:t>Nothing Else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DE152-4FFC-F090-9239-D8E2F59C1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Nothing else matters</a:t>
            </a:r>
          </a:p>
          <a:p>
            <a:pPr marL="0" indent="0">
              <a:buNone/>
            </a:pPr>
            <a:r>
              <a:rPr lang="en-US" sz="3200" dirty="0"/>
              <a:t>Nothing else matters to me</a:t>
            </a:r>
          </a:p>
          <a:p>
            <a:pPr marL="0" indent="0">
              <a:buNone/>
            </a:pPr>
            <a:r>
              <a:rPr lang="en-US" sz="3200" dirty="0"/>
              <a:t>Nothing else matters</a:t>
            </a:r>
          </a:p>
          <a:p>
            <a:pPr marL="0" indent="0">
              <a:buNone/>
            </a:pPr>
            <a:r>
              <a:rPr lang="en-US" sz="3200" dirty="0"/>
              <a:t>Nothing else matters to 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592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rgbClr val="C18C78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773B36-A4D2-7BE2-27FD-B899659A3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en-US" sz="6800" dirty="0">
                <a:solidFill>
                  <a:schemeClr val="bg1"/>
                </a:solidFill>
              </a:rPr>
              <a:t>Nothing Else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DE152-4FFC-F090-9239-D8E2F59C1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6" y="2589479"/>
            <a:ext cx="10515600" cy="4026456"/>
          </a:xfrm>
        </p:spPr>
        <p:txBody>
          <a:bodyPr>
            <a:normAutofit/>
          </a:bodyPr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want to praise You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With all my heart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With all my soul and my mind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Just want to tell You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How great You are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You are the star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601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rgbClr val="C18C78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773B36-A4D2-7BE2-27FD-B899659A3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en-US" sz="6800" dirty="0">
                <a:solidFill>
                  <a:schemeClr val="bg1"/>
                </a:solidFill>
              </a:rPr>
              <a:t>Nothing Else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DE152-4FFC-F090-9239-D8E2F59C1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Cause I like, I like, I like</a:t>
            </a:r>
            <a:br>
              <a:rPr lang="en-US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Cause I like, I like, I like</a:t>
            </a:r>
            <a:endParaRPr lang="en-US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You pick me up when I'm having a bad day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3413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rgbClr val="C18C78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773B36-A4D2-7BE2-27FD-B899659A3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en-US" sz="6800" dirty="0">
                <a:solidFill>
                  <a:schemeClr val="bg1"/>
                </a:solidFill>
              </a:rPr>
              <a:t>Nothing Else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DE152-4FFC-F090-9239-D8E2F59C1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want to praise You, lift You up </a:t>
            </a:r>
            <a:endParaRPr lang="en-US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want to praise You, lift You up </a:t>
            </a:r>
            <a:endParaRPr lang="en-US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want to praise You, lift You up </a:t>
            </a:r>
            <a:endParaRPr lang="en-US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want to praise You, lift You up </a:t>
            </a:r>
            <a:endParaRPr lang="en-US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66121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rgbClr val="C18C78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773B36-A4D2-7BE2-27FD-B899659A3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en-US" sz="6800" dirty="0">
                <a:solidFill>
                  <a:schemeClr val="bg1"/>
                </a:solidFill>
              </a:rPr>
              <a:t>Nothing Else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DE152-4FFC-F090-9239-D8E2F59C1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Nothing else matters</a:t>
            </a:r>
          </a:p>
          <a:p>
            <a:pPr marL="0" indent="0">
              <a:buNone/>
            </a:pPr>
            <a:r>
              <a:rPr lang="en-US" sz="3200" dirty="0"/>
              <a:t>Nothing else matters to me</a:t>
            </a:r>
          </a:p>
          <a:p>
            <a:pPr marL="0" indent="0">
              <a:buNone/>
            </a:pPr>
            <a:r>
              <a:rPr lang="en-US" sz="3200" dirty="0"/>
              <a:t>Nothing </a:t>
            </a:r>
            <a:r>
              <a:rPr lang="en-US" sz="3200" dirty="0" err="1"/>
              <a:t>elsе</a:t>
            </a:r>
            <a:r>
              <a:rPr lang="en-US" sz="3200" dirty="0"/>
              <a:t> matters</a:t>
            </a:r>
          </a:p>
          <a:p>
            <a:pPr marL="0" indent="0">
              <a:buNone/>
            </a:pPr>
            <a:r>
              <a:rPr lang="en-US" sz="3200" dirty="0"/>
              <a:t>Nothing else </a:t>
            </a:r>
            <a:r>
              <a:rPr lang="en-US" sz="3200" dirty="0" err="1"/>
              <a:t>mattеrs</a:t>
            </a:r>
            <a:r>
              <a:rPr lang="en-US" sz="3200" dirty="0"/>
              <a:t> to me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5135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rgbClr val="C18C78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773B36-A4D2-7BE2-27FD-B899659A3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en-US" sz="6800" dirty="0">
                <a:solidFill>
                  <a:schemeClr val="bg1"/>
                </a:solidFill>
              </a:rPr>
              <a:t>Nothing Else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DE152-4FFC-F090-9239-D8E2F59C1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Instead of complaining</a:t>
            </a:r>
            <a:br>
              <a:rPr lang="en-US" sz="3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</a:br>
            <a:r>
              <a:rPr lang="en-US" sz="3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I dare you to praise Him</a:t>
            </a:r>
            <a:br>
              <a:rPr lang="en-US" sz="3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</a:br>
            <a:r>
              <a:rPr lang="en-US" sz="3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I don’t care who's looking at me (x2)x3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78602833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_2SEEDS">
      <a:dk1>
        <a:srgbClr val="000000"/>
      </a:dk1>
      <a:lt1>
        <a:srgbClr val="FFFFFF"/>
      </a:lt1>
      <a:dk2>
        <a:srgbClr val="22363C"/>
      </a:dk2>
      <a:lt2>
        <a:srgbClr val="E2E6E8"/>
      </a:lt2>
      <a:accent1>
        <a:srgbClr val="C18C78"/>
      </a:accent1>
      <a:accent2>
        <a:srgbClr val="CC9099"/>
      </a:accent2>
      <a:accent3>
        <a:srgbClr val="B19F77"/>
      </a:accent3>
      <a:accent4>
        <a:srgbClr val="6DAFA2"/>
      </a:accent4>
      <a:accent5>
        <a:srgbClr val="70ACBC"/>
      </a:accent5>
      <a:accent6>
        <a:srgbClr val="7893C1"/>
      </a:accent6>
      <a:hlink>
        <a:srgbClr val="5E8A9B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213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The Hand Bold</vt:lpstr>
      <vt:lpstr>The Serif Hand Black</vt:lpstr>
      <vt:lpstr>SketchyVTI</vt:lpstr>
      <vt:lpstr>Nothing else matters</vt:lpstr>
      <vt:lpstr>Nothing Else matters</vt:lpstr>
      <vt:lpstr>Nothing Else matters</vt:lpstr>
      <vt:lpstr>Nothing Else matters</vt:lpstr>
      <vt:lpstr>Nothing Else matters</vt:lpstr>
      <vt:lpstr>Nothing Else matters</vt:lpstr>
      <vt:lpstr>Nothing Else matters</vt:lpstr>
      <vt:lpstr>Nothing Else matters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Nothing else matters</dc:title>
  <dc:creator>Vanessa</dc:creator>
  <cp:lastModifiedBy>Vanessa</cp:lastModifiedBy>
  <cp:revision>2</cp:revision>
  <dcterms:created xsi:type="dcterms:W3CDTF">2023-02-25T14:10:45Z</dcterms:created>
  <dcterms:modified xsi:type="dcterms:W3CDTF">2023-02-26T04:39:44Z</dcterms:modified>
</cp:coreProperties>
</file>