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2" r:id="rId1"/>
  </p:sldMasterIdLst>
  <p:sldIdLst>
    <p:sldId id="256" r:id="rId2"/>
    <p:sldId id="257" r:id="rId3"/>
    <p:sldId id="258" r:id="rId4"/>
    <p:sldId id="259" r:id="rId5"/>
    <p:sldId id="261" r:id="rId6"/>
    <p:sldId id="260"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4"/>
    <p:restoredTop sz="94665"/>
  </p:normalViewPr>
  <p:slideViewPr>
    <p:cSldViewPr snapToGrid="0" snapToObjects="1">
      <p:cViewPr varScale="1">
        <p:scale>
          <a:sx n="85" d="100"/>
          <a:sy n="85" d="100"/>
        </p:scale>
        <p:origin x="192" y="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4AB32E-6A11-C041-9332-D9AC7BEF479B}" type="datetimeFigureOut">
              <a:rPr lang="en-US" smtClean="0"/>
              <a:t>5/1/24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E2D69-0169-F342-B5B3-3B4C70592231}" type="slidenum">
              <a:rPr lang="en-US" smtClean="0"/>
              <a:t>‹#›</a:t>
            </a:fld>
            <a:endParaRPr lang="en-US"/>
          </a:p>
        </p:txBody>
      </p:sp>
    </p:spTree>
    <p:extLst>
      <p:ext uri="{BB962C8B-B14F-4D97-AF65-F5344CB8AC3E}">
        <p14:creationId xmlns:p14="http://schemas.microsoft.com/office/powerpoint/2010/main" val="2868660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4AB32E-6A11-C041-9332-D9AC7BEF479B}" type="datetimeFigureOut">
              <a:rPr lang="en-US" smtClean="0"/>
              <a:t>5/1/24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FE2D69-0169-F342-B5B3-3B4C70592231}" type="slidenum">
              <a:rPr lang="en-US" smtClean="0"/>
              <a:t>‹#›</a:t>
            </a:fld>
            <a:endParaRPr lang="en-US"/>
          </a:p>
        </p:txBody>
      </p:sp>
    </p:spTree>
    <p:extLst>
      <p:ext uri="{BB962C8B-B14F-4D97-AF65-F5344CB8AC3E}">
        <p14:creationId xmlns:p14="http://schemas.microsoft.com/office/powerpoint/2010/main" val="1954996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4AB32E-6A11-C041-9332-D9AC7BEF479B}" type="datetimeFigureOut">
              <a:rPr lang="en-US" smtClean="0"/>
              <a:t>5/1/24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FE2D69-0169-F342-B5B3-3B4C70592231}" type="slidenum">
              <a:rPr lang="en-US" smtClean="0"/>
              <a:t>‹#›</a:t>
            </a:fld>
            <a:endParaRPr lang="en-US"/>
          </a:p>
        </p:txBody>
      </p:sp>
    </p:spTree>
    <p:extLst>
      <p:ext uri="{BB962C8B-B14F-4D97-AF65-F5344CB8AC3E}">
        <p14:creationId xmlns:p14="http://schemas.microsoft.com/office/powerpoint/2010/main" val="1658775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4AB32E-6A11-C041-9332-D9AC7BEF479B}" type="datetimeFigureOut">
              <a:rPr lang="en-US" smtClean="0"/>
              <a:t>5/1/24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E2D69-0169-F342-B5B3-3B4C70592231}" type="slidenum">
              <a:rPr lang="en-US" smtClean="0"/>
              <a:t>‹#›</a:t>
            </a:fld>
            <a:endParaRPr lang="en-US"/>
          </a:p>
        </p:txBody>
      </p:sp>
    </p:spTree>
    <p:extLst>
      <p:ext uri="{BB962C8B-B14F-4D97-AF65-F5344CB8AC3E}">
        <p14:creationId xmlns:p14="http://schemas.microsoft.com/office/powerpoint/2010/main" val="4042907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2">
                    <a:lumMod val="7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4AB32E-6A11-C041-9332-D9AC7BEF479B}" type="datetimeFigureOut">
              <a:rPr lang="en-US" smtClean="0"/>
              <a:t>5/1/24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E2D69-0169-F342-B5B3-3B4C70592231}" type="slidenum">
              <a:rPr lang="en-US" smtClean="0"/>
              <a:t>‹#›</a:t>
            </a:fld>
            <a:endParaRPr lang="en-US"/>
          </a:p>
        </p:txBody>
      </p:sp>
    </p:spTree>
    <p:extLst>
      <p:ext uri="{BB962C8B-B14F-4D97-AF65-F5344CB8AC3E}">
        <p14:creationId xmlns:p14="http://schemas.microsoft.com/office/powerpoint/2010/main" val="1402746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9C4AB32E-6A11-C041-9332-D9AC7BEF479B}" type="datetimeFigureOut">
              <a:rPr lang="en-US" smtClean="0"/>
              <a:t>5/1/24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F2FE2D69-0169-F342-B5B3-3B4C70592231}" type="slidenum">
              <a:rPr lang="en-US" smtClean="0"/>
              <a:t>‹#›</a:t>
            </a:fld>
            <a:endParaRPr lang="en-US"/>
          </a:p>
        </p:txBody>
      </p:sp>
    </p:spTree>
    <p:extLst>
      <p:ext uri="{BB962C8B-B14F-4D97-AF65-F5344CB8AC3E}">
        <p14:creationId xmlns:p14="http://schemas.microsoft.com/office/powerpoint/2010/main" val="3257752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C4AB32E-6A11-C041-9332-D9AC7BEF479B}" type="datetimeFigureOut">
              <a:rPr lang="en-US" smtClean="0"/>
              <a:t>5/1/24</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F2FE2D69-0169-F342-B5B3-3B4C70592231}" type="slidenum">
              <a:rPr lang="en-US" smtClean="0"/>
              <a:t>‹#›</a:t>
            </a:fld>
            <a:endParaRPr lang="en-US"/>
          </a:p>
        </p:txBody>
      </p:sp>
    </p:spTree>
    <p:extLst>
      <p:ext uri="{BB962C8B-B14F-4D97-AF65-F5344CB8AC3E}">
        <p14:creationId xmlns:p14="http://schemas.microsoft.com/office/powerpoint/2010/main" val="2345906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C4AB32E-6A11-C041-9332-D9AC7BEF479B}" type="datetimeFigureOut">
              <a:rPr lang="en-US" smtClean="0"/>
              <a:t>5/1/24</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F2FE2D69-0169-F342-B5B3-3B4C70592231}" type="slidenum">
              <a:rPr lang="en-US" smtClean="0"/>
              <a:t>‹#›</a:t>
            </a:fld>
            <a:endParaRPr lang="en-US"/>
          </a:p>
        </p:txBody>
      </p:sp>
    </p:spTree>
    <p:extLst>
      <p:ext uri="{BB962C8B-B14F-4D97-AF65-F5344CB8AC3E}">
        <p14:creationId xmlns:p14="http://schemas.microsoft.com/office/powerpoint/2010/main" val="2135125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C4AB32E-6A11-C041-9332-D9AC7BEF479B}" type="datetimeFigureOut">
              <a:rPr lang="en-US" smtClean="0"/>
              <a:t>5/1/24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FE2D69-0169-F342-B5B3-3B4C70592231}" type="slidenum">
              <a:rPr lang="en-US" smtClean="0"/>
              <a:t>‹#›</a:t>
            </a:fld>
            <a:endParaRPr lang="en-US"/>
          </a:p>
        </p:txBody>
      </p:sp>
    </p:spTree>
    <p:extLst>
      <p:ext uri="{BB962C8B-B14F-4D97-AF65-F5344CB8AC3E}">
        <p14:creationId xmlns:p14="http://schemas.microsoft.com/office/powerpoint/2010/main" val="3319820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9C4AB32E-6A11-C041-9332-D9AC7BEF479B}" type="datetimeFigureOut">
              <a:rPr lang="en-US" smtClean="0"/>
              <a:t>5/1/24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F2FE2D69-0169-F342-B5B3-3B4C70592231}" type="slidenum">
              <a:rPr lang="en-US" smtClean="0"/>
              <a:t>‹#›</a:t>
            </a:fld>
            <a:endParaRPr lang="en-US"/>
          </a:p>
        </p:txBody>
      </p:sp>
    </p:spTree>
    <p:extLst>
      <p:ext uri="{BB962C8B-B14F-4D97-AF65-F5344CB8AC3E}">
        <p14:creationId xmlns:p14="http://schemas.microsoft.com/office/powerpoint/2010/main" val="958325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9C4AB32E-6A11-C041-9332-D9AC7BEF479B}" type="datetimeFigureOut">
              <a:rPr lang="en-US" smtClean="0"/>
              <a:t>5/1/24</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F2FE2D69-0169-F342-B5B3-3B4C70592231}" type="slidenum">
              <a:rPr lang="en-US" smtClean="0"/>
              <a:t>‹#›</a:t>
            </a:fld>
            <a:endParaRPr lang="en-US"/>
          </a:p>
        </p:txBody>
      </p:sp>
    </p:spTree>
    <p:extLst>
      <p:ext uri="{BB962C8B-B14F-4D97-AF65-F5344CB8AC3E}">
        <p14:creationId xmlns:p14="http://schemas.microsoft.com/office/powerpoint/2010/main" val="2368059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9C4AB32E-6A11-C041-9332-D9AC7BEF479B}" type="datetimeFigureOut">
              <a:rPr lang="en-US" smtClean="0"/>
              <a:t>5/1/24</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F2FE2D69-0169-F342-B5B3-3B4C70592231}" type="slidenum">
              <a:rPr lang="en-US" smtClean="0"/>
              <a:t>‹#›</a:t>
            </a:fld>
            <a:endParaRPr lang="en-US"/>
          </a:p>
        </p:txBody>
      </p:sp>
    </p:spTree>
    <p:extLst>
      <p:ext uri="{BB962C8B-B14F-4D97-AF65-F5344CB8AC3E}">
        <p14:creationId xmlns:p14="http://schemas.microsoft.com/office/powerpoint/2010/main" val="2057665015"/>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09542-FC7C-6F4D-B66F-D73ABB93806E}"/>
              </a:ext>
            </a:extLst>
          </p:cNvPr>
          <p:cNvSpPr>
            <a:spLocks noGrp="1"/>
          </p:cNvSpPr>
          <p:nvPr>
            <p:ph type="ctrTitle"/>
          </p:nvPr>
        </p:nvSpPr>
        <p:spPr>
          <a:xfrm>
            <a:off x="381000" y="1298448"/>
            <a:ext cx="8004048" cy="3255264"/>
          </a:xfrm>
        </p:spPr>
        <p:txBody>
          <a:bodyPr/>
          <a:lstStyle/>
          <a:p>
            <a:r>
              <a:rPr lang="en-US" dirty="0"/>
              <a:t>Mental Health in the Bible </a:t>
            </a:r>
          </a:p>
        </p:txBody>
      </p:sp>
      <p:pic>
        <p:nvPicPr>
          <p:cNvPr id="7" name="Picture 6">
            <a:extLst>
              <a:ext uri="{FF2B5EF4-FFF2-40B4-BE49-F238E27FC236}">
                <a16:creationId xmlns:a16="http://schemas.microsoft.com/office/drawing/2014/main" id="{E0DE8E44-FD39-DE43-A378-6E51DC27C99D}"/>
              </a:ext>
            </a:extLst>
          </p:cNvPr>
          <p:cNvPicPr>
            <a:picLocks noChangeAspect="1"/>
          </p:cNvPicPr>
          <p:nvPr/>
        </p:nvPicPr>
        <p:blipFill>
          <a:blip r:embed="rId2"/>
          <a:stretch>
            <a:fillRect/>
          </a:stretch>
        </p:blipFill>
        <p:spPr>
          <a:xfrm rot="5400000">
            <a:off x="8098154" y="2005968"/>
            <a:ext cx="4038597" cy="31051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01112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179F6-0DEC-0945-8FF3-8CEEDA4EAE28}"/>
              </a:ext>
            </a:extLst>
          </p:cNvPr>
          <p:cNvSpPr>
            <a:spLocks noGrp="1"/>
          </p:cNvSpPr>
          <p:nvPr>
            <p:ph type="title"/>
          </p:nvPr>
        </p:nvSpPr>
        <p:spPr/>
        <p:txBody>
          <a:bodyPr anchor="t">
            <a:noAutofit/>
          </a:bodyPr>
          <a:lstStyle/>
          <a:p>
            <a:pPr algn="ctr"/>
            <a:r>
              <a:rPr lang="en-US" sz="2400" dirty="0"/>
              <a:t>Praise be to the God and Father of our Lord Jesus Christ, the Father of compassion and the God of all comfort, who comforts us in our all troubles, so that we can comfort those in any trouble with the comfort we ourselves receive from God. </a:t>
            </a:r>
            <a:br>
              <a:rPr lang="en-US" sz="2400" dirty="0"/>
            </a:br>
            <a:br>
              <a:rPr lang="en-US" sz="2400" dirty="0"/>
            </a:br>
            <a:r>
              <a:rPr lang="en-US" sz="2400" dirty="0"/>
              <a:t>2 Corinthians 1:3-4 </a:t>
            </a:r>
          </a:p>
        </p:txBody>
      </p:sp>
      <p:pic>
        <p:nvPicPr>
          <p:cNvPr id="5" name="Content Placeholder 4">
            <a:extLst>
              <a:ext uri="{FF2B5EF4-FFF2-40B4-BE49-F238E27FC236}">
                <a16:creationId xmlns:a16="http://schemas.microsoft.com/office/drawing/2014/main" id="{2FFC28B7-3B1D-2842-B2E4-2C0751534204}"/>
              </a:ext>
            </a:extLst>
          </p:cNvPr>
          <p:cNvPicPr>
            <a:picLocks noGrp="1" noChangeAspect="1"/>
          </p:cNvPicPr>
          <p:nvPr>
            <p:ph idx="1"/>
          </p:nvPr>
        </p:nvPicPr>
        <p:blipFill>
          <a:blip r:embed="rId2"/>
          <a:stretch>
            <a:fillRect/>
          </a:stretch>
        </p:blipFill>
        <p:spPr>
          <a:xfrm>
            <a:off x="4182256" y="989796"/>
            <a:ext cx="7001682" cy="48688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42367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4538-A5B2-4842-9FE7-4FA0B92B4F42}"/>
              </a:ext>
            </a:extLst>
          </p:cNvPr>
          <p:cNvSpPr>
            <a:spLocks noGrp="1"/>
          </p:cNvSpPr>
          <p:nvPr>
            <p:ph type="title"/>
          </p:nvPr>
        </p:nvSpPr>
        <p:spPr>
          <a:xfrm>
            <a:off x="276982" y="1075710"/>
            <a:ext cx="2947482" cy="4601183"/>
          </a:xfrm>
        </p:spPr>
        <p:txBody>
          <a:bodyPr anchor="t"/>
          <a:lstStyle/>
          <a:p>
            <a:pPr algn="ctr"/>
            <a:r>
              <a:rPr lang="en-US" dirty="0"/>
              <a:t>So God created mankind in His image, in the image of God He created them; </a:t>
            </a:r>
            <a:br>
              <a:rPr lang="en-US" dirty="0"/>
            </a:br>
            <a:br>
              <a:rPr lang="en-US" dirty="0"/>
            </a:br>
            <a:r>
              <a:rPr lang="en-US" dirty="0"/>
              <a:t>Genesis 1:27 </a:t>
            </a:r>
          </a:p>
        </p:txBody>
      </p:sp>
      <p:pic>
        <p:nvPicPr>
          <p:cNvPr id="5" name="Content Placeholder 4">
            <a:extLst>
              <a:ext uri="{FF2B5EF4-FFF2-40B4-BE49-F238E27FC236}">
                <a16:creationId xmlns:a16="http://schemas.microsoft.com/office/drawing/2014/main" id="{E5B4FF78-A35F-1F47-A010-2DA2A736F86F}"/>
              </a:ext>
            </a:extLst>
          </p:cNvPr>
          <p:cNvPicPr>
            <a:picLocks noGrp="1" noChangeAspect="1"/>
          </p:cNvPicPr>
          <p:nvPr>
            <p:ph idx="1"/>
          </p:nvPr>
        </p:nvPicPr>
        <p:blipFill>
          <a:blip r:embed="rId2"/>
          <a:stretch>
            <a:fillRect/>
          </a:stretch>
        </p:blipFill>
        <p:spPr>
          <a:xfrm>
            <a:off x="5120640" y="182881"/>
            <a:ext cx="6165783" cy="64104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77285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092E5-EFD3-4F4B-A3D7-864113693476}"/>
              </a:ext>
            </a:extLst>
          </p:cNvPr>
          <p:cNvSpPr>
            <a:spLocks noGrp="1"/>
          </p:cNvSpPr>
          <p:nvPr>
            <p:ph type="title"/>
          </p:nvPr>
        </p:nvSpPr>
        <p:spPr/>
        <p:txBody>
          <a:bodyPr anchor="t"/>
          <a:lstStyle/>
          <a:p>
            <a:pPr algn="ctr"/>
            <a:r>
              <a:rPr lang="en-US" dirty="0"/>
              <a:t>God saw all that He had made, and it was very good.</a:t>
            </a:r>
            <a:br>
              <a:rPr lang="en-US" dirty="0"/>
            </a:br>
            <a:r>
              <a:rPr lang="en-US" dirty="0"/>
              <a:t> </a:t>
            </a:r>
            <a:br>
              <a:rPr lang="en-US" dirty="0"/>
            </a:br>
            <a:r>
              <a:rPr lang="en-US" dirty="0"/>
              <a:t>Genesis 1: 31 </a:t>
            </a:r>
          </a:p>
        </p:txBody>
      </p:sp>
      <p:pic>
        <p:nvPicPr>
          <p:cNvPr id="5" name="Content Placeholder 4">
            <a:extLst>
              <a:ext uri="{FF2B5EF4-FFF2-40B4-BE49-F238E27FC236}">
                <a16:creationId xmlns:a16="http://schemas.microsoft.com/office/drawing/2014/main" id="{B5723EDE-6391-1A4F-9CB3-EDDB029899A6}"/>
              </a:ext>
            </a:extLst>
          </p:cNvPr>
          <p:cNvPicPr>
            <a:picLocks noGrp="1" noChangeAspect="1"/>
          </p:cNvPicPr>
          <p:nvPr>
            <p:ph idx="1"/>
          </p:nvPr>
        </p:nvPicPr>
        <p:blipFill>
          <a:blip r:embed="rId2"/>
          <a:stretch>
            <a:fillRect/>
          </a:stretch>
        </p:blipFill>
        <p:spPr>
          <a:xfrm>
            <a:off x="4282440" y="579120"/>
            <a:ext cx="6202680" cy="57454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07896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72FA9-6861-D349-A8E2-AE67220A077B}"/>
              </a:ext>
            </a:extLst>
          </p:cNvPr>
          <p:cNvSpPr>
            <a:spLocks noGrp="1"/>
          </p:cNvSpPr>
          <p:nvPr>
            <p:ph type="title"/>
          </p:nvPr>
        </p:nvSpPr>
        <p:spPr/>
        <p:txBody>
          <a:bodyPr anchor="t"/>
          <a:lstStyle/>
          <a:p>
            <a:pPr algn="ctr"/>
            <a:r>
              <a:rPr lang="en-US" dirty="0"/>
              <a:t>Cast all your anxiety on Him because He cares for you. </a:t>
            </a:r>
            <a:br>
              <a:rPr lang="en-US" dirty="0"/>
            </a:br>
            <a:br>
              <a:rPr lang="en-US" dirty="0"/>
            </a:br>
            <a:r>
              <a:rPr lang="en-US" dirty="0"/>
              <a:t>1 Peter 5:7 </a:t>
            </a:r>
          </a:p>
        </p:txBody>
      </p:sp>
      <p:pic>
        <p:nvPicPr>
          <p:cNvPr id="5" name="Content Placeholder 4">
            <a:extLst>
              <a:ext uri="{FF2B5EF4-FFF2-40B4-BE49-F238E27FC236}">
                <a16:creationId xmlns:a16="http://schemas.microsoft.com/office/drawing/2014/main" id="{0C0CBF17-26F9-7648-A0C8-E29DD905C4A5}"/>
              </a:ext>
            </a:extLst>
          </p:cNvPr>
          <p:cNvPicPr>
            <a:picLocks noGrp="1" noChangeAspect="1"/>
          </p:cNvPicPr>
          <p:nvPr>
            <p:ph idx="1"/>
          </p:nvPr>
        </p:nvPicPr>
        <p:blipFill>
          <a:blip r:embed="rId2"/>
          <a:stretch>
            <a:fillRect/>
          </a:stretch>
        </p:blipFill>
        <p:spPr>
          <a:xfrm>
            <a:off x="3868738" y="985628"/>
            <a:ext cx="7315200" cy="4877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55540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25413-BD6D-FA48-AF8A-2A6E5CE1FA7C}"/>
              </a:ext>
            </a:extLst>
          </p:cNvPr>
          <p:cNvSpPr>
            <a:spLocks noGrp="1"/>
          </p:cNvSpPr>
          <p:nvPr>
            <p:ph type="title"/>
          </p:nvPr>
        </p:nvSpPr>
        <p:spPr/>
        <p:txBody>
          <a:bodyPr anchor="t">
            <a:normAutofit/>
          </a:bodyPr>
          <a:lstStyle/>
          <a:p>
            <a:pPr algn="ctr"/>
            <a:r>
              <a:rPr lang="en-US" sz="2400" dirty="0"/>
              <a:t>Are not two sparrows sold for a penny? Yet not one of them will fall to the ground outside your Father’s care. And even the very hairs of your head are all numbered. So don’t be afraid; you are worth more than many sparrows. </a:t>
            </a:r>
            <a:br>
              <a:rPr lang="en-US" sz="2400" dirty="0"/>
            </a:br>
            <a:br>
              <a:rPr lang="en-US" sz="2400" dirty="0"/>
            </a:br>
            <a:r>
              <a:rPr lang="en-US" sz="2400" dirty="0"/>
              <a:t>Matthew 10:29-31</a:t>
            </a:r>
          </a:p>
        </p:txBody>
      </p:sp>
      <p:pic>
        <p:nvPicPr>
          <p:cNvPr id="5" name="Content Placeholder 4">
            <a:extLst>
              <a:ext uri="{FF2B5EF4-FFF2-40B4-BE49-F238E27FC236}">
                <a16:creationId xmlns:a16="http://schemas.microsoft.com/office/drawing/2014/main" id="{409C70B3-3F99-7440-BFCA-115CB8E0A731}"/>
              </a:ext>
            </a:extLst>
          </p:cNvPr>
          <p:cNvPicPr>
            <a:picLocks noGrp="1" noChangeAspect="1"/>
          </p:cNvPicPr>
          <p:nvPr>
            <p:ph idx="1"/>
          </p:nvPr>
        </p:nvPicPr>
        <p:blipFill>
          <a:blip r:embed="rId2"/>
          <a:stretch>
            <a:fillRect/>
          </a:stretch>
        </p:blipFill>
        <p:spPr>
          <a:xfrm>
            <a:off x="4480560" y="701040"/>
            <a:ext cx="6065520" cy="52838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12868962"/>
      </p:ext>
    </p:extLst>
  </p:cSld>
  <p:clrMapOvr>
    <a:masterClrMapping/>
  </p:clrMapOvr>
</p:sld>
</file>

<file path=ppt/theme/theme1.xml><?xml version="1.0" encoding="utf-8"?>
<a:theme xmlns:a="http://schemas.openxmlformats.org/drawingml/2006/main" name="Fra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18A1B607-7BAE-46D6-8090-545AC7BDD739}"/>
    </a:ext>
  </a:extLst>
</a:theme>
</file>

<file path=docProps/app.xml><?xml version="1.0" encoding="utf-8"?>
<Properties xmlns="http://schemas.openxmlformats.org/officeDocument/2006/extended-properties" xmlns:vt="http://schemas.openxmlformats.org/officeDocument/2006/docPropsVTypes">
  <Template>{36419BC7-F0DA-D04B-A812-F6A6B630A2FD}tf10001124</Template>
  <TotalTime>119</TotalTime>
  <Words>172</Words>
  <Application>Microsoft Macintosh PowerPoint</Application>
  <PresentationFormat>Widescreen</PresentationFormat>
  <Paragraphs>6</Paragraphs>
  <Slides>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vt:i4>
      </vt:variant>
    </vt:vector>
  </HeadingPairs>
  <TitlesOfParts>
    <vt:vector size="9" baseType="lpstr">
      <vt:lpstr>Corbel</vt:lpstr>
      <vt:lpstr>Wingdings 2</vt:lpstr>
      <vt:lpstr>Frame</vt:lpstr>
      <vt:lpstr>Mental Health in the Bible </vt:lpstr>
      <vt:lpstr>Praise be to the God and Father of our Lord Jesus Christ, the Father of compassion and the God of all comfort, who comforts us in our all troubles, so that we can comfort those in any trouble with the comfort we ourselves receive from God.   2 Corinthians 1:3-4 </vt:lpstr>
      <vt:lpstr>So God created mankind in His image, in the image of God He created them;   Genesis 1:27 </vt:lpstr>
      <vt:lpstr>God saw all that He had made, and it was very good.   Genesis 1: 31 </vt:lpstr>
      <vt:lpstr>Cast all your anxiety on Him because He cares for you.   1 Peter 5:7 </vt:lpstr>
      <vt:lpstr>Are not two sparrows sold for a penny? Yet not one of them will fall to the ground outside your Father’s care. And even the very hairs of your head are all numbered. So don’t be afraid; you are worth more than many sparrows.   Matthew 10:29-31</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Mental Health in the Bible </dc:title>
  <dc:creator>Microsoft Office User</dc:creator>
  <cp:lastModifiedBy>Microsoft Office User</cp:lastModifiedBy>
  <cp:revision>7</cp:revision>
  <dcterms:created xsi:type="dcterms:W3CDTF">2024-05-01T15:16:13Z</dcterms:created>
  <dcterms:modified xsi:type="dcterms:W3CDTF">2024-05-01T17:15:40Z</dcterms:modified>
</cp:coreProperties>
</file>