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85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15/3/22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ca16-9_POSTERS_CLAP202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7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ca16-9_POSTERS_CLAP2022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88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132</TotalTime>
  <Words>0</Words>
  <Application>Microsoft Macintosh PowerPoint</Application>
  <PresentationFormat>Presentación en pantalla (16:9)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Diego González</cp:lastModifiedBy>
  <cp:revision>38</cp:revision>
  <dcterms:created xsi:type="dcterms:W3CDTF">2010-04-12T23:12:02Z</dcterms:created>
  <dcterms:modified xsi:type="dcterms:W3CDTF">2022-03-15T19:15:17Z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