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393" r:id="rId2"/>
    <p:sldId id="392" r:id="rId3"/>
    <p:sldId id="391" r:id="rId4"/>
    <p:sldId id="395" r:id="rId5"/>
    <p:sldId id="394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990033"/>
    <a:srgbClr val="CC0000"/>
    <a:srgbClr val="FFCC00"/>
    <a:srgbClr val="FFFF00"/>
    <a:srgbClr val="FF0000"/>
    <a:srgbClr val="FF5050"/>
    <a:srgbClr val="66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441" autoAdjust="0"/>
  </p:normalViewPr>
  <p:slideViewPr>
    <p:cSldViewPr>
      <p:cViewPr>
        <p:scale>
          <a:sx n="75" d="100"/>
          <a:sy n="75" d="100"/>
        </p:scale>
        <p:origin x="-2580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750F507-6C03-4CDE-99EC-9F594EABB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0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55449F8-8F37-4A8D-A29B-5D32186E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BB600E3-BEA0-4799-A3BB-0E72230E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D32D5CA-FC75-4A07-82DF-13E152FD7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5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662B84F-F2BD-43C1-8C7F-AF464AA7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B9509A0-10BB-4BC4-AC70-15E0734D1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8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3400" y="6553200"/>
            <a:ext cx="990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9C4827-34C5-49F3-9B31-DD4F9AAC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B9100A-8CFE-47E9-B274-6A02DB29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0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F27D4B8-4153-4075-8242-02F4D3429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734D182-4F6D-4789-BF1C-93B3DF13E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28999">
              <a:srgbClr val="0036C2"/>
            </a:gs>
            <a:gs pos="100000">
              <a:srgbClr val="0000F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87A1E9D-CFB1-456F-977A-4BEA2D585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797" r:id="rId2"/>
    <p:sldLayoutId id="2147483798" r:id="rId3"/>
    <p:sldLayoutId id="2147483799" r:id="rId4"/>
    <p:sldLayoutId id="2147483801" r:id="rId5"/>
    <p:sldLayoutId id="2147483802" r:id="rId6"/>
    <p:sldLayoutId id="2147483803" r:id="rId7"/>
    <p:sldLayoutId id="214748380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1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2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57200"/>
            <a:ext cx="77724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Customer Segments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 smtClean="0"/>
              <a:t>Demographics </a:t>
            </a:r>
            <a:r>
              <a:rPr lang="en-US" sz="3600" b="0" dirty="0"/>
              <a:t>of Market Niche</a:t>
            </a:r>
            <a:r>
              <a:rPr lang="en-US" sz="3200" b="0" dirty="0"/>
              <a:t>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dirty="0"/>
              <a:t/>
            </a:r>
            <a:br>
              <a:rPr lang="en-US" sz="3200" b="0" dirty="0"/>
            </a:br>
            <a:endParaRPr lang="en-US" sz="3600" b="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" y="617220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3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2F80072-C5A5-44E7-AEA8-7BB0640CAE6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pPr marL="633413" lvl="1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Ultimate Consumer vs. Intermediary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r>
              <a:rPr lang="en-US" altLang="en-US" dirty="0">
                <a:solidFill>
                  <a:srgbClr val="FFCC00"/>
                </a:solidFill>
                <a:latin typeface="Arial" charset="0"/>
              </a:rPr>
              <a:t>Distinguish Between </a:t>
            </a:r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/>
            </a:r>
            <a:br>
              <a:rPr lang="en-US" altLang="en-US" dirty="0" smtClean="0">
                <a:solidFill>
                  <a:srgbClr val="FFCC00"/>
                </a:solidFill>
                <a:latin typeface="Arial" charset="0"/>
              </a:rPr>
            </a:br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>Users </a:t>
            </a:r>
            <a:r>
              <a:rPr lang="en-US" altLang="en-US" dirty="0">
                <a:solidFill>
                  <a:srgbClr val="FFCC00"/>
                </a:solidFill>
                <a:latin typeface="Arial" charset="0"/>
              </a:rPr>
              <a:t>Versus </a:t>
            </a:r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>Buyers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69B631D-0696-48B7-A5C1-8739EC4EE8A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Who </a:t>
            </a:r>
            <a:r>
              <a:rPr lang="en-US" dirty="0" smtClean="0"/>
              <a:t>are your target customers? </a:t>
            </a:r>
            <a:br>
              <a:rPr lang="en-US" dirty="0" smtClean="0"/>
            </a:br>
            <a:endParaRPr lang="en-US" sz="1600" dirty="0" smtClean="0"/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Demographics:</a:t>
            </a:r>
            <a:br>
              <a:rPr lang="en-US" dirty="0" smtClean="0"/>
            </a:br>
            <a:endParaRPr lang="en-US" sz="1400" dirty="0" smtClean="0"/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Age</a:t>
            </a:r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Gender</a:t>
            </a:r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Where they live</a:t>
            </a:r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Educational level</a:t>
            </a:r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Income level</a:t>
            </a:r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Employed or retired</a:t>
            </a:r>
          </a:p>
          <a:p>
            <a:pPr lvl="1" eaLnBrk="1" hangingPunct="1">
              <a:lnSpc>
                <a:spcPct val="80000"/>
              </a:lnSpc>
              <a:buSzTx/>
              <a:defRPr/>
            </a:pPr>
            <a:r>
              <a:rPr lang="en-US" sz="2800" dirty="0" smtClean="0"/>
              <a:t>Other _________________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>Competitive Positioning  </a:t>
            </a:r>
            <a:r>
              <a:rPr lang="en-US" altLang="en-US" sz="4000" dirty="0" smtClean="0">
                <a:latin typeface="Arial" charset="0"/>
              </a:rPr>
              <a:t>Target Market Niche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687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69B631D-0696-48B7-A5C1-8739EC4EE8A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How often do they make purchases?</a:t>
            </a:r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endParaRPr lang="en-US" sz="1600" dirty="0" smtClean="0"/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How do they order </a:t>
            </a:r>
            <a:br>
              <a:rPr lang="en-US" dirty="0" smtClean="0"/>
            </a:br>
            <a:r>
              <a:rPr lang="en-US" dirty="0" smtClean="0"/>
              <a:t>(phone, web, email, standing order?)</a:t>
            </a:r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Who do they buy from now?</a:t>
            </a:r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Why?</a:t>
            </a:r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SzTx/>
              <a:buNone/>
              <a:defRPr/>
            </a:pPr>
            <a:r>
              <a:rPr lang="en-US" dirty="0" smtClean="0"/>
              <a:t>How do they pay?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/>
              <a:t>What are their </a:t>
            </a:r>
            <a:r>
              <a:rPr lang="en-US" dirty="0" smtClean="0"/>
              <a:t>Buying Habits?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Blank Slide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59C4827-34C5-49F3-9B31-DD4F9AAC76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25899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Azure</vt:lpstr>
      <vt:lpstr>Customer Segments  Demographics of Market Niche   </vt:lpstr>
      <vt:lpstr>Distinguish Between  Users Versus Buyers</vt:lpstr>
      <vt:lpstr>Competitive Positioning  Target Market Niche</vt:lpstr>
      <vt:lpstr>What are their Buying Habits?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2019-08-11T20:39:44Z</dcterms:modified>
</cp:coreProperties>
</file>