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2"/>
  </p:sldMasterIdLst>
  <p:notesMasterIdLst>
    <p:notesMasterId r:id="rId4"/>
  </p:notesMasterIdLst>
  <p:sldIdLst>
    <p:sldId id="256" r:id="rId3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C18C"/>
    <a:srgbClr val="E36B4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12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49574C-6FFA-4F60-9A52-B28EA057037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4E53CD6-CA8D-4B04-92B8-F2217A8180A7}">
      <dgm:prSet phldrT="[Text]" custT="1"/>
      <dgm:spPr/>
      <dgm:t>
        <a:bodyPr anchor="ctr" anchorCtr="1"/>
        <a:lstStyle/>
        <a:p>
          <a:r>
            <a:rPr lang="en-US" sz="1200" b="1" dirty="0"/>
            <a:t>Mary Beth Quinsey</a:t>
          </a:r>
          <a:r>
            <a:rPr lang="en-US" sz="1050" b="1" dirty="0"/>
            <a:t/>
          </a:r>
          <a:br>
            <a:rPr lang="en-US" sz="1050" b="1" dirty="0"/>
          </a:br>
          <a:r>
            <a:rPr lang="en-US" sz="1050" b="1" i="1" u="sng" dirty="0"/>
            <a:t>Director / President</a:t>
          </a:r>
        </a:p>
      </dgm:t>
    </dgm:pt>
    <dgm:pt modelId="{FC24AA1E-5DC7-43F6-AC88-CE722D431FCD}" type="parTrans" cxnId="{9BADB8AC-DFDB-4C4D-9712-029AC972A4B8}">
      <dgm:prSet/>
      <dgm:spPr/>
      <dgm:t>
        <a:bodyPr/>
        <a:lstStyle/>
        <a:p>
          <a:endParaRPr lang="en-US"/>
        </a:p>
      </dgm:t>
    </dgm:pt>
    <dgm:pt modelId="{9EB89F3C-AE18-4521-B17D-8A1C7E851EC8}" type="sibTrans" cxnId="{9BADB8AC-DFDB-4C4D-9712-029AC972A4B8}">
      <dgm:prSet/>
      <dgm:spPr/>
      <dgm:t>
        <a:bodyPr/>
        <a:lstStyle/>
        <a:p>
          <a:endParaRPr lang="en-US"/>
        </a:p>
      </dgm:t>
    </dgm:pt>
    <dgm:pt modelId="{97F4E61D-3E26-4F48-A6B6-2785DFAEFD60}">
      <dgm:prSet phldrT="[Text]" custT="1"/>
      <dgm:spPr/>
      <dgm:t>
        <a:bodyPr lIns="0" rIns="0"/>
        <a:lstStyle/>
        <a:p>
          <a:r>
            <a:rPr lang="en-US" sz="1100" b="1" dirty="0" err="1"/>
            <a:t>Kjersten</a:t>
          </a:r>
          <a:r>
            <a:rPr lang="en-US" sz="1100" b="1" dirty="0"/>
            <a:t> </a:t>
          </a:r>
          <a:r>
            <a:rPr lang="en-US" sz="1100" b="1" dirty="0" err="1"/>
            <a:t>Klinginsmith</a:t>
          </a:r>
          <a:r>
            <a:rPr lang="en-US" sz="1050" dirty="0"/>
            <a:t/>
          </a:r>
          <a:br>
            <a:rPr lang="en-US" sz="1050" dirty="0"/>
          </a:br>
          <a:r>
            <a:rPr lang="en-US" sz="1050" b="1" i="1" u="sng" dirty="0"/>
            <a:t>VP</a:t>
          </a:r>
        </a:p>
      </dgm:t>
    </dgm:pt>
    <dgm:pt modelId="{40E42BDD-699C-46D8-9F25-D99D28E44E8F}" type="parTrans" cxnId="{81F31D76-F391-41BC-81FC-FB57462F0989}">
      <dgm:prSet/>
      <dgm:spPr/>
      <dgm:t>
        <a:bodyPr/>
        <a:lstStyle/>
        <a:p>
          <a:endParaRPr lang="en-US"/>
        </a:p>
      </dgm:t>
    </dgm:pt>
    <dgm:pt modelId="{E439FF02-D39D-469B-8A50-7A989972FF62}" type="sibTrans" cxnId="{81F31D76-F391-41BC-81FC-FB57462F0989}">
      <dgm:prSet/>
      <dgm:spPr/>
      <dgm:t>
        <a:bodyPr/>
        <a:lstStyle/>
        <a:p>
          <a:endParaRPr lang="en-US"/>
        </a:p>
      </dgm:t>
    </dgm:pt>
    <dgm:pt modelId="{69F53CA5-B14A-4221-998F-3D855D048A79}">
      <dgm:prSet phldrT="[Text]" custT="1"/>
      <dgm:spPr/>
      <dgm:t>
        <a:bodyPr/>
        <a:lstStyle/>
        <a:p>
          <a:r>
            <a:rPr lang="en-US" sz="1100" b="1" dirty="0"/>
            <a:t>Suzanne Bryson</a:t>
          </a:r>
          <a:r>
            <a:rPr lang="en-US" sz="1050" dirty="0"/>
            <a:t/>
          </a:r>
          <a:br>
            <a:rPr lang="en-US" sz="1050" dirty="0"/>
          </a:br>
          <a:r>
            <a:rPr lang="en-US" sz="1050" b="1" i="1" u="sng" dirty="0"/>
            <a:t>Secretary</a:t>
          </a:r>
        </a:p>
      </dgm:t>
    </dgm:pt>
    <dgm:pt modelId="{A2460883-AAA9-4DA1-B44E-A80A1E126D0C}" type="parTrans" cxnId="{24F07964-7BA1-4AC4-B276-C5CE2691FBC0}">
      <dgm:prSet/>
      <dgm:spPr/>
      <dgm:t>
        <a:bodyPr/>
        <a:lstStyle/>
        <a:p>
          <a:endParaRPr lang="en-US"/>
        </a:p>
      </dgm:t>
    </dgm:pt>
    <dgm:pt modelId="{158EAFDD-DF42-4606-A200-1469F3B6D48C}" type="sibTrans" cxnId="{24F07964-7BA1-4AC4-B276-C5CE2691FBC0}">
      <dgm:prSet/>
      <dgm:spPr/>
      <dgm:t>
        <a:bodyPr/>
        <a:lstStyle/>
        <a:p>
          <a:endParaRPr lang="en-US"/>
        </a:p>
      </dgm:t>
    </dgm:pt>
    <dgm:pt modelId="{67084E82-6735-4F9C-A4FA-17258F1AA67A}">
      <dgm:prSet phldrT="[Text]" custT="1"/>
      <dgm:spPr/>
      <dgm:t>
        <a:bodyPr/>
        <a:lstStyle/>
        <a:p>
          <a:r>
            <a:rPr lang="en-US" sz="1100" b="1" dirty="0"/>
            <a:t>Marsha Doman-Masters</a:t>
          </a:r>
          <a:r>
            <a:rPr lang="en-US" sz="1050" b="1" dirty="0"/>
            <a:t/>
          </a:r>
          <a:br>
            <a:rPr lang="en-US" sz="1050" b="1" dirty="0"/>
          </a:br>
          <a:r>
            <a:rPr lang="en-US" sz="1050" b="1" i="1" u="sng" dirty="0"/>
            <a:t>Treasurer</a:t>
          </a:r>
        </a:p>
      </dgm:t>
    </dgm:pt>
    <dgm:pt modelId="{F0213E36-A52B-4795-BD85-E7ECA54D5721}" type="parTrans" cxnId="{3CBAE884-BA04-4146-BDD1-20E3B2615DF7}">
      <dgm:prSet/>
      <dgm:spPr/>
      <dgm:t>
        <a:bodyPr/>
        <a:lstStyle/>
        <a:p>
          <a:endParaRPr lang="en-US"/>
        </a:p>
      </dgm:t>
    </dgm:pt>
    <dgm:pt modelId="{9D6D19A2-7458-4680-9A87-1369E1FBF93A}" type="sibTrans" cxnId="{3CBAE884-BA04-4146-BDD1-20E3B2615DF7}">
      <dgm:prSet/>
      <dgm:spPr/>
      <dgm:t>
        <a:bodyPr/>
        <a:lstStyle/>
        <a:p>
          <a:endParaRPr lang="en-US"/>
        </a:p>
      </dgm:t>
    </dgm:pt>
    <dgm:pt modelId="{64528549-82A1-46ED-8DAE-9BE88280DBB6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200" b="1" i="1" u="sng" dirty="0"/>
            <a:t>Board Members</a:t>
          </a:r>
          <a:r>
            <a:rPr lang="en-US" sz="1050" i="1" dirty="0"/>
            <a:t/>
          </a:r>
          <a:br>
            <a:rPr lang="en-US" sz="1050" i="1" dirty="0"/>
          </a:br>
          <a:r>
            <a:rPr lang="en-US" sz="1100" i="1" dirty="0"/>
            <a:t>Cameron Quinsey, Carol </a:t>
          </a:r>
          <a:r>
            <a:rPr lang="en-US" sz="1100" i="1" dirty="0" err="1"/>
            <a:t>Gulczynski</a:t>
          </a:r>
          <a:r>
            <a:rPr lang="en-US" sz="1100" i="1" dirty="0"/>
            <a:t>, Delmar </a:t>
          </a:r>
          <a:r>
            <a:rPr lang="en-US" sz="1100" i="1" dirty="0" err="1"/>
            <a:t>Algee</a:t>
          </a:r>
          <a:r>
            <a:rPr lang="en-US" sz="1100" i="1" dirty="0"/>
            <a:t>, John </a:t>
          </a:r>
          <a:r>
            <a:rPr lang="en-US" sz="1100" i="1" dirty="0" err="1"/>
            <a:t>Gulczynski</a:t>
          </a:r>
          <a:r>
            <a:rPr lang="en-US" sz="1100" i="1" dirty="0"/>
            <a:t> , Linda </a:t>
          </a:r>
          <a:r>
            <a:rPr lang="en-US" sz="1100" i="1" dirty="0" err="1"/>
            <a:t>Tanz</a:t>
          </a:r>
          <a:endParaRPr lang="en-US" sz="1050" i="1" dirty="0"/>
        </a:p>
      </dgm:t>
    </dgm:pt>
    <dgm:pt modelId="{AAD124D8-9EA4-49FC-9208-FDD1F5242284}" type="parTrans" cxnId="{9CD0549D-F764-4DEE-B4DF-6469DCC556A5}">
      <dgm:prSet/>
      <dgm:spPr/>
      <dgm:t>
        <a:bodyPr/>
        <a:lstStyle/>
        <a:p>
          <a:endParaRPr lang="en-US"/>
        </a:p>
      </dgm:t>
    </dgm:pt>
    <dgm:pt modelId="{541E7B45-9415-436E-B97C-EBEF55CE16EE}" type="sibTrans" cxnId="{9CD0549D-F764-4DEE-B4DF-6469DCC556A5}">
      <dgm:prSet/>
      <dgm:spPr/>
      <dgm:t>
        <a:bodyPr/>
        <a:lstStyle/>
        <a:p>
          <a:endParaRPr lang="en-US"/>
        </a:p>
      </dgm:t>
    </dgm:pt>
    <dgm:pt modelId="{3D1B0401-7C7D-400E-85C4-AACC4B3B70F0}">
      <dgm:prSet phldrT="[Text]" custT="1"/>
      <dgm:spPr>
        <a:ln>
          <a:solidFill>
            <a:srgbClr val="E36B45"/>
          </a:solidFill>
        </a:ln>
      </dgm:spPr>
      <dgm:t>
        <a:bodyPr/>
        <a:lstStyle/>
        <a:p>
          <a:r>
            <a:rPr lang="en-US" sz="1800" b="1" i="1" u="sng" dirty="0"/>
            <a:t>Programs</a:t>
          </a:r>
        </a:p>
      </dgm:t>
    </dgm:pt>
    <dgm:pt modelId="{AB8B3ACA-2DCD-47DE-BBEA-251084B4E637}" type="parTrans" cxnId="{43A20038-4701-4E6B-A55F-0C4FC270285E}">
      <dgm:prSet/>
      <dgm:spPr/>
      <dgm:t>
        <a:bodyPr/>
        <a:lstStyle/>
        <a:p>
          <a:endParaRPr lang="en-US"/>
        </a:p>
      </dgm:t>
    </dgm:pt>
    <dgm:pt modelId="{CA2F4D9D-B37E-430F-A9DA-B2820DAF893E}" type="sibTrans" cxnId="{43A20038-4701-4E6B-A55F-0C4FC270285E}">
      <dgm:prSet/>
      <dgm:spPr/>
      <dgm:t>
        <a:bodyPr/>
        <a:lstStyle/>
        <a:p>
          <a:endParaRPr lang="en-US"/>
        </a:p>
      </dgm:t>
    </dgm:pt>
    <dgm:pt modelId="{4E8BE666-7257-4149-B777-CF6861B9561C}">
      <dgm:prSet phldrT="[Text]" custT="1"/>
      <dgm:spPr/>
      <dgm:t>
        <a:bodyPr/>
        <a:lstStyle/>
        <a:p>
          <a:r>
            <a:rPr lang="en-US" sz="1200" b="1" i="1" dirty="0"/>
            <a:t>Capers</a:t>
          </a:r>
        </a:p>
      </dgm:t>
    </dgm:pt>
    <dgm:pt modelId="{2F0A96EC-E2F5-4935-BD31-EBAA93DEC4F5}" type="parTrans" cxnId="{B8A5C291-C9EA-4E9B-9D6A-D1C7121426D8}">
      <dgm:prSet/>
      <dgm:spPr/>
      <dgm:t>
        <a:bodyPr/>
        <a:lstStyle/>
        <a:p>
          <a:endParaRPr lang="en-US"/>
        </a:p>
      </dgm:t>
    </dgm:pt>
    <dgm:pt modelId="{48C04EAF-1C21-4B19-9097-F9A01D9EF5D2}" type="sibTrans" cxnId="{B8A5C291-C9EA-4E9B-9D6A-D1C7121426D8}">
      <dgm:prSet/>
      <dgm:spPr/>
      <dgm:t>
        <a:bodyPr/>
        <a:lstStyle/>
        <a:p>
          <a:endParaRPr lang="en-US"/>
        </a:p>
      </dgm:t>
    </dgm:pt>
    <dgm:pt modelId="{C5BB31C5-7F19-4BEC-A479-002C4617D17C}">
      <dgm:prSet phldrT="[Text]" custT="1"/>
      <dgm:spPr/>
      <dgm:t>
        <a:bodyPr anchor="ctr" anchorCtr="1"/>
        <a:lstStyle/>
        <a:p>
          <a:r>
            <a:rPr lang="en-US" sz="1200" b="1" i="0" dirty="0"/>
            <a:t>Admin</a:t>
          </a:r>
          <a:endParaRPr lang="en-US" sz="1300" b="1" i="0" dirty="0"/>
        </a:p>
      </dgm:t>
    </dgm:pt>
    <dgm:pt modelId="{337386C5-7668-41EB-927D-18DEA689F301}" type="parTrans" cxnId="{E9144EFE-0394-4E6F-B3EF-1734CEED5F8A}">
      <dgm:prSet/>
      <dgm:spPr/>
      <dgm:t>
        <a:bodyPr/>
        <a:lstStyle/>
        <a:p>
          <a:endParaRPr lang="en-US"/>
        </a:p>
      </dgm:t>
    </dgm:pt>
    <dgm:pt modelId="{EC3B888F-CDF8-454B-A095-BE0821546518}" type="sibTrans" cxnId="{E9144EFE-0394-4E6F-B3EF-1734CEED5F8A}">
      <dgm:prSet/>
      <dgm:spPr/>
      <dgm:t>
        <a:bodyPr/>
        <a:lstStyle/>
        <a:p>
          <a:endParaRPr lang="en-US"/>
        </a:p>
      </dgm:t>
    </dgm:pt>
    <dgm:pt modelId="{9414D44E-0B6D-45F1-BAFD-E96BDB38D0B5}">
      <dgm:prSet phldrT="[Text]" custT="1"/>
      <dgm:spPr>
        <a:ln>
          <a:solidFill>
            <a:srgbClr val="DAC18C"/>
          </a:solidFill>
        </a:ln>
      </dgm:spPr>
      <dgm:t>
        <a:bodyPr/>
        <a:lstStyle/>
        <a:p>
          <a:r>
            <a:rPr lang="en-US" sz="1100" b="1" i="0" dirty="0"/>
            <a:t>I.T.</a:t>
          </a:r>
        </a:p>
      </dgm:t>
    </dgm:pt>
    <dgm:pt modelId="{E39E7826-5DF0-45F7-8B02-86F14EA0D058}" type="parTrans" cxnId="{6991645C-81B7-4B58-AA46-81F368A160EE}">
      <dgm:prSet/>
      <dgm:spPr>
        <a:ln>
          <a:solidFill>
            <a:srgbClr val="DAC18C"/>
          </a:solidFill>
        </a:ln>
      </dgm:spPr>
      <dgm:t>
        <a:bodyPr/>
        <a:lstStyle/>
        <a:p>
          <a:endParaRPr lang="en-US"/>
        </a:p>
      </dgm:t>
    </dgm:pt>
    <dgm:pt modelId="{09A0C52C-4B89-4D21-86BF-CED080938788}" type="sibTrans" cxnId="{6991645C-81B7-4B58-AA46-81F368A160EE}">
      <dgm:prSet/>
      <dgm:spPr/>
      <dgm:t>
        <a:bodyPr/>
        <a:lstStyle/>
        <a:p>
          <a:endParaRPr lang="en-US"/>
        </a:p>
      </dgm:t>
    </dgm:pt>
    <dgm:pt modelId="{20861CF5-90D2-4631-8C3C-380F45D3A558}">
      <dgm:prSet phldrT="[Text]" custT="1"/>
      <dgm:spPr>
        <a:ln>
          <a:solidFill>
            <a:srgbClr val="DAC18C"/>
          </a:solidFill>
        </a:ln>
      </dgm:spPr>
      <dgm:t>
        <a:bodyPr/>
        <a:lstStyle/>
        <a:p>
          <a:r>
            <a:rPr lang="en-US" sz="1100" b="1" i="0" dirty="0"/>
            <a:t>Social Media</a:t>
          </a:r>
        </a:p>
      </dgm:t>
    </dgm:pt>
    <dgm:pt modelId="{9084CF5C-26B1-4447-8374-0FC7197CFA12}" type="parTrans" cxnId="{F4130C53-A652-4883-B4E4-63F62043D2D6}">
      <dgm:prSet/>
      <dgm:spPr>
        <a:ln>
          <a:solidFill>
            <a:srgbClr val="DAC18C"/>
          </a:solidFill>
        </a:ln>
      </dgm:spPr>
      <dgm:t>
        <a:bodyPr/>
        <a:lstStyle/>
        <a:p>
          <a:endParaRPr lang="en-US"/>
        </a:p>
      </dgm:t>
    </dgm:pt>
    <dgm:pt modelId="{F86FB5F0-C207-4FED-906E-CBC19FB98D56}" type="sibTrans" cxnId="{F4130C53-A652-4883-B4E4-63F62043D2D6}">
      <dgm:prSet/>
      <dgm:spPr/>
      <dgm:t>
        <a:bodyPr/>
        <a:lstStyle/>
        <a:p>
          <a:endParaRPr lang="en-US"/>
        </a:p>
      </dgm:t>
    </dgm:pt>
    <dgm:pt modelId="{9E09419D-803E-40B1-A45B-A57D72025367}">
      <dgm:prSet phldrT="[Text]" custT="1"/>
      <dgm:spPr/>
      <dgm:t>
        <a:bodyPr/>
        <a:lstStyle/>
        <a:p>
          <a:r>
            <a:rPr lang="en-US" sz="1200" b="1" i="1" dirty="0"/>
            <a:t>Sleep Mats</a:t>
          </a:r>
        </a:p>
      </dgm:t>
    </dgm:pt>
    <dgm:pt modelId="{E41E042F-1D00-4131-915C-AC86B4BB08F3}" type="parTrans" cxnId="{0CA8A104-6759-4D23-A496-62752BA6B449}">
      <dgm:prSet/>
      <dgm:spPr/>
      <dgm:t>
        <a:bodyPr/>
        <a:lstStyle/>
        <a:p>
          <a:endParaRPr lang="en-US"/>
        </a:p>
      </dgm:t>
    </dgm:pt>
    <dgm:pt modelId="{31D019A7-91DD-4B4F-9AA9-452BAC716309}" type="sibTrans" cxnId="{0CA8A104-6759-4D23-A496-62752BA6B449}">
      <dgm:prSet/>
      <dgm:spPr/>
      <dgm:t>
        <a:bodyPr/>
        <a:lstStyle/>
        <a:p>
          <a:endParaRPr lang="en-US"/>
        </a:p>
      </dgm:t>
    </dgm:pt>
    <dgm:pt modelId="{C14F161C-7F56-43A9-9668-7A35D1E666C4}">
      <dgm:prSet phldrT="[Text]" custT="1"/>
      <dgm:spPr/>
      <dgm:t>
        <a:bodyPr/>
        <a:lstStyle/>
        <a:p>
          <a:r>
            <a:rPr lang="en-US" sz="1200" b="1" i="1" dirty="0"/>
            <a:t>Pillow Cases</a:t>
          </a:r>
        </a:p>
      </dgm:t>
    </dgm:pt>
    <dgm:pt modelId="{2A4EBF1C-6A9A-4E38-B2EE-33D450C76197}" type="parTrans" cxnId="{54C92EBA-A422-4DBE-A0C1-5BB5F7DAB13C}">
      <dgm:prSet/>
      <dgm:spPr/>
      <dgm:t>
        <a:bodyPr/>
        <a:lstStyle/>
        <a:p>
          <a:endParaRPr lang="en-US"/>
        </a:p>
      </dgm:t>
    </dgm:pt>
    <dgm:pt modelId="{5B06D9E4-D59B-414C-B496-139D81E68D3C}" type="sibTrans" cxnId="{54C92EBA-A422-4DBE-A0C1-5BB5F7DAB13C}">
      <dgm:prSet/>
      <dgm:spPr/>
      <dgm:t>
        <a:bodyPr/>
        <a:lstStyle/>
        <a:p>
          <a:endParaRPr lang="en-US"/>
        </a:p>
      </dgm:t>
    </dgm:pt>
    <dgm:pt modelId="{8BE47A1C-A3DF-4BE4-B9E0-11761C3AFF3F}">
      <dgm:prSet phldrT="[Text]" custT="1"/>
      <dgm:spPr/>
      <dgm:t>
        <a:bodyPr/>
        <a:lstStyle/>
        <a:p>
          <a:r>
            <a:rPr lang="en-US" sz="1200" b="1" i="1" dirty="0"/>
            <a:t>Cards</a:t>
          </a:r>
        </a:p>
      </dgm:t>
    </dgm:pt>
    <dgm:pt modelId="{836BA521-46D3-4161-ACC9-63D812EF8CF8}" type="parTrans" cxnId="{53AE1F7A-713E-447B-A287-3DE869874EF4}">
      <dgm:prSet/>
      <dgm:spPr/>
      <dgm:t>
        <a:bodyPr/>
        <a:lstStyle/>
        <a:p>
          <a:endParaRPr lang="en-US"/>
        </a:p>
      </dgm:t>
    </dgm:pt>
    <dgm:pt modelId="{5D002D29-4C80-43A7-AE9F-9D011C39E21F}" type="sibTrans" cxnId="{53AE1F7A-713E-447B-A287-3DE869874EF4}">
      <dgm:prSet/>
      <dgm:spPr/>
      <dgm:t>
        <a:bodyPr/>
        <a:lstStyle/>
        <a:p>
          <a:endParaRPr lang="en-US"/>
        </a:p>
      </dgm:t>
    </dgm:pt>
    <dgm:pt modelId="{E86DCD26-03FF-411B-860C-0C2C89D28448}">
      <dgm:prSet phldrT="[Text]" custT="1"/>
      <dgm:spPr/>
      <dgm:t>
        <a:bodyPr/>
        <a:lstStyle/>
        <a:p>
          <a:r>
            <a:rPr lang="en-US" sz="1200" b="1" i="1" dirty="0"/>
            <a:t>School Supplies</a:t>
          </a:r>
        </a:p>
      </dgm:t>
    </dgm:pt>
    <dgm:pt modelId="{031E6F75-5C87-4743-BC37-09C8CA37ABA7}" type="parTrans" cxnId="{7B1E0BBE-6890-4F40-AD6C-F49EC1ADAEAB}">
      <dgm:prSet/>
      <dgm:spPr/>
      <dgm:t>
        <a:bodyPr/>
        <a:lstStyle/>
        <a:p>
          <a:endParaRPr lang="en-US"/>
        </a:p>
      </dgm:t>
    </dgm:pt>
    <dgm:pt modelId="{73E3E95D-8D28-488A-A190-82618F63A1C3}" type="sibTrans" cxnId="{7B1E0BBE-6890-4F40-AD6C-F49EC1ADAEAB}">
      <dgm:prSet/>
      <dgm:spPr/>
      <dgm:t>
        <a:bodyPr/>
        <a:lstStyle/>
        <a:p>
          <a:endParaRPr lang="en-US"/>
        </a:p>
      </dgm:t>
    </dgm:pt>
    <dgm:pt modelId="{E23DD8B4-A6A3-45C8-AB14-D8B68F7312E9}">
      <dgm:prSet phldrT="[Text]" custT="1"/>
      <dgm:spPr/>
      <dgm:t>
        <a:bodyPr anchor="ctr" anchorCtr="1"/>
        <a:lstStyle/>
        <a:p>
          <a:r>
            <a:rPr lang="en-US" sz="1200" b="1" i="1" dirty="0"/>
            <a:t>Blankets</a:t>
          </a:r>
        </a:p>
      </dgm:t>
    </dgm:pt>
    <dgm:pt modelId="{5837A583-3A49-4DB8-A0D2-6FFF15A2B36D}" type="parTrans" cxnId="{1D7BC52A-F315-4DEC-BFB0-0C0D6082C548}">
      <dgm:prSet/>
      <dgm:spPr/>
      <dgm:t>
        <a:bodyPr/>
        <a:lstStyle/>
        <a:p>
          <a:endParaRPr lang="en-US"/>
        </a:p>
      </dgm:t>
    </dgm:pt>
    <dgm:pt modelId="{4BA35513-C985-4294-AADE-B5E360DAD0A8}" type="sibTrans" cxnId="{1D7BC52A-F315-4DEC-BFB0-0C0D6082C548}">
      <dgm:prSet/>
      <dgm:spPr/>
      <dgm:t>
        <a:bodyPr/>
        <a:lstStyle/>
        <a:p>
          <a:endParaRPr lang="en-US"/>
        </a:p>
      </dgm:t>
    </dgm:pt>
    <dgm:pt modelId="{985028CF-8257-4C9B-8817-A29A99B763F7}">
      <dgm:prSet phldrT="[Text]" custT="1"/>
      <dgm:spPr>
        <a:ln>
          <a:solidFill>
            <a:srgbClr val="DAC18C"/>
          </a:solidFill>
        </a:ln>
      </dgm:spPr>
      <dgm:t>
        <a:bodyPr/>
        <a:lstStyle/>
        <a:p>
          <a:r>
            <a:rPr lang="en-US" sz="1100" b="1" i="0" dirty="0"/>
            <a:t>Work Parties</a:t>
          </a:r>
        </a:p>
      </dgm:t>
    </dgm:pt>
    <dgm:pt modelId="{F5F3B821-9D03-41C8-B9A1-937F225A879A}" type="parTrans" cxnId="{A52C3EFE-6ED9-4247-A308-DB0D31931655}">
      <dgm:prSet/>
      <dgm:spPr>
        <a:ln>
          <a:solidFill>
            <a:srgbClr val="DAC18C"/>
          </a:solidFill>
        </a:ln>
      </dgm:spPr>
      <dgm:t>
        <a:bodyPr/>
        <a:lstStyle/>
        <a:p>
          <a:endParaRPr lang="en-US"/>
        </a:p>
      </dgm:t>
    </dgm:pt>
    <dgm:pt modelId="{0A192390-3CFF-4698-B49A-ECCBFFD308BF}" type="sibTrans" cxnId="{A52C3EFE-6ED9-4247-A308-DB0D31931655}">
      <dgm:prSet/>
      <dgm:spPr/>
      <dgm:t>
        <a:bodyPr/>
        <a:lstStyle/>
        <a:p>
          <a:endParaRPr lang="en-US"/>
        </a:p>
      </dgm:t>
    </dgm:pt>
    <dgm:pt modelId="{FB326372-F392-4837-A80E-84781BEF3355}">
      <dgm:prSet phldrT="[Text]" custT="1"/>
      <dgm:spPr>
        <a:ln>
          <a:solidFill>
            <a:srgbClr val="DAC18C"/>
          </a:solidFill>
        </a:ln>
      </dgm:spPr>
      <dgm:t>
        <a:bodyPr/>
        <a:lstStyle/>
        <a:p>
          <a:r>
            <a:rPr lang="en-US" sz="1100" b="1" i="0" dirty="0"/>
            <a:t>Work Crew</a:t>
          </a:r>
        </a:p>
      </dgm:t>
    </dgm:pt>
    <dgm:pt modelId="{411204C8-3E3C-4423-AE93-0C5E89D68EF3}" type="parTrans" cxnId="{037AB8D3-EAFE-45BD-A2B4-F9A1D16D7495}">
      <dgm:prSet/>
      <dgm:spPr>
        <a:ln>
          <a:solidFill>
            <a:srgbClr val="DAC18C"/>
          </a:solidFill>
        </a:ln>
      </dgm:spPr>
      <dgm:t>
        <a:bodyPr/>
        <a:lstStyle/>
        <a:p>
          <a:endParaRPr lang="en-US"/>
        </a:p>
      </dgm:t>
    </dgm:pt>
    <dgm:pt modelId="{528D46E8-CDFB-4751-9300-027D2E77EFE5}" type="sibTrans" cxnId="{037AB8D3-EAFE-45BD-A2B4-F9A1D16D7495}">
      <dgm:prSet/>
      <dgm:spPr/>
      <dgm:t>
        <a:bodyPr/>
        <a:lstStyle/>
        <a:p>
          <a:endParaRPr lang="en-US"/>
        </a:p>
      </dgm:t>
    </dgm:pt>
    <dgm:pt modelId="{88AEC2A2-6232-4AE3-AC84-4DC6B118C483}" type="pres">
      <dgm:prSet presAssocID="{C049574C-6FFA-4F60-9A52-B28EA057037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D8C2898-6573-4311-B91A-D57FE04A3B1A}" type="pres">
      <dgm:prSet presAssocID="{24E53CD6-CA8D-4B04-92B8-F2217A8180A7}" presName="hierRoot1" presStyleCnt="0"/>
      <dgm:spPr/>
    </dgm:pt>
    <dgm:pt modelId="{3706B455-479A-4CEA-9E9A-8408CBD7CD05}" type="pres">
      <dgm:prSet presAssocID="{24E53CD6-CA8D-4B04-92B8-F2217A8180A7}" presName="composite" presStyleCnt="0"/>
      <dgm:spPr/>
    </dgm:pt>
    <dgm:pt modelId="{570D0C8F-E5BB-4014-B587-F9A2F68473EA}" type="pres">
      <dgm:prSet presAssocID="{24E53CD6-CA8D-4B04-92B8-F2217A8180A7}" presName="background" presStyleLbl="node0" presStyleIdx="0" presStyleCnt="1"/>
      <dgm:spPr/>
    </dgm:pt>
    <dgm:pt modelId="{2DBC1FA9-4A70-4585-97BD-FF81BF2000E2}" type="pres">
      <dgm:prSet presAssocID="{24E53CD6-CA8D-4B04-92B8-F2217A8180A7}" presName="text" presStyleLbl="fgAcc0" presStyleIdx="0" presStyleCnt="1" custScaleX="218732" custScaleY="133957" custLinFactY="-86599" custLinFactNeighborX="-9492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B15C85-3B0B-4A77-95F9-72D8DED9CA45}" type="pres">
      <dgm:prSet presAssocID="{24E53CD6-CA8D-4B04-92B8-F2217A8180A7}" presName="hierChild2" presStyleCnt="0"/>
      <dgm:spPr/>
    </dgm:pt>
    <dgm:pt modelId="{80705D3C-6777-4723-B0FA-60E3770A4B71}" type="pres">
      <dgm:prSet presAssocID="{40E42BDD-699C-46D8-9F25-D99D28E44E8F}" presName="Name10" presStyleLbl="parChTrans1D2" presStyleIdx="0" presStyleCnt="5"/>
      <dgm:spPr/>
      <dgm:t>
        <a:bodyPr/>
        <a:lstStyle/>
        <a:p>
          <a:endParaRPr lang="en-US"/>
        </a:p>
      </dgm:t>
    </dgm:pt>
    <dgm:pt modelId="{21643FCD-7AEB-4C14-AA60-F9802241D04E}" type="pres">
      <dgm:prSet presAssocID="{97F4E61D-3E26-4F48-A6B6-2785DFAEFD60}" presName="hierRoot2" presStyleCnt="0"/>
      <dgm:spPr/>
    </dgm:pt>
    <dgm:pt modelId="{0C8D8779-F974-4DE4-A5E4-FBD0B66EA052}" type="pres">
      <dgm:prSet presAssocID="{97F4E61D-3E26-4F48-A6B6-2785DFAEFD60}" presName="composite2" presStyleCnt="0"/>
      <dgm:spPr/>
    </dgm:pt>
    <dgm:pt modelId="{C1007173-E09E-491E-9B48-4018A0932722}" type="pres">
      <dgm:prSet presAssocID="{97F4E61D-3E26-4F48-A6B6-2785DFAEFD60}" presName="background2" presStyleLbl="node2" presStyleIdx="0" presStyleCnt="5"/>
      <dgm:spPr/>
    </dgm:pt>
    <dgm:pt modelId="{2B36686E-670D-4B2A-9752-65B1C8D83F9A}" type="pres">
      <dgm:prSet presAssocID="{97F4E61D-3E26-4F48-A6B6-2785DFAEFD60}" presName="text2" presStyleLbl="fgAcc2" presStyleIdx="0" presStyleCnt="5" custScaleX="206581" custScaleY="95683" custLinFactX="-100000" custLinFactY="-58062" custLinFactNeighborX="-105502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A6DAAA-FE59-41C4-906B-9851A1487CC4}" type="pres">
      <dgm:prSet presAssocID="{97F4E61D-3E26-4F48-A6B6-2785DFAEFD60}" presName="hierChild3" presStyleCnt="0"/>
      <dgm:spPr/>
    </dgm:pt>
    <dgm:pt modelId="{BE1E53E5-EB85-42EA-8F28-399B9F32EACF}" type="pres">
      <dgm:prSet presAssocID="{AB8B3ACA-2DCD-47DE-BBEA-251084B4E637}" presName="Name10" presStyleLbl="parChTrans1D2" presStyleIdx="1" presStyleCnt="5"/>
      <dgm:spPr/>
      <dgm:t>
        <a:bodyPr/>
        <a:lstStyle/>
        <a:p>
          <a:endParaRPr lang="en-US"/>
        </a:p>
      </dgm:t>
    </dgm:pt>
    <dgm:pt modelId="{64B0C946-4774-43CC-A449-DD2817B45A82}" type="pres">
      <dgm:prSet presAssocID="{3D1B0401-7C7D-400E-85C4-AACC4B3B70F0}" presName="hierRoot2" presStyleCnt="0"/>
      <dgm:spPr/>
    </dgm:pt>
    <dgm:pt modelId="{50FF653D-0667-4163-9443-A30EE603A824}" type="pres">
      <dgm:prSet presAssocID="{3D1B0401-7C7D-400E-85C4-AACC4B3B70F0}" presName="composite2" presStyleCnt="0"/>
      <dgm:spPr/>
    </dgm:pt>
    <dgm:pt modelId="{D1CB52B2-1F1A-43D8-A5F2-22797676C7F8}" type="pres">
      <dgm:prSet presAssocID="{3D1B0401-7C7D-400E-85C4-AACC4B3B70F0}" presName="background2" presStyleLbl="node2" presStyleIdx="1" presStyleCnt="5"/>
      <dgm:spPr>
        <a:solidFill>
          <a:srgbClr val="E36B45"/>
        </a:solidFill>
      </dgm:spPr>
    </dgm:pt>
    <dgm:pt modelId="{5D6FF5F4-81B3-47EA-B8BB-128DE4AAD035}" type="pres">
      <dgm:prSet presAssocID="{3D1B0401-7C7D-400E-85C4-AACC4B3B70F0}" presName="text2" presStyleLbl="fgAcc2" presStyleIdx="1" presStyleCnt="5" custScaleX="148812" custScaleY="72677" custLinFactX="100000" custLinFactNeighborX="134044" custLinFactNeighborY="204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3E79A8-D5C7-4B70-87AE-0B245E0F6888}" type="pres">
      <dgm:prSet presAssocID="{3D1B0401-7C7D-400E-85C4-AACC4B3B70F0}" presName="hierChild3" presStyleCnt="0"/>
      <dgm:spPr/>
    </dgm:pt>
    <dgm:pt modelId="{973F755D-5224-40E8-BEA9-9F6A262090AC}" type="pres">
      <dgm:prSet presAssocID="{E41E042F-1D00-4131-915C-AC86B4BB08F3}" presName="Name17" presStyleLbl="parChTrans1D3" presStyleIdx="0" presStyleCnt="7"/>
      <dgm:spPr/>
      <dgm:t>
        <a:bodyPr/>
        <a:lstStyle/>
        <a:p>
          <a:endParaRPr lang="en-US"/>
        </a:p>
      </dgm:t>
    </dgm:pt>
    <dgm:pt modelId="{6CA2E47F-14DD-46A9-9974-52D6A432CB37}" type="pres">
      <dgm:prSet presAssocID="{9E09419D-803E-40B1-A45B-A57D72025367}" presName="hierRoot3" presStyleCnt="0"/>
      <dgm:spPr/>
    </dgm:pt>
    <dgm:pt modelId="{6D75E5D8-93E3-4A62-80EF-54801AD94BD7}" type="pres">
      <dgm:prSet presAssocID="{9E09419D-803E-40B1-A45B-A57D72025367}" presName="composite3" presStyleCnt="0"/>
      <dgm:spPr/>
    </dgm:pt>
    <dgm:pt modelId="{26B37C0F-87F1-457E-AB6A-C5D013986FB6}" type="pres">
      <dgm:prSet presAssocID="{9E09419D-803E-40B1-A45B-A57D72025367}" presName="background3" presStyleLbl="node3" presStyleIdx="0" presStyleCnt="7"/>
      <dgm:spPr/>
    </dgm:pt>
    <dgm:pt modelId="{925614CB-83DC-40EC-BCB2-3CB25E1717CF}" type="pres">
      <dgm:prSet presAssocID="{9E09419D-803E-40B1-A45B-A57D72025367}" presName="text3" presStyleLbl="fgAcc3" presStyleIdx="0" presStyleCnt="7" custScaleX="119585" custScaleY="59407" custLinFactX="100000" custLinFactNeighborX="118657" custLinFactNeighborY="870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843D9F-CEF1-4FBE-9D9A-58F7A19BA5E1}" type="pres">
      <dgm:prSet presAssocID="{9E09419D-803E-40B1-A45B-A57D72025367}" presName="hierChild4" presStyleCnt="0"/>
      <dgm:spPr/>
    </dgm:pt>
    <dgm:pt modelId="{83BE111E-73B4-496E-867A-B678042EC524}" type="pres">
      <dgm:prSet presAssocID="{2A4EBF1C-6A9A-4E38-B2EE-33D450C76197}" presName="Name17" presStyleLbl="parChTrans1D3" presStyleIdx="1" presStyleCnt="7"/>
      <dgm:spPr/>
      <dgm:t>
        <a:bodyPr/>
        <a:lstStyle/>
        <a:p>
          <a:endParaRPr lang="en-US"/>
        </a:p>
      </dgm:t>
    </dgm:pt>
    <dgm:pt modelId="{FD3D8E92-90B7-489D-9A96-00A2F52DB7F2}" type="pres">
      <dgm:prSet presAssocID="{C14F161C-7F56-43A9-9668-7A35D1E666C4}" presName="hierRoot3" presStyleCnt="0"/>
      <dgm:spPr/>
    </dgm:pt>
    <dgm:pt modelId="{41EBFC78-CD3B-4689-AC56-5A8E526B434F}" type="pres">
      <dgm:prSet presAssocID="{C14F161C-7F56-43A9-9668-7A35D1E666C4}" presName="composite3" presStyleCnt="0"/>
      <dgm:spPr/>
    </dgm:pt>
    <dgm:pt modelId="{61A30ADE-2BA3-478A-8CC7-4C78915D563A}" type="pres">
      <dgm:prSet presAssocID="{C14F161C-7F56-43A9-9668-7A35D1E666C4}" presName="background3" presStyleLbl="node3" presStyleIdx="1" presStyleCnt="7"/>
      <dgm:spPr/>
    </dgm:pt>
    <dgm:pt modelId="{3CB5D8C8-AF08-4DA3-8F61-BA322CDF6172}" type="pres">
      <dgm:prSet presAssocID="{C14F161C-7F56-43A9-9668-7A35D1E666C4}" presName="text3" presStyleLbl="fgAcc3" presStyleIdx="1" presStyleCnt="7" custScaleX="117658" custScaleY="59468" custLinFactX="100000" custLinFactNeighborX="146975" custLinFactNeighborY="870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1E2758-6936-4D4D-9F8B-4FFBA16B9A5D}" type="pres">
      <dgm:prSet presAssocID="{C14F161C-7F56-43A9-9668-7A35D1E666C4}" presName="hierChild4" presStyleCnt="0"/>
      <dgm:spPr/>
    </dgm:pt>
    <dgm:pt modelId="{7528BBFD-87C0-46C2-BD98-8AFE0A317A54}" type="pres">
      <dgm:prSet presAssocID="{836BA521-46D3-4161-ACC9-63D812EF8CF8}" presName="Name17" presStyleLbl="parChTrans1D3" presStyleIdx="2" presStyleCnt="7"/>
      <dgm:spPr/>
      <dgm:t>
        <a:bodyPr/>
        <a:lstStyle/>
        <a:p>
          <a:endParaRPr lang="en-US"/>
        </a:p>
      </dgm:t>
    </dgm:pt>
    <dgm:pt modelId="{DFDE2B4F-3E42-48F9-A489-B47A30A6AFA7}" type="pres">
      <dgm:prSet presAssocID="{8BE47A1C-A3DF-4BE4-B9E0-11761C3AFF3F}" presName="hierRoot3" presStyleCnt="0"/>
      <dgm:spPr/>
    </dgm:pt>
    <dgm:pt modelId="{2FF4F10C-3117-4ABF-BEA3-60EA00D33BA2}" type="pres">
      <dgm:prSet presAssocID="{8BE47A1C-A3DF-4BE4-B9E0-11761C3AFF3F}" presName="composite3" presStyleCnt="0"/>
      <dgm:spPr/>
    </dgm:pt>
    <dgm:pt modelId="{55F6B92A-4CD3-4796-BA29-ACE2770D13F4}" type="pres">
      <dgm:prSet presAssocID="{8BE47A1C-A3DF-4BE4-B9E0-11761C3AFF3F}" presName="background3" presStyleLbl="node3" presStyleIdx="2" presStyleCnt="7"/>
      <dgm:spPr/>
    </dgm:pt>
    <dgm:pt modelId="{F9C5286B-966B-4CF9-BA74-B0487C985BA1}" type="pres">
      <dgm:prSet presAssocID="{8BE47A1C-A3DF-4BE4-B9E0-11761C3AFF3F}" presName="text3" presStyleLbl="fgAcc3" presStyleIdx="2" presStyleCnt="7" custScaleX="114753" custScaleY="60027" custLinFactX="387595" custLinFactNeighborX="400000" custLinFactNeighborY="870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462923-9E2A-438C-8828-BBE431566987}" type="pres">
      <dgm:prSet presAssocID="{8BE47A1C-A3DF-4BE4-B9E0-11761C3AFF3F}" presName="hierChild4" presStyleCnt="0"/>
      <dgm:spPr/>
    </dgm:pt>
    <dgm:pt modelId="{58D51AFC-E20B-4D43-9A46-AE95E33F380B}" type="pres">
      <dgm:prSet presAssocID="{031E6F75-5C87-4743-BC37-09C8CA37ABA7}" presName="Name17" presStyleLbl="parChTrans1D3" presStyleIdx="3" presStyleCnt="7"/>
      <dgm:spPr/>
      <dgm:t>
        <a:bodyPr/>
        <a:lstStyle/>
        <a:p>
          <a:endParaRPr lang="en-US"/>
        </a:p>
      </dgm:t>
    </dgm:pt>
    <dgm:pt modelId="{27D38A07-2773-46B6-9B27-2BA0BDC8817E}" type="pres">
      <dgm:prSet presAssocID="{E86DCD26-03FF-411B-860C-0C2C89D28448}" presName="hierRoot3" presStyleCnt="0"/>
      <dgm:spPr/>
    </dgm:pt>
    <dgm:pt modelId="{233E1320-210E-4AED-BA58-39D86DF5D52C}" type="pres">
      <dgm:prSet presAssocID="{E86DCD26-03FF-411B-860C-0C2C89D28448}" presName="composite3" presStyleCnt="0"/>
      <dgm:spPr/>
    </dgm:pt>
    <dgm:pt modelId="{69DAD41B-643D-4E0A-8FF8-21E8815B3D0B}" type="pres">
      <dgm:prSet presAssocID="{E86DCD26-03FF-411B-860C-0C2C89D28448}" presName="background3" presStyleLbl="node3" presStyleIdx="3" presStyleCnt="7"/>
      <dgm:spPr/>
    </dgm:pt>
    <dgm:pt modelId="{C705DC62-0D51-40EA-8B44-C167DD1F89FD}" type="pres">
      <dgm:prSet presAssocID="{E86DCD26-03FF-411B-860C-0C2C89D28448}" presName="text3" presStyleLbl="fgAcc3" presStyleIdx="3" presStyleCnt="7" custScaleX="112234" custScaleY="59468" custLinFactX="40245" custLinFactNeighborX="100000" custLinFactNeighborY="870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8FA35C-9853-4622-8DF8-D2B95009477D}" type="pres">
      <dgm:prSet presAssocID="{E86DCD26-03FF-411B-860C-0C2C89D28448}" presName="hierChild4" presStyleCnt="0"/>
      <dgm:spPr/>
    </dgm:pt>
    <dgm:pt modelId="{87A835CD-4722-4DB9-AB54-B6AEE21A6FA8}" type="pres">
      <dgm:prSet presAssocID="{5837A583-3A49-4DB8-A0D2-6FFF15A2B36D}" presName="Name17" presStyleLbl="parChTrans1D3" presStyleIdx="4" presStyleCnt="7"/>
      <dgm:spPr/>
      <dgm:t>
        <a:bodyPr/>
        <a:lstStyle/>
        <a:p>
          <a:endParaRPr lang="en-US"/>
        </a:p>
      </dgm:t>
    </dgm:pt>
    <dgm:pt modelId="{8BEC04F3-B0D6-4EB3-A404-739A8FAF4D18}" type="pres">
      <dgm:prSet presAssocID="{E23DD8B4-A6A3-45C8-AB14-D8B68F7312E9}" presName="hierRoot3" presStyleCnt="0"/>
      <dgm:spPr/>
    </dgm:pt>
    <dgm:pt modelId="{4F58AD08-9290-4A12-9273-8AF8A049CA02}" type="pres">
      <dgm:prSet presAssocID="{E23DD8B4-A6A3-45C8-AB14-D8B68F7312E9}" presName="composite3" presStyleCnt="0"/>
      <dgm:spPr/>
    </dgm:pt>
    <dgm:pt modelId="{32357461-5913-4878-993F-762F9F7B85ED}" type="pres">
      <dgm:prSet presAssocID="{E23DD8B4-A6A3-45C8-AB14-D8B68F7312E9}" presName="background3" presStyleLbl="node3" presStyleIdx="4" presStyleCnt="7"/>
      <dgm:spPr/>
    </dgm:pt>
    <dgm:pt modelId="{BD0F5873-3C0A-4F90-B5F5-D8204E49FA11}" type="pres">
      <dgm:prSet presAssocID="{E23DD8B4-A6A3-45C8-AB14-D8B68F7312E9}" presName="text3" presStyleLbl="fgAcc3" presStyleIdx="4" presStyleCnt="7" custScaleX="116452" custScaleY="59715" custLinFactX="75914" custLinFactNeighborX="100000" custLinFactNeighborY="870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12C0AA-74D5-4336-B625-5ECBA277BC0F}" type="pres">
      <dgm:prSet presAssocID="{E23DD8B4-A6A3-45C8-AB14-D8B68F7312E9}" presName="hierChild4" presStyleCnt="0"/>
      <dgm:spPr/>
    </dgm:pt>
    <dgm:pt modelId="{F855452D-0EC4-4140-BF7E-9D00B6E0F3DC}" type="pres">
      <dgm:prSet presAssocID="{2F0A96EC-E2F5-4935-BD31-EBAA93DEC4F5}" presName="Name17" presStyleLbl="parChTrans1D3" presStyleIdx="5" presStyleCnt="7"/>
      <dgm:spPr/>
      <dgm:t>
        <a:bodyPr/>
        <a:lstStyle/>
        <a:p>
          <a:endParaRPr lang="en-US"/>
        </a:p>
      </dgm:t>
    </dgm:pt>
    <dgm:pt modelId="{FA20B6AD-7E15-4BC7-8755-15FCB4B25A2E}" type="pres">
      <dgm:prSet presAssocID="{4E8BE666-7257-4149-B777-CF6861B9561C}" presName="hierRoot3" presStyleCnt="0"/>
      <dgm:spPr/>
    </dgm:pt>
    <dgm:pt modelId="{3AFD22FD-59B0-4FE9-A10C-69B0816DE9C7}" type="pres">
      <dgm:prSet presAssocID="{4E8BE666-7257-4149-B777-CF6861B9561C}" presName="composite3" presStyleCnt="0"/>
      <dgm:spPr/>
    </dgm:pt>
    <dgm:pt modelId="{73318397-CFF4-490A-8A78-6C928887DEAC}" type="pres">
      <dgm:prSet presAssocID="{4E8BE666-7257-4149-B777-CF6861B9561C}" presName="background3" presStyleLbl="node3" presStyleIdx="5" presStyleCnt="7"/>
      <dgm:spPr/>
    </dgm:pt>
    <dgm:pt modelId="{52CBD59B-DD86-455A-A2C6-F4054FD30436}" type="pres">
      <dgm:prSet presAssocID="{4E8BE666-7257-4149-B777-CF6861B9561C}" presName="text3" presStyleLbl="fgAcc3" presStyleIdx="5" presStyleCnt="7" custScaleX="117658" custScaleY="59591" custLinFactX="100000" custLinFactNeighborX="107364" custLinFactNeighborY="870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30DA19-0756-4263-8FAB-1825090EA86D}" type="pres">
      <dgm:prSet presAssocID="{4E8BE666-7257-4149-B777-CF6861B9561C}" presName="hierChild4" presStyleCnt="0"/>
      <dgm:spPr/>
    </dgm:pt>
    <dgm:pt modelId="{9622C00D-D120-47E0-85E4-66F2C1860DC4}" type="pres">
      <dgm:prSet presAssocID="{F5F3B821-9D03-41C8-B9A1-937F225A879A}" presName="Name23" presStyleLbl="parChTrans1D4" presStyleIdx="0" presStyleCnt="4"/>
      <dgm:spPr/>
      <dgm:t>
        <a:bodyPr/>
        <a:lstStyle/>
        <a:p>
          <a:endParaRPr lang="en-US"/>
        </a:p>
      </dgm:t>
    </dgm:pt>
    <dgm:pt modelId="{C0E2A9F6-A21F-41F6-9436-5B1CAFDBA815}" type="pres">
      <dgm:prSet presAssocID="{985028CF-8257-4C9B-8817-A29A99B763F7}" presName="hierRoot4" presStyleCnt="0"/>
      <dgm:spPr/>
    </dgm:pt>
    <dgm:pt modelId="{CA4C2451-9B79-4869-8681-7722E654CF28}" type="pres">
      <dgm:prSet presAssocID="{985028CF-8257-4C9B-8817-A29A99B763F7}" presName="composite4" presStyleCnt="0"/>
      <dgm:spPr/>
    </dgm:pt>
    <dgm:pt modelId="{6D27D568-4CBD-4370-A980-E5A857CF927D}" type="pres">
      <dgm:prSet presAssocID="{985028CF-8257-4C9B-8817-A29A99B763F7}" presName="background4" presStyleLbl="node4" presStyleIdx="0" presStyleCnt="4"/>
      <dgm:spPr>
        <a:blipFill rotWithShape="0">
          <a:blip xmlns:r="http://schemas.openxmlformats.org/officeDocument/2006/relationships" r:embed="rId1"/>
          <a:srcRect/>
          <a:stretch>
            <a:fillRect t="-76000" b="-76000"/>
          </a:stretch>
        </a:blipFill>
      </dgm:spPr>
    </dgm:pt>
    <dgm:pt modelId="{A4F314BB-4902-4566-BB62-F9443B3AA1D3}" type="pres">
      <dgm:prSet presAssocID="{985028CF-8257-4C9B-8817-A29A99B763F7}" presName="text4" presStyleLbl="fgAcc4" presStyleIdx="0" presStyleCnt="4" custScaleX="118367" custScaleY="74081" custLinFactX="92287" custLinFactY="15622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14ED9E-0D92-423E-AE20-969C1C70EFD8}" type="pres">
      <dgm:prSet presAssocID="{985028CF-8257-4C9B-8817-A29A99B763F7}" presName="hierChild5" presStyleCnt="0"/>
      <dgm:spPr/>
    </dgm:pt>
    <dgm:pt modelId="{34D30AF0-D894-4723-AAFF-5F8ABEA11364}" type="pres">
      <dgm:prSet presAssocID="{411204C8-3E3C-4423-AE93-0C5E89D68EF3}" presName="Name23" presStyleLbl="parChTrans1D4" presStyleIdx="1" presStyleCnt="4"/>
      <dgm:spPr/>
      <dgm:t>
        <a:bodyPr/>
        <a:lstStyle/>
        <a:p>
          <a:endParaRPr lang="en-US"/>
        </a:p>
      </dgm:t>
    </dgm:pt>
    <dgm:pt modelId="{14F2C05C-56D5-43D7-B6FB-40696C107EEA}" type="pres">
      <dgm:prSet presAssocID="{FB326372-F392-4837-A80E-84781BEF3355}" presName="hierRoot4" presStyleCnt="0"/>
      <dgm:spPr/>
    </dgm:pt>
    <dgm:pt modelId="{F5481F6E-341C-4AF0-921F-872A5085B657}" type="pres">
      <dgm:prSet presAssocID="{FB326372-F392-4837-A80E-84781BEF3355}" presName="composite4" presStyleCnt="0"/>
      <dgm:spPr/>
    </dgm:pt>
    <dgm:pt modelId="{D41A5FFD-C63F-4566-98B0-046B4E1E5E55}" type="pres">
      <dgm:prSet presAssocID="{FB326372-F392-4837-A80E-84781BEF3355}" presName="background4" presStyleLbl="node4" presStyleIdx="1" presStyleCnt="4"/>
      <dgm:spPr>
        <a:blipFill rotWithShape="0">
          <a:blip xmlns:r="http://schemas.openxmlformats.org/officeDocument/2006/relationships" r:embed="rId1"/>
          <a:srcRect/>
          <a:stretch>
            <a:fillRect t="-76000" b="-76000"/>
          </a:stretch>
        </a:blipFill>
      </dgm:spPr>
    </dgm:pt>
    <dgm:pt modelId="{33DE562A-8448-47C5-8F7B-56F3A4A79ED1}" type="pres">
      <dgm:prSet presAssocID="{FB326372-F392-4837-A80E-84781BEF3355}" presName="text4" presStyleLbl="fgAcc4" presStyleIdx="1" presStyleCnt="4" custScaleX="117039" custScaleY="73256" custLinFactX="100000" custLinFactY="15622" custLinFactNeighborX="109671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79521E-5058-4920-8C5C-511F9B39AAE8}" type="pres">
      <dgm:prSet presAssocID="{FB326372-F392-4837-A80E-84781BEF3355}" presName="hierChild5" presStyleCnt="0"/>
      <dgm:spPr/>
    </dgm:pt>
    <dgm:pt modelId="{2A4C11D6-A152-4B77-8C15-46DAA1A793A1}" type="pres">
      <dgm:prSet presAssocID="{337386C5-7668-41EB-927D-18DEA689F301}" presName="Name17" presStyleLbl="parChTrans1D3" presStyleIdx="6" presStyleCnt="7"/>
      <dgm:spPr/>
      <dgm:t>
        <a:bodyPr/>
        <a:lstStyle/>
        <a:p>
          <a:endParaRPr lang="en-US"/>
        </a:p>
      </dgm:t>
    </dgm:pt>
    <dgm:pt modelId="{12282D7E-E21B-44C7-B781-F2DACA404741}" type="pres">
      <dgm:prSet presAssocID="{C5BB31C5-7F19-4BEC-A479-002C4617D17C}" presName="hierRoot3" presStyleCnt="0"/>
      <dgm:spPr/>
    </dgm:pt>
    <dgm:pt modelId="{78DD9B98-396D-4E8A-866B-57A00A560DF4}" type="pres">
      <dgm:prSet presAssocID="{C5BB31C5-7F19-4BEC-A479-002C4617D17C}" presName="composite3" presStyleCnt="0"/>
      <dgm:spPr/>
    </dgm:pt>
    <dgm:pt modelId="{73C02E18-AECA-4FBD-B453-E433509C8F9F}" type="pres">
      <dgm:prSet presAssocID="{C5BB31C5-7F19-4BEC-A479-002C4617D17C}" presName="background3" presStyleLbl="node3" presStyleIdx="6" presStyleCnt="7"/>
      <dgm:spPr/>
    </dgm:pt>
    <dgm:pt modelId="{7CF965FF-F28B-4C36-BBEF-B6281CBB98B8}" type="pres">
      <dgm:prSet presAssocID="{C5BB31C5-7F19-4BEC-A479-002C4617D17C}" presName="text3" presStyleLbl="fgAcc3" presStyleIdx="6" presStyleCnt="7" custScaleX="113986" custScaleY="60279" custLinFactX="100000" custLinFactNeighborX="163211" custLinFactNeighborY="870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FBC19C-7922-4395-B33C-937343705B19}" type="pres">
      <dgm:prSet presAssocID="{C5BB31C5-7F19-4BEC-A479-002C4617D17C}" presName="hierChild4" presStyleCnt="0"/>
      <dgm:spPr/>
    </dgm:pt>
    <dgm:pt modelId="{E7D62B7F-03BE-4B36-939E-143800E10C0F}" type="pres">
      <dgm:prSet presAssocID="{E39E7826-5DF0-45F7-8B02-86F14EA0D058}" presName="Name23" presStyleLbl="parChTrans1D4" presStyleIdx="2" presStyleCnt="4"/>
      <dgm:spPr/>
      <dgm:t>
        <a:bodyPr/>
        <a:lstStyle/>
        <a:p>
          <a:endParaRPr lang="en-US"/>
        </a:p>
      </dgm:t>
    </dgm:pt>
    <dgm:pt modelId="{D653592D-C891-40E0-A558-FBBCC56512B1}" type="pres">
      <dgm:prSet presAssocID="{9414D44E-0B6D-45F1-BAFD-E96BDB38D0B5}" presName="hierRoot4" presStyleCnt="0"/>
      <dgm:spPr/>
    </dgm:pt>
    <dgm:pt modelId="{45A08977-ED2C-4B7E-A90A-8633800A8361}" type="pres">
      <dgm:prSet presAssocID="{9414D44E-0B6D-45F1-BAFD-E96BDB38D0B5}" presName="composite4" presStyleCnt="0"/>
      <dgm:spPr/>
    </dgm:pt>
    <dgm:pt modelId="{488E3251-DAFA-4523-8A3F-6FD0A03A6596}" type="pres">
      <dgm:prSet presAssocID="{9414D44E-0B6D-45F1-BAFD-E96BDB38D0B5}" presName="background4" presStyleLbl="node4" presStyleIdx="2" presStyleCnt="4"/>
      <dgm:spPr>
        <a:blipFill rotWithShape="0">
          <a:blip xmlns:r="http://schemas.openxmlformats.org/officeDocument/2006/relationships" r:embed="rId1"/>
          <a:srcRect/>
          <a:stretch>
            <a:fillRect t="-76000" b="-76000"/>
          </a:stretch>
        </a:blipFill>
      </dgm:spPr>
    </dgm:pt>
    <dgm:pt modelId="{2768A074-6335-48BF-848A-D44E817D9BE2}" type="pres">
      <dgm:prSet presAssocID="{9414D44E-0B6D-45F1-BAFD-E96BDB38D0B5}" presName="text4" presStyleLbl="fgAcc4" presStyleIdx="2" presStyleCnt="4" custScaleX="119725" custScaleY="74926" custLinFactX="100000" custLinFactY="14934" custLinFactNeighborX="165879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B22C83-C566-48BB-BB52-170EEF22F662}" type="pres">
      <dgm:prSet presAssocID="{9414D44E-0B6D-45F1-BAFD-E96BDB38D0B5}" presName="hierChild5" presStyleCnt="0"/>
      <dgm:spPr/>
    </dgm:pt>
    <dgm:pt modelId="{58051B50-B7B4-4967-944A-0392EA710BB1}" type="pres">
      <dgm:prSet presAssocID="{9084CF5C-26B1-4447-8374-0FC7197CFA12}" presName="Name23" presStyleLbl="parChTrans1D4" presStyleIdx="3" presStyleCnt="4"/>
      <dgm:spPr/>
      <dgm:t>
        <a:bodyPr/>
        <a:lstStyle/>
        <a:p>
          <a:endParaRPr lang="en-US"/>
        </a:p>
      </dgm:t>
    </dgm:pt>
    <dgm:pt modelId="{01484227-AE77-46EA-AE1C-53EF955F2395}" type="pres">
      <dgm:prSet presAssocID="{20861CF5-90D2-4631-8C3C-380F45D3A558}" presName="hierRoot4" presStyleCnt="0"/>
      <dgm:spPr/>
    </dgm:pt>
    <dgm:pt modelId="{93FDBEC4-C964-4E80-AB7A-E2446D0B56B8}" type="pres">
      <dgm:prSet presAssocID="{20861CF5-90D2-4631-8C3C-380F45D3A558}" presName="composite4" presStyleCnt="0"/>
      <dgm:spPr/>
    </dgm:pt>
    <dgm:pt modelId="{C938B117-BE51-42A2-8738-CF16B9B4227A}" type="pres">
      <dgm:prSet presAssocID="{20861CF5-90D2-4631-8C3C-380F45D3A558}" presName="background4" presStyleLbl="node4" presStyleIdx="3" presStyleCnt="4"/>
      <dgm:spPr>
        <a:blipFill rotWithShape="0">
          <a:blip xmlns:r="http://schemas.openxmlformats.org/officeDocument/2006/relationships" r:embed="rId1"/>
          <a:srcRect/>
          <a:stretch>
            <a:fillRect t="-76000" b="-76000"/>
          </a:stretch>
        </a:blipFill>
      </dgm:spPr>
    </dgm:pt>
    <dgm:pt modelId="{B8086E21-7411-4112-A47C-550D5A7FF8BC}" type="pres">
      <dgm:prSet presAssocID="{20861CF5-90D2-4631-8C3C-380F45D3A558}" presName="text4" presStyleLbl="fgAcc4" presStyleIdx="3" presStyleCnt="4" custScaleX="121115" custScaleY="75790" custLinFactX="100000" custLinFactY="14934" custLinFactNeighborX="168713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79FF6D-5B51-4705-9A64-3AA51BB2EAA7}" type="pres">
      <dgm:prSet presAssocID="{20861CF5-90D2-4631-8C3C-380F45D3A558}" presName="hierChild5" presStyleCnt="0"/>
      <dgm:spPr/>
    </dgm:pt>
    <dgm:pt modelId="{AB2817F6-BBC0-4C9D-B876-B0E8CCFF9945}" type="pres">
      <dgm:prSet presAssocID="{A2460883-AAA9-4DA1-B44E-A80A1E126D0C}" presName="Name10" presStyleLbl="parChTrans1D2" presStyleIdx="2" presStyleCnt="5"/>
      <dgm:spPr/>
      <dgm:t>
        <a:bodyPr/>
        <a:lstStyle/>
        <a:p>
          <a:endParaRPr lang="en-US"/>
        </a:p>
      </dgm:t>
    </dgm:pt>
    <dgm:pt modelId="{10B64149-448F-4EBE-A4DB-8D4E9C502824}" type="pres">
      <dgm:prSet presAssocID="{69F53CA5-B14A-4221-998F-3D855D048A79}" presName="hierRoot2" presStyleCnt="0"/>
      <dgm:spPr/>
    </dgm:pt>
    <dgm:pt modelId="{BFE64B3A-CBD2-4E61-AEC1-D243C971B170}" type="pres">
      <dgm:prSet presAssocID="{69F53CA5-B14A-4221-998F-3D855D048A79}" presName="composite2" presStyleCnt="0"/>
      <dgm:spPr/>
    </dgm:pt>
    <dgm:pt modelId="{AA8B44AF-B258-4341-93F1-999D68308823}" type="pres">
      <dgm:prSet presAssocID="{69F53CA5-B14A-4221-998F-3D855D048A79}" presName="background2" presStyleLbl="node2" presStyleIdx="2" presStyleCnt="5"/>
      <dgm:spPr/>
    </dgm:pt>
    <dgm:pt modelId="{63AFBE11-12D8-4D20-B428-00DA9E1E1B5A}" type="pres">
      <dgm:prSet presAssocID="{69F53CA5-B14A-4221-998F-3D855D048A79}" presName="text2" presStyleLbl="fgAcc2" presStyleIdx="2" presStyleCnt="5" custScaleX="206581" custScaleY="95683" custLinFactX="-150152" custLinFactY="-58062" custLinFactNeighborX="-2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7C3C29-5314-4D56-BA49-F2D27EAF8B01}" type="pres">
      <dgm:prSet presAssocID="{69F53CA5-B14A-4221-998F-3D855D048A79}" presName="hierChild3" presStyleCnt="0"/>
      <dgm:spPr/>
    </dgm:pt>
    <dgm:pt modelId="{EA8E478C-5051-4DE1-B187-61E7CF2D5312}" type="pres">
      <dgm:prSet presAssocID="{F0213E36-A52B-4795-BD85-E7ECA54D5721}" presName="Name10" presStyleLbl="parChTrans1D2" presStyleIdx="3" presStyleCnt="5"/>
      <dgm:spPr/>
      <dgm:t>
        <a:bodyPr/>
        <a:lstStyle/>
        <a:p>
          <a:endParaRPr lang="en-US"/>
        </a:p>
      </dgm:t>
    </dgm:pt>
    <dgm:pt modelId="{3EBBBBF2-E598-477D-93E5-01F5CD354B40}" type="pres">
      <dgm:prSet presAssocID="{67084E82-6735-4F9C-A4FA-17258F1AA67A}" presName="hierRoot2" presStyleCnt="0"/>
      <dgm:spPr/>
    </dgm:pt>
    <dgm:pt modelId="{6CAE2630-5BCD-45EE-BC06-5BEAE50ADBAE}" type="pres">
      <dgm:prSet presAssocID="{67084E82-6735-4F9C-A4FA-17258F1AA67A}" presName="composite2" presStyleCnt="0"/>
      <dgm:spPr/>
    </dgm:pt>
    <dgm:pt modelId="{47E75E9A-4561-44B6-966B-B58B1A0CB1D0}" type="pres">
      <dgm:prSet presAssocID="{67084E82-6735-4F9C-A4FA-17258F1AA67A}" presName="background2" presStyleLbl="node2" presStyleIdx="3" presStyleCnt="5"/>
      <dgm:spPr/>
    </dgm:pt>
    <dgm:pt modelId="{7A36929C-C643-464E-A749-DD8C929469EB}" type="pres">
      <dgm:prSet presAssocID="{67084E82-6735-4F9C-A4FA-17258F1AA67A}" presName="text2" presStyleLbl="fgAcc2" presStyleIdx="3" presStyleCnt="5" custScaleX="218732" custScaleY="95683" custLinFactX="-135919" custLinFactY="-58062" custLinFactNeighborX="-2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697B08-E6B3-4551-B096-55364CB601B6}" type="pres">
      <dgm:prSet presAssocID="{67084E82-6735-4F9C-A4FA-17258F1AA67A}" presName="hierChild3" presStyleCnt="0"/>
      <dgm:spPr/>
    </dgm:pt>
    <dgm:pt modelId="{C05FFFAF-4DDB-4200-B1FF-52D0081D0F2B}" type="pres">
      <dgm:prSet presAssocID="{AAD124D8-9EA4-49FC-9208-FDD1F5242284}" presName="Name10" presStyleLbl="parChTrans1D2" presStyleIdx="4" presStyleCnt="5"/>
      <dgm:spPr/>
      <dgm:t>
        <a:bodyPr/>
        <a:lstStyle/>
        <a:p>
          <a:endParaRPr lang="en-US"/>
        </a:p>
      </dgm:t>
    </dgm:pt>
    <dgm:pt modelId="{F9644075-616D-4454-A5A0-06F7BAE0794D}" type="pres">
      <dgm:prSet presAssocID="{64528549-82A1-46ED-8DAE-9BE88280DBB6}" presName="hierRoot2" presStyleCnt="0"/>
      <dgm:spPr/>
    </dgm:pt>
    <dgm:pt modelId="{B2525BE0-88DB-495F-A799-8EF1C24C9DE4}" type="pres">
      <dgm:prSet presAssocID="{64528549-82A1-46ED-8DAE-9BE88280DBB6}" presName="composite2" presStyleCnt="0"/>
      <dgm:spPr/>
    </dgm:pt>
    <dgm:pt modelId="{BADF42CA-A14A-46CD-92F8-75CF54893F21}" type="pres">
      <dgm:prSet presAssocID="{64528549-82A1-46ED-8DAE-9BE88280DBB6}" presName="background2" presStyleLbl="node2" presStyleIdx="4" presStyleCnt="5"/>
      <dgm:spPr/>
    </dgm:pt>
    <dgm:pt modelId="{CDFEE3E9-1370-4186-9E1A-364808029E3A}" type="pres">
      <dgm:prSet presAssocID="{64528549-82A1-46ED-8DAE-9BE88280DBB6}" presName="text2" presStyleLbl="fgAcc2" presStyleIdx="4" presStyleCnt="5" custScaleX="401009" custScaleY="134854" custLinFactX="-88944" custLinFactY="-58062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3ECBC0-DFC3-4809-B2F1-820EF3E3FD40}" type="pres">
      <dgm:prSet presAssocID="{64528549-82A1-46ED-8DAE-9BE88280DBB6}" presName="hierChild3" presStyleCnt="0"/>
      <dgm:spPr/>
    </dgm:pt>
  </dgm:ptLst>
  <dgm:cxnLst>
    <dgm:cxn modelId="{9BADB8AC-DFDB-4C4D-9712-029AC972A4B8}" srcId="{C049574C-6FFA-4F60-9A52-B28EA0570374}" destId="{24E53CD6-CA8D-4B04-92B8-F2217A8180A7}" srcOrd="0" destOrd="0" parTransId="{FC24AA1E-5DC7-43F6-AC88-CE722D431FCD}" sibTransId="{9EB89F3C-AE18-4521-B17D-8A1C7E851EC8}"/>
    <dgm:cxn modelId="{A4F0287C-9A01-4E9D-B8F7-A091316441DB}" type="presOf" srcId="{9084CF5C-26B1-4447-8374-0FC7197CFA12}" destId="{58051B50-B7B4-4967-944A-0392EA710BB1}" srcOrd="0" destOrd="0" presId="urn:microsoft.com/office/officeart/2005/8/layout/hierarchy1"/>
    <dgm:cxn modelId="{691E59D8-ADE2-44A4-B3AD-5ED0AD4B8D2A}" type="presOf" srcId="{2F0A96EC-E2F5-4935-BD31-EBAA93DEC4F5}" destId="{F855452D-0EC4-4140-BF7E-9D00B6E0F3DC}" srcOrd="0" destOrd="0" presId="urn:microsoft.com/office/officeart/2005/8/layout/hierarchy1"/>
    <dgm:cxn modelId="{D197AFF0-470F-4860-A98A-D444F682E7F9}" type="presOf" srcId="{E86DCD26-03FF-411B-860C-0C2C89D28448}" destId="{C705DC62-0D51-40EA-8B44-C167DD1F89FD}" srcOrd="0" destOrd="0" presId="urn:microsoft.com/office/officeart/2005/8/layout/hierarchy1"/>
    <dgm:cxn modelId="{A52C3EFE-6ED9-4247-A308-DB0D31931655}" srcId="{4E8BE666-7257-4149-B777-CF6861B9561C}" destId="{985028CF-8257-4C9B-8817-A29A99B763F7}" srcOrd="0" destOrd="0" parTransId="{F5F3B821-9D03-41C8-B9A1-937F225A879A}" sibTransId="{0A192390-3CFF-4698-B49A-ECCBFFD308BF}"/>
    <dgm:cxn modelId="{6CC4684F-8431-4465-96D9-E52A5606084D}" type="presOf" srcId="{C14F161C-7F56-43A9-9668-7A35D1E666C4}" destId="{3CB5D8C8-AF08-4DA3-8F61-BA322CDF6172}" srcOrd="0" destOrd="0" presId="urn:microsoft.com/office/officeart/2005/8/layout/hierarchy1"/>
    <dgm:cxn modelId="{840E4B2D-BF33-4721-A74F-5799E76BB523}" type="presOf" srcId="{E23DD8B4-A6A3-45C8-AB14-D8B68F7312E9}" destId="{BD0F5873-3C0A-4F90-B5F5-D8204E49FA11}" srcOrd="0" destOrd="0" presId="urn:microsoft.com/office/officeart/2005/8/layout/hierarchy1"/>
    <dgm:cxn modelId="{7B1E0BBE-6890-4F40-AD6C-F49EC1ADAEAB}" srcId="{3D1B0401-7C7D-400E-85C4-AACC4B3B70F0}" destId="{E86DCD26-03FF-411B-860C-0C2C89D28448}" srcOrd="3" destOrd="0" parTransId="{031E6F75-5C87-4743-BC37-09C8CA37ABA7}" sibTransId="{73E3E95D-8D28-488A-A190-82618F63A1C3}"/>
    <dgm:cxn modelId="{A8734B7A-7341-4479-84A2-322F8B493AF6}" type="presOf" srcId="{40E42BDD-699C-46D8-9F25-D99D28E44E8F}" destId="{80705D3C-6777-4723-B0FA-60E3770A4B71}" srcOrd="0" destOrd="0" presId="urn:microsoft.com/office/officeart/2005/8/layout/hierarchy1"/>
    <dgm:cxn modelId="{D400FC81-D396-41E4-9F1B-96CDAC042913}" type="presOf" srcId="{AAD124D8-9EA4-49FC-9208-FDD1F5242284}" destId="{C05FFFAF-4DDB-4200-B1FF-52D0081D0F2B}" srcOrd="0" destOrd="0" presId="urn:microsoft.com/office/officeart/2005/8/layout/hierarchy1"/>
    <dgm:cxn modelId="{F6972299-5C24-4C29-A10B-ADA28946C4D0}" type="presOf" srcId="{2A4EBF1C-6A9A-4E38-B2EE-33D450C76197}" destId="{83BE111E-73B4-496E-867A-B678042EC524}" srcOrd="0" destOrd="0" presId="urn:microsoft.com/office/officeart/2005/8/layout/hierarchy1"/>
    <dgm:cxn modelId="{792789C9-8DB6-4BFB-A522-B9C1F365FA09}" type="presOf" srcId="{8BE47A1C-A3DF-4BE4-B9E0-11761C3AFF3F}" destId="{F9C5286B-966B-4CF9-BA74-B0487C985BA1}" srcOrd="0" destOrd="0" presId="urn:microsoft.com/office/officeart/2005/8/layout/hierarchy1"/>
    <dgm:cxn modelId="{D6BAA93B-6B48-4564-9013-C754C1A12C0D}" type="presOf" srcId="{64528549-82A1-46ED-8DAE-9BE88280DBB6}" destId="{CDFEE3E9-1370-4186-9E1A-364808029E3A}" srcOrd="0" destOrd="0" presId="urn:microsoft.com/office/officeart/2005/8/layout/hierarchy1"/>
    <dgm:cxn modelId="{81F31D76-F391-41BC-81FC-FB57462F0989}" srcId="{24E53CD6-CA8D-4B04-92B8-F2217A8180A7}" destId="{97F4E61D-3E26-4F48-A6B6-2785DFAEFD60}" srcOrd="0" destOrd="0" parTransId="{40E42BDD-699C-46D8-9F25-D99D28E44E8F}" sibTransId="{E439FF02-D39D-469B-8A50-7A989972FF62}"/>
    <dgm:cxn modelId="{481F1373-6B1D-48D0-9F7D-68C55D51F55C}" type="presOf" srcId="{F0213E36-A52B-4795-BD85-E7ECA54D5721}" destId="{EA8E478C-5051-4DE1-B187-61E7CF2D5312}" srcOrd="0" destOrd="0" presId="urn:microsoft.com/office/officeart/2005/8/layout/hierarchy1"/>
    <dgm:cxn modelId="{66FCABE8-2D07-4D2B-8979-C178B8BA0BB1}" type="presOf" srcId="{67084E82-6735-4F9C-A4FA-17258F1AA67A}" destId="{7A36929C-C643-464E-A749-DD8C929469EB}" srcOrd="0" destOrd="0" presId="urn:microsoft.com/office/officeart/2005/8/layout/hierarchy1"/>
    <dgm:cxn modelId="{294231F3-9F71-4C36-8BC5-AA6D83F18BB9}" type="presOf" srcId="{F5F3B821-9D03-41C8-B9A1-937F225A879A}" destId="{9622C00D-D120-47E0-85E4-66F2C1860DC4}" srcOrd="0" destOrd="0" presId="urn:microsoft.com/office/officeart/2005/8/layout/hierarchy1"/>
    <dgm:cxn modelId="{BE980CC4-6C78-464F-AF56-CFE3273E268A}" type="presOf" srcId="{985028CF-8257-4C9B-8817-A29A99B763F7}" destId="{A4F314BB-4902-4566-BB62-F9443B3AA1D3}" srcOrd="0" destOrd="0" presId="urn:microsoft.com/office/officeart/2005/8/layout/hierarchy1"/>
    <dgm:cxn modelId="{0AEBBEFC-674F-442A-B54F-08637D388F75}" type="presOf" srcId="{C049574C-6FFA-4F60-9A52-B28EA0570374}" destId="{88AEC2A2-6232-4AE3-AC84-4DC6B118C483}" srcOrd="0" destOrd="0" presId="urn:microsoft.com/office/officeart/2005/8/layout/hierarchy1"/>
    <dgm:cxn modelId="{77ED0AC8-AB1F-401C-9CF7-B2B83D23BF4F}" type="presOf" srcId="{E39E7826-5DF0-45F7-8B02-86F14EA0D058}" destId="{E7D62B7F-03BE-4B36-939E-143800E10C0F}" srcOrd="0" destOrd="0" presId="urn:microsoft.com/office/officeart/2005/8/layout/hierarchy1"/>
    <dgm:cxn modelId="{62E66189-4697-4978-8ABB-B012EFFF8A58}" type="presOf" srcId="{AB8B3ACA-2DCD-47DE-BBEA-251084B4E637}" destId="{BE1E53E5-EB85-42EA-8F28-399B9F32EACF}" srcOrd="0" destOrd="0" presId="urn:microsoft.com/office/officeart/2005/8/layout/hierarchy1"/>
    <dgm:cxn modelId="{B8A5C291-C9EA-4E9B-9D6A-D1C7121426D8}" srcId="{3D1B0401-7C7D-400E-85C4-AACC4B3B70F0}" destId="{4E8BE666-7257-4149-B777-CF6861B9561C}" srcOrd="5" destOrd="0" parTransId="{2F0A96EC-E2F5-4935-BD31-EBAA93DEC4F5}" sibTransId="{48C04EAF-1C21-4B19-9097-F9A01D9EF5D2}"/>
    <dgm:cxn modelId="{CCA5D63E-0A5C-4D64-918D-989573868046}" type="presOf" srcId="{C5BB31C5-7F19-4BEC-A479-002C4617D17C}" destId="{7CF965FF-F28B-4C36-BBEF-B6281CBB98B8}" srcOrd="0" destOrd="0" presId="urn:microsoft.com/office/officeart/2005/8/layout/hierarchy1"/>
    <dgm:cxn modelId="{5731001A-8B15-4BDE-8013-382802AD31E0}" type="presOf" srcId="{031E6F75-5C87-4743-BC37-09C8CA37ABA7}" destId="{58D51AFC-E20B-4D43-9A46-AE95E33F380B}" srcOrd="0" destOrd="0" presId="urn:microsoft.com/office/officeart/2005/8/layout/hierarchy1"/>
    <dgm:cxn modelId="{43A20038-4701-4E6B-A55F-0C4FC270285E}" srcId="{24E53CD6-CA8D-4B04-92B8-F2217A8180A7}" destId="{3D1B0401-7C7D-400E-85C4-AACC4B3B70F0}" srcOrd="1" destOrd="0" parTransId="{AB8B3ACA-2DCD-47DE-BBEA-251084B4E637}" sibTransId="{CA2F4D9D-B37E-430F-A9DA-B2820DAF893E}"/>
    <dgm:cxn modelId="{473119C9-0644-4D98-8FC0-FCDD22B353F0}" type="presOf" srcId="{97F4E61D-3E26-4F48-A6B6-2785DFAEFD60}" destId="{2B36686E-670D-4B2A-9752-65B1C8D83F9A}" srcOrd="0" destOrd="0" presId="urn:microsoft.com/office/officeart/2005/8/layout/hierarchy1"/>
    <dgm:cxn modelId="{6991645C-81B7-4B58-AA46-81F368A160EE}" srcId="{C5BB31C5-7F19-4BEC-A479-002C4617D17C}" destId="{9414D44E-0B6D-45F1-BAFD-E96BDB38D0B5}" srcOrd="0" destOrd="0" parTransId="{E39E7826-5DF0-45F7-8B02-86F14EA0D058}" sibTransId="{09A0C52C-4B89-4D21-86BF-CED080938788}"/>
    <dgm:cxn modelId="{6AE2C415-2782-4B4E-840F-0EE61E51C869}" type="presOf" srcId="{A2460883-AAA9-4DA1-B44E-A80A1E126D0C}" destId="{AB2817F6-BBC0-4C9D-B876-B0E8CCFF9945}" srcOrd="0" destOrd="0" presId="urn:microsoft.com/office/officeart/2005/8/layout/hierarchy1"/>
    <dgm:cxn modelId="{0CA8A104-6759-4D23-A496-62752BA6B449}" srcId="{3D1B0401-7C7D-400E-85C4-AACC4B3B70F0}" destId="{9E09419D-803E-40B1-A45B-A57D72025367}" srcOrd="0" destOrd="0" parTransId="{E41E042F-1D00-4131-915C-AC86B4BB08F3}" sibTransId="{31D019A7-91DD-4B4F-9AA9-452BAC716309}"/>
    <dgm:cxn modelId="{1D7BC52A-F315-4DEC-BFB0-0C0D6082C548}" srcId="{3D1B0401-7C7D-400E-85C4-AACC4B3B70F0}" destId="{E23DD8B4-A6A3-45C8-AB14-D8B68F7312E9}" srcOrd="4" destOrd="0" parTransId="{5837A583-3A49-4DB8-A0D2-6FFF15A2B36D}" sibTransId="{4BA35513-C985-4294-AADE-B5E360DAD0A8}"/>
    <dgm:cxn modelId="{F4130C53-A652-4883-B4E4-63F62043D2D6}" srcId="{C5BB31C5-7F19-4BEC-A479-002C4617D17C}" destId="{20861CF5-90D2-4631-8C3C-380F45D3A558}" srcOrd="1" destOrd="0" parTransId="{9084CF5C-26B1-4447-8374-0FC7197CFA12}" sibTransId="{F86FB5F0-C207-4FED-906E-CBC19FB98D56}"/>
    <dgm:cxn modelId="{53AE1F7A-713E-447B-A287-3DE869874EF4}" srcId="{3D1B0401-7C7D-400E-85C4-AACC4B3B70F0}" destId="{8BE47A1C-A3DF-4BE4-B9E0-11761C3AFF3F}" srcOrd="2" destOrd="0" parTransId="{836BA521-46D3-4161-ACC9-63D812EF8CF8}" sibTransId="{5D002D29-4C80-43A7-AE9F-9D011C39E21F}"/>
    <dgm:cxn modelId="{E9144EFE-0394-4E6F-B3EF-1734CEED5F8A}" srcId="{3D1B0401-7C7D-400E-85C4-AACC4B3B70F0}" destId="{C5BB31C5-7F19-4BEC-A479-002C4617D17C}" srcOrd="6" destOrd="0" parTransId="{337386C5-7668-41EB-927D-18DEA689F301}" sibTransId="{EC3B888F-CDF8-454B-A095-BE0821546518}"/>
    <dgm:cxn modelId="{41B87B3D-E899-4011-ABD7-5378426B6729}" type="presOf" srcId="{3D1B0401-7C7D-400E-85C4-AACC4B3B70F0}" destId="{5D6FF5F4-81B3-47EA-B8BB-128DE4AAD035}" srcOrd="0" destOrd="0" presId="urn:microsoft.com/office/officeart/2005/8/layout/hierarchy1"/>
    <dgm:cxn modelId="{9CD0549D-F764-4DEE-B4DF-6469DCC556A5}" srcId="{24E53CD6-CA8D-4B04-92B8-F2217A8180A7}" destId="{64528549-82A1-46ED-8DAE-9BE88280DBB6}" srcOrd="4" destOrd="0" parTransId="{AAD124D8-9EA4-49FC-9208-FDD1F5242284}" sibTransId="{541E7B45-9415-436E-B97C-EBEF55CE16EE}"/>
    <dgm:cxn modelId="{24F07964-7BA1-4AC4-B276-C5CE2691FBC0}" srcId="{24E53CD6-CA8D-4B04-92B8-F2217A8180A7}" destId="{69F53CA5-B14A-4221-998F-3D855D048A79}" srcOrd="2" destOrd="0" parTransId="{A2460883-AAA9-4DA1-B44E-A80A1E126D0C}" sibTransId="{158EAFDD-DF42-4606-A200-1469F3B6D48C}"/>
    <dgm:cxn modelId="{241DCF51-F40A-42C2-83CD-A2A4D2779911}" type="presOf" srcId="{411204C8-3E3C-4423-AE93-0C5E89D68EF3}" destId="{34D30AF0-D894-4723-AAFF-5F8ABEA11364}" srcOrd="0" destOrd="0" presId="urn:microsoft.com/office/officeart/2005/8/layout/hierarchy1"/>
    <dgm:cxn modelId="{2013602D-BE06-46FC-A233-8A7021347CB0}" type="presOf" srcId="{E41E042F-1D00-4131-915C-AC86B4BB08F3}" destId="{973F755D-5224-40E8-BEA9-9F6A262090AC}" srcOrd="0" destOrd="0" presId="urn:microsoft.com/office/officeart/2005/8/layout/hierarchy1"/>
    <dgm:cxn modelId="{63034B03-1724-4312-B1B8-9002ABE8EEDA}" type="presOf" srcId="{337386C5-7668-41EB-927D-18DEA689F301}" destId="{2A4C11D6-A152-4B77-8C15-46DAA1A793A1}" srcOrd="0" destOrd="0" presId="urn:microsoft.com/office/officeart/2005/8/layout/hierarchy1"/>
    <dgm:cxn modelId="{B711F44F-FE64-42C8-9011-12D02339FC42}" type="presOf" srcId="{24E53CD6-CA8D-4B04-92B8-F2217A8180A7}" destId="{2DBC1FA9-4A70-4585-97BD-FF81BF2000E2}" srcOrd="0" destOrd="0" presId="urn:microsoft.com/office/officeart/2005/8/layout/hierarchy1"/>
    <dgm:cxn modelId="{1A31E116-4FE8-4907-BE1E-3C55D63997F6}" type="presOf" srcId="{4E8BE666-7257-4149-B777-CF6861B9561C}" destId="{52CBD59B-DD86-455A-A2C6-F4054FD30436}" srcOrd="0" destOrd="0" presId="urn:microsoft.com/office/officeart/2005/8/layout/hierarchy1"/>
    <dgm:cxn modelId="{037AB8D3-EAFE-45BD-A2B4-F9A1D16D7495}" srcId="{4E8BE666-7257-4149-B777-CF6861B9561C}" destId="{FB326372-F392-4837-A80E-84781BEF3355}" srcOrd="1" destOrd="0" parTransId="{411204C8-3E3C-4423-AE93-0C5E89D68EF3}" sibTransId="{528D46E8-CDFB-4751-9300-027D2E77EFE5}"/>
    <dgm:cxn modelId="{73080171-4370-46AA-8A2C-8DC28098C38C}" type="presOf" srcId="{FB326372-F392-4837-A80E-84781BEF3355}" destId="{33DE562A-8448-47C5-8F7B-56F3A4A79ED1}" srcOrd="0" destOrd="0" presId="urn:microsoft.com/office/officeart/2005/8/layout/hierarchy1"/>
    <dgm:cxn modelId="{412F49F7-6CC8-442D-AE64-45BA6B185B3B}" type="presOf" srcId="{9E09419D-803E-40B1-A45B-A57D72025367}" destId="{925614CB-83DC-40EC-BCB2-3CB25E1717CF}" srcOrd="0" destOrd="0" presId="urn:microsoft.com/office/officeart/2005/8/layout/hierarchy1"/>
    <dgm:cxn modelId="{3CBAE884-BA04-4146-BDD1-20E3B2615DF7}" srcId="{24E53CD6-CA8D-4B04-92B8-F2217A8180A7}" destId="{67084E82-6735-4F9C-A4FA-17258F1AA67A}" srcOrd="3" destOrd="0" parTransId="{F0213E36-A52B-4795-BD85-E7ECA54D5721}" sibTransId="{9D6D19A2-7458-4680-9A87-1369E1FBF93A}"/>
    <dgm:cxn modelId="{B6760C47-5409-4C47-BF97-C69312D35133}" type="presOf" srcId="{69F53CA5-B14A-4221-998F-3D855D048A79}" destId="{63AFBE11-12D8-4D20-B428-00DA9E1E1B5A}" srcOrd="0" destOrd="0" presId="urn:microsoft.com/office/officeart/2005/8/layout/hierarchy1"/>
    <dgm:cxn modelId="{83B2F4E0-2911-4EEE-8350-EDD156F81B81}" type="presOf" srcId="{5837A583-3A49-4DB8-A0D2-6FFF15A2B36D}" destId="{87A835CD-4722-4DB9-AB54-B6AEE21A6FA8}" srcOrd="0" destOrd="0" presId="urn:microsoft.com/office/officeart/2005/8/layout/hierarchy1"/>
    <dgm:cxn modelId="{CBD7AAFB-ACFB-4504-BBBB-165F68D566F9}" type="presOf" srcId="{9414D44E-0B6D-45F1-BAFD-E96BDB38D0B5}" destId="{2768A074-6335-48BF-848A-D44E817D9BE2}" srcOrd="0" destOrd="0" presId="urn:microsoft.com/office/officeart/2005/8/layout/hierarchy1"/>
    <dgm:cxn modelId="{C52AB659-1724-45C5-B9EB-C217AE16A094}" type="presOf" srcId="{20861CF5-90D2-4631-8C3C-380F45D3A558}" destId="{B8086E21-7411-4112-A47C-550D5A7FF8BC}" srcOrd="0" destOrd="0" presId="urn:microsoft.com/office/officeart/2005/8/layout/hierarchy1"/>
    <dgm:cxn modelId="{A5EE295A-E47E-46C7-8733-F6FB9A87A040}" type="presOf" srcId="{836BA521-46D3-4161-ACC9-63D812EF8CF8}" destId="{7528BBFD-87C0-46C2-BD98-8AFE0A317A54}" srcOrd="0" destOrd="0" presId="urn:microsoft.com/office/officeart/2005/8/layout/hierarchy1"/>
    <dgm:cxn modelId="{54C92EBA-A422-4DBE-A0C1-5BB5F7DAB13C}" srcId="{3D1B0401-7C7D-400E-85C4-AACC4B3B70F0}" destId="{C14F161C-7F56-43A9-9668-7A35D1E666C4}" srcOrd="1" destOrd="0" parTransId="{2A4EBF1C-6A9A-4E38-B2EE-33D450C76197}" sibTransId="{5B06D9E4-D59B-414C-B496-139D81E68D3C}"/>
    <dgm:cxn modelId="{A124D4AB-9FD4-417A-9618-7E5D9C79F3FF}" type="presParOf" srcId="{88AEC2A2-6232-4AE3-AC84-4DC6B118C483}" destId="{0D8C2898-6573-4311-B91A-D57FE04A3B1A}" srcOrd="0" destOrd="0" presId="urn:microsoft.com/office/officeart/2005/8/layout/hierarchy1"/>
    <dgm:cxn modelId="{B3728732-2676-4CC5-9A68-28521B4EBFDC}" type="presParOf" srcId="{0D8C2898-6573-4311-B91A-D57FE04A3B1A}" destId="{3706B455-479A-4CEA-9E9A-8408CBD7CD05}" srcOrd="0" destOrd="0" presId="urn:microsoft.com/office/officeart/2005/8/layout/hierarchy1"/>
    <dgm:cxn modelId="{A864639A-891F-4541-80BB-6743E8F5DA6D}" type="presParOf" srcId="{3706B455-479A-4CEA-9E9A-8408CBD7CD05}" destId="{570D0C8F-E5BB-4014-B587-F9A2F68473EA}" srcOrd="0" destOrd="0" presId="urn:microsoft.com/office/officeart/2005/8/layout/hierarchy1"/>
    <dgm:cxn modelId="{8C47ECA1-579C-4467-967F-5B9CB63586AF}" type="presParOf" srcId="{3706B455-479A-4CEA-9E9A-8408CBD7CD05}" destId="{2DBC1FA9-4A70-4585-97BD-FF81BF2000E2}" srcOrd="1" destOrd="0" presId="urn:microsoft.com/office/officeart/2005/8/layout/hierarchy1"/>
    <dgm:cxn modelId="{C9D800B9-D2E2-4F35-A990-5C5EA44515F7}" type="presParOf" srcId="{0D8C2898-6573-4311-B91A-D57FE04A3B1A}" destId="{89B15C85-3B0B-4A77-95F9-72D8DED9CA45}" srcOrd="1" destOrd="0" presId="urn:microsoft.com/office/officeart/2005/8/layout/hierarchy1"/>
    <dgm:cxn modelId="{7B757719-BA7F-4D98-A74F-1B9DAEEAE3B8}" type="presParOf" srcId="{89B15C85-3B0B-4A77-95F9-72D8DED9CA45}" destId="{80705D3C-6777-4723-B0FA-60E3770A4B71}" srcOrd="0" destOrd="0" presId="urn:microsoft.com/office/officeart/2005/8/layout/hierarchy1"/>
    <dgm:cxn modelId="{25F7D3D1-A812-4E90-ACB3-0E505ABBD87B}" type="presParOf" srcId="{89B15C85-3B0B-4A77-95F9-72D8DED9CA45}" destId="{21643FCD-7AEB-4C14-AA60-F9802241D04E}" srcOrd="1" destOrd="0" presId="urn:microsoft.com/office/officeart/2005/8/layout/hierarchy1"/>
    <dgm:cxn modelId="{83200035-0C63-485B-8B99-7299C8047056}" type="presParOf" srcId="{21643FCD-7AEB-4C14-AA60-F9802241D04E}" destId="{0C8D8779-F974-4DE4-A5E4-FBD0B66EA052}" srcOrd="0" destOrd="0" presId="urn:microsoft.com/office/officeart/2005/8/layout/hierarchy1"/>
    <dgm:cxn modelId="{B463DC4E-A3D4-4AB8-AE25-48BBA63D57F2}" type="presParOf" srcId="{0C8D8779-F974-4DE4-A5E4-FBD0B66EA052}" destId="{C1007173-E09E-491E-9B48-4018A0932722}" srcOrd="0" destOrd="0" presId="urn:microsoft.com/office/officeart/2005/8/layout/hierarchy1"/>
    <dgm:cxn modelId="{42034F02-A06A-43C2-94BB-6095B977EA73}" type="presParOf" srcId="{0C8D8779-F974-4DE4-A5E4-FBD0B66EA052}" destId="{2B36686E-670D-4B2A-9752-65B1C8D83F9A}" srcOrd="1" destOrd="0" presId="urn:microsoft.com/office/officeart/2005/8/layout/hierarchy1"/>
    <dgm:cxn modelId="{BF90A50D-0D86-48F7-ABD6-7DEB6808C353}" type="presParOf" srcId="{21643FCD-7AEB-4C14-AA60-F9802241D04E}" destId="{D4A6DAAA-FE59-41C4-906B-9851A1487CC4}" srcOrd="1" destOrd="0" presId="urn:microsoft.com/office/officeart/2005/8/layout/hierarchy1"/>
    <dgm:cxn modelId="{B1775AA4-D43F-4FF6-A12A-222B0F6C5DEF}" type="presParOf" srcId="{89B15C85-3B0B-4A77-95F9-72D8DED9CA45}" destId="{BE1E53E5-EB85-42EA-8F28-399B9F32EACF}" srcOrd="2" destOrd="0" presId="urn:microsoft.com/office/officeart/2005/8/layout/hierarchy1"/>
    <dgm:cxn modelId="{39461789-9F2E-4136-B467-09F34F97AC55}" type="presParOf" srcId="{89B15C85-3B0B-4A77-95F9-72D8DED9CA45}" destId="{64B0C946-4774-43CC-A449-DD2817B45A82}" srcOrd="3" destOrd="0" presId="urn:microsoft.com/office/officeart/2005/8/layout/hierarchy1"/>
    <dgm:cxn modelId="{8BE4E92B-A2A4-4A5F-857B-8830A60C3216}" type="presParOf" srcId="{64B0C946-4774-43CC-A449-DD2817B45A82}" destId="{50FF653D-0667-4163-9443-A30EE603A824}" srcOrd="0" destOrd="0" presId="urn:microsoft.com/office/officeart/2005/8/layout/hierarchy1"/>
    <dgm:cxn modelId="{713DB0A2-11BE-4D8E-AA5A-D30FF494F743}" type="presParOf" srcId="{50FF653D-0667-4163-9443-A30EE603A824}" destId="{D1CB52B2-1F1A-43D8-A5F2-22797676C7F8}" srcOrd="0" destOrd="0" presId="urn:microsoft.com/office/officeart/2005/8/layout/hierarchy1"/>
    <dgm:cxn modelId="{472C1159-44A5-43E4-BAC2-9D9DF6DB0F2C}" type="presParOf" srcId="{50FF653D-0667-4163-9443-A30EE603A824}" destId="{5D6FF5F4-81B3-47EA-B8BB-128DE4AAD035}" srcOrd="1" destOrd="0" presId="urn:microsoft.com/office/officeart/2005/8/layout/hierarchy1"/>
    <dgm:cxn modelId="{A2680968-F840-4623-AA12-B54069078244}" type="presParOf" srcId="{64B0C946-4774-43CC-A449-DD2817B45A82}" destId="{CE3E79A8-D5C7-4B70-87AE-0B245E0F6888}" srcOrd="1" destOrd="0" presId="urn:microsoft.com/office/officeart/2005/8/layout/hierarchy1"/>
    <dgm:cxn modelId="{194C9CDB-FEDA-4E1E-BE41-ABEAE647C60A}" type="presParOf" srcId="{CE3E79A8-D5C7-4B70-87AE-0B245E0F6888}" destId="{973F755D-5224-40E8-BEA9-9F6A262090AC}" srcOrd="0" destOrd="0" presId="urn:microsoft.com/office/officeart/2005/8/layout/hierarchy1"/>
    <dgm:cxn modelId="{22699F47-39B0-46B8-8F82-6B54DC92E442}" type="presParOf" srcId="{CE3E79A8-D5C7-4B70-87AE-0B245E0F6888}" destId="{6CA2E47F-14DD-46A9-9974-52D6A432CB37}" srcOrd="1" destOrd="0" presId="urn:microsoft.com/office/officeart/2005/8/layout/hierarchy1"/>
    <dgm:cxn modelId="{583BD762-1A68-4372-ABC2-3C465CCA6D16}" type="presParOf" srcId="{6CA2E47F-14DD-46A9-9974-52D6A432CB37}" destId="{6D75E5D8-93E3-4A62-80EF-54801AD94BD7}" srcOrd="0" destOrd="0" presId="urn:microsoft.com/office/officeart/2005/8/layout/hierarchy1"/>
    <dgm:cxn modelId="{2D5ABB11-5DED-4768-A582-43F88FCD8D2B}" type="presParOf" srcId="{6D75E5D8-93E3-4A62-80EF-54801AD94BD7}" destId="{26B37C0F-87F1-457E-AB6A-C5D013986FB6}" srcOrd="0" destOrd="0" presId="urn:microsoft.com/office/officeart/2005/8/layout/hierarchy1"/>
    <dgm:cxn modelId="{7CA1FA21-9571-4FEF-96A2-C9A98A75D8AB}" type="presParOf" srcId="{6D75E5D8-93E3-4A62-80EF-54801AD94BD7}" destId="{925614CB-83DC-40EC-BCB2-3CB25E1717CF}" srcOrd="1" destOrd="0" presId="urn:microsoft.com/office/officeart/2005/8/layout/hierarchy1"/>
    <dgm:cxn modelId="{7364ADAC-214E-41C8-8E9B-9838FB347A99}" type="presParOf" srcId="{6CA2E47F-14DD-46A9-9974-52D6A432CB37}" destId="{59843D9F-CEF1-4FBE-9D9A-58F7A19BA5E1}" srcOrd="1" destOrd="0" presId="urn:microsoft.com/office/officeart/2005/8/layout/hierarchy1"/>
    <dgm:cxn modelId="{541BB85F-3692-4639-A42C-FD8581232E4A}" type="presParOf" srcId="{CE3E79A8-D5C7-4B70-87AE-0B245E0F6888}" destId="{83BE111E-73B4-496E-867A-B678042EC524}" srcOrd="2" destOrd="0" presId="urn:microsoft.com/office/officeart/2005/8/layout/hierarchy1"/>
    <dgm:cxn modelId="{19AF33A1-E400-4099-A891-966DDDCB4CD8}" type="presParOf" srcId="{CE3E79A8-D5C7-4B70-87AE-0B245E0F6888}" destId="{FD3D8E92-90B7-489D-9A96-00A2F52DB7F2}" srcOrd="3" destOrd="0" presId="urn:microsoft.com/office/officeart/2005/8/layout/hierarchy1"/>
    <dgm:cxn modelId="{67286AEE-4559-442B-96BE-F66764806EC4}" type="presParOf" srcId="{FD3D8E92-90B7-489D-9A96-00A2F52DB7F2}" destId="{41EBFC78-CD3B-4689-AC56-5A8E526B434F}" srcOrd="0" destOrd="0" presId="urn:microsoft.com/office/officeart/2005/8/layout/hierarchy1"/>
    <dgm:cxn modelId="{96C7CE08-DBDD-4BE5-A78C-D39816B967E2}" type="presParOf" srcId="{41EBFC78-CD3B-4689-AC56-5A8E526B434F}" destId="{61A30ADE-2BA3-478A-8CC7-4C78915D563A}" srcOrd="0" destOrd="0" presId="urn:microsoft.com/office/officeart/2005/8/layout/hierarchy1"/>
    <dgm:cxn modelId="{D1C756E8-ED9A-4B61-9248-30949D8DEDCF}" type="presParOf" srcId="{41EBFC78-CD3B-4689-AC56-5A8E526B434F}" destId="{3CB5D8C8-AF08-4DA3-8F61-BA322CDF6172}" srcOrd="1" destOrd="0" presId="urn:microsoft.com/office/officeart/2005/8/layout/hierarchy1"/>
    <dgm:cxn modelId="{D138B07A-C818-4D0F-AC71-91AB85C10EE4}" type="presParOf" srcId="{FD3D8E92-90B7-489D-9A96-00A2F52DB7F2}" destId="{861E2758-6936-4D4D-9F8B-4FFBA16B9A5D}" srcOrd="1" destOrd="0" presId="urn:microsoft.com/office/officeart/2005/8/layout/hierarchy1"/>
    <dgm:cxn modelId="{5AB2CE39-AD54-4FBF-BADC-0073C09E9709}" type="presParOf" srcId="{CE3E79A8-D5C7-4B70-87AE-0B245E0F6888}" destId="{7528BBFD-87C0-46C2-BD98-8AFE0A317A54}" srcOrd="4" destOrd="0" presId="urn:microsoft.com/office/officeart/2005/8/layout/hierarchy1"/>
    <dgm:cxn modelId="{9C3B0945-AE2B-4CA2-8FDC-5EE058DA50EE}" type="presParOf" srcId="{CE3E79A8-D5C7-4B70-87AE-0B245E0F6888}" destId="{DFDE2B4F-3E42-48F9-A489-B47A30A6AFA7}" srcOrd="5" destOrd="0" presId="urn:microsoft.com/office/officeart/2005/8/layout/hierarchy1"/>
    <dgm:cxn modelId="{694838A0-A3F1-4146-B13A-FF25F40EBA6E}" type="presParOf" srcId="{DFDE2B4F-3E42-48F9-A489-B47A30A6AFA7}" destId="{2FF4F10C-3117-4ABF-BEA3-60EA00D33BA2}" srcOrd="0" destOrd="0" presId="urn:microsoft.com/office/officeart/2005/8/layout/hierarchy1"/>
    <dgm:cxn modelId="{47428EFA-AFB8-4E1C-8829-A528EF94B929}" type="presParOf" srcId="{2FF4F10C-3117-4ABF-BEA3-60EA00D33BA2}" destId="{55F6B92A-4CD3-4796-BA29-ACE2770D13F4}" srcOrd="0" destOrd="0" presId="urn:microsoft.com/office/officeart/2005/8/layout/hierarchy1"/>
    <dgm:cxn modelId="{6186CDDF-832C-4358-8470-E780FDD2578D}" type="presParOf" srcId="{2FF4F10C-3117-4ABF-BEA3-60EA00D33BA2}" destId="{F9C5286B-966B-4CF9-BA74-B0487C985BA1}" srcOrd="1" destOrd="0" presId="urn:microsoft.com/office/officeart/2005/8/layout/hierarchy1"/>
    <dgm:cxn modelId="{D3B60522-0AE6-41DE-A8A3-47331C749744}" type="presParOf" srcId="{DFDE2B4F-3E42-48F9-A489-B47A30A6AFA7}" destId="{F6462923-9E2A-438C-8828-BBE431566987}" srcOrd="1" destOrd="0" presId="urn:microsoft.com/office/officeart/2005/8/layout/hierarchy1"/>
    <dgm:cxn modelId="{3A4A690C-8C11-43B0-9758-8A28638DA4B4}" type="presParOf" srcId="{CE3E79A8-D5C7-4B70-87AE-0B245E0F6888}" destId="{58D51AFC-E20B-4D43-9A46-AE95E33F380B}" srcOrd="6" destOrd="0" presId="urn:microsoft.com/office/officeart/2005/8/layout/hierarchy1"/>
    <dgm:cxn modelId="{FDEC1910-25CA-4912-9476-D089EFA3F0C1}" type="presParOf" srcId="{CE3E79A8-D5C7-4B70-87AE-0B245E0F6888}" destId="{27D38A07-2773-46B6-9B27-2BA0BDC8817E}" srcOrd="7" destOrd="0" presId="urn:microsoft.com/office/officeart/2005/8/layout/hierarchy1"/>
    <dgm:cxn modelId="{6D82D1D7-F309-4115-833E-C9F29D6D68D7}" type="presParOf" srcId="{27D38A07-2773-46B6-9B27-2BA0BDC8817E}" destId="{233E1320-210E-4AED-BA58-39D86DF5D52C}" srcOrd="0" destOrd="0" presId="urn:microsoft.com/office/officeart/2005/8/layout/hierarchy1"/>
    <dgm:cxn modelId="{5B4C9BB9-3DE8-4CDF-BBC1-D6FA98FA73F4}" type="presParOf" srcId="{233E1320-210E-4AED-BA58-39D86DF5D52C}" destId="{69DAD41B-643D-4E0A-8FF8-21E8815B3D0B}" srcOrd="0" destOrd="0" presId="urn:microsoft.com/office/officeart/2005/8/layout/hierarchy1"/>
    <dgm:cxn modelId="{37096DFC-4048-41CE-BCB1-1729211A6475}" type="presParOf" srcId="{233E1320-210E-4AED-BA58-39D86DF5D52C}" destId="{C705DC62-0D51-40EA-8B44-C167DD1F89FD}" srcOrd="1" destOrd="0" presId="urn:microsoft.com/office/officeart/2005/8/layout/hierarchy1"/>
    <dgm:cxn modelId="{D9E812FA-F1D0-4D40-B7C0-1C01640236BD}" type="presParOf" srcId="{27D38A07-2773-46B6-9B27-2BA0BDC8817E}" destId="{938FA35C-9853-4622-8DF8-D2B95009477D}" srcOrd="1" destOrd="0" presId="urn:microsoft.com/office/officeart/2005/8/layout/hierarchy1"/>
    <dgm:cxn modelId="{1ABD1CEE-B3AD-44C8-A44D-762522A41D18}" type="presParOf" srcId="{CE3E79A8-D5C7-4B70-87AE-0B245E0F6888}" destId="{87A835CD-4722-4DB9-AB54-B6AEE21A6FA8}" srcOrd="8" destOrd="0" presId="urn:microsoft.com/office/officeart/2005/8/layout/hierarchy1"/>
    <dgm:cxn modelId="{CADA82BF-1B7C-40FB-BBB4-33BDCD790B6F}" type="presParOf" srcId="{CE3E79A8-D5C7-4B70-87AE-0B245E0F6888}" destId="{8BEC04F3-B0D6-4EB3-A404-739A8FAF4D18}" srcOrd="9" destOrd="0" presId="urn:microsoft.com/office/officeart/2005/8/layout/hierarchy1"/>
    <dgm:cxn modelId="{C812866A-67B4-4E1F-82C5-7F50EA90DBDE}" type="presParOf" srcId="{8BEC04F3-B0D6-4EB3-A404-739A8FAF4D18}" destId="{4F58AD08-9290-4A12-9273-8AF8A049CA02}" srcOrd="0" destOrd="0" presId="urn:microsoft.com/office/officeart/2005/8/layout/hierarchy1"/>
    <dgm:cxn modelId="{7420E91F-156E-41F8-BB1F-972D041D64AB}" type="presParOf" srcId="{4F58AD08-9290-4A12-9273-8AF8A049CA02}" destId="{32357461-5913-4878-993F-762F9F7B85ED}" srcOrd="0" destOrd="0" presId="urn:microsoft.com/office/officeart/2005/8/layout/hierarchy1"/>
    <dgm:cxn modelId="{AF5B4FC6-9A0F-406F-9533-5FEE2207866D}" type="presParOf" srcId="{4F58AD08-9290-4A12-9273-8AF8A049CA02}" destId="{BD0F5873-3C0A-4F90-B5F5-D8204E49FA11}" srcOrd="1" destOrd="0" presId="urn:microsoft.com/office/officeart/2005/8/layout/hierarchy1"/>
    <dgm:cxn modelId="{3BCD9EB1-C3A4-4A67-AB58-8B23A5A0960C}" type="presParOf" srcId="{8BEC04F3-B0D6-4EB3-A404-739A8FAF4D18}" destId="{4A12C0AA-74D5-4336-B625-5ECBA277BC0F}" srcOrd="1" destOrd="0" presId="urn:microsoft.com/office/officeart/2005/8/layout/hierarchy1"/>
    <dgm:cxn modelId="{0729C4E1-381E-4C91-8E9E-7244A20BE907}" type="presParOf" srcId="{CE3E79A8-D5C7-4B70-87AE-0B245E0F6888}" destId="{F855452D-0EC4-4140-BF7E-9D00B6E0F3DC}" srcOrd="10" destOrd="0" presId="urn:microsoft.com/office/officeart/2005/8/layout/hierarchy1"/>
    <dgm:cxn modelId="{85FE524A-F1D0-4955-A3EA-34337B650158}" type="presParOf" srcId="{CE3E79A8-D5C7-4B70-87AE-0B245E0F6888}" destId="{FA20B6AD-7E15-4BC7-8755-15FCB4B25A2E}" srcOrd="11" destOrd="0" presId="urn:microsoft.com/office/officeart/2005/8/layout/hierarchy1"/>
    <dgm:cxn modelId="{751613CF-BECF-4801-9FEF-2D881AC42D96}" type="presParOf" srcId="{FA20B6AD-7E15-4BC7-8755-15FCB4B25A2E}" destId="{3AFD22FD-59B0-4FE9-A10C-69B0816DE9C7}" srcOrd="0" destOrd="0" presId="urn:microsoft.com/office/officeart/2005/8/layout/hierarchy1"/>
    <dgm:cxn modelId="{4CC06376-579A-49CE-9D56-ACB417416AC4}" type="presParOf" srcId="{3AFD22FD-59B0-4FE9-A10C-69B0816DE9C7}" destId="{73318397-CFF4-490A-8A78-6C928887DEAC}" srcOrd="0" destOrd="0" presId="urn:microsoft.com/office/officeart/2005/8/layout/hierarchy1"/>
    <dgm:cxn modelId="{411ECDED-0E5A-4B74-A7AE-E6776F5973C5}" type="presParOf" srcId="{3AFD22FD-59B0-4FE9-A10C-69B0816DE9C7}" destId="{52CBD59B-DD86-455A-A2C6-F4054FD30436}" srcOrd="1" destOrd="0" presId="urn:microsoft.com/office/officeart/2005/8/layout/hierarchy1"/>
    <dgm:cxn modelId="{75934E25-80A7-474D-B32F-D4FB2784F3F6}" type="presParOf" srcId="{FA20B6AD-7E15-4BC7-8755-15FCB4B25A2E}" destId="{A430DA19-0756-4263-8FAB-1825090EA86D}" srcOrd="1" destOrd="0" presId="urn:microsoft.com/office/officeart/2005/8/layout/hierarchy1"/>
    <dgm:cxn modelId="{78B826CD-D762-42D8-9FFA-2D96085BBA56}" type="presParOf" srcId="{A430DA19-0756-4263-8FAB-1825090EA86D}" destId="{9622C00D-D120-47E0-85E4-66F2C1860DC4}" srcOrd="0" destOrd="0" presId="urn:microsoft.com/office/officeart/2005/8/layout/hierarchy1"/>
    <dgm:cxn modelId="{360ABDBC-20A4-4B75-BEC3-65FB420A7884}" type="presParOf" srcId="{A430DA19-0756-4263-8FAB-1825090EA86D}" destId="{C0E2A9F6-A21F-41F6-9436-5B1CAFDBA815}" srcOrd="1" destOrd="0" presId="urn:microsoft.com/office/officeart/2005/8/layout/hierarchy1"/>
    <dgm:cxn modelId="{90D96BF5-ABE3-4F71-9CA7-A0E76607EB5E}" type="presParOf" srcId="{C0E2A9F6-A21F-41F6-9436-5B1CAFDBA815}" destId="{CA4C2451-9B79-4869-8681-7722E654CF28}" srcOrd="0" destOrd="0" presId="urn:microsoft.com/office/officeart/2005/8/layout/hierarchy1"/>
    <dgm:cxn modelId="{A3B60556-35C0-433B-A29C-7437B15810F0}" type="presParOf" srcId="{CA4C2451-9B79-4869-8681-7722E654CF28}" destId="{6D27D568-4CBD-4370-A980-E5A857CF927D}" srcOrd="0" destOrd="0" presId="urn:microsoft.com/office/officeart/2005/8/layout/hierarchy1"/>
    <dgm:cxn modelId="{183B915F-D556-4B26-8FF1-AB13A23BAF7C}" type="presParOf" srcId="{CA4C2451-9B79-4869-8681-7722E654CF28}" destId="{A4F314BB-4902-4566-BB62-F9443B3AA1D3}" srcOrd="1" destOrd="0" presId="urn:microsoft.com/office/officeart/2005/8/layout/hierarchy1"/>
    <dgm:cxn modelId="{C1828D87-0484-425B-9D89-09F75115978A}" type="presParOf" srcId="{C0E2A9F6-A21F-41F6-9436-5B1CAFDBA815}" destId="{0714ED9E-0D92-423E-AE20-969C1C70EFD8}" srcOrd="1" destOrd="0" presId="urn:microsoft.com/office/officeart/2005/8/layout/hierarchy1"/>
    <dgm:cxn modelId="{D409E920-6CB2-416E-BB82-C8A320641783}" type="presParOf" srcId="{A430DA19-0756-4263-8FAB-1825090EA86D}" destId="{34D30AF0-D894-4723-AAFF-5F8ABEA11364}" srcOrd="2" destOrd="0" presId="urn:microsoft.com/office/officeart/2005/8/layout/hierarchy1"/>
    <dgm:cxn modelId="{B5E39791-77F5-45E6-B29D-B01E622DDEC1}" type="presParOf" srcId="{A430DA19-0756-4263-8FAB-1825090EA86D}" destId="{14F2C05C-56D5-43D7-B6FB-40696C107EEA}" srcOrd="3" destOrd="0" presId="urn:microsoft.com/office/officeart/2005/8/layout/hierarchy1"/>
    <dgm:cxn modelId="{4DCE537A-2266-4360-B33F-87859C159783}" type="presParOf" srcId="{14F2C05C-56D5-43D7-B6FB-40696C107EEA}" destId="{F5481F6E-341C-4AF0-921F-872A5085B657}" srcOrd="0" destOrd="0" presId="urn:microsoft.com/office/officeart/2005/8/layout/hierarchy1"/>
    <dgm:cxn modelId="{9F3860B6-A3FD-46D9-8DEE-D8A3D33B3DCC}" type="presParOf" srcId="{F5481F6E-341C-4AF0-921F-872A5085B657}" destId="{D41A5FFD-C63F-4566-98B0-046B4E1E5E55}" srcOrd="0" destOrd="0" presId="urn:microsoft.com/office/officeart/2005/8/layout/hierarchy1"/>
    <dgm:cxn modelId="{B419235B-7DDA-4D0D-B013-76057A54B776}" type="presParOf" srcId="{F5481F6E-341C-4AF0-921F-872A5085B657}" destId="{33DE562A-8448-47C5-8F7B-56F3A4A79ED1}" srcOrd="1" destOrd="0" presId="urn:microsoft.com/office/officeart/2005/8/layout/hierarchy1"/>
    <dgm:cxn modelId="{B10FF3CA-3E86-4925-854A-21E20C8C2EBB}" type="presParOf" srcId="{14F2C05C-56D5-43D7-B6FB-40696C107EEA}" destId="{7C79521E-5058-4920-8C5C-511F9B39AAE8}" srcOrd="1" destOrd="0" presId="urn:microsoft.com/office/officeart/2005/8/layout/hierarchy1"/>
    <dgm:cxn modelId="{AA0660F4-5C36-4A30-BF7F-D156F39308A0}" type="presParOf" srcId="{CE3E79A8-D5C7-4B70-87AE-0B245E0F6888}" destId="{2A4C11D6-A152-4B77-8C15-46DAA1A793A1}" srcOrd="12" destOrd="0" presId="urn:microsoft.com/office/officeart/2005/8/layout/hierarchy1"/>
    <dgm:cxn modelId="{AAE51697-35BD-4D6C-901D-93B9961208E5}" type="presParOf" srcId="{CE3E79A8-D5C7-4B70-87AE-0B245E0F6888}" destId="{12282D7E-E21B-44C7-B781-F2DACA404741}" srcOrd="13" destOrd="0" presId="urn:microsoft.com/office/officeart/2005/8/layout/hierarchy1"/>
    <dgm:cxn modelId="{1CF0EE5F-076D-4281-B4E5-B9AA8BAE2706}" type="presParOf" srcId="{12282D7E-E21B-44C7-B781-F2DACA404741}" destId="{78DD9B98-396D-4E8A-866B-57A00A560DF4}" srcOrd="0" destOrd="0" presId="urn:microsoft.com/office/officeart/2005/8/layout/hierarchy1"/>
    <dgm:cxn modelId="{0C70C431-E2EB-48DD-9E71-9845BFD0BA70}" type="presParOf" srcId="{78DD9B98-396D-4E8A-866B-57A00A560DF4}" destId="{73C02E18-AECA-4FBD-B453-E433509C8F9F}" srcOrd="0" destOrd="0" presId="urn:microsoft.com/office/officeart/2005/8/layout/hierarchy1"/>
    <dgm:cxn modelId="{FFF77123-C0CA-4DF2-85B9-BEFE39B11205}" type="presParOf" srcId="{78DD9B98-396D-4E8A-866B-57A00A560DF4}" destId="{7CF965FF-F28B-4C36-BBEF-B6281CBB98B8}" srcOrd="1" destOrd="0" presId="urn:microsoft.com/office/officeart/2005/8/layout/hierarchy1"/>
    <dgm:cxn modelId="{F69963F8-56B3-4686-A2F0-991D04AEC078}" type="presParOf" srcId="{12282D7E-E21B-44C7-B781-F2DACA404741}" destId="{FBFBC19C-7922-4395-B33C-937343705B19}" srcOrd="1" destOrd="0" presId="urn:microsoft.com/office/officeart/2005/8/layout/hierarchy1"/>
    <dgm:cxn modelId="{C19C427A-A47A-49E6-8B6C-BF5A6EB8982B}" type="presParOf" srcId="{FBFBC19C-7922-4395-B33C-937343705B19}" destId="{E7D62B7F-03BE-4B36-939E-143800E10C0F}" srcOrd="0" destOrd="0" presId="urn:microsoft.com/office/officeart/2005/8/layout/hierarchy1"/>
    <dgm:cxn modelId="{0B196ED7-19FE-4858-B808-8F169700803B}" type="presParOf" srcId="{FBFBC19C-7922-4395-B33C-937343705B19}" destId="{D653592D-C891-40E0-A558-FBBCC56512B1}" srcOrd="1" destOrd="0" presId="urn:microsoft.com/office/officeart/2005/8/layout/hierarchy1"/>
    <dgm:cxn modelId="{1CEA4612-F564-4F0A-AC5F-4535DFE5894F}" type="presParOf" srcId="{D653592D-C891-40E0-A558-FBBCC56512B1}" destId="{45A08977-ED2C-4B7E-A90A-8633800A8361}" srcOrd="0" destOrd="0" presId="urn:microsoft.com/office/officeart/2005/8/layout/hierarchy1"/>
    <dgm:cxn modelId="{0070AA21-397C-4BE0-8948-4B7C92CDE4DE}" type="presParOf" srcId="{45A08977-ED2C-4B7E-A90A-8633800A8361}" destId="{488E3251-DAFA-4523-8A3F-6FD0A03A6596}" srcOrd="0" destOrd="0" presId="urn:microsoft.com/office/officeart/2005/8/layout/hierarchy1"/>
    <dgm:cxn modelId="{D8415112-22A0-4EFC-AB49-04685E3406B8}" type="presParOf" srcId="{45A08977-ED2C-4B7E-A90A-8633800A8361}" destId="{2768A074-6335-48BF-848A-D44E817D9BE2}" srcOrd="1" destOrd="0" presId="urn:microsoft.com/office/officeart/2005/8/layout/hierarchy1"/>
    <dgm:cxn modelId="{392B47B1-1665-414D-B977-A920765ED7D2}" type="presParOf" srcId="{D653592D-C891-40E0-A558-FBBCC56512B1}" destId="{88B22C83-C566-48BB-BB52-170EEF22F662}" srcOrd="1" destOrd="0" presId="urn:microsoft.com/office/officeart/2005/8/layout/hierarchy1"/>
    <dgm:cxn modelId="{2901A1F2-39C3-4AA1-9E1B-EEF13077A382}" type="presParOf" srcId="{FBFBC19C-7922-4395-B33C-937343705B19}" destId="{58051B50-B7B4-4967-944A-0392EA710BB1}" srcOrd="2" destOrd="0" presId="urn:microsoft.com/office/officeart/2005/8/layout/hierarchy1"/>
    <dgm:cxn modelId="{E334F97D-595B-4D77-9030-0A8E4436242C}" type="presParOf" srcId="{FBFBC19C-7922-4395-B33C-937343705B19}" destId="{01484227-AE77-46EA-AE1C-53EF955F2395}" srcOrd="3" destOrd="0" presId="urn:microsoft.com/office/officeart/2005/8/layout/hierarchy1"/>
    <dgm:cxn modelId="{B47EB291-5E60-4221-A712-7215E729C928}" type="presParOf" srcId="{01484227-AE77-46EA-AE1C-53EF955F2395}" destId="{93FDBEC4-C964-4E80-AB7A-E2446D0B56B8}" srcOrd="0" destOrd="0" presId="urn:microsoft.com/office/officeart/2005/8/layout/hierarchy1"/>
    <dgm:cxn modelId="{89D6AB88-A379-40B5-BECD-89CCA291A218}" type="presParOf" srcId="{93FDBEC4-C964-4E80-AB7A-E2446D0B56B8}" destId="{C938B117-BE51-42A2-8738-CF16B9B4227A}" srcOrd="0" destOrd="0" presId="urn:microsoft.com/office/officeart/2005/8/layout/hierarchy1"/>
    <dgm:cxn modelId="{70D6C6FF-2DB2-41CC-B6C9-8C8ADBCEE642}" type="presParOf" srcId="{93FDBEC4-C964-4E80-AB7A-E2446D0B56B8}" destId="{B8086E21-7411-4112-A47C-550D5A7FF8BC}" srcOrd="1" destOrd="0" presId="urn:microsoft.com/office/officeart/2005/8/layout/hierarchy1"/>
    <dgm:cxn modelId="{C806C1E1-34A2-4F2E-8E62-DD8FF64811AD}" type="presParOf" srcId="{01484227-AE77-46EA-AE1C-53EF955F2395}" destId="{DD79FF6D-5B51-4705-9A64-3AA51BB2EAA7}" srcOrd="1" destOrd="0" presId="urn:microsoft.com/office/officeart/2005/8/layout/hierarchy1"/>
    <dgm:cxn modelId="{ED7EB87E-A357-4DAA-860B-3F34346C5A97}" type="presParOf" srcId="{89B15C85-3B0B-4A77-95F9-72D8DED9CA45}" destId="{AB2817F6-BBC0-4C9D-B876-B0E8CCFF9945}" srcOrd="4" destOrd="0" presId="urn:microsoft.com/office/officeart/2005/8/layout/hierarchy1"/>
    <dgm:cxn modelId="{D403C2E0-BF0E-45E7-BCE6-9CABF82C629B}" type="presParOf" srcId="{89B15C85-3B0B-4A77-95F9-72D8DED9CA45}" destId="{10B64149-448F-4EBE-A4DB-8D4E9C502824}" srcOrd="5" destOrd="0" presId="urn:microsoft.com/office/officeart/2005/8/layout/hierarchy1"/>
    <dgm:cxn modelId="{88F4EA2C-80A5-45C8-9710-E03CFE61EA71}" type="presParOf" srcId="{10B64149-448F-4EBE-A4DB-8D4E9C502824}" destId="{BFE64B3A-CBD2-4E61-AEC1-D243C971B170}" srcOrd="0" destOrd="0" presId="urn:microsoft.com/office/officeart/2005/8/layout/hierarchy1"/>
    <dgm:cxn modelId="{135E2E00-1FB6-49CB-A1BA-0E683859EED2}" type="presParOf" srcId="{BFE64B3A-CBD2-4E61-AEC1-D243C971B170}" destId="{AA8B44AF-B258-4341-93F1-999D68308823}" srcOrd="0" destOrd="0" presId="urn:microsoft.com/office/officeart/2005/8/layout/hierarchy1"/>
    <dgm:cxn modelId="{E6BE3079-6636-4758-B1D1-751EF697B24A}" type="presParOf" srcId="{BFE64B3A-CBD2-4E61-AEC1-D243C971B170}" destId="{63AFBE11-12D8-4D20-B428-00DA9E1E1B5A}" srcOrd="1" destOrd="0" presId="urn:microsoft.com/office/officeart/2005/8/layout/hierarchy1"/>
    <dgm:cxn modelId="{6B18263C-C393-4EC3-A10F-875A383E0288}" type="presParOf" srcId="{10B64149-448F-4EBE-A4DB-8D4E9C502824}" destId="{397C3C29-5314-4D56-BA49-F2D27EAF8B01}" srcOrd="1" destOrd="0" presId="urn:microsoft.com/office/officeart/2005/8/layout/hierarchy1"/>
    <dgm:cxn modelId="{E8791659-DA77-465D-9571-2783A7B0D4CB}" type="presParOf" srcId="{89B15C85-3B0B-4A77-95F9-72D8DED9CA45}" destId="{EA8E478C-5051-4DE1-B187-61E7CF2D5312}" srcOrd="6" destOrd="0" presId="urn:microsoft.com/office/officeart/2005/8/layout/hierarchy1"/>
    <dgm:cxn modelId="{2F5AFB68-A297-4136-ACCB-DD92958D4FDE}" type="presParOf" srcId="{89B15C85-3B0B-4A77-95F9-72D8DED9CA45}" destId="{3EBBBBF2-E598-477D-93E5-01F5CD354B40}" srcOrd="7" destOrd="0" presId="urn:microsoft.com/office/officeart/2005/8/layout/hierarchy1"/>
    <dgm:cxn modelId="{77809BBF-292A-4996-AF00-417F294F3D01}" type="presParOf" srcId="{3EBBBBF2-E598-477D-93E5-01F5CD354B40}" destId="{6CAE2630-5BCD-45EE-BC06-5BEAE50ADBAE}" srcOrd="0" destOrd="0" presId="urn:microsoft.com/office/officeart/2005/8/layout/hierarchy1"/>
    <dgm:cxn modelId="{FDAB9ADF-6571-4346-8D36-C697261A6E43}" type="presParOf" srcId="{6CAE2630-5BCD-45EE-BC06-5BEAE50ADBAE}" destId="{47E75E9A-4561-44B6-966B-B58B1A0CB1D0}" srcOrd="0" destOrd="0" presId="urn:microsoft.com/office/officeart/2005/8/layout/hierarchy1"/>
    <dgm:cxn modelId="{C2E0FE42-F78B-448D-A7BF-0F70E3133DE8}" type="presParOf" srcId="{6CAE2630-5BCD-45EE-BC06-5BEAE50ADBAE}" destId="{7A36929C-C643-464E-A749-DD8C929469EB}" srcOrd="1" destOrd="0" presId="urn:microsoft.com/office/officeart/2005/8/layout/hierarchy1"/>
    <dgm:cxn modelId="{39FC3CC3-C966-4FE8-B6F3-2C4EA3D1D01D}" type="presParOf" srcId="{3EBBBBF2-E598-477D-93E5-01F5CD354B40}" destId="{A1697B08-E6B3-4551-B096-55364CB601B6}" srcOrd="1" destOrd="0" presId="urn:microsoft.com/office/officeart/2005/8/layout/hierarchy1"/>
    <dgm:cxn modelId="{F75D0A66-1FBD-4ED5-93B0-8F314E634C3D}" type="presParOf" srcId="{89B15C85-3B0B-4A77-95F9-72D8DED9CA45}" destId="{C05FFFAF-4DDB-4200-B1FF-52D0081D0F2B}" srcOrd="8" destOrd="0" presId="urn:microsoft.com/office/officeart/2005/8/layout/hierarchy1"/>
    <dgm:cxn modelId="{20BB8AD7-926B-4F97-B461-6700D75FDD73}" type="presParOf" srcId="{89B15C85-3B0B-4A77-95F9-72D8DED9CA45}" destId="{F9644075-616D-4454-A5A0-06F7BAE0794D}" srcOrd="9" destOrd="0" presId="urn:microsoft.com/office/officeart/2005/8/layout/hierarchy1"/>
    <dgm:cxn modelId="{99B67EEA-325E-4586-8198-11A41A0C7A52}" type="presParOf" srcId="{F9644075-616D-4454-A5A0-06F7BAE0794D}" destId="{B2525BE0-88DB-495F-A799-8EF1C24C9DE4}" srcOrd="0" destOrd="0" presId="urn:microsoft.com/office/officeart/2005/8/layout/hierarchy1"/>
    <dgm:cxn modelId="{2A4DC4C2-AC1E-4F5A-AF68-5E3C7ED8F01C}" type="presParOf" srcId="{B2525BE0-88DB-495F-A799-8EF1C24C9DE4}" destId="{BADF42CA-A14A-46CD-92F8-75CF54893F21}" srcOrd="0" destOrd="0" presId="urn:microsoft.com/office/officeart/2005/8/layout/hierarchy1"/>
    <dgm:cxn modelId="{4B4B3C5B-D5D3-4A68-88F7-F474163F621E}" type="presParOf" srcId="{B2525BE0-88DB-495F-A799-8EF1C24C9DE4}" destId="{CDFEE3E9-1370-4186-9E1A-364808029E3A}" srcOrd="1" destOrd="0" presId="urn:microsoft.com/office/officeart/2005/8/layout/hierarchy1"/>
    <dgm:cxn modelId="{F2D39145-9C09-43F0-AD79-B146E2A17B77}" type="presParOf" srcId="{F9644075-616D-4454-A5A0-06F7BAE0794D}" destId="{D33ECBC0-DFC3-4809-B2F1-820EF3E3FD4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5FFFAF-4DDB-4200-B1FF-52D0081D0F2B}">
      <dsp:nvSpPr>
        <dsp:cNvPr id="0" name=""/>
        <dsp:cNvSpPr/>
      </dsp:nvSpPr>
      <dsp:spPr>
        <a:xfrm>
          <a:off x="5851134" y="996161"/>
          <a:ext cx="2547242" cy="352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594"/>
              </a:lnTo>
              <a:lnTo>
                <a:pt x="2547242" y="283594"/>
              </a:lnTo>
              <a:lnTo>
                <a:pt x="2547242" y="352839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8E478C-5051-4DE1-B187-61E7CF2D5312}">
      <dsp:nvSpPr>
        <dsp:cNvPr id="0" name=""/>
        <dsp:cNvSpPr/>
      </dsp:nvSpPr>
      <dsp:spPr>
        <a:xfrm>
          <a:off x="4817474" y="996161"/>
          <a:ext cx="1033660" cy="352839"/>
        </a:xfrm>
        <a:custGeom>
          <a:avLst/>
          <a:gdLst/>
          <a:ahLst/>
          <a:cxnLst/>
          <a:rect l="0" t="0" r="0" b="0"/>
          <a:pathLst>
            <a:path>
              <a:moveTo>
                <a:pt x="1033660" y="0"/>
              </a:moveTo>
              <a:lnTo>
                <a:pt x="1033660" y="283594"/>
              </a:lnTo>
              <a:lnTo>
                <a:pt x="0" y="283594"/>
              </a:lnTo>
              <a:lnTo>
                <a:pt x="0" y="352839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817F6-BBC0-4C9D-B876-B0E8CCFF9945}">
      <dsp:nvSpPr>
        <dsp:cNvPr id="0" name=""/>
        <dsp:cNvSpPr/>
      </dsp:nvSpPr>
      <dsp:spPr>
        <a:xfrm>
          <a:off x="2955431" y="996161"/>
          <a:ext cx="2895703" cy="352839"/>
        </a:xfrm>
        <a:custGeom>
          <a:avLst/>
          <a:gdLst/>
          <a:ahLst/>
          <a:cxnLst/>
          <a:rect l="0" t="0" r="0" b="0"/>
          <a:pathLst>
            <a:path>
              <a:moveTo>
                <a:pt x="2895703" y="0"/>
              </a:moveTo>
              <a:lnTo>
                <a:pt x="2895703" y="283594"/>
              </a:lnTo>
              <a:lnTo>
                <a:pt x="0" y="283594"/>
              </a:lnTo>
              <a:lnTo>
                <a:pt x="0" y="352839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051B50-B7B4-4967-944A-0392EA710BB1}">
      <dsp:nvSpPr>
        <dsp:cNvPr id="0" name=""/>
        <dsp:cNvSpPr/>
      </dsp:nvSpPr>
      <dsp:spPr>
        <a:xfrm>
          <a:off x="9694219" y="3360906"/>
          <a:ext cx="571634" cy="349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461"/>
              </a:lnTo>
              <a:lnTo>
                <a:pt x="571634" y="280461"/>
              </a:lnTo>
              <a:lnTo>
                <a:pt x="571634" y="349706"/>
              </a:lnTo>
            </a:path>
          </a:pathLst>
        </a:custGeom>
        <a:noFill/>
        <a:ln w="19050" cap="flat" cmpd="sng" algn="ctr">
          <a:solidFill>
            <a:srgbClr val="DAC18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62B7F-03BE-4B36-939E-143800E10C0F}">
      <dsp:nvSpPr>
        <dsp:cNvPr id="0" name=""/>
        <dsp:cNvSpPr/>
      </dsp:nvSpPr>
      <dsp:spPr>
        <a:xfrm>
          <a:off x="9178458" y="3360906"/>
          <a:ext cx="515761" cy="349706"/>
        </a:xfrm>
        <a:custGeom>
          <a:avLst/>
          <a:gdLst/>
          <a:ahLst/>
          <a:cxnLst/>
          <a:rect l="0" t="0" r="0" b="0"/>
          <a:pathLst>
            <a:path>
              <a:moveTo>
                <a:pt x="515761" y="0"/>
              </a:moveTo>
              <a:lnTo>
                <a:pt x="515761" y="280461"/>
              </a:lnTo>
              <a:lnTo>
                <a:pt x="0" y="280461"/>
              </a:lnTo>
              <a:lnTo>
                <a:pt x="0" y="349706"/>
              </a:lnTo>
            </a:path>
          </a:pathLst>
        </a:custGeom>
        <a:noFill/>
        <a:ln w="19050" cap="flat" cmpd="sng" algn="ctr">
          <a:solidFill>
            <a:srgbClr val="DAC18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4C11D6-A152-4B77-8C15-46DAA1A793A1}">
      <dsp:nvSpPr>
        <dsp:cNvPr id="0" name=""/>
        <dsp:cNvSpPr/>
      </dsp:nvSpPr>
      <dsp:spPr>
        <a:xfrm>
          <a:off x="5827800" y="2541054"/>
          <a:ext cx="3866418" cy="533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4496"/>
              </a:lnTo>
              <a:lnTo>
                <a:pt x="3866418" y="464496"/>
              </a:lnTo>
              <a:lnTo>
                <a:pt x="3866418" y="533741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D30AF0-D894-4723-AAFF-5F8ABEA11364}">
      <dsp:nvSpPr>
        <dsp:cNvPr id="0" name=""/>
        <dsp:cNvSpPr/>
      </dsp:nvSpPr>
      <dsp:spPr>
        <a:xfrm>
          <a:off x="7164662" y="3357641"/>
          <a:ext cx="542677" cy="352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727"/>
              </a:lnTo>
              <a:lnTo>
                <a:pt x="542677" y="283727"/>
              </a:lnTo>
              <a:lnTo>
                <a:pt x="542677" y="352972"/>
              </a:lnTo>
            </a:path>
          </a:pathLst>
        </a:custGeom>
        <a:noFill/>
        <a:ln w="19050" cap="flat" cmpd="sng" algn="ctr">
          <a:solidFill>
            <a:srgbClr val="DAC18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22C00D-D120-47E0-85E4-66F2C1860DC4}">
      <dsp:nvSpPr>
        <dsp:cNvPr id="0" name=""/>
        <dsp:cNvSpPr/>
      </dsp:nvSpPr>
      <dsp:spPr>
        <a:xfrm>
          <a:off x="6531495" y="3357641"/>
          <a:ext cx="633166" cy="352972"/>
        </a:xfrm>
        <a:custGeom>
          <a:avLst/>
          <a:gdLst/>
          <a:ahLst/>
          <a:cxnLst/>
          <a:rect l="0" t="0" r="0" b="0"/>
          <a:pathLst>
            <a:path>
              <a:moveTo>
                <a:pt x="633166" y="0"/>
              </a:moveTo>
              <a:lnTo>
                <a:pt x="633166" y="283727"/>
              </a:lnTo>
              <a:lnTo>
                <a:pt x="0" y="283727"/>
              </a:lnTo>
              <a:lnTo>
                <a:pt x="0" y="352972"/>
              </a:lnTo>
            </a:path>
          </a:pathLst>
        </a:custGeom>
        <a:noFill/>
        <a:ln w="19050" cap="flat" cmpd="sng" algn="ctr">
          <a:solidFill>
            <a:srgbClr val="DAC18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55452D-0EC4-4140-BF7E-9D00B6E0F3DC}">
      <dsp:nvSpPr>
        <dsp:cNvPr id="0" name=""/>
        <dsp:cNvSpPr/>
      </dsp:nvSpPr>
      <dsp:spPr>
        <a:xfrm>
          <a:off x="5827800" y="2541054"/>
          <a:ext cx="1336861" cy="533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4496"/>
              </a:lnTo>
              <a:lnTo>
                <a:pt x="1336861" y="464496"/>
              </a:lnTo>
              <a:lnTo>
                <a:pt x="1336861" y="533741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A835CD-4722-4DB9-AB54-B6AEE21A6FA8}">
      <dsp:nvSpPr>
        <dsp:cNvPr id="0" name=""/>
        <dsp:cNvSpPr/>
      </dsp:nvSpPr>
      <dsp:spPr>
        <a:xfrm>
          <a:off x="5782080" y="2541054"/>
          <a:ext cx="91440" cy="5337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4496"/>
              </a:lnTo>
              <a:lnTo>
                <a:pt x="106441" y="464496"/>
              </a:lnTo>
              <a:lnTo>
                <a:pt x="106441" y="533741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D51AFC-E20B-4D43-9A46-AE95E33F380B}">
      <dsp:nvSpPr>
        <dsp:cNvPr id="0" name=""/>
        <dsp:cNvSpPr/>
      </dsp:nvSpPr>
      <dsp:spPr>
        <a:xfrm>
          <a:off x="4601117" y="2541054"/>
          <a:ext cx="1226682" cy="533741"/>
        </a:xfrm>
        <a:custGeom>
          <a:avLst/>
          <a:gdLst/>
          <a:ahLst/>
          <a:cxnLst/>
          <a:rect l="0" t="0" r="0" b="0"/>
          <a:pathLst>
            <a:path>
              <a:moveTo>
                <a:pt x="1226682" y="0"/>
              </a:moveTo>
              <a:lnTo>
                <a:pt x="1226682" y="464496"/>
              </a:lnTo>
              <a:lnTo>
                <a:pt x="0" y="464496"/>
              </a:lnTo>
              <a:lnTo>
                <a:pt x="0" y="533741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28BBFD-87C0-46C2-BD98-8AFE0A317A54}">
      <dsp:nvSpPr>
        <dsp:cNvPr id="0" name=""/>
        <dsp:cNvSpPr/>
      </dsp:nvSpPr>
      <dsp:spPr>
        <a:xfrm>
          <a:off x="5827800" y="2541054"/>
          <a:ext cx="2597645" cy="533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4496"/>
              </a:lnTo>
              <a:lnTo>
                <a:pt x="2597645" y="464496"/>
              </a:lnTo>
              <a:lnTo>
                <a:pt x="2597645" y="533741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BE111E-73B4-496E-867A-B678042EC524}">
      <dsp:nvSpPr>
        <dsp:cNvPr id="0" name=""/>
        <dsp:cNvSpPr/>
      </dsp:nvSpPr>
      <dsp:spPr>
        <a:xfrm>
          <a:off x="3349747" y="2541054"/>
          <a:ext cx="2478053" cy="533741"/>
        </a:xfrm>
        <a:custGeom>
          <a:avLst/>
          <a:gdLst/>
          <a:ahLst/>
          <a:cxnLst/>
          <a:rect l="0" t="0" r="0" b="0"/>
          <a:pathLst>
            <a:path>
              <a:moveTo>
                <a:pt x="2478053" y="0"/>
              </a:moveTo>
              <a:lnTo>
                <a:pt x="2478053" y="464496"/>
              </a:lnTo>
              <a:lnTo>
                <a:pt x="0" y="464496"/>
              </a:lnTo>
              <a:lnTo>
                <a:pt x="0" y="533741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3F755D-5224-40E8-BEA9-9F6A262090AC}">
      <dsp:nvSpPr>
        <dsp:cNvPr id="0" name=""/>
        <dsp:cNvSpPr/>
      </dsp:nvSpPr>
      <dsp:spPr>
        <a:xfrm>
          <a:off x="2085309" y="2541054"/>
          <a:ext cx="3742491" cy="533741"/>
        </a:xfrm>
        <a:custGeom>
          <a:avLst/>
          <a:gdLst/>
          <a:ahLst/>
          <a:cxnLst/>
          <a:rect l="0" t="0" r="0" b="0"/>
          <a:pathLst>
            <a:path>
              <a:moveTo>
                <a:pt x="3742491" y="0"/>
              </a:moveTo>
              <a:lnTo>
                <a:pt x="3742491" y="464496"/>
              </a:lnTo>
              <a:lnTo>
                <a:pt x="0" y="464496"/>
              </a:lnTo>
              <a:lnTo>
                <a:pt x="0" y="533741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1E53E5-EB85-42EA-8F28-399B9F32EACF}">
      <dsp:nvSpPr>
        <dsp:cNvPr id="0" name=""/>
        <dsp:cNvSpPr/>
      </dsp:nvSpPr>
      <dsp:spPr>
        <a:xfrm>
          <a:off x="5782080" y="996161"/>
          <a:ext cx="91440" cy="1199934"/>
        </a:xfrm>
        <a:custGeom>
          <a:avLst/>
          <a:gdLst/>
          <a:ahLst/>
          <a:cxnLst/>
          <a:rect l="0" t="0" r="0" b="0"/>
          <a:pathLst>
            <a:path>
              <a:moveTo>
                <a:pt x="69054" y="0"/>
              </a:moveTo>
              <a:lnTo>
                <a:pt x="69054" y="1130689"/>
              </a:lnTo>
              <a:lnTo>
                <a:pt x="45720" y="1130689"/>
              </a:lnTo>
              <a:lnTo>
                <a:pt x="45720" y="1199934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705D3C-6777-4723-B0FA-60E3770A4B71}">
      <dsp:nvSpPr>
        <dsp:cNvPr id="0" name=""/>
        <dsp:cNvSpPr/>
      </dsp:nvSpPr>
      <dsp:spPr>
        <a:xfrm>
          <a:off x="1047973" y="996161"/>
          <a:ext cx="4803160" cy="352839"/>
        </a:xfrm>
        <a:custGeom>
          <a:avLst/>
          <a:gdLst/>
          <a:ahLst/>
          <a:cxnLst/>
          <a:rect l="0" t="0" r="0" b="0"/>
          <a:pathLst>
            <a:path>
              <a:moveTo>
                <a:pt x="4803160" y="0"/>
              </a:moveTo>
              <a:lnTo>
                <a:pt x="4803160" y="283594"/>
              </a:lnTo>
              <a:lnTo>
                <a:pt x="0" y="283594"/>
              </a:lnTo>
              <a:lnTo>
                <a:pt x="0" y="352839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0D0C8F-E5BB-4014-B587-F9A2F68473EA}">
      <dsp:nvSpPr>
        <dsp:cNvPr id="0" name=""/>
        <dsp:cNvSpPr/>
      </dsp:nvSpPr>
      <dsp:spPr>
        <a:xfrm>
          <a:off x="5033653" y="360340"/>
          <a:ext cx="1634962" cy="6358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BC1FA9-4A70-4585-97BD-FF81BF2000E2}">
      <dsp:nvSpPr>
        <dsp:cNvPr id="0" name=""/>
        <dsp:cNvSpPr/>
      </dsp:nvSpPr>
      <dsp:spPr>
        <a:xfrm>
          <a:off x="5116705" y="439240"/>
          <a:ext cx="1634962" cy="6358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1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Mary Beth Quinsey</a:t>
          </a:r>
          <a:r>
            <a:rPr lang="en-US" sz="1050" b="1" kern="1200" dirty="0"/>
            <a:t/>
          </a:r>
          <a:br>
            <a:rPr lang="en-US" sz="1050" b="1" kern="1200" dirty="0"/>
          </a:br>
          <a:r>
            <a:rPr lang="en-US" sz="1050" b="1" i="1" u="sng" kern="1200" dirty="0"/>
            <a:t>Director / President</a:t>
          </a:r>
        </a:p>
      </dsp:txBody>
      <dsp:txXfrm>
        <a:off x="5116705" y="439240"/>
        <a:ext cx="1634962" cy="635820"/>
      </dsp:txXfrm>
    </dsp:sp>
    <dsp:sp modelId="{C1007173-E09E-491E-9B48-4018A0932722}">
      <dsp:nvSpPr>
        <dsp:cNvPr id="0" name=""/>
        <dsp:cNvSpPr/>
      </dsp:nvSpPr>
      <dsp:spPr>
        <a:xfrm>
          <a:off x="275905" y="1349001"/>
          <a:ext cx="1544137" cy="45415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36686E-670D-4B2A-9752-65B1C8D83F9A}">
      <dsp:nvSpPr>
        <dsp:cNvPr id="0" name=""/>
        <dsp:cNvSpPr/>
      </dsp:nvSpPr>
      <dsp:spPr>
        <a:xfrm>
          <a:off x="358957" y="1427901"/>
          <a:ext cx="1544137" cy="4541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1910" rIns="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/>
            <a:t>Kjersten</a:t>
          </a:r>
          <a:r>
            <a:rPr lang="en-US" sz="1100" b="1" kern="1200" dirty="0"/>
            <a:t> </a:t>
          </a:r>
          <a:r>
            <a:rPr lang="en-US" sz="1100" b="1" kern="1200" dirty="0" err="1"/>
            <a:t>Klinginsmith</a:t>
          </a:r>
          <a:r>
            <a:rPr lang="en-US" sz="1050" kern="1200" dirty="0"/>
            <a:t/>
          </a:r>
          <a:br>
            <a:rPr lang="en-US" sz="1050" kern="1200" dirty="0"/>
          </a:br>
          <a:r>
            <a:rPr lang="en-US" sz="1050" b="1" i="1" u="sng" kern="1200" dirty="0"/>
            <a:t>VP</a:t>
          </a:r>
        </a:p>
      </dsp:txBody>
      <dsp:txXfrm>
        <a:off x="358957" y="1427901"/>
        <a:ext cx="1544137" cy="454154"/>
      </dsp:txXfrm>
    </dsp:sp>
    <dsp:sp modelId="{D1CB52B2-1F1A-43D8-A5F2-22797676C7F8}">
      <dsp:nvSpPr>
        <dsp:cNvPr id="0" name=""/>
        <dsp:cNvSpPr/>
      </dsp:nvSpPr>
      <dsp:spPr>
        <a:xfrm>
          <a:off x="5271635" y="2196096"/>
          <a:ext cx="1112329" cy="344958"/>
        </a:xfrm>
        <a:prstGeom prst="roundRect">
          <a:avLst>
            <a:gd name="adj" fmla="val 10000"/>
          </a:avLst>
        </a:prstGeom>
        <a:solidFill>
          <a:srgbClr val="E36B4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6FF5F4-81B3-47EA-B8BB-128DE4AAD035}">
      <dsp:nvSpPr>
        <dsp:cNvPr id="0" name=""/>
        <dsp:cNvSpPr/>
      </dsp:nvSpPr>
      <dsp:spPr>
        <a:xfrm>
          <a:off x="5354688" y="2274996"/>
          <a:ext cx="1112329" cy="3449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E36B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1" u="sng" kern="1200" dirty="0"/>
            <a:t>Programs</a:t>
          </a:r>
        </a:p>
      </dsp:txBody>
      <dsp:txXfrm>
        <a:off x="5354688" y="2274996"/>
        <a:ext cx="1112329" cy="344958"/>
      </dsp:txXfrm>
    </dsp:sp>
    <dsp:sp modelId="{26B37C0F-87F1-457E-AB6A-C5D013986FB6}">
      <dsp:nvSpPr>
        <dsp:cNvPr id="0" name=""/>
        <dsp:cNvSpPr/>
      </dsp:nvSpPr>
      <dsp:spPr>
        <a:xfrm>
          <a:off x="1638376" y="3074795"/>
          <a:ext cx="893865" cy="2819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5614CB-83DC-40EC-BCB2-3CB25E1717CF}">
      <dsp:nvSpPr>
        <dsp:cNvPr id="0" name=""/>
        <dsp:cNvSpPr/>
      </dsp:nvSpPr>
      <dsp:spPr>
        <a:xfrm>
          <a:off x="1721428" y="3153695"/>
          <a:ext cx="893865" cy="281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1" kern="1200" dirty="0"/>
            <a:t>Sleep Mats</a:t>
          </a:r>
        </a:p>
      </dsp:txBody>
      <dsp:txXfrm>
        <a:off x="1721428" y="3153695"/>
        <a:ext cx="893865" cy="281972"/>
      </dsp:txXfrm>
    </dsp:sp>
    <dsp:sp modelId="{61A30ADE-2BA3-478A-8CC7-4C78915D563A}">
      <dsp:nvSpPr>
        <dsp:cNvPr id="0" name=""/>
        <dsp:cNvSpPr/>
      </dsp:nvSpPr>
      <dsp:spPr>
        <a:xfrm>
          <a:off x="2910016" y="3074795"/>
          <a:ext cx="879461" cy="2822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B5D8C8-AF08-4DA3-8F61-BA322CDF6172}">
      <dsp:nvSpPr>
        <dsp:cNvPr id="0" name=""/>
        <dsp:cNvSpPr/>
      </dsp:nvSpPr>
      <dsp:spPr>
        <a:xfrm>
          <a:off x="2993068" y="3153695"/>
          <a:ext cx="879461" cy="282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1" kern="1200" dirty="0"/>
            <a:t>Pillow Cases</a:t>
          </a:r>
        </a:p>
      </dsp:txBody>
      <dsp:txXfrm>
        <a:off x="2993068" y="3153695"/>
        <a:ext cx="879461" cy="282262"/>
      </dsp:txXfrm>
    </dsp:sp>
    <dsp:sp modelId="{55F6B92A-4CD3-4796-BA29-ACE2770D13F4}">
      <dsp:nvSpPr>
        <dsp:cNvPr id="0" name=""/>
        <dsp:cNvSpPr/>
      </dsp:nvSpPr>
      <dsp:spPr>
        <a:xfrm>
          <a:off x="7996572" y="3074795"/>
          <a:ext cx="857747" cy="28491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C5286B-966B-4CF9-BA74-B0487C985BA1}">
      <dsp:nvSpPr>
        <dsp:cNvPr id="0" name=""/>
        <dsp:cNvSpPr/>
      </dsp:nvSpPr>
      <dsp:spPr>
        <a:xfrm>
          <a:off x="8079625" y="3153695"/>
          <a:ext cx="857747" cy="2849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1" kern="1200" dirty="0"/>
            <a:t>Cards</a:t>
          </a:r>
        </a:p>
      </dsp:txBody>
      <dsp:txXfrm>
        <a:off x="8079625" y="3153695"/>
        <a:ext cx="857747" cy="284915"/>
      </dsp:txXfrm>
    </dsp:sp>
    <dsp:sp modelId="{69DAD41B-643D-4E0A-8FF8-21E8815B3D0B}">
      <dsp:nvSpPr>
        <dsp:cNvPr id="0" name=""/>
        <dsp:cNvSpPr/>
      </dsp:nvSpPr>
      <dsp:spPr>
        <a:xfrm>
          <a:off x="4181658" y="3074795"/>
          <a:ext cx="838918" cy="2822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05DC62-0D51-40EA-8B44-C167DD1F89FD}">
      <dsp:nvSpPr>
        <dsp:cNvPr id="0" name=""/>
        <dsp:cNvSpPr/>
      </dsp:nvSpPr>
      <dsp:spPr>
        <a:xfrm>
          <a:off x="4264710" y="3153695"/>
          <a:ext cx="838918" cy="282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1" kern="1200" dirty="0"/>
            <a:t>School Supplies</a:t>
          </a:r>
        </a:p>
      </dsp:txBody>
      <dsp:txXfrm>
        <a:off x="4264710" y="3153695"/>
        <a:ext cx="838918" cy="282262"/>
      </dsp:txXfrm>
    </dsp:sp>
    <dsp:sp modelId="{32357461-5913-4878-993F-762F9F7B85ED}">
      <dsp:nvSpPr>
        <dsp:cNvPr id="0" name=""/>
        <dsp:cNvSpPr/>
      </dsp:nvSpPr>
      <dsp:spPr>
        <a:xfrm>
          <a:off x="5453298" y="3074795"/>
          <a:ext cx="870447" cy="2834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0F5873-3C0A-4F90-B5F5-D8204E49FA11}">
      <dsp:nvSpPr>
        <dsp:cNvPr id="0" name=""/>
        <dsp:cNvSpPr/>
      </dsp:nvSpPr>
      <dsp:spPr>
        <a:xfrm>
          <a:off x="5536351" y="3153695"/>
          <a:ext cx="870447" cy="283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1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1" kern="1200" dirty="0"/>
            <a:t>Blankets</a:t>
          </a:r>
        </a:p>
      </dsp:txBody>
      <dsp:txXfrm>
        <a:off x="5536351" y="3153695"/>
        <a:ext cx="870447" cy="283434"/>
      </dsp:txXfrm>
    </dsp:sp>
    <dsp:sp modelId="{73318397-CFF4-490A-8A78-6C928887DEAC}">
      <dsp:nvSpPr>
        <dsp:cNvPr id="0" name=""/>
        <dsp:cNvSpPr/>
      </dsp:nvSpPr>
      <dsp:spPr>
        <a:xfrm>
          <a:off x="6724931" y="3074795"/>
          <a:ext cx="879461" cy="28284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CBD59B-DD86-455A-A2C6-F4054FD30436}">
      <dsp:nvSpPr>
        <dsp:cNvPr id="0" name=""/>
        <dsp:cNvSpPr/>
      </dsp:nvSpPr>
      <dsp:spPr>
        <a:xfrm>
          <a:off x="6807984" y="3153695"/>
          <a:ext cx="879461" cy="28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1" kern="1200" dirty="0"/>
            <a:t>Capers</a:t>
          </a:r>
        </a:p>
      </dsp:txBody>
      <dsp:txXfrm>
        <a:off x="6807984" y="3153695"/>
        <a:ext cx="879461" cy="282845"/>
      </dsp:txXfrm>
    </dsp:sp>
    <dsp:sp modelId="{6D27D568-4CBD-4370-A980-E5A857CF927D}">
      <dsp:nvSpPr>
        <dsp:cNvPr id="0" name=""/>
        <dsp:cNvSpPr/>
      </dsp:nvSpPr>
      <dsp:spPr>
        <a:xfrm>
          <a:off x="6089115" y="3710613"/>
          <a:ext cx="884761" cy="35162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rcRect/>
          <a:stretch>
            <a:fillRect t="-76000" b="-76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F314BB-4902-4566-BB62-F9443B3AA1D3}">
      <dsp:nvSpPr>
        <dsp:cNvPr id="0" name=""/>
        <dsp:cNvSpPr/>
      </dsp:nvSpPr>
      <dsp:spPr>
        <a:xfrm>
          <a:off x="6172167" y="3789513"/>
          <a:ext cx="884761" cy="3516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DAC18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i="0" kern="1200" dirty="0"/>
            <a:t>Work Parties</a:t>
          </a:r>
        </a:p>
      </dsp:txBody>
      <dsp:txXfrm>
        <a:off x="6172167" y="3789513"/>
        <a:ext cx="884761" cy="351622"/>
      </dsp:txXfrm>
    </dsp:sp>
    <dsp:sp modelId="{D41A5FFD-C63F-4566-98B0-046B4E1E5E55}">
      <dsp:nvSpPr>
        <dsp:cNvPr id="0" name=""/>
        <dsp:cNvSpPr/>
      </dsp:nvSpPr>
      <dsp:spPr>
        <a:xfrm>
          <a:off x="7269922" y="3710613"/>
          <a:ext cx="874835" cy="34770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rcRect/>
          <a:stretch>
            <a:fillRect t="-76000" b="-76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DE562A-8448-47C5-8F7B-56F3A4A79ED1}">
      <dsp:nvSpPr>
        <dsp:cNvPr id="0" name=""/>
        <dsp:cNvSpPr/>
      </dsp:nvSpPr>
      <dsp:spPr>
        <a:xfrm>
          <a:off x="7352974" y="3789513"/>
          <a:ext cx="874835" cy="347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DAC18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i="0" kern="1200" dirty="0"/>
            <a:t>Work Crew</a:t>
          </a:r>
        </a:p>
      </dsp:txBody>
      <dsp:txXfrm>
        <a:off x="7352974" y="3789513"/>
        <a:ext cx="874835" cy="347706"/>
      </dsp:txXfrm>
    </dsp:sp>
    <dsp:sp modelId="{73C02E18-AECA-4FBD-B453-E433509C8F9F}">
      <dsp:nvSpPr>
        <dsp:cNvPr id="0" name=""/>
        <dsp:cNvSpPr/>
      </dsp:nvSpPr>
      <dsp:spPr>
        <a:xfrm>
          <a:off x="9268212" y="3074795"/>
          <a:ext cx="852014" cy="2861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F965FF-F28B-4C36-BBEF-B6281CBB98B8}">
      <dsp:nvSpPr>
        <dsp:cNvPr id="0" name=""/>
        <dsp:cNvSpPr/>
      </dsp:nvSpPr>
      <dsp:spPr>
        <a:xfrm>
          <a:off x="9351264" y="3153695"/>
          <a:ext cx="852014" cy="2861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1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0" kern="1200" dirty="0"/>
            <a:t>Admin</a:t>
          </a:r>
          <a:endParaRPr lang="en-US" sz="1300" b="1" i="0" kern="1200" dirty="0"/>
        </a:p>
      </dsp:txBody>
      <dsp:txXfrm>
        <a:off x="9351264" y="3153695"/>
        <a:ext cx="852014" cy="286111"/>
      </dsp:txXfrm>
    </dsp:sp>
    <dsp:sp modelId="{488E3251-DAFA-4523-8A3F-6FD0A03A6596}">
      <dsp:nvSpPr>
        <dsp:cNvPr id="0" name=""/>
        <dsp:cNvSpPr/>
      </dsp:nvSpPr>
      <dsp:spPr>
        <a:xfrm>
          <a:off x="8731002" y="3710613"/>
          <a:ext cx="894912" cy="35563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rcRect/>
          <a:stretch>
            <a:fillRect t="-76000" b="-76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68A074-6335-48BF-848A-D44E817D9BE2}">
      <dsp:nvSpPr>
        <dsp:cNvPr id="0" name=""/>
        <dsp:cNvSpPr/>
      </dsp:nvSpPr>
      <dsp:spPr>
        <a:xfrm>
          <a:off x="8814054" y="3789513"/>
          <a:ext cx="894912" cy="3556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DAC18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i="0" kern="1200" dirty="0"/>
            <a:t>I.T.</a:t>
          </a:r>
        </a:p>
      </dsp:txBody>
      <dsp:txXfrm>
        <a:off x="8814054" y="3789513"/>
        <a:ext cx="894912" cy="355632"/>
      </dsp:txXfrm>
    </dsp:sp>
    <dsp:sp modelId="{C938B117-BE51-42A2-8738-CF16B9B4227A}">
      <dsp:nvSpPr>
        <dsp:cNvPr id="0" name=""/>
        <dsp:cNvSpPr/>
      </dsp:nvSpPr>
      <dsp:spPr>
        <a:xfrm>
          <a:off x="9813202" y="3710613"/>
          <a:ext cx="905302" cy="35973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rcRect/>
          <a:stretch>
            <a:fillRect t="-76000" b="-76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086E21-7411-4112-A47C-550D5A7FF8BC}">
      <dsp:nvSpPr>
        <dsp:cNvPr id="0" name=""/>
        <dsp:cNvSpPr/>
      </dsp:nvSpPr>
      <dsp:spPr>
        <a:xfrm>
          <a:off x="9896255" y="3789513"/>
          <a:ext cx="905302" cy="3597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DAC18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i="0" kern="1200" dirty="0"/>
            <a:t>Social Media</a:t>
          </a:r>
        </a:p>
      </dsp:txBody>
      <dsp:txXfrm>
        <a:off x="9896255" y="3789513"/>
        <a:ext cx="905302" cy="359733"/>
      </dsp:txXfrm>
    </dsp:sp>
    <dsp:sp modelId="{AA8B44AF-B258-4341-93F1-999D68308823}">
      <dsp:nvSpPr>
        <dsp:cNvPr id="0" name=""/>
        <dsp:cNvSpPr/>
      </dsp:nvSpPr>
      <dsp:spPr>
        <a:xfrm>
          <a:off x="2183362" y="1349001"/>
          <a:ext cx="1544137" cy="45415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AFBE11-12D8-4D20-B428-00DA9E1E1B5A}">
      <dsp:nvSpPr>
        <dsp:cNvPr id="0" name=""/>
        <dsp:cNvSpPr/>
      </dsp:nvSpPr>
      <dsp:spPr>
        <a:xfrm>
          <a:off x="2266415" y="1427901"/>
          <a:ext cx="1544137" cy="4541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Suzanne Bryson</a:t>
          </a:r>
          <a:r>
            <a:rPr lang="en-US" sz="1050" kern="1200" dirty="0"/>
            <a:t/>
          </a:r>
          <a:br>
            <a:rPr lang="en-US" sz="1050" kern="1200" dirty="0"/>
          </a:br>
          <a:r>
            <a:rPr lang="en-US" sz="1050" b="1" i="1" u="sng" kern="1200" dirty="0"/>
            <a:t>Secretary</a:t>
          </a:r>
        </a:p>
      </dsp:txBody>
      <dsp:txXfrm>
        <a:off x="2266415" y="1427901"/>
        <a:ext cx="1544137" cy="454154"/>
      </dsp:txXfrm>
    </dsp:sp>
    <dsp:sp modelId="{47E75E9A-4561-44B6-966B-B58B1A0CB1D0}">
      <dsp:nvSpPr>
        <dsp:cNvPr id="0" name=""/>
        <dsp:cNvSpPr/>
      </dsp:nvSpPr>
      <dsp:spPr>
        <a:xfrm>
          <a:off x="3999992" y="1349001"/>
          <a:ext cx="1634962" cy="45415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36929C-C643-464E-A749-DD8C929469EB}">
      <dsp:nvSpPr>
        <dsp:cNvPr id="0" name=""/>
        <dsp:cNvSpPr/>
      </dsp:nvSpPr>
      <dsp:spPr>
        <a:xfrm>
          <a:off x="4083045" y="1427901"/>
          <a:ext cx="1634962" cy="4541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Marsha Doman-Masters</a:t>
          </a:r>
          <a:r>
            <a:rPr lang="en-US" sz="1050" b="1" kern="1200" dirty="0"/>
            <a:t/>
          </a:r>
          <a:br>
            <a:rPr lang="en-US" sz="1050" b="1" kern="1200" dirty="0"/>
          </a:br>
          <a:r>
            <a:rPr lang="en-US" sz="1050" b="1" i="1" u="sng" kern="1200" dirty="0"/>
            <a:t>Treasurer</a:t>
          </a:r>
        </a:p>
      </dsp:txBody>
      <dsp:txXfrm>
        <a:off x="4083045" y="1427901"/>
        <a:ext cx="1634962" cy="454154"/>
      </dsp:txXfrm>
    </dsp:sp>
    <dsp:sp modelId="{BADF42CA-A14A-46CD-92F8-75CF54893F21}">
      <dsp:nvSpPr>
        <dsp:cNvPr id="0" name=""/>
        <dsp:cNvSpPr/>
      </dsp:nvSpPr>
      <dsp:spPr>
        <a:xfrm>
          <a:off x="6899659" y="1349001"/>
          <a:ext cx="2997434" cy="6400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FEE3E9-1370-4186-9E1A-364808029E3A}">
      <dsp:nvSpPr>
        <dsp:cNvPr id="0" name=""/>
        <dsp:cNvSpPr/>
      </dsp:nvSpPr>
      <dsp:spPr>
        <a:xfrm>
          <a:off x="6982712" y="1427901"/>
          <a:ext cx="2997434" cy="640078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1" u="sng" kern="1200" dirty="0"/>
            <a:t>Board Members</a:t>
          </a:r>
          <a:r>
            <a:rPr lang="en-US" sz="1050" i="1" kern="1200" dirty="0"/>
            <a:t/>
          </a:r>
          <a:br>
            <a:rPr lang="en-US" sz="1050" i="1" kern="1200" dirty="0"/>
          </a:br>
          <a:r>
            <a:rPr lang="en-US" sz="1100" i="1" kern="1200" dirty="0"/>
            <a:t>Cameron Quinsey, Carol </a:t>
          </a:r>
          <a:r>
            <a:rPr lang="en-US" sz="1100" i="1" kern="1200" dirty="0" err="1"/>
            <a:t>Gulczynski</a:t>
          </a:r>
          <a:r>
            <a:rPr lang="en-US" sz="1100" i="1" kern="1200" dirty="0"/>
            <a:t>, Delmar </a:t>
          </a:r>
          <a:r>
            <a:rPr lang="en-US" sz="1100" i="1" kern="1200" dirty="0" err="1"/>
            <a:t>Algee</a:t>
          </a:r>
          <a:r>
            <a:rPr lang="en-US" sz="1100" i="1" kern="1200" dirty="0"/>
            <a:t>, John </a:t>
          </a:r>
          <a:r>
            <a:rPr lang="en-US" sz="1100" i="1" kern="1200" dirty="0" err="1"/>
            <a:t>Gulczynski</a:t>
          </a:r>
          <a:r>
            <a:rPr lang="en-US" sz="1100" i="1" kern="1200" dirty="0"/>
            <a:t> , Linda </a:t>
          </a:r>
          <a:r>
            <a:rPr lang="en-US" sz="1100" i="1" kern="1200" dirty="0" err="1"/>
            <a:t>Tanz</a:t>
          </a:r>
          <a:endParaRPr lang="en-US" sz="1050" i="1" kern="1200" dirty="0"/>
        </a:p>
      </dsp:txBody>
      <dsp:txXfrm>
        <a:off x="6982712" y="1427901"/>
        <a:ext cx="2997434" cy="640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B43D7D66-7FE4-458D-A140-929690CEECA0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8961BD3-1E6E-4E36-883E-1238C99574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7745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61BD3-1E6E-4E36-883E-1238C995744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978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F77B05-3EDA-42A0-85F8-D2DAC2B7F16A}" type="datetime1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343CD2-BF05-48B0-9CCA-CC78B37A087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5832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20E18-DA9B-41DC-8E5F-43BE0F13EC0C}" type="datetime1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CD2-BF05-48B0-9CCA-CC78B37A08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99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10A52-D1D5-450C-ACB7-89286A6568D8}" type="datetime1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CD2-BF05-48B0-9CCA-CC78B37A08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2002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1676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BD31-9DAE-416B-8BE4-01E566755EEC}" type="datetime1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CD2-BF05-48B0-9CCA-CC78B37A087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4123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627C8-95CD-400B-A922-A844740143E2}" type="datetime1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CD2-BF05-48B0-9CCA-CC78B37A08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191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69FA-87C4-451A-92A1-184E9932E91F}" type="datetime1">
              <a:rPr lang="en-US" smtClean="0"/>
              <a:pPr/>
              <a:t>12/18/2017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CD2-BF05-48B0-9CCA-CC78B37A08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134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3FA9-BD47-46E5-B9C6-F6EB18EF0F30}" type="datetime1">
              <a:rPr lang="en-US" smtClean="0"/>
              <a:pPr/>
              <a:t>12/18/2017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CD2-BF05-48B0-9CCA-CC78B37A08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257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6464D-7A13-47C7-9AF6-E08C763CCD45}" type="datetime1">
              <a:rPr lang="en-US" smtClean="0"/>
              <a:pPr/>
              <a:t>12/18/2017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CD2-BF05-48B0-9CCA-CC78B37A08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6842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2317-2E20-4BA1-91D9-71FDA17E3605}" type="datetime1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CD2-BF05-48B0-9CCA-CC78B37A08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69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3084-ECC6-4720-99B4-2FEA5C512FA6}" type="datetime1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3CD2-BF05-48B0-9CCA-CC78B37A08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4750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A823DF9-096B-41C6-8D47-020A1AE03515}" type="datetime1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F343CD2-BF05-48B0-9CCA-CC78B37A08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2474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 descr="Horizontal Organization Chart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797113038"/>
              </p:ext>
            </p:extLst>
          </p:nvPr>
        </p:nvGraphicFramePr>
        <p:xfrm>
          <a:off x="441225" y="1545295"/>
          <a:ext cx="11396426" cy="4849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B1B6E95-C893-4000-B604-04928E116E8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5310" y="326220"/>
            <a:ext cx="2476500" cy="180022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7149B67-1B4B-40BC-ADDF-75501D4F450D}"/>
              </a:ext>
            </a:extLst>
          </p:cNvPr>
          <p:cNvSpPr/>
          <p:nvPr/>
        </p:nvSpPr>
        <p:spPr>
          <a:xfrm>
            <a:off x="139636" y="162160"/>
            <a:ext cx="11887201" cy="6535933"/>
          </a:xfrm>
          <a:prstGeom prst="rect">
            <a:avLst/>
          </a:prstGeom>
          <a:noFill/>
          <a:ln w="330200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48513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gChart15_16x9.potx" id="{E4CBB5B1-A9B2-481D-99B2-BF7CAB2156ED}" vid="{014B7130-A73F-431B-9C9E-F6130B59C7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FD3B83F-B347-4BD4-AC9A-9582988509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Horizontal organizational chart (green border, orange, blue, widescreen)</Template>
  <TotalTime>0</TotalTime>
  <Words>31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Basis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2017-12-11T18:38:35Z</dcterms:created>
  <dcterms:modified xsi:type="dcterms:W3CDTF">2017-12-18T21:11:29Z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TC040010719991</vt:lpwstr>
  </property>
</Properties>
</file>