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52A7-20E7-4574-8E89-7A959C947DDD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37BA-B912-4BBA-8515-A786420AF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6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52A7-20E7-4574-8E89-7A959C947DDD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37BA-B912-4BBA-8515-A786420AF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35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52A7-20E7-4574-8E89-7A959C947DDD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37BA-B912-4BBA-8515-A786420AF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52A7-20E7-4574-8E89-7A959C947DDD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37BA-B912-4BBA-8515-A786420AF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4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52A7-20E7-4574-8E89-7A959C947DDD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37BA-B912-4BBA-8515-A786420AF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55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52A7-20E7-4574-8E89-7A959C947DDD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37BA-B912-4BBA-8515-A786420AF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11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52A7-20E7-4574-8E89-7A959C947DDD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37BA-B912-4BBA-8515-A786420AF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3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52A7-20E7-4574-8E89-7A959C947DDD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37BA-B912-4BBA-8515-A786420AF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52A7-20E7-4574-8E89-7A959C947DDD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37BA-B912-4BBA-8515-A786420AF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95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52A7-20E7-4574-8E89-7A959C947DDD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37BA-B912-4BBA-8515-A786420AF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1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52A7-20E7-4574-8E89-7A959C947DDD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37BA-B912-4BBA-8515-A786420AF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87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52A7-20E7-4574-8E89-7A959C947DDD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F37BA-B912-4BBA-8515-A786420AF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46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03102" y="1150041"/>
            <a:ext cx="5967094" cy="4081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87099" y="1297478"/>
            <a:ext cx="5962090" cy="37444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31640" y="4869160"/>
            <a:ext cx="266429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Long Beech Site</a:t>
            </a:r>
          </a:p>
          <a:p>
            <a:pPr algn="ctr"/>
            <a:r>
              <a:rPr lang="en-GB" sz="2400" b="1" dirty="0"/>
              <a:t>at Stoney Cross </a:t>
            </a:r>
          </a:p>
          <a:p>
            <a:pPr algn="ctr"/>
            <a:r>
              <a:rPr lang="en-GB" sz="2400" b="1" dirty="0"/>
              <a:t>with Numbered Buildings and Huts</a:t>
            </a:r>
          </a:p>
        </p:txBody>
      </p:sp>
    </p:spTree>
    <p:extLst>
      <p:ext uri="{BB962C8B-B14F-4D97-AF65-F5344CB8AC3E}">
        <p14:creationId xmlns:p14="http://schemas.microsoft.com/office/powerpoint/2010/main" val="2895004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Steve Williams</cp:lastModifiedBy>
  <cp:revision>2</cp:revision>
  <dcterms:created xsi:type="dcterms:W3CDTF">2021-04-20T18:15:09Z</dcterms:created>
  <dcterms:modified xsi:type="dcterms:W3CDTF">2022-11-25T11:06:58Z</dcterms:modified>
</cp:coreProperties>
</file>