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</a:t>
            </a:r>
            <a:br>
              <a:rPr lang="en-US" sz="2000" b="1" u="sng" dirty="0"/>
            </a:br>
            <a:r>
              <a:rPr lang="en-US" sz="2000" b="1" u="sng" dirty="0"/>
              <a:t>August 28,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120353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R. CASTLEBERRY/J. CASTLEBERRY		5		5.39		17.55			69.55</a:t>
            </a:r>
          </a:p>
          <a:p>
            <a:r>
              <a:rPr lang="en-US" sz="800" b="1" u="sng" dirty="0"/>
              <a:t>D. PHIPPS/D. PHIPPS		5		3.89		13.59*			64.59</a:t>
            </a:r>
          </a:p>
          <a:p>
            <a:r>
              <a:rPr lang="en-US" sz="800" b="1" u="sng" dirty="0"/>
              <a:t>A. HOLLIMAN			4		4.07		12.34			61.34</a:t>
            </a:r>
          </a:p>
          <a:p>
            <a:r>
              <a:rPr lang="en-US" sz="800" b="1" u="sng" dirty="0"/>
              <a:t>R.ARNHART/G.ARNHART		3		3.79		  9.02			57.02</a:t>
            </a:r>
          </a:p>
          <a:p>
            <a:r>
              <a:rPr lang="en-US" sz="800" b="1" u="sng" dirty="0"/>
              <a:t>L. LANKFORD/K.LANKFORD		3		3.52		  7.35			54.35</a:t>
            </a:r>
          </a:p>
          <a:p>
            <a:r>
              <a:rPr lang="en-US" sz="800" b="1" u="sng" dirty="0"/>
              <a:t>S. LEAG/C. YOUNG		1		</a:t>
            </a:r>
            <a:r>
              <a:rPr lang="en-US" sz="1200" b="1" u="sng" dirty="0">
                <a:solidFill>
                  <a:srgbClr val="FF0000"/>
                </a:solidFill>
              </a:rPr>
              <a:t>5.45</a:t>
            </a:r>
            <a:r>
              <a:rPr lang="en-US" sz="800" b="1" u="sng" dirty="0"/>
              <a:t>		  5.45			52.45</a:t>
            </a:r>
          </a:p>
          <a:p>
            <a:r>
              <a:rPr lang="en-US" sz="800" b="1" u="sng" dirty="0"/>
              <a:t>M. GREEN/G. REEVES		2		3.19		  5.38			50.38</a:t>
            </a:r>
          </a:p>
          <a:p>
            <a:r>
              <a:rPr lang="en-US" sz="800" b="1" u="sng" dirty="0"/>
              <a:t>J. DOWNS/R. DAY		1		1.90		  1.90			45.90</a:t>
            </a:r>
          </a:p>
          <a:p>
            <a:r>
              <a:rPr lang="en-US" sz="800" b="1" u="sng" dirty="0"/>
              <a:t>M. MICHELSON/C. GOODWIN		0		0.00		  0.00			  1.00</a:t>
            </a:r>
          </a:p>
          <a:p>
            <a:r>
              <a:rPr lang="en-US" sz="800" b="1" u="sng" dirty="0"/>
              <a:t>B. TOMPKINS/S. TOMPKINS		0		0.00		  0.00			  1.00</a:t>
            </a:r>
          </a:p>
          <a:p>
            <a:r>
              <a:rPr lang="en-US" sz="800" b="1" u="sng" dirty="0"/>
              <a:t>K. DAVENPORT/T. DAVENPORT		0		0.00		  0.00			  1.00</a:t>
            </a:r>
          </a:p>
          <a:p>
            <a:r>
              <a:rPr lang="en-US" sz="800" b="1" u="sng" dirty="0"/>
              <a:t>B. SCOTT/J. COATS		0		0.00		</a:t>
            </a:r>
            <a:r>
              <a:rPr lang="en-US" sz="800" b="1" u="sng"/>
              <a:t>  0.00			  1.00</a:t>
            </a:r>
            <a:endParaRPr lang="en-US" sz="800" b="1" u="sng" dirty="0"/>
          </a:p>
          <a:p>
            <a:endParaRPr lang="en-US" sz="800" b="1" u="sng" dirty="0"/>
          </a:p>
          <a:p>
            <a:r>
              <a:rPr lang="en-US" sz="1000" b="1" u="sng" dirty="0"/>
              <a:t>* ONE POUND PENALTY DEAD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283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August 28,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29</cp:revision>
  <dcterms:created xsi:type="dcterms:W3CDTF">2018-01-16T00:45:31Z</dcterms:created>
  <dcterms:modified xsi:type="dcterms:W3CDTF">2021-08-29T15:09:06Z</dcterms:modified>
  <cp:contentStatus/>
</cp:coreProperties>
</file>