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le\Desktop\ChangeFit\Boot%20Camp\Virtual%20ILT\Outcomes\ChangeFit%20360%20Change%20Management%20Boot%20Camp%20Feedback%20Survey-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elle\Desktop\ChangeFit\Boot%20Camp\Virtual%20ILT\Outcomes\ChangeFit%20360%20Change%20Management%20Boot%20Camp%20Feedback%20Survey-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le\Desktop\ChangeFit\Boot%20Camp\Virtual%20ILT\Outcomes\ChangeFit%20360%20Change%20Management%20Boot%20Camp%20Feedback%20Survey-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b="1" dirty="0"/>
              <a:t>Please rate the overall value of the ChangeFit 360 Change Management Boot Camp to you/ your role: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E25-4D45-B8D4-4D0457CE2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3'!$A$4:$A$7</c:f>
              <c:strCache>
                <c:ptCount val="4"/>
                <c:pt idx="0">
                  <c:v>A great deal</c:v>
                </c:pt>
                <c:pt idx="1">
                  <c:v>A lot</c:v>
                </c:pt>
                <c:pt idx="2">
                  <c:v>A little</c:v>
                </c:pt>
                <c:pt idx="3">
                  <c:v>None at all</c:v>
                </c:pt>
              </c:strCache>
            </c:strRef>
          </c:cat>
          <c:val>
            <c:numRef>
              <c:f>'Question 3'!$B$4:$B$7</c:f>
              <c:numCache>
                <c:formatCode>0.00%</c:formatCode>
                <c:ptCount val="4"/>
                <c:pt idx="0">
                  <c:v>0.69569999999999999</c:v>
                </c:pt>
                <c:pt idx="1">
                  <c:v>0.30430000000000001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5-4D45-B8D4-4D0457CE2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r>
              <a:rPr lang="en-US" b="1" dirty="0"/>
              <a:t>Please rate how well the ChangeFit 360 Change Management Boot Camp met your expectations:</a:t>
            </a:r>
          </a:p>
        </c:rich>
      </c:tx>
      <c:layout>
        <c:manualLayout>
          <c:xMode val="edge"/>
          <c:yMode val="edge"/>
          <c:x val="0.149820291994750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/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14-4872-9CC6-6C6F52894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4'!$A$4:$A$7</c:f>
              <c:strCache>
                <c:ptCount val="4"/>
                <c:pt idx="0">
                  <c:v>A great deal</c:v>
                </c:pt>
                <c:pt idx="1">
                  <c:v>A lot</c:v>
                </c:pt>
                <c:pt idx="2">
                  <c:v>A little</c:v>
                </c:pt>
                <c:pt idx="3">
                  <c:v>None at all</c:v>
                </c:pt>
              </c:strCache>
            </c:strRef>
          </c:cat>
          <c:val>
            <c:numRef>
              <c:f>'Question 4'!$B$4:$B$7</c:f>
              <c:numCache>
                <c:formatCode>0.00%</c:formatCode>
                <c:ptCount val="4"/>
                <c:pt idx="0">
                  <c:v>0.73909999999999998</c:v>
                </c:pt>
                <c:pt idx="1">
                  <c:v>0.26090000000000002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14-4872-9CC6-6C6F52894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0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b="1" dirty="0"/>
              <a:t>How likely are you to recommend the ChangeFit 360 Change Management Boot Camp to a peer or colleague?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70C0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19F-4880-90FF-E5583541D6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5'!$A$4:$A$7</c:f>
              <c:strCache>
                <c:ptCount val="4"/>
                <c:pt idx="0">
                  <c:v>Extremely likely</c:v>
                </c:pt>
                <c:pt idx="1">
                  <c:v>Very likely</c:v>
                </c:pt>
                <c:pt idx="2">
                  <c:v>Not so likely</c:v>
                </c:pt>
                <c:pt idx="3">
                  <c:v>Not at all likely</c:v>
                </c:pt>
              </c:strCache>
            </c:strRef>
          </c:cat>
          <c:val>
            <c:numRef>
              <c:f>'Question 5'!$B$4:$B$7</c:f>
              <c:numCache>
                <c:formatCode>0.00%</c:formatCode>
                <c:ptCount val="4"/>
                <c:pt idx="0">
                  <c:v>0.6522</c:v>
                </c:pt>
                <c:pt idx="1">
                  <c:v>0.3478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9F-4880-90FF-E5583541D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16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4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9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97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9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8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4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0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AF0577-9A49-4E70-ACE8-1FEBF0A9D1B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A8C975-34A1-4EF5-9083-B323426158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50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1274-4E2A-D8B4-301C-0706294CB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ChangeFit 360 </a:t>
            </a:r>
            <a:br>
              <a:rPr lang="en-US" sz="5000" b="1" dirty="0"/>
            </a:br>
            <a:r>
              <a:rPr lang="en-US" sz="5000" b="1" dirty="0"/>
              <a:t>2023 Change Management Boot Camp Outcomes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9898-1B0B-9630-581A-DA440AFAD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 Of September 1,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F4AB5-3415-6905-4EB8-118A9B714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884"/>
            <a:ext cx="3452261" cy="784404"/>
          </a:xfrm>
          <a:prstGeom prst="rect">
            <a:avLst/>
          </a:prstGeom>
        </p:spPr>
      </p:pic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id="{88032BC0-689C-2B2D-A282-57F538E7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838180"/>
            <a:ext cx="1035834" cy="10358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CFC94E-302F-7B67-C416-0FCB4E6B6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649" y="4750373"/>
            <a:ext cx="1365884" cy="12070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5492C8-A6D3-8D1F-730D-AE6496CCE1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2390" y="4808201"/>
            <a:ext cx="1176191" cy="10942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9BDF08-2314-1F76-2810-C14D0FDD90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3296" y="4924464"/>
            <a:ext cx="905655" cy="9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4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351294"/>
              </p:ext>
            </p:extLst>
          </p:nvPr>
        </p:nvGraphicFramePr>
        <p:xfrm>
          <a:off x="182880" y="0"/>
          <a:ext cx="12009120" cy="6208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42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857839"/>
              </p:ext>
            </p:extLst>
          </p:nvPr>
        </p:nvGraphicFramePr>
        <p:xfrm>
          <a:off x="0" y="0"/>
          <a:ext cx="12192000" cy="6227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70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433915"/>
              </p:ext>
            </p:extLst>
          </p:nvPr>
        </p:nvGraphicFramePr>
        <p:xfrm>
          <a:off x="0" y="0"/>
          <a:ext cx="12192000" cy="625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4205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</TotalTime>
  <Words>68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ChangeFit 360  2023 Change Management Boot Camp Outcomes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ChangeFit 360  2023 Change Management Boot Camp Outcomes </dc:title>
  <dc:creator>Michelle Yanahan</dc:creator>
  <cp:lastModifiedBy>Michelle Yanahan</cp:lastModifiedBy>
  <cp:revision>2</cp:revision>
  <dcterms:created xsi:type="dcterms:W3CDTF">2023-09-01T13:03:58Z</dcterms:created>
  <dcterms:modified xsi:type="dcterms:W3CDTF">2023-09-01T13:12:19Z</dcterms:modified>
</cp:coreProperties>
</file>