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sldIdLst>
    <p:sldId id="256" r:id="rId5"/>
    <p:sldId id="257" r:id="rId6"/>
    <p:sldId id="4544" r:id="rId7"/>
    <p:sldId id="4542" r:id="rId8"/>
    <p:sldId id="4578" r:id="rId9"/>
    <p:sldId id="4579" r:id="rId10"/>
    <p:sldId id="4567" r:id="rId11"/>
    <p:sldId id="4570" r:id="rId12"/>
    <p:sldId id="4572" r:id="rId13"/>
    <p:sldId id="4573" r:id="rId14"/>
    <p:sldId id="4577" r:id="rId15"/>
    <p:sldId id="264" r:id="rId16"/>
    <p:sldId id="4580" r:id="rId17"/>
    <p:sldId id="265" r:id="rId18"/>
    <p:sldId id="4582" r:id="rId19"/>
    <p:sldId id="4583" r:id="rId20"/>
    <p:sldId id="4585" r:id="rId21"/>
    <p:sldId id="4581" r:id="rId22"/>
    <p:sldId id="4584" r:id="rId23"/>
    <p:sldId id="4586" r:id="rId24"/>
    <p:sldId id="985" r:id="rId25"/>
    <p:sldId id="4554" r:id="rId26"/>
    <p:sldId id="4561" r:id="rId27"/>
    <p:sldId id="26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BC7A0C-0CAA-F35A-7DA7-20328F2523BB}" name="Burrello, Kelly" initials="BK" userId="S::kburrello@air.org::80f80a6c-e7fd-4553-b57e-943d39fd1e6c" providerId="AD"/>
  <p188:author id="{44169753-9ACD-64A1-8B95-DD7052305A2F}" name="Bos, Johannes" initials="BJ" userId="S::jbos@air.org::5cb4032c-c2ab-49a6-9226-952a1b974583" providerId="AD"/>
  <p188:author id="{DF5AA665-B8AC-4C78-1A08-8AB772BE41B4}" name="Buzzell, Kelly" initials="BK" userId="S::kbuzzell@air.org::dc298ee8-a861-4c94-91cc-2130dd3fbde9" providerId="AD"/>
  <p188:author id="{CE0AFBDC-074F-CBB7-6016-2413121F6B28}" name="Ann-Marie Faria" initials="AF" userId="S::afaria@harmonyresearch.org::640f6471-e9e0-4328-8168-b41d217be87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BB4"/>
    <a:srgbClr val="018241"/>
    <a:srgbClr val="07A94F"/>
    <a:srgbClr val="006E9F"/>
    <a:srgbClr val="00507F"/>
    <a:srgbClr val="A8426B"/>
    <a:srgbClr val="D6D9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31A9DF-64CF-F10F-8771-E82B9BA91931}" v="1" dt="2024-02-15T17:08:58.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43" autoAdjust="0"/>
  </p:normalViewPr>
  <p:slideViewPr>
    <p:cSldViewPr snapToGrid="0">
      <p:cViewPr varScale="1">
        <p:scale>
          <a:sx n="67" d="100"/>
          <a:sy n="67" d="100"/>
        </p:scale>
        <p:origin x="190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61098-8E36-BC40-AB41-A4F0A5F7244D}" type="datetimeFigureOut">
              <a:rPr lang="en-US" smtClean="0"/>
              <a:t>4/15/2024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40619-EF92-C248-91FA-8621102DF8AB}" type="slidenum">
              <a:rPr lang="en-US" smtClean="0"/>
              <a:t>‹#›</a:t>
            </a:fld>
            <a:endParaRPr lang="en-US"/>
          </a:p>
        </p:txBody>
      </p:sp>
    </p:spTree>
    <p:extLst>
      <p:ext uri="{BB962C8B-B14F-4D97-AF65-F5344CB8AC3E}">
        <p14:creationId xmlns:p14="http://schemas.microsoft.com/office/powerpoint/2010/main" val="61470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540619-EF92-C248-91FA-8621102DF8AB}" type="slidenum">
              <a:rPr lang="en-US" smtClean="0"/>
              <a:t>3</a:t>
            </a:fld>
            <a:endParaRPr lang="en-US"/>
          </a:p>
        </p:txBody>
      </p:sp>
    </p:spTree>
    <p:extLst>
      <p:ext uri="{BB962C8B-B14F-4D97-AF65-F5344CB8AC3E}">
        <p14:creationId xmlns:p14="http://schemas.microsoft.com/office/powerpoint/2010/main" val="1782788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600"/>
              </a:spcAft>
              <a:defRPr/>
            </a:pPr>
            <a:r>
              <a:rPr lang="en-US" sz="1800" dirty="0">
                <a:solidFill>
                  <a:srgbClr val="44546A"/>
                </a:solidFill>
                <a:effectLst/>
                <a:latin typeface="Calibri"/>
                <a:ea typeface="Calibri" panose="020F0502020204030204" pitchFamily="34" charset="0"/>
                <a:cs typeface="Calibri"/>
              </a:rPr>
              <a:t>Facilitator:</a:t>
            </a:r>
            <a:r>
              <a:rPr lang="en-US" sz="1800" dirty="0">
                <a:solidFill>
                  <a:srgbClr val="44546A"/>
                </a:solidFill>
                <a:latin typeface="Calibri"/>
                <a:ea typeface="Calibri" panose="020F0502020204030204" pitchFamily="34" charset="0"/>
                <a:cs typeface="Calibri"/>
              </a:rPr>
              <a:t> </a:t>
            </a:r>
            <a:r>
              <a:rPr lang="en-US" sz="1800" dirty="0">
                <a:solidFill>
                  <a:srgbClr val="44546A"/>
                </a:solidFill>
                <a:effectLst/>
                <a:latin typeface="Calibri"/>
                <a:ea typeface="Calibri" panose="020F0502020204030204" pitchFamily="34" charset="0"/>
                <a:cs typeface="Calibri"/>
              </a:rPr>
              <a:t> </a:t>
            </a:r>
            <a:r>
              <a:rPr lang="en-US" sz="1800" dirty="0"/>
              <a:t>Ask families to work together to discuss how they would like to proceed with future meetings and </a:t>
            </a:r>
            <a:r>
              <a:rPr lang="en-US" sz="1800"/>
              <a:t>discussions.</a:t>
            </a:r>
            <a:endParaRPr lang="en-US" sz="120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1200"/>
              </a:spcBef>
              <a:spcAft>
                <a:spcPts val="600"/>
              </a:spcAft>
              <a:buFont typeface="Arial" panose="020B0604020202020204" pitchFamily="34" charset="0"/>
              <a:buNone/>
            </a:pPr>
            <a:endPar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1200"/>
              </a:spcBef>
              <a:spcAft>
                <a:spcPts val="600"/>
              </a:spcAft>
              <a:buFont typeface="Arial" panose="020B0604020202020204" pitchFamily="34" charset="0"/>
              <a:buChar char="•"/>
            </a:pPr>
            <a:r>
              <a:rPr lang="en-US" sz="2800" dirty="0"/>
              <a:t>Break the families into small groups</a:t>
            </a:r>
          </a:p>
          <a:p>
            <a:pPr marL="457200" marR="0" indent="-457200">
              <a:spcBef>
                <a:spcPts val="1200"/>
              </a:spcBef>
              <a:spcAft>
                <a:spcPts val="600"/>
              </a:spcAft>
              <a:buFont typeface="Arial" panose="020B0604020202020204" pitchFamily="34" charset="0"/>
              <a:buChar char="•"/>
            </a:pPr>
            <a:r>
              <a:rPr lang="en-US" sz="2800" dirty="0"/>
              <a:t>pass out the Family Small Work Group Questionnaire</a:t>
            </a:r>
          </a:p>
          <a:p>
            <a:pPr marL="457200" marR="0" indent="-457200">
              <a:spcBef>
                <a:spcPts val="1200"/>
              </a:spcBef>
              <a:spcAft>
                <a:spcPts val="600"/>
              </a:spcAft>
              <a:buFont typeface="Arial" panose="020B0604020202020204" pitchFamily="34" charset="0"/>
              <a:buChar char="•"/>
            </a:pPr>
            <a:endParaRPr lang="en-US" sz="2800" dirty="0"/>
          </a:p>
        </p:txBody>
      </p:sp>
      <p:sp>
        <p:nvSpPr>
          <p:cNvPr id="4" name="Slide Number Placeholder 3"/>
          <p:cNvSpPr>
            <a:spLocks noGrp="1"/>
          </p:cNvSpPr>
          <p:nvPr>
            <p:ph type="sldNum" sz="quarter" idx="5"/>
          </p:nvPr>
        </p:nvSpPr>
        <p:spPr/>
        <p:txBody>
          <a:bodyPr/>
          <a:lstStyle/>
          <a:p>
            <a:fld id="{41540619-EF92-C248-91FA-8621102DF8AB}" type="slidenum">
              <a:rPr lang="en-US" smtClean="0"/>
              <a:t>17</a:t>
            </a:fld>
            <a:endParaRPr lang="en-US"/>
          </a:p>
        </p:txBody>
      </p:sp>
    </p:spTree>
    <p:extLst>
      <p:ext uri="{BB962C8B-B14F-4D97-AF65-F5344CB8AC3E}">
        <p14:creationId xmlns:p14="http://schemas.microsoft.com/office/powerpoint/2010/main" val="2166350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200"/>
              </a:spcBef>
              <a:spcAft>
                <a:spcPts val="600"/>
              </a:spcAft>
            </a:pPr>
            <a:r>
              <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Facilitator:  Please note that proposed calendar dates should be selected prior to the meeting</a:t>
            </a:r>
          </a:p>
          <a:p>
            <a:pPr marL="0" marR="0">
              <a:spcBef>
                <a:spcPts val="1200"/>
              </a:spcBef>
              <a:spcAft>
                <a:spcPts val="600"/>
              </a:spcAft>
            </a:pPr>
            <a:endPar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1200"/>
              </a:spcBef>
              <a:spcAft>
                <a:spcPts val="600"/>
              </a:spcAft>
              <a:buFont typeface="Arial" panose="020B0604020202020204" pitchFamily="34" charset="0"/>
              <a:buChar char="•"/>
            </a:pPr>
            <a:r>
              <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Review and discuss purpose of Family engagement activities </a:t>
            </a:r>
          </a:p>
          <a:p>
            <a:pPr marL="285750" marR="0" indent="-285750">
              <a:spcBef>
                <a:spcPts val="1200"/>
              </a:spcBef>
              <a:spcAft>
                <a:spcPts val="600"/>
              </a:spcAft>
              <a:buFont typeface="Arial" panose="020B0604020202020204" pitchFamily="34" charset="0"/>
              <a:buChar char="•"/>
            </a:pPr>
            <a:r>
              <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Share calendar and proposed time commitment for families </a:t>
            </a:r>
          </a:p>
          <a:p>
            <a:pPr marL="0" marR="0" indent="0">
              <a:spcBef>
                <a:spcPts val="1200"/>
              </a:spcBef>
              <a:spcAft>
                <a:spcPts val="600"/>
              </a:spcAft>
              <a:buFont typeface="Arial" panose="020B0604020202020204" pitchFamily="34" charset="0"/>
              <a:buNone/>
            </a:pPr>
            <a:endPar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1540619-EF92-C248-91FA-8621102DF8AB}" type="slidenum">
              <a:rPr lang="en-US" smtClean="0"/>
              <a:t>18</a:t>
            </a:fld>
            <a:endParaRPr lang="en-US"/>
          </a:p>
        </p:txBody>
      </p:sp>
    </p:spTree>
    <p:extLst>
      <p:ext uri="{BB962C8B-B14F-4D97-AF65-F5344CB8AC3E}">
        <p14:creationId xmlns:p14="http://schemas.microsoft.com/office/powerpoint/2010/main" val="923718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1200"/>
              </a:spcBef>
              <a:spcAft>
                <a:spcPts val="600"/>
              </a:spcAft>
              <a:buFont typeface="Arial" panose="020B0604020202020204" pitchFamily="34" charset="0"/>
              <a:buNone/>
            </a:pPr>
            <a:r>
              <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During the school Year</a:t>
            </a:r>
          </a:p>
          <a:p>
            <a:pPr marL="285750" indent="-285750">
              <a:buFont typeface="Arial" panose="020B0604020202020204" pitchFamily="34" charset="0"/>
              <a:buChar char="•"/>
            </a:pPr>
            <a:r>
              <a:rPr lang="en-US" sz="1800" dirty="0">
                <a:effectLst/>
                <a:ea typeface="Calibri" panose="020F0502020204030204" pitchFamily="34" charset="0"/>
                <a:cs typeface="Arial" panose="020B0604020202020204" pitchFamily="34" charset="0"/>
              </a:rPr>
              <a:t>we will have 6 meetings together</a:t>
            </a:r>
            <a:endParaRPr lang="en-US" sz="28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800" dirty="0">
                <a:effectLst/>
                <a:ea typeface="Calibri" panose="020F0502020204030204" pitchFamily="34" charset="0"/>
                <a:cs typeface="Arial" panose="020B0604020202020204" pitchFamily="34" charset="0"/>
              </a:rPr>
              <a:t>Meetings will happen after school. </a:t>
            </a:r>
          </a:p>
          <a:p>
            <a:pPr marL="285750" indent="-285750">
              <a:buFont typeface="Arial" panose="020B0604020202020204" pitchFamily="34" charset="0"/>
              <a:buChar char="•"/>
            </a:pPr>
            <a:r>
              <a:rPr lang="en-US" sz="1800" dirty="0">
                <a:effectLst/>
                <a:ea typeface="Calibri" panose="020F0502020204030204" pitchFamily="34" charset="0"/>
                <a:cs typeface="Arial" panose="020B0604020202020204" pitchFamily="34" charset="0"/>
              </a:rPr>
              <a:t>Meetings will last for 1 hour</a:t>
            </a:r>
          </a:p>
          <a:p>
            <a:pPr marL="285750" indent="-285750">
              <a:buFont typeface="Arial" panose="020B0604020202020204" pitchFamily="34" charset="0"/>
              <a:buChar char="•"/>
            </a:pPr>
            <a:r>
              <a:rPr lang="en-US" sz="1800" dirty="0">
                <a:effectLst/>
                <a:ea typeface="Calibri" panose="020F0502020204030204" pitchFamily="34" charset="0"/>
                <a:cs typeface="Arial" panose="020B0604020202020204" pitchFamily="34" charset="0"/>
              </a:rPr>
              <a:t>We will provide dinner and childcare to make it easy for you to attend.</a:t>
            </a:r>
          </a:p>
          <a:p>
            <a:pPr marL="285750" indent="-285750">
              <a:buFont typeface="Arial" panose="020B0604020202020204" pitchFamily="34" charset="0"/>
              <a:buChar char="•"/>
            </a:pPr>
            <a:r>
              <a:rPr lang="en-US" sz="1800" dirty="0">
                <a:effectLst/>
                <a:ea typeface="Calibri" panose="020F0502020204030204" pitchFamily="34" charset="0"/>
                <a:cs typeface="Arial" panose="020B0604020202020204" pitchFamily="34" charset="0"/>
              </a:rPr>
              <a:t>If you have ideas about what would work better for families, please let us know! </a:t>
            </a:r>
            <a:endParaRPr lang="en-US" sz="2800" dirty="0"/>
          </a:p>
          <a:p>
            <a:pPr marL="0" marR="0" indent="0">
              <a:spcBef>
                <a:spcPts val="1200"/>
              </a:spcBef>
              <a:spcAft>
                <a:spcPts val="600"/>
              </a:spcAft>
              <a:buFont typeface="Arial" panose="020B0604020202020204" pitchFamily="34" charset="0"/>
              <a:buNone/>
            </a:pPr>
            <a:endPar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1540619-EF92-C248-91FA-8621102DF8AB}" type="slidenum">
              <a:rPr lang="en-US" smtClean="0"/>
              <a:t>19</a:t>
            </a:fld>
            <a:endParaRPr lang="en-US"/>
          </a:p>
        </p:txBody>
      </p:sp>
    </p:spTree>
    <p:extLst>
      <p:ext uri="{BB962C8B-B14F-4D97-AF65-F5344CB8AC3E}">
        <p14:creationId xmlns:p14="http://schemas.microsoft.com/office/powerpoint/2010/main" val="2901490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1200"/>
              </a:spcBef>
              <a:spcAft>
                <a:spcPts val="600"/>
              </a:spcAft>
              <a:buFont typeface="Arial" panose="020B0604020202020204" pitchFamily="34" charset="0"/>
              <a:buNone/>
            </a:pPr>
            <a:r>
              <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During the school Year</a:t>
            </a:r>
          </a:p>
          <a:p>
            <a:pPr marL="285750" indent="-285750">
              <a:buFont typeface="Arial" panose="020B0604020202020204" pitchFamily="34" charset="0"/>
              <a:buChar char="•"/>
            </a:pPr>
            <a:r>
              <a:rPr lang="en-US" sz="1800" dirty="0">
                <a:effectLst/>
                <a:ea typeface="Calibri" panose="020F0502020204030204" pitchFamily="34" charset="0"/>
                <a:cs typeface="Arial" panose="020B0604020202020204" pitchFamily="34" charset="0"/>
              </a:rPr>
              <a:t>we will have 6 meetings together</a:t>
            </a:r>
            <a:endParaRPr lang="en-US" sz="28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800" dirty="0">
                <a:effectLst/>
                <a:ea typeface="Calibri" panose="020F0502020204030204" pitchFamily="34" charset="0"/>
                <a:cs typeface="Arial" panose="020B0604020202020204" pitchFamily="34" charset="0"/>
              </a:rPr>
              <a:t>Meetings will happen after school. </a:t>
            </a:r>
          </a:p>
          <a:p>
            <a:pPr marL="285750" indent="-285750">
              <a:buFont typeface="Arial" panose="020B0604020202020204" pitchFamily="34" charset="0"/>
              <a:buChar char="•"/>
            </a:pPr>
            <a:r>
              <a:rPr lang="en-US" sz="1800" dirty="0">
                <a:effectLst/>
                <a:ea typeface="Calibri" panose="020F0502020204030204" pitchFamily="34" charset="0"/>
                <a:cs typeface="Arial" panose="020B0604020202020204" pitchFamily="34" charset="0"/>
              </a:rPr>
              <a:t>Meetings will last for 1 hour</a:t>
            </a:r>
          </a:p>
          <a:p>
            <a:pPr marL="285750" indent="-285750">
              <a:buFont typeface="Arial" panose="020B0604020202020204" pitchFamily="34" charset="0"/>
              <a:buChar char="•"/>
            </a:pPr>
            <a:r>
              <a:rPr lang="en-US" sz="1800" dirty="0">
                <a:effectLst/>
                <a:ea typeface="Calibri" panose="020F0502020204030204" pitchFamily="34" charset="0"/>
                <a:cs typeface="Arial" panose="020B0604020202020204" pitchFamily="34" charset="0"/>
              </a:rPr>
              <a:t>We will provide dinner and childcare to make it easy for you to attend.</a:t>
            </a:r>
          </a:p>
          <a:p>
            <a:pPr marL="285750" indent="-285750">
              <a:buFont typeface="Arial" panose="020B0604020202020204" pitchFamily="34" charset="0"/>
              <a:buChar char="•"/>
            </a:pPr>
            <a:r>
              <a:rPr lang="en-US" sz="1800" dirty="0">
                <a:effectLst/>
                <a:ea typeface="Calibri" panose="020F0502020204030204" pitchFamily="34" charset="0"/>
                <a:cs typeface="Arial" panose="020B0604020202020204" pitchFamily="34" charset="0"/>
              </a:rPr>
              <a:t>If you have ideas about what would work better for families, please let us know! </a:t>
            </a:r>
            <a:endParaRPr lang="en-US" sz="2800" dirty="0"/>
          </a:p>
          <a:p>
            <a:pPr marL="0" marR="0" indent="0">
              <a:spcBef>
                <a:spcPts val="1200"/>
              </a:spcBef>
              <a:spcAft>
                <a:spcPts val="600"/>
              </a:spcAft>
              <a:buFont typeface="Arial" panose="020B0604020202020204" pitchFamily="34" charset="0"/>
              <a:buNone/>
            </a:pPr>
            <a:endPar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1540619-EF92-C248-91FA-8621102DF8AB}" type="slidenum">
              <a:rPr lang="en-US" smtClean="0"/>
              <a:t>20</a:t>
            </a:fld>
            <a:endParaRPr lang="en-US"/>
          </a:p>
        </p:txBody>
      </p:sp>
    </p:spTree>
    <p:extLst>
      <p:ext uri="{BB962C8B-B14F-4D97-AF65-F5344CB8AC3E}">
        <p14:creationId xmlns:p14="http://schemas.microsoft.com/office/powerpoint/2010/main" val="2474955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540619-EF92-C248-91FA-8621102DF8AB}" type="slidenum">
              <a:rPr lang="en-US" smtClean="0"/>
              <a:t>22</a:t>
            </a:fld>
            <a:endParaRPr lang="en-US"/>
          </a:p>
        </p:txBody>
      </p:sp>
    </p:spTree>
    <p:extLst>
      <p:ext uri="{BB962C8B-B14F-4D97-AF65-F5344CB8AC3E}">
        <p14:creationId xmlns:p14="http://schemas.microsoft.com/office/powerpoint/2010/main" val="1372982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a:t>
            </a:r>
          </a:p>
          <a:p>
            <a:endParaRPr lang="en-US" dirty="0"/>
          </a:p>
          <a:p>
            <a:r>
              <a:rPr lang="en-US" dirty="0"/>
              <a:t>Ask participants to pair up with someone to discuss the questions.</a:t>
            </a:r>
          </a:p>
          <a:p>
            <a:r>
              <a:rPr lang="en-US" dirty="0"/>
              <a:t>Bring the larger group together to share their responses</a:t>
            </a:r>
          </a:p>
        </p:txBody>
      </p:sp>
      <p:sp>
        <p:nvSpPr>
          <p:cNvPr id="4" name="Slide Number Placeholder 3"/>
          <p:cNvSpPr>
            <a:spLocks noGrp="1"/>
          </p:cNvSpPr>
          <p:nvPr>
            <p:ph type="sldNum" sz="quarter" idx="5"/>
          </p:nvPr>
        </p:nvSpPr>
        <p:spPr/>
        <p:txBody>
          <a:bodyPr/>
          <a:lstStyle/>
          <a:p>
            <a:fld id="{41540619-EF92-C248-91FA-8621102DF8AB}" type="slidenum">
              <a:rPr lang="en-US" smtClean="0"/>
              <a:t>4</a:t>
            </a:fld>
            <a:endParaRPr lang="en-US"/>
          </a:p>
        </p:txBody>
      </p:sp>
    </p:spTree>
    <p:extLst>
      <p:ext uri="{BB962C8B-B14F-4D97-AF65-F5344CB8AC3E}">
        <p14:creationId xmlns:p14="http://schemas.microsoft.com/office/powerpoint/2010/main" val="361265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200"/>
              </a:spcBef>
              <a:spcAft>
                <a:spcPts val="300"/>
              </a:spcAft>
            </a:pPr>
            <a:r>
              <a:rPr lang="en-US" sz="1800" b="0">
                <a:solidFill>
                  <a:srgbClr val="00507F"/>
                </a:solidFill>
                <a:effectLst/>
                <a:latin typeface="Calibri" panose="020F0502020204030204" pitchFamily="34" charset="0"/>
                <a:ea typeface="Times New Roman" panose="02020603050405020304" pitchFamily="18" charset="0"/>
                <a:cs typeface="Times New Roman" panose="02020603050405020304" pitchFamily="18" charset="0"/>
              </a:rPr>
              <a:t>Ready Set Succeed is a community-wide, relationship-based approach to improve preschool to kindergarten transitions for Black children and their families in Flint. The initiative includes six components strategically created to engage all important adults in a student’s life—community partners, families, educators, school leaders— as well as the students themselves, to all be ready for the kindergarten transition.  </a:t>
            </a:r>
            <a:endParaRPr lang="en-US" sz="1800" b="1">
              <a:solidFill>
                <a:srgbClr val="00507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300"/>
              </a:spcAft>
            </a:pPr>
            <a:r>
              <a:rPr lang="en-US" sz="1800" b="1">
                <a:solidFill>
                  <a:srgbClr val="1C252D"/>
                </a:solidFill>
                <a:effectLst/>
                <a:latin typeface="Calibri" panose="020F0502020204030204" pitchFamily="34" charset="0"/>
                <a:ea typeface="Calibri" panose="020F0502020204030204" pitchFamily="34" charset="0"/>
                <a:cs typeface="Calibri" panose="020F0502020204030204" pitchFamily="34" charset="0"/>
              </a:rPr>
              <a:t>The overarching goal of Ready Set Succeed is to improve kindergarten transitions in Flint, with a focus on racial equity.</a:t>
            </a:r>
            <a:endParaRPr lang="en-US" sz="18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1200"/>
              </a:spcBef>
              <a:spcAft>
                <a:spcPts val="300"/>
              </a:spcAft>
            </a:pPr>
            <a:r>
              <a:rPr lang="en-US" sz="1800" b="0">
                <a:solidFill>
                  <a:srgbClr val="00507F"/>
                </a:solidFill>
                <a:effectLst/>
                <a:latin typeface="Calibri" panose="020F0502020204030204" pitchFamily="34" charset="0"/>
                <a:ea typeface="Times New Roman" panose="02020603050405020304" pitchFamily="18" charset="0"/>
                <a:cs typeface="Times New Roman" panose="02020603050405020304" pitchFamily="18" charset="0"/>
              </a:rPr>
              <a:t>To achieve this goal, </a:t>
            </a:r>
            <a:r>
              <a:rPr lang="en-US" sz="1800" b="0">
                <a:solidFill>
                  <a:srgbClr val="00507F"/>
                </a:solidFill>
                <a:effectLst/>
                <a:latin typeface="Calibri" panose="020F0502020204030204" pitchFamily="34" charset="0"/>
                <a:ea typeface="Calibri" panose="020F0502020204030204" pitchFamily="34" charset="0"/>
                <a:cs typeface="Calibri" panose="020F0502020204030204" pitchFamily="34" charset="0"/>
              </a:rPr>
              <a:t>Ready Set Succeed includes six components to strengthen relationships between kindergarten and preschool educators, help families navigate the kindergarten transition, familiarize scholars with the kindergarten environment, and address issue of racial bias against Black children head-on. </a:t>
            </a:r>
            <a:r>
              <a:rPr lang="en-US" sz="1800" b="0">
                <a:solidFill>
                  <a:srgbClr val="00507F"/>
                </a:solidFill>
                <a:effectLst/>
                <a:latin typeface="Calibri" panose="020F0502020204030204" pitchFamily="34" charset="0"/>
                <a:ea typeface="Times New Roman" panose="02020603050405020304" pitchFamily="18" charset="0"/>
                <a:cs typeface="Times New Roman" panose="02020603050405020304" pitchFamily="18" charset="0"/>
              </a:rPr>
              <a:t>Each components provides tailored content to the major partners in a child’s life and education.  </a:t>
            </a:r>
            <a:r>
              <a:rPr lang="en-US" sz="1800" b="0">
                <a:solidFill>
                  <a:srgbClr val="00507F"/>
                </a:solidFill>
                <a:effectLst/>
                <a:latin typeface="Calibri" panose="020F0502020204030204" pitchFamily="34" charset="0"/>
                <a:ea typeface="Calibri" panose="020F0502020204030204" pitchFamily="34" charset="0"/>
                <a:cs typeface="Calibri" panose="020F0502020204030204" pitchFamily="34" charset="0"/>
              </a:rPr>
              <a:t>The six core components will together transform kindergarten transitions for students in Flint.</a:t>
            </a:r>
            <a:endParaRPr lang="en-US" sz="1800" b="1">
              <a:solidFill>
                <a:srgbClr val="00507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300"/>
              </a:spcAft>
            </a:pPr>
            <a:r>
              <a:rPr lang="en-US" sz="1800">
                <a:solidFill>
                  <a:srgbClr val="1C252D"/>
                </a:solidFill>
                <a:effectLst/>
                <a:latin typeface="Calibri" panose="020F0502020204030204" pitchFamily="34" charset="0"/>
                <a:ea typeface="Calibri" panose="020F0502020204030204" pitchFamily="34" charset="0"/>
                <a:cs typeface="Calibri" panose="020F0502020204030204" pitchFamily="34" charset="0"/>
              </a:rPr>
              <a:t> </a:t>
            </a:r>
            <a:endParaRPr lang="en-US" sz="18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1540619-EF92-C248-91FA-8621102DF8AB}" type="slidenum">
              <a:rPr lang="en-US" smtClean="0"/>
              <a:t>6</a:t>
            </a:fld>
            <a:endParaRPr lang="en-US"/>
          </a:p>
        </p:txBody>
      </p:sp>
    </p:spTree>
    <p:extLst>
      <p:ext uri="{BB962C8B-B14F-4D97-AF65-F5344CB8AC3E}">
        <p14:creationId xmlns:p14="http://schemas.microsoft.com/office/powerpoint/2010/main" val="244827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ea typeface="Calibri"/>
                <a:cs typeface="Calibri"/>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ea typeface="Calibri"/>
                <a:cs typeface="Calibri"/>
              </a:rPr>
              <a:t>Professional Development on Culturally Responsive Instruction</a:t>
            </a:r>
            <a:r>
              <a:rPr lang="en-US">
                <a:ea typeface="Calibri"/>
                <a:cs typeface="Calibri"/>
              </a:rPr>
              <a:t>:  </a:t>
            </a:r>
            <a:r>
              <a:rPr lang="en-US" sz="1200" i="0">
                <a:effectLst/>
              </a:rPr>
              <a:t>This core component sets the foundation for all other work in Ready Set Succeed. Preschool and kindergarten educators and school leaders will complete PD with an improved understanding of th</a:t>
            </a:r>
            <a:r>
              <a:rPr lang="en-US" sz="1200"/>
              <a:t>e link between racial </a:t>
            </a:r>
            <a:r>
              <a:rPr lang="en-US" sz="1200" i="0">
                <a:effectLst/>
              </a:rPr>
              <a:t>systems of oppression, implicit biases, and culturally responsive Instruction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rPr>
              <a:t>Building Bridges: </a:t>
            </a:r>
            <a:r>
              <a:rPr lang="en-US" sz="1200">
                <a:solidFill>
                  <a:srgbClr val="1C252D"/>
                </a:solidFill>
                <a:effectLst/>
                <a:ea typeface="Calibri"/>
                <a:cs typeface="Times New Roman"/>
              </a:rPr>
              <a:t>Four meetings</a:t>
            </a:r>
            <a:r>
              <a:rPr lang="en-US" sz="1200" strike="sngStrike">
                <a:solidFill>
                  <a:srgbClr val="1C252D"/>
                </a:solidFill>
                <a:effectLst/>
                <a:ea typeface="Calibri"/>
                <a:cs typeface="Times New Roman"/>
              </a:rPr>
              <a:t> </a:t>
            </a:r>
            <a:r>
              <a:rPr lang="en-US" sz="1200">
                <a:solidFill>
                  <a:srgbClr val="1C252D"/>
                </a:solidFill>
                <a:effectLst/>
                <a:ea typeface="Calibri"/>
                <a:cs typeface="Times New Roman"/>
              </a:rPr>
              <a:t>of educators and school leaders across Flint to break down silos and create common goals and shared understanding between PreK and Kindergarten educators.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rPr>
              <a:t>Family Visits: </a:t>
            </a:r>
            <a:r>
              <a:rPr lang="en-US" sz="1200" b="0" i="0">
                <a:solidFill>
                  <a:srgbClr val="1C252D"/>
                </a:solidFill>
                <a:effectLst/>
              </a:rPr>
              <a:t>Support strong home–school connections by partnering with families as experts in their children’s education. This includes sharing real-time information about the children’s development and co-creating educational goals.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rPr>
              <a:t>Buddy Visits: </a:t>
            </a:r>
            <a:r>
              <a:rPr lang="en-US" sz="1200" b="0" i="0">
                <a:solidFill>
                  <a:srgbClr val="1C252D"/>
                </a:solidFill>
                <a:effectLst/>
              </a:rPr>
              <a:t>Preschool children will be paired with </a:t>
            </a:r>
            <a:r>
              <a:rPr lang="en-US" sz="1200" b="0" i="0">
                <a:solidFill>
                  <a:srgbClr val="000000"/>
                </a:solidFill>
                <a:effectLst/>
              </a:rPr>
              <a:t>classroom buddies in Kindergarten to help them become familiar with the elementary school experience.</a:t>
            </a:r>
            <a:endParaRPr lang="en-US" sz="120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rPr>
              <a:t>Direct Family Engagement &amp; Advocacy Activities: </a:t>
            </a:r>
            <a:r>
              <a:rPr lang="en-US" sz="1200">
                <a:solidFill>
                  <a:srgbClr val="1C252D"/>
                </a:solidFill>
                <a:effectLst/>
                <a:ea typeface="Calibri"/>
                <a:cs typeface="Times New Roman"/>
              </a:rPr>
              <a:t>Meetings to strengthen the </a:t>
            </a:r>
            <a:r>
              <a:rPr lang="en-US" sz="1200" b="0" i="0">
                <a:solidFill>
                  <a:srgbClr val="1C252D"/>
                </a:solidFill>
                <a:effectLst/>
              </a:rPr>
              <a:t>educational advocacy skills of families and caregivers to better support their children as they transition into kindergarten and throughout their educational career.</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effectLst/>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a typeface="Calibri"/>
              <a:cs typeface="Arial"/>
            </a:endParaRPr>
          </a:p>
        </p:txBody>
      </p:sp>
      <p:sp>
        <p:nvSpPr>
          <p:cNvPr id="4" name="Slide Number Placeholder 3"/>
          <p:cNvSpPr>
            <a:spLocks noGrp="1"/>
          </p:cNvSpPr>
          <p:nvPr>
            <p:ph type="sldNum" sz="quarter" idx="5"/>
          </p:nvPr>
        </p:nvSpPr>
        <p:spPr/>
        <p:txBody>
          <a:bodyPr/>
          <a:lstStyle/>
          <a:p>
            <a:fld id="{41540619-EF92-C248-91FA-8621102DF8AB}" type="slidenum">
              <a:rPr lang="en-US" smtClean="0"/>
              <a:t>7</a:t>
            </a:fld>
            <a:endParaRPr lang="en-US"/>
          </a:p>
        </p:txBody>
      </p:sp>
    </p:spTree>
    <p:extLst>
      <p:ext uri="{BB962C8B-B14F-4D97-AF65-F5344CB8AC3E}">
        <p14:creationId xmlns:p14="http://schemas.microsoft.com/office/powerpoint/2010/main" val="190192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540619-EF92-C248-91FA-8621102DF8AB}" type="slidenum">
              <a:rPr lang="en-US" smtClean="0"/>
              <a:t>8</a:t>
            </a:fld>
            <a:endParaRPr lang="en-US"/>
          </a:p>
        </p:txBody>
      </p:sp>
    </p:spTree>
    <p:extLst>
      <p:ext uri="{BB962C8B-B14F-4D97-AF65-F5344CB8AC3E}">
        <p14:creationId xmlns:p14="http://schemas.microsoft.com/office/powerpoint/2010/main" val="109981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540619-EF92-C248-91FA-8621102DF8AB}" type="slidenum">
              <a:rPr lang="en-US" smtClean="0"/>
              <a:t>10</a:t>
            </a:fld>
            <a:endParaRPr lang="en-US"/>
          </a:p>
        </p:txBody>
      </p:sp>
    </p:spTree>
    <p:extLst>
      <p:ext uri="{BB962C8B-B14F-4D97-AF65-F5344CB8AC3E}">
        <p14:creationId xmlns:p14="http://schemas.microsoft.com/office/powerpoint/2010/main" val="4080767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540619-EF92-C248-91FA-8621102DF8AB}" type="slidenum">
              <a:rPr lang="en-US" smtClean="0"/>
              <a:t>11</a:t>
            </a:fld>
            <a:endParaRPr lang="en-US"/>
          </a:p>
        </p:txBody>
      </p:sp>
    </p:spTree>
    <p:extLst>
      <p:ext uri="{BB962C8B-B14F-4D97-AF65-F5344CB8AC3E}">
        <p14:creationId xmlns:p14="http://schemas.microsoft.com/office/powerpoint/2010/main" val="215471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200"/>
              </a:spcBef>
              <a:spcAft>
                <a:spcPts val="600"/>
              </a:spcAft>
            </a:pPr>
            <a:r>
              <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Facilitator: </a:t>
            </a:r>
            <a:r>
              <a:rPr lang="en-US" sz="2800" dirty="0"/>
              <a:t> This part of the meeting is important. A goal of the meeting is to build rapport and engagement amongst families, and foster Collegiality amongst the families. We want to encourage the families to feel a familiarity with each other and connect to their inspirations as families</a:t>
            </a:r>
            <a:endPar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1200"/>
              </a:spcBef>
              <a:spcAft>
                <a:spcPts val="600"/>
              </a:spcAft>
            </a:pPr>
            <a:endPar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spcBef>
                <a:spcPts val="1200"/>
              </a:spcBef>
              <a:spcAft>
                <a:spcPts val="600"/>
              </a:spcAft>
              <a:buFont typeface="Arial" panose="020B0604020202020204" pitchFamily="34" charset="0"/>
              <a:buChar char="•"/>
            </a:pPr>
            <a:r>
              <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Ask Parents to get into groups of 3 to 5 participants.</a:t>
            </a:r>
          </a:p>
          <a:p>
            <a:pPr marL="285750" marR="0" indent="-285750">
              <a:spcBef>
                <a:spcPts val="1200"/>
              </a:spcBef>
              <a:spcAft>
                <a:spcPts val="600"/>
              </a:spcAft>
              <a:buFont typeface="Arial" panose="020B0604020202020204" pitchFamily="34" charset="0"/>
              <a:buChar char="•"/>
            </a:pPr>
            <a:r>
              <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Please introduce yourself to your group and answer the questions below.</a:t>
            </a:r>
          </a:p>
          <a:p>
            <a:pPr marL="285750" marR="0" indent="-285750">
              <a:spcBef>
                <a:spcPts val="1200"/>
              </a:spcBef>
              <a:spcAft>
                <a:spcPts val="600"/>
              </a:spcAft>
              <a:buFont typeface="Arial" panose="020B0604020202020204" pitchFamily="34" charset="0"/>
              <a:buChar char="•"/>
            </a:pPr>
            <a:r>
              <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You will have 15 minutes to answer and discuss the questions. </a:t>
            </a:r>
          </a:p>
          <a:p>
            <a:pPr marL="285750" marR="0" indent="-285750">
              <a:spcBef>
                <a:spcPts val="1200"/>
              </a:spcBef>
              <a:spcAft>
                <a:spcPts val="600"/>
              </a:spcAft>
              <a:buFont typeface="Arial" panose="020B0604020202020204" pitchFamily="34" charset="0"/>
              <a:buChar char="•"/>
            </a:pPr>
            <a:r>
              <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Once you have completed answering the questions, vote for a spokesperson for your group to share out your responses to the questions when called upon.</a:t>
            </a:r>
          </a:p>
        </p:txBody>
      </p:sp>
      <p:sp>
        <p:nvSpPr>
          <p:cNvPr id="4" name="Slide Number Placeholder 3"/>
          <p:cNvSpPr>
            <a:spLocks noGrp="1"/>
          </p:cNvSpPr>
          <p:nvPr>
            <p:ph type="sldNum" sz="quarter" idx="5"/>
          </p:nvPr>
        </p:nvSpPr>
        <p:spPr/>
        <p:txBody>
          <a:bodyPr/>
          <a:lstStyle/>
          <a:p>
            <a:fld id="{41540619-EF92-C248-91FA-8621102DF8AB}" type="slidenum">
              <a:rPr lang="en-US" smtClean="0"/>
              <a:t>14</a:t>
            </a:fld>
            <a:endParaRPr lang="en-US"/>
          </a:p>
        </p:txBody>
      </p:sp>
    </p:spTree>
    <p:extLst>
      <p:ext uri="{BB962C8B-B14F-4D97-AF65-F5344CB8AC3E}">
        <p14:creationId xmlns:p14="http://schemas.microsoft.com/office/powerpoint/2010/main" val="3097361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Our family meetings are a time for us to meet, talk together, and answer any questions you might have. </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Families will learn from each other during our meetings. </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We will also share important information about kindergarten and the choices you have as a parent.</a:t>
            </a:r>
          </a:p>
          <a:p>
            <a:pPr marL="285750" marR="0" indent="-285750">
              <a:spcBef>
                <a:spcPts val="0"/>
              </a:spcBef>
              <a:spcAft>
                <a:spcPts val="0"/>
              </a:spcAft>
              <a:buFont typeface="Arial" panose="020B0604020202020204" pitchFamily="34" charset="0"/>
              <a:buChar char="•"/>
            </a:pPr>
            <a:r>
              <a:rPr lang="en-US" sz="2800" dirty="0">
                <a:latin typeface="Calibri" panose="020F0502020204030204" pitchFamily="34" charset="0"/>
                <a:ea typeface="Calibri" panose="020F0502020204030204" pitchFamily="34" charset="0"/>
                <a:cs typeface="Arial" panose="020B0604020202020204" pitchFamily="34" charset="0"/>
              </a:rPr>
              <a:t>W</a:t>
            </a:r>
            <a:r>
              <a:rPr lang="en-US" sz="1800" dirty="0">
                <a:effectLst/>
                <a:latin typeface="Calibri" panose="020F0502020204030204" pitchFamily="34" charset="0"/>
                <a:ea typeface="Calibri" panose="020F0502020204030204" pitchFamily="34" charset="0"/>
                <a:cs typeface="Arial" panose="020B0604020202020204" pitchFamily="34" charset="0"/>
              </a:rPr>
              <a:t>e will also work together to help you to advocate for child while in kindergarten.  </a:t>
            </a:r>
          </a:p>
          <a:p>
            <a:pPr marL="285750" marR="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Arial" panose="020B0604020202020204" pitchFamily="34" charset="0"/>
              </a:rPr>
              <a:t>We also hope that our family meetings will build stronger bonds between you and your child’s school. Having a good relationship with your child’s preschool can help them grow and learn. </a:t>
            </a:r>
          </a:p>
          <a:p>
            <a:pPr marL="0" marR="0" indent="0">
              <a:spcBef>
                <a:spcPts val="1200"/>
              </a:spcBef>
              <a:spcAft>
                <a:spcPts val="600"/>
              </a:spcAft>
              <a:buFont typeface="Arial" panose="020B0604020202020204" pitchFamily="34" charset="0"/>
              <a:buNone/>
            </a:pPr>
            <a:endParaRPr lang="en-US" sz="1800"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1540619-EF92-C248-91FA-8621102DF8AB}" type="slidenum">
              <a:rPr lang="en-US" smtClean="0"/>
              <a:t>16</a:t>
            </a:fld>
            <a:endParaRPr lang="en-US"/>
          </a:p>
        </p:txBody>
      </p:sp>
    </p:spTree>
    <p:extLst>
      <p:ext uri="{BB962C8B-B14F-4D97-AF65-F5344CB8AC3E}">
        <p14:creationId xmlns:p14="http://schemas.microsoft.com/office/powerpoint/2010/main" val="204703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779425" y="2409026"/>
            <a:ext cx="4081941" cy="1413164"/>
          </a:xfrm>
        </p:spPr>
        <p:txBody>
          <a:bodyPr anchor="ctr">
            <a:noAutofit/>
          </a:bodyPr>
          <a:lstStyle>
            <a:lvl1pPr marL="0" indent="0">
              <a:buNone/>
              <a:defRPr sz="5400" b="1" i="0">
                <a:ln w="15875">
                  <a:solidFill>
                    <a:srgbClr val="00BBB4"/>
                  </a:solidFill>
                </a:ln>
                <a:solidFill>
                  <a:srgbClr val="00BBB4"/>
                </a:solidFill>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BUILDING BRIDGES:</a:t>
            </a:r>
            <a:endParaRPr lang="en-US"/>
          </a:p>
        </p:txBody>
      </p:sp>
      <p:pic>
        <p:nvPicPr>
          <p:cNvPr id="17" name="Picture 16">
            <a:extLst>
              <a:ext uri="{FF2B5EF4-FFF2-40B4-BE49-F238E27FC236}">
                <a16:creationId xmlns:a16="http://schemas.microsoft.com/office/drawing/2014/main" id="{1976178A-F188-DF46-925F-9A73C19AF354}"/>
              </a:ext>
            </a:extLst>
          </p:cNvPr>
          <p:cNvPicPr>
            <a:picLocks noChangeAspect="1"/>
          </p:cNvPicPr>
          <p:nvPr userDrawn="1"/>
        </p:nvPicPr>
        <p:blipFill rotWithShape="1">
          <a:blip r:embed="rId3"/>
          <a:srcRect t="35909" b="35526"/>
          <a:stretch/>
        </p:blipFill>
        <p:spPr>
          <a:xfrm>
            <a:off x="3090909" y="465188"/>
            <a:ext cx="1993709" cy="569498"/>
          </a:xfrm>
          <a:prstGeom prst="rect">
            <a:avLst/>
          </a:prstGeom>
        </p:spPr>
      </p:pic>
      <p:pic>
        <p:nvPicPr>
          <p:cNvPr id="18" name="Picture 17">
            <a:extLst>
              <a:ext uri="{FF2B5EF4-FFF2-40B4-BE49-F238E27FC236}">
                <a16:creationId xmlns:a16="http://schemas.microsoft.com/office/drawing/2014/main" id="{D57151D9-E3D4-EE4E-9DFC-2C6F12BD2945}"/>
              </a:ext>
            </a:extLst>
          </p:cNvPr>
          <p:cNvPicPr>
            <a:picLocks noChangeAspect="1"/>
          </p:cNvPicPr>
          <p:nvPr userDrawn="1"/>
        </p:nvPicPr>
        <p:blipFill>
          <a:blip r:embed="rId4"/>
          <a:stretch>
            <a:fillRect/>
          </a:stretch>
        </p:blipFill>
        <p:spPr>
          <a:xfrm>
            <a:off x="779426" y="465188"/>
            <a:ext cx="1951265" cy="573902"/>
          </a:xfrm>
          <a:prstGeom prst="rect">
            <a:avLst/>
          </a:prstGeom>
        </p:spPr>
      </p:pic>
      <p:sp>
        <p:nvSpPr>
          <p:cNvPr id="23" name="Text Placeholder 9">
            <a:extLst>
              <a:ext uri="{FF2B5EF4-FFF2-40B4-BE49-F238E27FC236}">
                <a16:creationId xmlns:a16="http://schemas.microsoft.com/office/drawing/2014/main" id="{2C2DB3F7-2FB6-B247-BBBD-03A6321A5049}"/>
              </a:ext>
            </a:extLst>
          </p:cNvPr>
          <p:cNvSpPr>
            <a:spLocks noGrp="1"/>
          </p:cNvSpPr>
          <p:nvPr>
            <p:ph type="body" sz="quarter" idx="11" hasCustomPrompt="1"/>
          </p:nvPr>
        </p:nvSpPr>
        <p:spPr>
          <a:xfrm>
            <a:off x="779426" y="3928574"/>
            <a:ext cx="3997846" cy="332509"/>
          </a:xfrm>
        </p:spPr>
        <p:txBody>
          <a:bodyPr anchor="ctr">
            <a:noAutofit/>
          </a:bodyPr>
          <a:lstStyle>
            <a:lvl1pPr marL="0" indent="0">
              <a:buNone/>
              <a:defRPr sz="2000" b="1" i="0">
                <a:solidFill>
                  <a:schemeClr val="tx1">
                    <a:lumMod val="95000"/>
                    <a:lumOff val="5000"/>
                  </a:schemeClr>
                </a:solidFill>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BUILDING RELATIONSHIPS</a:t>
            </a:r>
            <a:endParaRPr lang="en-US"/>
          </a:p>
        </p:txBody>
      </p:sp>
      <p:sp>
        <p:nvSpPr>
          <p:cNvPr id="25" name="SmartArt Placeholder 2">
            <a:extLst>
              <a:ext uri="{FF2B5EF4-FFF2-40B4-BE49-F238E27FC236}">
                <a16:creationId xmlns:a16="http://schemas.microsoft.com/office/drawing/2014/main" id="{1986EE8A-9B9C-E14B-A978-BA02F6340A34}"/>
              </a:ext>
            </a:extLst>
          </p:cNvPr>
          <p:cNvSpPr>
            <a:spLocks noGrp="1"/>
          </p:cNvSpPr>
          <p:nvPr>
            <p:ph type="dgm" sz="quarter" idx="13"/>
          </p:nvPr>
        </p:nvSpPr>
        <p:spPr>
          <a:xfrm>
            <a:off x="811510" y="4367466"/>
            <a:ext cx="2479273" cy="50175"/>
          </a:xfrm>
          <a:prstGeom prst="roundRect">
            <a:avLst>
              <a:gd name="adj" fmla="val 50000"/>
            </a:avLst>
          </a:prstGeom>
          <a:solidFill>
            <a:srgbClr val="A8426B"/>
          </a:solidFill>
        </p:spPr>
        <p:txBody>
          <a:bodyPr/>
          <a:lstStyle>
            <a:lvl1pPr>
              <a:defRPr>
                <a:noFill/>
              </a:defRPr>
            </a:lvl1pPr>
          </a:lstStyle>
          <a:p>
            <a:endParaRPr lang="en-US"/>
          </a:p>
        </p:txBody>
      </p:sp>
      <p:sp>
        <p:nvSpPr>
          <p:cNvPr id="28" name="Text Placeholder 11">
            <a:extLst>
              <a:ext uri="{FF2B5EF4-FFF2-40B4-BE49-F238E27FC236}">
                <a16:creationId xmlns:a16="http://schemas.microsoft.com/office/drawing/2014/main" id="{8052AC6E-846E-9842-8385-65E34E759335}"/>
              </a:ext>
            </a:extLst>
          </p:cNvPr>
          <p:cNvSpPr>
            <a:spLocks noGrp="1"/>
          </p:cNvSpPr>
          <p:nvPr>
            <p:ph type="body" sz="quarter" idx="12" hasCustomPrompt="1"/>
          </p:nvPr>
        </p:nvSpPr>
        <p:spPr>
          <a:xfrm>
            <a:off x="779426" y="4524025"/>
            <a:ext cx="4394458" cy="305334"/>
          </a:xfrm>
        </p:spPr>
        <p:txBody>
          <a:bodyPr anchor="ctr">
            <a:normAutofit/>
          </a:bodyPr>
          <a:lstStyle>
            <a:lvl1pPr marL="0" indent="0">
              <a:buNone/>
              <a:defRPr sz="2000" b="1" i="0">
                <a:solidFill>
                  <a:schemeClr val="bg2">
                    <a:lumMod val="50000"/>
                  </a:schemeClr>
                </a:solidFill>
                <a:latin typeface="Arial" panose="020B0604020202020204" pitchFamily="34" charset="0"/>
                <a:cs typeface="Arial" panose="020B0604020202020204" pitchFamily="34" charset="0"/>
              </a:defRPr>
            </a:lvl1pPr>
          </a:lstStyle>
          <a:p>
            <a:pPr lvl="0"/>
            <a:r>
              <a:rPr lang="en-US">
                <a:effectLst/>
              </a:rPr>
              <a:t>Presenter Name | Title</a:t>
            </a:r>
            <a:endParaRPr lang="en-US"/>
          </a:p>
        </p:txBody>
      </p:sp>
      <p:sp>
        <p:nvSpPr>
          <p:cNvPr id="30" name="Text Placeholder 11">
            <a:extLst>
              <a:ext uri="{FF2B5EF4-FFF2-40B4-BE49-F238E27FC236}">
                <a16:creationId xmlns:a16="http://schemas.microsoft.com/office/drawing/2014/main" id="{48524939-0B59-E24A-AFBD-B6A8117F298C}"/>
              </a:ext>
            </a:extLst>
          </p:cNvPr>
          <p:cNvSpPr>
            <a:spLocks noGrp="1"/>
          </p:cNvSpPr>
          <p:nvPr>
            <p:ph type="body" sz="quarter" idx="14" hasCustomPrompt="1"/>
          </p:nvPr>
        </p:nvSpPr>
        <p:spPr>
          <a:xfrm>
            <a:off x="779426" y="4976694"/>
            <a:ext cx="4394458" cy="305334"/>
          </a:xfrm>
        </p:spPr>
        <p:txBody>
          <a:bodyPr anchor="ctr">
            <a:normAutofit/>
          </a:bodyPr>
          <a:lstStyle>
            <a:lvl1pPr marL="0" indent="0">
              <a:buNone/>
              <a:defRPr sz="2000" b="1" i="0">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a:effectLst/>
              </a:rPr>
              <a:t>Flint Educators &amp; School Leaders</a:t>
            </a:r>
            <a:endParaRPr lang="en-US"/>
          </a:p>
        </p:txBody>
      </p:sp>
    </p:spTree>
    <p:extLst>
      <p:ext uri="{BB962C8B-B14F-4D97-AF65-F5344CB8AC3E}">
        <p14:creationId xmlns:p14="http://schemas.microsoft.com/office/powerpoint/2010/main" val="348415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443453" y="2303362"/>
            <a:ext cx="4123134" cy="1318683"/>
          </a:xfrm>
        </p:spPr>
        <p:txBody>
          <a:bodyPr anchor="ctr">
            <a:noAutofit/>
          </a:bodyPr>
          <a:lstStyle>
            <a:lvl1pPr marL="0" indent="0">
              <a:buNone/>
              <a:defRPr sz="5000" b="1" i="0">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SHOULDER</a:t>
            </a:r>
            <a:br>
              <a:rPr lang="en-US">
                <a:effectLst/>
              </a:rPr>
            </a:br>
            <a:r>
              <a:rPr lang="en-US">
                <a:effectLst/>
              </a:rPr>
              <a:t>PARTNERS</a:t>
            </a:r>
            <a:endParaRPr lang="en-US"/>
          </a:p>
        </p:txBody>
      </p:sp>
      <p:sp>
        <p:nvSpPr>
          <p:cNvPr id="9" name="Text Placeholder 11">
            <a:extLst>
              <a:ext uri="{FF2B5EF4-FFF2-40B4-BE49-F238E27FC236}">
                <a16:creationId xmlns:a16="http://schemas.microsoft.com/office/drawing/2014/main" id="{1E760472-66CD-B344-8B84-67F1DCEB0026}"/>
              </a:ext>
            </a:extLst>
          </p:cNvPr>
          <p:cNvSpPr>
            <a:spLocks noGrp="1"/>
          </p:cNvSpPr>
          <p:nvPr>
            <p:ph type="body" sz="quarter" idx="12" hasCustomPrompt="1"/>
          </p:nvPr>
        </p:nvSpPr>
        <p:spPr>
          <a:xfrm>
            <a:off x="443453" y="3990602"/>
            <a:ext cx="4123134" cy="447039"/>
          </a:xfrm>
        </p:spPr>
        <p:txBody>
          <a:bodyPr anchor="ctr">
            <a:normAutofit/>
          </a:bodyPr>
          <a:lstStyle>
            <a:lvl1pPr marL="0" indent="0">
              <a:buNone/>
              <a:defRPr sz="2400" b="1" i="0">
                <a:solidFill>
                  <a:schemeClr val="bg2">
                    <a:lumMod val="75000"/>
                  </a:schemeClr>
                </a:solidFill>
                <a:latin typeface="Arial Black" panose="020B0604020202020204" pitchFamily="34" charset="0"/>
                <a:cs typeface="Arial Black" panose="020B0604020202020204" pitchFamily="34" charset="0"/>
              </a:defRPr>
            </a:lvl1pPr>
          </a:lstStyle>
          <a:p>
            <a:pPr lvl="0"/>
            <a:r>
              <a:rPr lang="en-US">
                <a:effectLst/>
              </a:rPr>
              <a:t>Small-Group Activity</a:t>
            </a:r>
            <a:endParaRPr lang="en-US"/>
          </a:p>
        </p:txBody>
      </p:sp>
      <p:sp>
        <p:nvSpPr>
          <p:cNvPr id="3" name="Text Placeholder 2">
            <a:extLst>
              <a:ext uri="{FF2B5EF4-FFF2-40B4-BE49-F238E27FC236}">
                <a16:creationId xmlns:a16="http://schemas.microsoft.com/office/drawing/2014/main" id="{DAA8328A-AB1A-AC4D-B69B-E9E45AB843DB}"/>
              </a:ext>
            </a:extLst>
          </p:cNvPr>
          <p:cNvSpPr>
            <a:spLocks noGrp="1"/>
          </p:cNvSpPr>
          <p:nvPr>
            <p:ph type="body" sz="quarter" idx="13" hasCustomPrompt="1"/>
          </p:nvPr>
        </p:nvSpPr>
        <p:spPr>
          <a:xfrm>
            <a:off x="5120109" y="1575474"/>
            <a:ext cx="3754780" cy="3946967"/>
          </a:xfrm>
        </p:spPr>
        <p:txBody>
          <a:bodyPr anchor="ctr">
            <a:noAutofit/>
          </a:bodyPr>
          <a:lstStyle>
            <a:lvl1pPr>
              <a:lnSpc>
                <a:spcPct val="100000"/>
              </a:lnSpc>
              <a:defRPr sz="2400" b="0" i="0">
                <a:solidFill>
                  <a:schemeClr val="bg1"/>
                </a:solidFill>
                <a:latin typeface="Arial" panose="020B0604020202020204" pitchFamily="34" charset="0"/>
                <a:cs typeface="Arial" panose="020B0604020202020204" pitchFamily="34" charset="0"/>
              </a:defRPr>
            </a:lvl1pPr>
            <a:lvl2pPr>
              <a:defRPr b="0" i="0">
                <a:solidFill>
                  <a:schemeClr val="bg1"/>
                </a:solidFill>
                <a:latin typeface="Brandon Grotesque Medium" panose="020B0503020203060202" pitchFamily="34" charset="77"/>
              </a:defRPr>
            </a:lvl2pPr>
            <a:lvl3pPr>
              <a:defRPr b="0" i="0">
                <a:solidFill>
                  <a:schemeClr val="bg1"/>
                </a:solidFill>
                <a:latin typeface="Brandon Grotesque Medium" panose="020B0503020203060202" pitchFamily="34" charset="77"/>
              </a:defRPr>
            </a:lvl3pPr>
            <a:lvl4pPr>
              <a:defRPr b="0" i="0">
                <a:solidFill>
                  <a:schemeClr val="bg1"/>
                </a:solidFill>
                <a:latin typeface="Brandon Grotesque Medium" panose="020B0503020203060202" pitchFamily="34" charset="77"/>
              </a:defRPr>
            </a:lvl4pPr>
            <a:lvl5pPr>
              <a:defRPr b="0" i="0">
                <a:solidFill>
                  <a:schemeClr val="bg1"/>
                </a:solidFill>
                <a:latin typeface="Brandon Grotesque Medium" panose="020B0503020203060202" pitchFamily="34" charset="77"/>
              </a:defRPr>
            </a:lvl5pPr>
          </a:lstStyle>
          <a:p>
            <a:pPr lvl="0"/>
            <a:r>
              <a:rPr lang="en-US">
                <a:effectLst/>
              </a:rPr>
              <a:t>Your name</a:t>
            </a:r>
          </a:p>
          <a:p>
            <a:pPr lvl="0"/>
            <a:r>
              <a:rPr lang="en-US">
                <a:effectLst/>
              </a:rPr>
              <a:t>What is your role (including the age group you teach)?</a:t>
            </a:r>
          </a:p>
          <a:p>
            <a:pPr lvl="0"/>
            <a:r>
              <a:rPr lang="en-US">
                <a:effectLst/>
              </a:rPr>
              <a:t>Why did you become a teacher?</a:t>
            </a:r>
          </a:p>
          <a:p>
            <a:pPr lvl="0"/>
            <a:r>
              <a:rPr lang="en-US">
                <a:effectLst/>
              </a:rPr>
              <a:t>What are you most excited about professionally this year?</a:t>
            </a:r>
            <a:endParaRPr lang="en-US"/>
          </a:p>
        </p:txBody>
      </p:sp>
      <p:sp>
        <p:nvSpPr>
          <p:cNvPr id="14" name="Text Placeholder 11">
            <a:extLst>
              <a:ext uri="{FF2B5EF4-FFF2-40B4-BE49-F238E27FC236}">
                <a16:creationId xmlns:a16="http://schemas.microsoft.com/office/drawing/2014/main" id="{4AEB930C-BCD2-1A4F-8624-B6556394F80F}"/>
              </a:ext>
            </a:extLst>
          </p:cNvPr>
          <p:cNvSpPr>
            <a:spLocks noGrp="1"/>
          </p:cNvSpPr>
          <p:nvPr>
            <p:ph type="body" sz="quarter" idx="14" hasCustomPrompt="1"/>
          </p:nvPr>
        </p:nvSpPr>
        <p:spPr>
          <a:xfrm>
            <a:off x="5120109" y="727776"/>
            <a:ext cx="3685332" cy="505198"/>
          </a:xfrm>
        </p:spPr>
        <p:txBody>
          <a:bodyPr anchor="ctr">
            <a:normAutofit/>
          </a:bodyPr>
          <a:lstStyle>
            <a:lvl1pPr marL="0" indent="0">
              <a:buNone/>
              <a:defRPr sz="2400" b="1" i="0">
                <a:solidFill>
                  <a:schemeClr val="bg1"/>
                </a:solidFill>
                <a:latin typeface="Arial" panose="020B0604020202020204" pitchFamily="34" charset="0"/>
                <a:cs typeface="Arial" panose="020B0604020202020204" pitchFamily="34" charset="0"/>
              </a:defRPr>
            </a:lvl1pPr>
          </a:lstStyle>
          <a:p>
            <a:pPr lvl="0"/>
            <a:r>
              <a:rPr lang="en-US">
                <a:effectLst/>
              </a:rPr>
              <a:t>With a shoulder partner, discuss the following:</a:t>
            </a:r>
            <a:endParaRPr lang="en-US"/>
          </a:p>
        </p:txBody>
      </p:sp>
      <p:sp>
        <p:nvSpPr>
          <p:cNvPr id="15" name="SmartArt Placeholder 2">
            <a:extLst>
              <a:ext uri="{FF2B5EF4-FFF2-40B4-BE49-F238E27FC236}">
                <a16:creationId xmlns:a16="http://schemas.microsoft.com/office/drawing/2014/main" id="{9F2A9549-7B14-9C41-BA79-716711D1988F}"/>
              </a:ext>
            </a:extLst>
          </p:cNvPr>
          <p:cNvSpPr>
            <a:spLocks noGrp="1"/>
          </p:cNvSpPr>
          <p:nvPr>
            <p:ph type="dgm" sz="quarter" idx="15"/>
          </p:nvPr>
        </p:nvSpPr>
        <p:spPr>
          <a:xfrm>
            <a:off x="443453" y="3781236"/>
            <a:ext cx="3746582" cy="75823"/>
          </a:xfrm>
          <a:prstGeom prst="roundRect">
            <a:avLst>
              <a:gd name="adj" fmla="val 50000"/>
            </a:avLst>
          </a:prstGeom>
          <a:solidFill>
            <a:srgbClr val="A8426B"/>
          </a:solidFill>
        </p:spPr>
        <p:txBody>
          <a:bodyPr/>
          <a:lstStyle>
            <a:lvl1pPr>
              <a:defRPr>
                <a:noFill/>
              </a:defRPr>
            </a:lvl1pPr>
          </a:lstStyle>
          <a:p>
            <a:r>
              <a:rPr lang="en-US"/>
              <a:t>Click icon to add SmartArt graphic</a:t>
            </a:r>
          </a:p>
        </p:txBody>
      </p:sp>
      <p:pic>
        <p:nvPicPr>
          <p:cNvPr id="21" name="Picture 20">
            <a:extLst>
              <a:ext uri="{FF2B5EF4-FFF2-40B4-BE49-F238E27FC236}">
                <a16:creationId xmlns:a16="http://schemas.microsoft.com/office/drawing/2014/main" id="{BC9FF1F0-2B33-3A41-A282-7E5ECE5B046D}"/>
              </a:ext>
            </a:extLst>
          </p:cNvPr>
          <p:cNvPicPr>
            <a:picLocks noChangeAspect="1"/>
          </p:cNvPicPr>
          <p:nvPr userDrawn="1"/>
        </p:nvPicPr>
        <p:blipFill rotWithShape="1">
          <a:blip r:embed="rId3"/>
          <a:srcRect t="35909" b="35526"/>
          <a:stretch/>
        </p:blipFill>
        <p:spPr>
          <a:xfrm>
            <a:off x="2336595" y="506540"/>
            <a:ext cx="1549014" cy="442472"/>
          </a:xfrm>
          <a:prstGeom prst="rect">
            <a:avLst/>
          </a:prstGeom>
        </p:spPr>
      </p:pic>
      <p:pic>
        <p:nvPicPr>
          <p:cNvPr id="23" name="Picture 22">
            <a:extLst>
              <a:ext uri="{FF2B5EF4-FFF2-40B4-BE49-F238E27FC236}">
                <a16:creationId xmlns:a16="http://schemas.microsoft.com/office/drawing/2014/main" id="{899CF0CA-14B0-C347-A80D-EA20D0148003}"/>
              </a:ext>
            </a:extLst>
          </p:cNvPr>
          <p:cNvPicPr>
            <a:picLocks noChangeAspect="1"/>
          </p:cNvPicPr>
          <p:nvPr userDrawn="1"/>
        </p:nvPicPr>
        <p:blipFill>
          <a:blip r:embed="rId4"/>
          <a:stretch>
            <a:fillRect/>
          </a:stretch>
        </p:blipFill>
        <p:spPr>
          <a:xfrm>
            <a:off x="443453" y="506540"/>
            <a:ext cx="1504404" cy="442472"/>
          </a:xfrm>
          <a:prstGeom prst="rect">
            <a:avLst/>
          </a:prstGeom>
        </p:spPr>
      </p:pic>
    </p:spTree>
    <p:extLst>
      <p:ext uri="{BB962C8B-B14F-4D97-AF65-F5344CB8AC3E}">
        <p14:creationId xmlns:p14="http://schemas.microsoft.com/office/powerpoint/2010/main" val="282012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779426" y="2175165"/>
            <a:ext cx="3757850" cy="594932"/>
          </a:xfrm>
        </p:spPr>
        <p:txBody>
          <a:bodyPr anchor="ctr">
            <a:noAutofit/>
          </a:bodyPr>
          <a:lstStyle>
            <a:lvl1pPr marL="0" indent="0">
              <a:buNone/>
              <a:defRPr sz="5400" b="1" i="0" spc="300">
                <a:latin typeface="Arial Black" panose="020B0604020202020204" pitchFamily="34" charset="0"/>
                <a:cs typeface="Arial Black" panose="020B0604020202020204" pitchFamily="34" charset="0"/>
              </a:defRPr>
            </a:lvl1pPr>
            <a:lvl2pPr marL="342892" indent="0">
              <a:buNone/>
              <a:defRPr/>
            </a:lvl2pPr>
          </a:lstStyle>
          <a:p>
            <a:pPr lvl="0"/>
            <a:r>
              <a:rPr lang="en-US"/>
              <a:t>AGENDA</a:t>
            </a:r>
          </a:p>
        </p:txBody>
      </p:sp>
      <p:sp>
        <p:nvSpPr>
          <p:cNvPr id="12" name="Text Placeholder 11">
            <a:extLst>
              <a:ext uri="{FF2B5EF4-FFF2-40B4-BE49-F238E27FC236}">
                <a16:creationId xmlns:a16="http://schemas.microsoft.com/office/drawing/2014/main" id="{BFA3CFBA-DD8E-8F4E-ADEB-D76E14A5A804}"/>
              </a:ext>
            </a:extLst>
          </p:cNvPr>
          <p:cNvSpPr>
            <a:spLocks noGrp="1"/>
          </p:cNvSpPr>
          <p:nvPr>
            <p:ph type="body" sz="quarter" idx="11" hasCustomPrompt="1"/>
          </p:nvPr>
        </p:nvSpPr>
        <p:spPr>
          <a:xfrm>
            <a:off x="779426" y="3050038"/>
            <a:ext cx="4669631" cy="2770748"/>
          </a:xfrm>
        </p:spPr>
        <p:txBody>
          <a:bodyPr anchor="ctr">
            <a:noAutofit/>
          </a:bodyPr>
          <a:lstStyle>
            <a:lvl1pPr marL="385754" indent="-385754">
              <a:buFont typeface="+mj-lt"/>
              <a:buAutoNum type="arabicPeriod"/>
              <a:defRPr sz="2200" b="0" i="0">
                <a:latin typeface="Arial" panose="020B0604020202020204" pitchFamily="34" charset="0"/>
                <a:cs typeface="Arial" panose="020B0604020202020204" pitchFamily="34" charset="0"/>
              </a:defRPr>
            </a:lvl1pPr>
            <a:lvl2pPr marL="342892" indent="0">
              <a:buNone/>
              <a:defRPr/>
            </a:lvl2pPr>
          </a:lstStyle>
          <a:p>
            <a:pPr lvl="0"/>
            <a:r>
              <a:rPr lang="en-US">
                <a:effectLst/>
              </a:rPr>
              <a:t>Welcome &amp; Icebreaker</a:t>
            </a:r>
          </a:p>
          <a:p>
            <a:pPr lvl="0"/>
            <a:r>
              <a:rPr lang="en-US">
                <a:effectLst/>
              </a:rPr>
              <a:t>Introductions</a:t>
            </a:r>
          </a:p>
          <a:p>
            <a:pPr lvl="0"/>
            <a:r>
              <a:rPr lang="en-US">
                <a:effectLst/>
              </a:rPr>
              <a:t>Ready, Set, Succeed Overview</a:t>
            </a:r>
          </a:p>
          <a:p>
            <a:pPr lvl="0"/>
            <a:r>
              <a:rPr lang="en-US">
                <a:effectLst/>
              </a:rPr>
              <a:t>Goals of Meetings</a:t>
            </a:r>
          </a:p>
          <a:p>
            <a:pPr lvl="0"/>
            <a:r>
              <a:rPr lang="en-US">
                <a:effectLst/>
              </a:rPr>
              <a:t>Principles of Agreement</a:t>
            </a:r>
          </a:p>
          <a:p>
            <a:pPr lvl="0"/>
            <a:r>
              <a:rPr lang="en-US">
                <a:effectLst/>
              </a:rPr>
              <a:t>Calendar/Next Step</a:t>
            </a:r>
            <a:endParaRPr lang="en-US"/>
          </a:p>
        </p:txBody>
      </p:sp>
      <p:sp>
        <p:nvSpPr>
          <p:cNvPr id="20" name="Picture Placeholder 19">
            <a:extLst>
              <a:ext uri="{FF2B5EF4-FFF2-40B4-BE49-F238E27FC236}">
                <a16:creationId xmlns:a16="http://schemas.microsoft.com/office/drawing/2014/main" id="{17FBA0DE-FDFC-EE43-A141-9FE13397EF52}"/>
              </a:ext>
            </a:extLst>
          </p:cNvPr>
          <p:cNvSpPr>
            <a:spLocks noGrp="1"/>
          </p:cNvSpPr>
          <p:nvPr>
            <p:ph type="pic" sz="quarter" idx="12"/>
          </p:nvPr>
        </p:nvSpPr>
        <p:spPr>
          <a:xfrm>
            <a:off x="5902181" y="1549536"/>
            <a:ext cx="3920692" cy="5308464"/>
          </a:xfrm>
          <a:prstGeom prst="roundRect">
            <a:avLst>
              <a:gd name="adj" fmla="val 19908"/>
            </a:avLst>
          </a:prstGeom>
          <a:blipFill>
            <a:blip r:embed="rId3"/>
            <a:stretch>
              <a:fillRect/>
            </a:stretch>
          </a:blipFill>
        </p:spPr>
        <p:txBody>
          <a:bodyPr/>
          <a:lstStyle>
            <a:lvl1pPr marL="0" indent="0">
              <a:buNone/>
              <a:defRPr>
                <a:noFill/>
              </a:defRPr>
            </a:lvl1pPr>
          </a:lstStyle>
          <a:p>
            <a:endParaRPr lang="en-US"/>
          </a:p>
        </p:txBody>
      </p:sp>
      <p:sp>
        <p:nvSpPr>
          <p:cNvPr id="3" name="SmartArt Placeholder 2">
            <a:extLst>
              <a:ext uri="{FF2B5EF4-FFF2-40B4-BE49-F238E27FC236}">
                <a16:creationId xmlns:a16="http://schemas.microsoft.com/office/drawing/2014/main" id="{E4A9E592-2FF9-B04C-8BA7-3F86095BFD24}"/>
              </a:ext>
            </a:extLst>
          </p:cNvPr>
          <p:cNvSpPr>
            <a:spLocks noGrp="1"/>
          </p:cNvSpPr>
          <p:nvPr>
            <p:ph type="dgm" sz="quarter" idx="13"/>
          </p:nvPr>
        </p:nvSpPr>
        <p:spPr>
          <a:xfrm>
            <a:off x="5117434" y="6262254"/>
            <a:ext cx="4414494" cy="595746"/>
          </a:xfrm>
          <a:prstGeom prst="roundRect">
            <a:avLst>
              <a:gd name="adj" fmla="val 0"/>
            </a:avLst>
          </a:prstGeom>
          <a:blipFill>
            <a:blip r:embed="rId4"/>
            <a:stretch>
              <a:fillRect/>
            </a:stretch>
          </a:blipFill>
        </p:spPr>
        <p:txBody>
          <a:bodyPr/>
          <a:lstStyle>
            <a:lvl1pPr>
              <a:defRPr>
                <a:noFill/>
              </a:defRPr>
            </a:lvl1pPr>
          </a:lstStyle>
          <a:p>
            <a:endParaRPr lang="en-US"/>
          </a:p>
        </p:txBody>
      </p:sp>
      <p:sp>
        <p:nvSpPr>
          <p:cNvPr id="11" name="SmartArt Placeholder 2">
            <a:extLst>
              <a:ext uri="{FF2B5EF4-FFF2-40B4-BE49-F238E27FC236}">
                <a16:creationId xmlns:a16="http://schemas.microsoft.com/office/drawing/2014/main" id="{1ADD9468-052A-2E4B-92A2-09F4495B2C2E}"/>
              </a:ext>
            </a:extLst>
          </p:cNvPr>
          <p:cNvSpPr>
            <a:spLocks noGrp="1"/>
          </p:cNvSpPr>
          <p:nvPr>
            <p:ph type="dgm" sz="quarter" idx="14"/>
          </p:nvPr>
        </p:nvSpPr>
        <p:spPr>
          <a:xfrm>
            <a:off x="779426" y="2859892"/>
            <a:ext cx="3500280" cy="45719"/>
          </a:xfrm>
          <a:prstGeom prst="roundRect">
            <a:avLst>
              <a:gd name="adj" fmla="val 50000"/>
            </a:avLst>
          </a:prstGeom>
          <a:solidFill>
            <a:srgbClr val="A8426B"/>
          </a:solidFill>
        </p:spPr>
        <p:txBody>
          <a:bodyPr/>
          <a:lstStyle>
            <a:lvl1pPr>
              <a:defRPr>
                <a:noFill/>
              </a:defRPr>
            </a:lvl1pPr>
          </a:lstStyle>
          <a:p>
            <a:endParaRPr lang="en-US"/>
          </a:p>
        </p:txBody>
      </p:sp>
      <p:pic>
        <p:nvPicPr>
          <p:cNvPr id="14" name="Picture 13">
            <a:extLst>
              <a:ext uri="{FF2B5EF4-FFF2-40B4-BE49-F238E27FC236}">
                <a16:creationId xmlns:a16="http://schemas.microsoft.com/office/drawing/2014/main" id="{DB2E4DC7-AF06-DD4E-A992-D41205262E13}"/>
              </a:ext>
            </a:extLst>
          </p:cNvPr>
          <p:cNvPicPr>
            <a:picLocks noChangeAspect="1"/>
          </p:cNvPicPr>
          <p:nvPr userDrawn="1"/>
        </p:nvPicPr>
        <p:blipFill rotWithShape="1">
          <a:blip r:embed="rId5"/>
          <a:srcRect t="35909" b="35526"/>
          <a:stretch/>
        </p:blipFill>
        <p:spPr>
          <a:xfrm>
            <a:off x="2730692" y="350898"/>
            <a:ext cx="1549014" cy="442472"/>
          </a:xfrm>
          <a:prstGeom prst="rect">
            <a:avLst/>
          </a:prstGeom>
        </p:spPr>
      </p:pic>
      <p:pic>
        <p:nvPicPr>
          <p:cNvPr id="15" name="Picture 14">
            <a:extLst>
              <a:ext uri="{FF2B5EF4-FFF2-40B4-BE49-F238E27FC236}">
                <a16:creationId xmlns:a16="http://schemas.microsoft.com/office/drawing/2014/main" id="{2CF11149-28EC-8F41-97F1-C07CE4E14825}"/>
              </a:ext>
            </a:extLst>
          </p:cNvPr>
          <p:cNvPicPr>
            <a:picLocks noChangeAspect="1"/>
          </p:cNvPicPr>
          <p:nvPr userDrawn="1"/>
        </p:nvPicPr>
        <p:blipFill>
          <a:blip r:embed="rId6"/>
          <a:stretch>
            <a:fillRect/>
          </a:stretch>
        </p:blipFill>
        <p:spPr>
          <a:xfrm>
            <a:off x="837550" y="350898"/>
            <a:ext cx="1504404" cy="442472"/>
          </a:xfrm>
          <a:prstGeom prst="rect">
            <a:avLst/>
          </a:prstGeom>
        </p:spPr>
      </p:pic>
    </p:spTree>
    <p:extLst>
      <p:ext uri="{BB962C8B-B14F-4D97-AF65-F5344CB8AC3E}">
        <p14:creationId xmlns:p14="http://schemas.microsoft.com/office/powerpoint/2010/main" val="328441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443453" y="2303362"/>
            <a:ext cx="4123134" cy="1318683"/>
          </a:xfrm>
        </p:spPr>
        <p:txBody>
          <a:bodyPr anchor="ctr">
            <a:noAutofit/>
          </a:bodyPr>
          <a:lstStyle>
            <a:lvl1pPr marL="0" indent="0">
              <a:buNone/>
              <a:defRPr sz="4000" b="1" i="0">
                <a:latin typeface="Arial Black" panose="020B0604020202020204" pitchFamily="34" charset="0"/>
                <a:cs typeface="Arial Black" panose="020B0604020202020204" pitchFamily="34" charset="0"/>
              </a:defRPr>
            </a:lvl1pPr>
            <a:lvl2pPr marL="342892" indent="0">
              <a:buNone/>
              <a:defRPr/>
            </a:lvl2pPr>
          </a:lstStyle>
          <a:p>
            <a:pPr lvl="0"/>
            <a:r>
              <a:rPr lang="en-US" dirty="0">
                <a:effectLst/>
              </a:rPr>
              <a:t>ICEBREAKER</a:t>
            </a:r>
            <a:endParaRPr lang="en-US" dirty="0"/>
          </a:p>
        </p:txBody>
      </p:sp>
      <p:sp>
        <p:nvSpPr>
          <p:cNvPr id="3" name="Text Placeholder 2">
            <a:extLst>
              <a:ext uri="{FF2B5EF4-FFF2-40B4-BE49-F238E27FC236}">
                <a16:creationId xmlns:a16="http://schemas.microsoft.com/office/drawing/2014/main" id="{DAA8328A-AB1A-AC4D-B69B-E9E45AB843DB}"/>
              </a:ext>
            </a:extLst>
          </p:cNvPr>
          <p:cNvSpPr>
            <a:spLocks noGrp="1"/>
          </p:cNvSpPr>
          <p:nvPr>
            <p:ph type="body" sz="quarter" idx="13" hasCustomPrompt="1"/>
          </p:nvPr>
        </p:nvSpPr>
        <p:spPr>
          <a:xfrm>
            <a:off x="5120109" y="1575474"/>
            <a:ext cx="3754780" cy="3946967"/>
          </a:xfrm>
        </p:spPr>
        <p:txBody>
          <a:bodyPr anchor="ctr">
            <a:noAutofit/>
          </a:bodyPr>
          <a:lstStyle>
            <a:lvl1pPr>
              <a:lnSpc>
                <a:spcPct val="100000"/>
              </a:lnSpc>
              <a:defRPr sz="2400" b="0" i="0">
                <a:solidFill>
                  <a:schemeClr val="bg1"/>
                </a:solidFill>
                <a:latin typeface="Arial" panose="020B0604020202020204" pitchFamily="34" charset="0"/>
                <a:cs typeface="Arial" panose="020B0604020202020204" pitchFamily="34" charset="0"/>
              </a:defRPr>
            </a:lvl1pPr>
            <a:lvl2pPr>
              <a:defRPr b="0" i="0">
                <a:solidFill>
                  <a:schemeClr val="bg1"/>
                </a:solidFill>
                <a:latin typeface="Brandon Grotesque Medium" panose="020B0503020203060202" pitchFamily="34" charset="77"/>
              </a:defRPr>
            </a:lvl2pPr>
            <a:lvl3pPr>
              <a:defRPr b="0" i="0">
                <a:solidFill>
                  <a:schemeClr val="bg1"/>
                </a:solidFill>
                <a:latin typeface="Brandon Grotesque Medium" panose="020B0503020203060202" pitchFamily="34" charset="77"/>
              </a:defRPr>
            </a:lvl3pPr>
            <a:lvl4pPr>
              <a:defRPr b="0" i="0">
                <a:solidFill>
                  <a:schemeClr val="bg1"/>
                </a:solidFill>
                <a:latin typeface="Brandon Grotesque Medium" panose="020B0503020203060202" pitchFamily="34" charset="77"/>
              </a:defRPr>
            </a:lvl4pPr>
            <a:lvl5pPr>
              <a:defRPr b="0" i="0">
                <a:solidFill>
                  <a:schemeClr val="bg1"/>
                </a:solidFill>
                <a:latin typeface="Brandon Grotesque Medium" panose="020B0503020203060202" pitchFamily="34" charset="77"/>
              </a:defRPr>
            </a:lvl5pPr>
          </a:lstStyle>
          <a:p>
            <a:pPr lvl="0"/>
            <a:r>
              <a:rPr lang="en-US">
                <a:effectLst/>
              </a:rPr>
              <a:t>Your name</a:t>
            </a:r>
          </a:p>
          <a:p>
            <a:pPr lvl="0"/>
            <a:r>
              <a:rPr lang="en-US">
                <a:effectLst/>
              </a:rPr>
              <a:t>What is your role (including the age group you teach)?</a:t>
            </a:r>
          </a:p>
          <a:p>
            <a:pPr lvl="0"/>
            <a:r>
              <a:rPr lang="en-US">
                <a:effectLst/>
              </a:rPr>
              <a:t>Why did you become a teacher?</a:t>
            </a:r>
          </a:p>
          <a:p>
            <a:pPr lvl="0"/>
            <a:r>
              <a:rPr lang="en-US">
                <a:effectLst/>
              </a:rPr>
              <a:t>What are you most excited about professionally this year?</a:t>
            </a:r>
            <a:endParaRPr lang="en-US"/>
          </a:p>
        </p:txBody>
      </p:sp>
      <p:sp>
        <p:nvSpPr>
          <p:cNvPr id="14" name="Text Placeholder 11">
            <a:extLst>
              <a:ext uri="{FF2B5EF4-FFF2-40B4-BE49-F238E27FC236}">
                <a16:creationId xmlns:a16="http://schemas.microsoft.com/office/drawing/2014/main" id="{4AEB930C-BCD2-1A4F-8624-B6556394F80F}"/>
              </a:ext>
            </a:extLst>
          </p:cNvPr>
          <p:cNvSpPr>
            <a:spLocks noGrp="1"/>
          </p:cNvSpPr>
          <p:nvPr>
            <p:ph type="body" sz="quarter" idx="14" hasCustomPrompt="1"/>
          </p:nvPr>
        </p:nvSpPr>
        <p:spPr>
          <a:xfrm>
            <a:off x="5120109" y="727776"/>
            <a:ext cx="3685332" cy="505198"/>
          </a:xfrm>
        </p:spPr>
        <p:txBody>
          <a:bodyPr anchor="ctr">
            <a:normAutofit/>
          </a:bodyPr>
          <a:lstStyle>
            <a:lvl1pPr marL="0" indent="0">
              <a:buNone/>
              <a:defRPr sz="2400" b="1" i="0">
                <a:solidFill>
                  <a:schemeClr val="bg1"/>
                </a:solidFill>
                <a:latin typeface="Arial" panose="020B0604020202020204" pitchFamily="34" charset="0"/>
                <a:cs typeface="Arial" panose="020B0604020202020204" pitchFamily="34" charset="0"/>
              </a:defRPr>
            </a:lvl1pPr>
          </a:lstStyle>
          <a:p>
            <a:pPr lvl="0"/>
            <a:r>
              <a:rPr lang="en-US" dirty="0">
                <a:effectLst/>
              </a:rPr>
              <a:t>With a shoulder partner, discuss the following:</a:t>
            </a:r>
            <a:endParaRPr lang="en-US" dirty="0"/>
          </a:p>
        </p:txBody>
      </p:sp>
      <p:sp>
        <p:nvSpPr>
          <p:cNvPr id="15" name="SmartArt Placeholder 2">
            <a:extLst>
              <a:ext uri="{FF2B5EF4-FFF2-40B4-BE49-F238E27FC236}">
                <a16:creationId xmlns:a16="http://schemas.microsoft.com/office/drawing/2014/main" id="{9F2A9549-7B14-9C41-BA79-716711D1988F}"/>
              </a:ext>
            </a:extLst>
          </p:cNvPr>
          <p:cNvSpPr>
            <a:spLocks noGrp="1"/>
          </p:cNvSpPr>
          <p:nvPr>
            <p:ph type="dgm" sz="quarter" idx="15"/>
          </p:nvPr>
        </p:nvSpPr>
        <p:spPr>
          <a:xfrm>
            <a:off x="443453" y="3781236"/>
            <a:ext cx="3746582" cy="75823"/>
          </a:xfrm>
          <a:prstGeom prst="roundRect">
            <a:avLst>
              <a:gd name="adj" fmla="val 50000"/>
            </a:avLst>
          </a:prstGeom>
          <a:solidFill>
            <a:srgbClr val="A8426B"/>
          </a:solidFill>
        </p:spPr>
        <p:txBody>
          <a:bodyPr/>
          <a:lstStyle>
            <a:lvl1pPr>
              <a:defRPr>
                <a:noFill/>
              </a:defRPr>
            </a:lvl1pPr>
          </a:lstStyle>
          <a:p>
            <a:endParaRPr lang="en-US" dirty="0"/>
          </a:p>
        </p:txBody>
      </p:sp>
      <p:pic>
        <p:nvPicPr>
          <p:cNvPr id="21" name="Picture 20">
            <a:extLst>
              <a:ext uri="{FF2B5EF4-FFF2-40B4-BE49-F238E27FC236}">
                <a16:creationId xmlns:a16="http://schemas.microsoft.com/office/drawing/2014/main" id="{BC9FF1F0-2B33-3A41-A282-7E5ECE5B046D}"/>
              </a:ext>
            </a:extLst>
          </p:cNvPr>
          <p:cNvPicPr>
            <a:picLocks noChangeAspect="1"/>
          </p:cNvPicPr>
          <p:nvPr userDrawn="1"/>
        </p:nvPicPr>
        <p:blipFill rotWithShape="1">
          <a:blip r:embed="rId3"/>
          <a:srcRect t="35909" b="35526"/>
          <a:stretch/>
        </p:blipFill>
        <p:spPr>
          <a:xfrm>
            <a:off x="2336595" y="506540"/>
            <a:ext cx="1549014" cy="442472"/>
          </a:xfrm>
          <a:prstGeom prst="rect">
            <a:avLst/>
          </a:prstGeom>
        </p:spPr>
      </p:pic>
      <p:pic>
        <p:nvPicPr>
          <p:cNvPr id="23" name="Picture 22">
            <a:extLst>
              <a:ext uri="{FF2B5EF4-FFF2-40B4-BE49-F238E27FC236}">
                <a16:creationId xmlns:a16="http://schemas.microsoft.com/office/drawing/2014/main" id="{899CF0CA-14B0-C347-A80D-EA20D0148003}"/>
              </a:ext>
            </a:extLst>
          </p:cNvPr>
          <p:cNvPicPr>
            <a:picLocks noChangeAspect="1"/>
          </p:cNvPicPr>
          <p:nvPr userDrawn="1"/>
        </p:nvPicPr>
        <p:blipFill>
          <a:blip r:embed="rId4"/>
          <a:stretch>
            <a:fillRect/>
          </a:stretch>
        </p:blipFill>
        <p:spPr>
          <a:xfrm>
            <a:off x="443453" y="506540"/>
            <a:ext cx="1504404" cy="442472"/>
          </a:xfrm>
          <a:prstGeom prst="rect">
            <a:avLst/>
          </a:prstGeom>
        </p:spPr>
      </p:pic>
    </p:spTree>
    <p:extLst>
      <p:ext uri="{BB962C8B-B14F-4D97-AF65-F5344CB8AC3E}">
        <p14:creationId xmlns:p14="http://schemas.microsoft.com/office/powerpoint/2010/main" val="150688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459501" y="3280445"/>
            <a:ext cx="5423432" cy="546024"/>
          </a:xfrm>
        </p:spPr>
        <p:txBody>
          <a:bodyPr anchor="ctr">
            <a:noAutofit/>
          </a:bodyPr>
          <a:lstStyle>
            <a:lvl1pPr marL="0" indent="0">
              <a:buNone/>
              <a:defRPr sz="3500" b="1" i="0">
                <a:solidFill>
                  <a:srgbClr val="A8426B"/>
                </a:solidFill>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SHOULDER PARTNER</a:t>
            </a:r>
            <a:endParaRPr lang="en-US"/>
          </a:p>
        </p:txBody>
      </p:sp>
      <p:sp>
        <p:nvSpPr>
          <p:cNvPr id="12" name="Text Placeholder 11">
            <a:extLst>
              <a:ext uri="{FF2B5EF4-FFF2-40B4-BE49-F238E27FC236}">
                <a16:creationId xmlns:a16="http://schemas.microsoft.com/office/drawing/2014/main" id="{BFA3CFBA-DD8E-8F4E-ADEB-D76E14A5A804}"/>
              </a:ext>
            </a:extLst>
          </p:cNvPr>
          <p:cNvSpPr>
            <a:spLocks noGrp="1"/>
          </p:cNvSpPr>
          <p:nvPr>
            <p:ph type="body" sz="quarter" idx="11" hasCustomPrompt="1"/>
          </p:nvPr>
        </p:nvSpPr>
        <p:spPr>
          <a:xfrm>
            <a:off x="468082" y="4230748"/>
            <a:ext cx="5189768" cy="508210"/>
          </a:xfrm>
          <a:ln>
            <a:noFill/>
          </a:ln>
        </p:spPr>
        <p:txBody>
          <a:bodyPr anchor="ctr">
            <a:noAutofit/>
          </a:bodyPr>
          <a:lstStyle>
            <a:lvl1pPr marL="0" indent="0">
              <a:buFont typeface="Arial" panose="020B0604020202020204" pitchFamily="34" charset="0"/>
              <a:buNone/>
              <a:defRPr sz="2200" b="1" i="0">
                <a:latin typeface="Arial" panose="020B0604020202020204" pitchFamily="34" charset="0"/>
                <a:cs typeface="Arial" panose="020B0604020202020204" pitchFamily="34" charset="0"/>
              </a:defRPr>
            </a:lvl1pPr>
            <a:lvl2pPr marL="342892" indent="0">
              <a:buNone/>
              <a:defRPr/>
            </a:lvl2pPr>
          </a:lstStyle>
          <a:p>
            <a:pPr lvl="0"/>
            <a:r>
              <a:rPr lang="en-US">
                <a:effectLst/>
              </a:rPr>
              <a:t>Introduce your shoulder partner to the whole group</a:t>
            </a:r>
          </a:p>
        </p:txBody>
      </p:sp>
      <p:sp>
        <p:nvSpPr>
          <p:cNvPr id="9" name="Text Placeholder 11">
            <a:extLst>
              <a:ext uri="{FF2B5EF4-FFF2-40B4-BE49-F238E27FC236}">
                <a16:creationId xmlns:a16="http://schemas.microsoft.com/office/drawing/2014/main" id="{28937EBB-9709-5D4A-9E64-2882107B3332}"/>
              </a:ext>
            </a:extLst>
          </p:cNvPr>
          <p:cNvSpPr>
            <a:spLocks noGrp="1"/>
          </p:cNvSpPr>
          <p:nvPr>
            <p:ph type="body" sz="quarter" idx="12" hasCustomPrompt="1"/>
          </p:nvPr>
        </p:nvSpPr>
        <p:spPr>
          <a:xfrm>
            <a:off x="849082" y="4993657"/>
            <a:ext cx="4808768" cy="290242"/>
          </a:xfrm>
          <a:ln>
            <a:noFill/>
          </a:ln>
        </p:spPr>
        <p:txBody>
          <a:bodyPr anchor="ctr">
            <a:noAutofit/>
          </a:bodyPr>
          <a:lstStyle>
            <a:lvl1pPr marL="285750" indent="-285750">
              <a:buFont typeface="Arial" panose="020B0604020202020204" pitchFamily="34" charset="0"/>
              <a:buChar char="•"/>
              <a:defRPr sz="2000" b="0" i="1">
                <a:latin typeface="Arial" panose="020B0604020202020204" pitchFamily="34" charset="0"/>
                <a:cs typeface="Arial" panose="020B0604020202020204" pitchFamily="34" charset="0"/>
              </a:defRPr>
            </a:lvl1pPr>
            <a:lvl2pPr marL="342892" indent="0">
              <a:buNone/>
              <a:defRPr/>
            </a:lvl2pPr>
          </a:lstStyle>
          <a:p>
            <a:pPr lvl="0"/>
            <a:r>
              <a:rPr lang="en-US">
                <a:effectLst/>
              </a:rPr>
              <a:t>Share your partners responses</a:t>
            </a:r>
            <a:endParaRPr lang="en-US"/>
          </a:p>
        </p:txBody>
      </p:sp>
      <p:sp>
        <p:nvSpPr>
          <p:cNvPr id="11" name="Text Placeholder 9">
            <a:extLst>
              <a:ext uri="{FF2B5EF4-FFF2-40B4-BE49-F238E27FC236}">
                <a16:creationId xmlns:a16="http://schemas.microsoft.com/office/drawing/2014/main" id="{87822CCC-DE42-5F43-8E58-58152C4DB80A}"/>
              </a:ext>
            </a:extLst>
          </p:cNvPr>
          <p:cNvSpPr>
            <a:spLocks noGrp="1"/>
          </p:cNvSpPr>
          <p:nvPr>
            <p:ph type="body" sz="quarter" idx="13" hasCustomPrompt="1"/>
          </p:nvPr>
        </p:nvSpPr>
        <p:spPr>
          <a:xfrm>
            <a:off x="459501" y="2883822"/>
            <a:ext cx="5342409" cy="412060"/>
          </a:xfrm>
        </p:spPr>
        <p:txBody>
          <a:bodyPr anchor="ctr">
            <a:noAutofit/>
          </a:bodyPr>
          <a:lstStyle>
            <a:lvl1pPr marL="0" indent="0">
              <a:buNone/>
              <a:defRPr sz="3800" b="1" i="0">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INTRODUCE YOUR</a:t>
            </a:r>
            <a:endParaRPr lang="en-US"/>
          </a:p>
        </p:txBody>
      </p:sp>
      <p:sp>
        <p:nvSpPr>
          <p:cNvPr id="3" name="Picture Placeholder 2">
            <a:extLst>
              <a:ext uri="{FF2B5EF4-FFF2-40B4-BE49-F238E27FC236}">
                <a16:creationId xmlns:a16="http://schemas.microsoft.com/office/drawing/2014/main" id="{7EB00B95-8AAC-C44C-AF76-A603D9A0D097}"/>
              </a:ext>
            </a:extLst>
          </p:cNvPr>
          <p:cNvSpPr>
            <a:spLocks noGrp="1"/>
          </p:cNvSpPr>
          <p:nvPr>
            <p:ph type="pic" sz="quarter" idx="14"/>
          </p:nvPr>
        </p:nvSpPr>
        <p:spPr>
          <a:xfrm>
            <a:off x="6385144" y="-192199"/>
            <a:ext cx="2457866" cy="7089998"/>
          </a:xfrm>
          <a:blipFill>
            <a:blip r:embed="rId3"/>
            <a:stretch>
              <a:fillRect l="-54420" r="-72465"/>
            </a:stretch>
          </a:blipFill>
        </p:spPr>
        <p:txBody>
          <a:bodyPr/>
          <a:lstStyle>
            <a:lvl1pPr>
              <a:defRPr>
                <a:noFill/>
              </a:defRPr>
            </a:lvl1pPr>
          </a:lstStyle>
          <a:p>
            <a:endParaRPr lang="en-US"/>
          </a:p>
        </p:txBody>
      </p:sp>
      <p:sp>
        <p:nvSpPr>
          <p:cNvPr id="14" name="SmartArt Placeholder 2">
            <a:extLst>
              <a:ext uri="{FF2B5EF4-FFF2-40B4-BE49-F238E27FC236}">
                <a16:creationId xmlns:a16="http://schemas.microsoft.com/office/drawing/2014/main" id="{A3FC010C-9124-D94C-9C44-EE87E79776F2}"/>
              </a:ext>
            </a:extLst>
          </p:cNvPr>
          <p:cNvSpPr>
            <a:spLocks noGrp="1"/>
          </p:cNvSpPr>
          <p:nvPr>
            <p:ph type="dgm" sz="quarter" idx="15"/>
          </p:nvPr>
        </p:nvSpPr>
        <p:spPr>
          <a:xfrm>
            <a:off x="468082" y="4005749"/>
            <a:ext cx="2703135" cy="45719"/>
          </a:xfrm>
          <a:prstGeom prst="roundRect">
            <a:avLst>
              <a:gd name="adj" fmla="val 50000"/>
            </a:avLst>
          </a:prstGeom>
          <a:solidFill>
            <a:srgbClr val="A8426B"/>
          </a:solidFill>
        </p:spPr>
        <p:txBody>
          <a:bodyPr/>
          <a:lstStyle>
            <a:lvl1pPr>
              <a:defRPr>
                <a:noFill/>
              </a:defRPr>
            </a:lvl1pPr>
          </a:lstStyle>
          <a:p>
            <a:endParaRPr lang="en-US"/>
          </a:p>
        </p:txBody>
      </p:sp>
      <p:pic>
        <p:nvPicPr>
          <p:cNvPr id="15" name="Picture 14">
            <a:extLst>
              <a:ext uri="{FF2B5EF4-FFF2-40B4-BE49-F238E27FC236}">
                <a16:creationId xmlns:a16="http://schemas.microsoft.com/office/drawing/2014/main" id="{96219406-EF89-9541-AC2D-473E25A79B50}"/>
              </a:ext>
            </a:extLst>
          </p:cNvPr>
          <p:cNvPicPr>
            <a:picLocks noChangeAspect="1"/>
          </p:cNvPicPr>
          <p:nvPr userDrawn="1"/>
        </p:nvPicPr>
        <p:blipFill rotWithShape="1">
          <a:blip r:embed="rId4"/>
          <a:srcRect t="35909" b="35526"/>
          <a:stretch/>
        </p:blipFill>
        <p:spPr>
          <a:xfrm>
            <a:off x="2361224" y="350898"/>
            <a:ext cx="1549014" cy="442472"/>
          </a:xfrm>
          <a:prstGeom prst="rect">
            <a:avLst/>
          </a:prstGeom>
        </p:spPr>
      </p:pic>
      <p:pic>
        <p:nvPicPr>
          <p:cNvPr id="16" name="Picture 15">
            <a:extLst>
              <a:ext uri="{FF2B5EF4-FFF2-40B4-BE49-F238E27FC236}">
                <a16:creationId xmlns:a16="http://schemas.microsoft.com/office/drawing/2014/main" id="{6734881C-8C68-9D49-ACC9-6CA708B77DF6}"/>
              </a:ext>
            </a:extLst>
          </p:cNvPr>
          <p:cNvPicPr>
            <a:picLocks noChangeAspect="1"/>
          </p:cNvPicPr>
          <p:nvPr userDrawn="1"/>
        </p:nvPicPr>
        <p:blipFill>
          <a:blip r:embed="rId5"/>
          <a:stretch>
            <a:fillRect/>
          </a:stretch>
        </p:blipFill>
        <p:spPr>
          <a:xfrm>
            <a:off x="468082" y="350898"/>
            <a:ext cx="1504404" cy="442472"/>
          </a:xfrm>
          <a:prstGeom prst="rect">
            <a:avLst/>
          </a:prstGeom>
        </p:spPr>
      </p:pic>
    </p:spTree>
    <p:extLst>
      <p:ext uri="{BB962C8B-B14F-4D97-AF65-F5344CB8AC3E}">
        <p14:creationId xmlns:p14="http://schemas.microsoft.com/office/powerpoint/2010/main" val="240645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E49571-28CB-634E-9FAC-90C78B72351B}"/>
              </a:ext>
            </a:extLst>
          </p:cNvPr>
          <p:cNvPicPr>
            <a:picLocks noChangeAspect="1"/>
          </p:cNvPicPr>
          <p:nvPr userDrawn="1"/>
        </p:nvPicPr>
        <p:blipFill>
          <a:blip r:embed="rId3"/>
          <a:stretch>
            <a:fillRect/>
          </a:stretch>
        </p:blipFill>
        <p:spPr>
          <a:xfrm>
            <a:off x="3751132" y="461121"/>
            <a:ext cx="2169982" cy="640304"/>
          </a:xfrm>
          <a:prstGeom prst="rect">
            <a:avLst/>
          </a:prstGeom>
        </p:spPr>
      </p:pic>
      <p:pic>
        <p:nvPicPr>
          <p:cNvPr id="8" name="Picture 7">
            <a:extLst>
              <a:ext uri="{FF2B5EF4-FFF2-40B4-BE49-F238E27FC236}">
                <a16:creationId xmlns:a16="http://schemas.microsoft.com/office/drawing/2014/main" id="{9CFBE77B-B1B4-A74B-8E0F-D5EEA459FC3B}"/>
              </a:ext>
            </a:extLst>
          </p:cNvPr>
          <p:cNvPicPr>
            <a:picLocks noChangeAspect="1"/>
          </p:cNvPicPr>
          <p:nvPr userDrawn="1"/>
        </p:nvPicPr>
        <p:blipFill rotWithShape="1">
          <a:blip r:embed="rId4"/>
          <a:srcRect t="35833" b="35833"/>
          <a:stretch/>
        </p:blipFill>
        <p:spPr>
          <a:xfrm>
            <a:off x="6196585" y="461121"/>
            <a:ext cx="2259897" cy="640304"/>
          </a:xfrm>
          <a:prstGeom prst="rect">
            <a:avLst/>
          </a:prstGeom>
        </p:spPr>
      </p:pic>
      <p:sp>
        <p:nvSpPr>
          <p:cNvPr id="10" name="Text Placeholder 9">
            <a:extLst>
              <a:ext uri="{FF2B5EF4-FFF2-40B4-BE49-F238E27FC236}">
                <a16:creationId xmlns:a16="http://schemas.microsoft.com/office/drawing/2014/main" id="{05CF342D-B2E9-2846-9A45-AFD96BD0CA88}"/>
              </a:ext>
            </a:extLst>
          </p:cNvPr>
          <p:cNvSpPr>
            <a:spLocks noGrp="1"/>
          </p:cNvSpPr>
          <p:nvPr>
            <p:ph type="body" sz="quarter" idx="10" hasCustomPrompt="1"/>
          </p:nvPr>
        </p:nvSpPr>
        <p:spPr>
          <a:xfrm>
            <a:off x="1817225" y="2870522"/>
            <a:ext cx="6827285" cy="1606228"/>
          </a:xfrm>
        </p:spPr>
        <p:txBody>
          <a:bodyPr anchor="ctr">
            <a:noAutofit/>
          </a:bodyPr>
          <a:lstStyle>
            <a:lvl1pPr marL="0" indent="0" algn="r">
              <a:buNone/>
              <a:defRPr sz="6000" b="1" i="0">
                <a:solidFill>
                  <a:schemeClr val="bg1"/>
                </a:solidFill>
                <a:latin typeface="Arial Black" panose="020B0604020202020204" pitchFamily="34" charset="0"/>
                <a:cs typeface="Arial Black"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effectLst/>
              </a:rPr>
              <a:t>READY, SET, SUCCEED (RSS)</a:t>
            </a:r>
            <a:endParaRPr lang="en-US"/>
          </a:p>
        </p:txBody>
      </p:sp>
      <p:sp>
        <p:nvSpPr>
          <p:cNvPr id="11" name="Text Placeholder 11">
            <a:extLst>
              <a:ext uri="{FF2B5EF4-FFF2-40B4-BE49-F238E27FC236}">
                <a16:creationId xmlns:a16="http://schemas.microsoft.com/office/drawing/2014/main" id="{F3857C77-7229-AD4A-94D8-00928454F9E3}"/>
              </a:ext>
            </a:extLst>
          </p:cNvPr>
          <p:cNvSpPr>
            <a:spLocks noGrp="1"/>
          </p:cNvSpPr>
          <p:nvPr>
            <p:ph type="body" sz="quarter" idx="12" hasCustomPrompt="1"/>
          </p:nvPr>
        </p:nvSpPr>
        <p:spPr>
          <a:xfrm>
            <a:off x="3483980" y="4476750"/>
            <a:ext cx="5171755" cy="400050"/>
          </a:xfrm>
        </p:spPr>
        <p:txBody>
          <a:bodyPr anchor="ctr">
            <a:noAutofit/>
          </a:bodyPr>
          <a:lstStyle>
            <a:lvl1pPr marL="0" indent="0" algn="r">
              <a:buNone/>
              <a:defRPr sz="2500" b="1" i="0">
                <a:solidFill>
                  <a:schemeClr val="bg1"/>
                </a:solidFill>
                <a:latin typeface="Arial Black" panose="020B0604020202020204" pitchFamily="34" charset="0"/>
                <a:cs typeface="Arial Black" panose="020B0604020202020204" pitchFamily="34" charset="0"/>
              </a:defRPr>
            </a:lvl1pPr>
          </a:lstStyle>
          <a:p>
            <a:pPr lvl="0"/>
            <a:r>
              <a:rPr lang="en-US">
                <a:effectLst/>
              </a:rPr>
              <a:t>Building Bridges Information</a:t>
            </a:r>
            <a:endParaRPr lang="en-US"/>
          </a:p>
        </p:txBody>
      </p:sp>
      <p:sp>
        <p:nvSpPr>
          <p:cNvPr id="15" name="SmartArt Placeholder 2">
            <a:extLst>
              <a:ext uri="{FF2B5EF4-FFF2-40B4-BE49-F238E27FC236}">
                <a16:creationId xmlns:a16="http://schemas.microsoft.com/office/drawing/2014/main" id="{E69F613F-098B-824E-9E15-EFBA4CAEE6DD}"/>
              </a:ext>
            </a:extLst>
          </p:cNvPr>
          <p:cNvSpPr>
            <a:spLocks noGrp="1"/>
          </p:cNvSpPr>
          <p:nvPr>
            <p:ph type="dgm" sz="quarter" idx="13"/>
          </p:nvPr>
        </p:nvSpPr>
        <p:spPr>
          <a:xfrm>
            <a:off x="6165237" y="4937193"/>
            <a:ext cx="2479273" cy="50175"/>
          </a:xfrm>
          <a:prstGeom prst="roundRect">
            <a:avLst>
              <a:gd name="adj" fmla="val 50000"/>
            </a:avLst>
          </a:prstGeom>
          <a:solidFill>
            <a:schemeClr val="bg1"/>
          </a:solidFill>
        </p:spPr>
        <p:txBody>
          <a:bodyPr/>
          <a:lstStyle>
            <a:lvl1pPr>
              <a:defRPr>
                <a:noFill/>
              </a:defRPr>
            </a:lvl1pPr>
          </a:lstStyle>
          <a:p>
            <a:endParaRPr lang="en-US"/>
          </a:p>
        </p:txBody>
      </p:sp>
    </p:spTree>
    <p:extLst>
      <p:ext uri="{BB962C8B-B14F-4D97-AF65-F5344CB8AC3E}">
        <p14:creationId xmlns:p14="http://schemas.microsoft.com/office/powerpoint/2010/main" val="212131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SmartArt Placeholder 40">
            <a:extLst>
              <a:ext uri="{FF2B5EF4-FFF2-40B4-BE49-F238E27FC236}">
                <a16:creationId xmlns:a16="http://schemas.microsoft.com/office/drawing/2014/main" id="{AAEDB882-3017-7C47-855B-8412BD1C6B82}"/>
              </a:ext>
            </a:extLst>
          </p:cNvPr>
          <p:cNvSpPr>
            <a:spLocks noGrp="1"/>
          </p:cNvSpPr>
          <p:nvPr>
            <p:ph type="dgm" sz="quarter" idx="23"/>
          </p:nvPr>
        </p:nvSpPr>
        <p:spPr>
          <a:xfrm flipV="1">
            <a:off x="6060417" y="5175102"/>
            <a:ext cx="1992720" cy="901209"/>
          </a:xfrm>
          <a:prstGeom prst="uturnArrow">
            <a:avLst>
              <a:gd name="adj1" fmla="val 13529"/>
              <a:gd name="adj2" fmla="val 20577"/>
              <a:gd name="adj3" fmla="val 25000"/>
              <a:gd name="adj4" fmla="val 50000"/>
              <a:gd name="adj5" fmla="val 91021"/>
            </a:avLst>
          </a:prstGeom>
          <a:solidFill>
            <a:srgbClr val="07A94F"/>
          </a:solidFill>
        </p:spPr>
        <p:txBody>
          <a:bodyPr/>
          <a:lstStyle>
            <a:lvl1pPr>
              <a:defRPr>
                <a:noFill/>
              </a:defRPr>
            </a:lvl1pPr>
          </a:lstStyle>
          <a:p>
            <a:endParaRPr lang="en-US"/>
          </a:p>
        </p:txBody>
      </p:sp>
      <p:sp>
        <p:nvSpPr>
          <p:cNvPr id="45" name="SmartArt Placeholder 40">
            <a:extLst>
              <a:ext uri="{FF2B5EF4-FFF2-40B4-BE49-F238E27FC236}">
                <a16:creationId xmlns:a16="http://schemas.microsoft.com/office/drawing/2014/main" id="{0FAE4FB6-2341-9F44-A34B-B4556E17A71B}"/>
              </a:ext>
            </a:extLst>
          </p:cNvPr>
          <p:cNvSpPr>
            <a:spLocks noGrp="1"/>
          </p:cNvSpPr>
          <p:nvPr>
            <p:ph type="dgm" sz="quarter" idx="22"/>
          </p:nvPr>
        </p:nvSpPr>
        <p:spPr>
          <a:xfrm>
            <a:off x="3766926" y="2486527"/>
            <a:ext cx="2657023" cy="784804"/>
          </a:xfrm>
          <a:prstGeom prst="uturnArrow">
            <a:avLst>
              <a:gd name="adj1" fmla="val 11221"/>
              <a:gd name="adj2" fmla="val 25000"/>
              <a:gd name="adj3" fmla="val 25000"/>
              <a:gd name="adj4" fmla="val 50000"/>
              <a:gd name="adj5" fmla="val 93397"/>
            </a:avLst>
          </a:prstGeom>
          <a:solidFill>
            <a:srgbClr val="006E9F"/>
          </a:solidFill>
        </p:spPr>
        <p:txBody>
          <a:bodyPr/>
          <a:lstStyle>
            <a:lvl1pPr>
              <a:defRPr>
                <a:noFill/>
              </a:defRPr>
            </a:lvl1pPr>
          </a:lstStyle>
          <a:p>
            <a:endParaRPr lang="en-US"/>
          </a:p>
        </p:txBody>
      </p:sp>
      <p:sp>
        <p:nvSpPr>
          <p:cNvPr id="41" name="SmartArt Placeholder 40">
            <a:extLst>
              <a:ext uri="{FF2B5EF4-FFF2-40B4-BE49-F238E27FC236}">
                <a16:creationId xmlns:a16="http://schemas.microsoft.com/office/drawing/2014/main" id="{FA86D625-B5C4-D548-ABA5-9EFE37EAA106}"/>
              </a:ext>
            </a:extLst>
          </p:cNvPr>
          <p:cNvSpPr>
            <a:spLocks noGrp="1"/>
          </p:cNvSpPr>
          <p:nvPr>
            <p:ph type="dgm" sz="quarter" idx="20"/>
          </p:nvPr>
        </p:nvSpPr>
        <p:spPr>
          <a:xfrm flipV="1">
            <a:off x="1244111" y="4833527"/>
            <a:ext cx="2656557" cy="1082363"/>
          </a:xfrm>
          <a:prstGeom prst="uturnArrow">
            <a:avLst>
              <a:gd name="adj1" fmla="val 9917"/>
              <a:gd name="adj2" fmla="val 20577"/>
              <a:gd name="adj3" fmla="val 25000"/>
              <a:gd name="adj4" fmla="val 44608"/>
              <a:gd name="adj5" fmla="val 64194"/>
            </a:avLst>
          </a:prstGeom>
          <a:solidFill>
            <a:srgbClr val="00507F"/>
          </a:solidFill>
        </p:spPr>
        <p:txBody>
          <a:bodyPr/>
          <a:lstStyle>
            <a:lvl1pPr>
              <a:defRPr>
                <a:noFill/>
              </a:defRPr>
            </a:lvl1pPr>
          </a:lstStyle>
          <a:p>
            <a:endParaRPr lang="en-US"/>
          </a:p>
        </p:txBody>
      </p:sp>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779426" y="1345182"/>
            <a:ext cx="8193124" cy="807947"/>
          </a:xfrm>
        </p:spPr>
        <p:txBody>
          <a:bodyPr anchor="ctr">
            <a:noAutofit/>
          </a:bodyPr>
          <a:lstStyle>
            <a:lvl1pPr marL="0" indent="0">
              <a:buNone/>
              <a:defRPr sz="2800" b="1" i="0">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EDUCATION INNOVATION RESEARCH (EIR) PROJECTS OBJECTIVES</a:t>
            </a:r>
            <a:endParaRPr lang="en-US"/>
          </a:p>
        </p:txBody>
      </p:sp>
      <p:pic>
        <p:nvPicPr>
          <p:cNvPr id="17" name="Picture 16">
            <a:extLst>
              <a:ext uri="{FF2B5EF4-FFF2-40B4-BE49-F238E27FC236}">
                <a16:creationId xmlns:a16="http://schemas.microsoft.com/office/drawing/2014/main" id="{1976178A-F188-DF46-925F-9A73C19AF354}"/>
              </a:ext>
            </a:extLst>
          </p:cNvPr>
          <p:cNvPicPr>
            <a:picLocks noChangeAspect="1"/>
          </p:cNvPicPr>
          <p:nvPr userDrawn="1"/>
        </p:nvPicPr>
        <p:blipFill rotWithShape="1">
          <a:blip r:embed="rId3"/>
          <a:srcRect t="35909" b="35526"/>
          <a:stretch/>
        </p:blipFill>
        <p:spPr>
          <a:xfrm>
            <a:off x="2730692" y="350898"/>
            <a:ext cx="1549014" cy="442472"/>
          </a:xfrm>
          <a:prstGeom prst="rect">
            <a:avLst/>
          </a:prstGeom>
        </p:spPr>
      </p:pic>
      <p:pic>
        <p:nvPicPr>
          <p:cNvPr id="18" name="Picture 17">
            <a:extLst>
              <a:ext uri="{FF2B5EF4-FFF2-40B4-BE49-F238E27FC236}">
                <a16:creationId xmlns:a16="http://schemas.microsoft.com/office/drawing/2014/main" id="{D57151D9-E3D4-EE4E-9DFC-2C6F12BD2945}"/>
              </a:ext>
            </a:extLst>
          </p:cNvPr>
          <p:cNvPicPr>
            <a:picLocks noChangeAspect="1"/>
          </p:cNvPicPr>
          <p:nvPr userDrawn="1"/>
        </p:nvPicPr>
        <p:blipFill>
          <a:blip r:embed="rId4"/>
          <a:stretch>
            <a:fillRect/>
          </a:stretch>
        </p:blipFill>
        <p:spPr>
          <a:xfrm>
            <a:off x="837550" y="350898"/>
            <a:ext cx="1504404" cy="442472"/>
          </a:xfrm>
          <a:prstGeom prst="rect">
            <a:avLst/>
          </a:prstGeom>
        </p:spPr>
      </p:pic>
      <p:sp>
        <p:nvSpPr>
          <p:cNvPr id="9" name="Text Placeholder 9">
            <a:extLst>
              <a:ext uri="{FF2B5EF4-FFF2-40B4-BE49-F238E27FC236}">
                <a16:creationId xmlns:a16="http://schemas.microsoft.com/office/drawing/2014/main" id="{BEE18B1C-7EA8-2943-AD98-922DA5D85022}"/>
              </a:ext>
            </a:extLst>
          </p:cNvPr>
          <p:cNvSpPr>
            <a:spLocks noGrp="1"/>
          </p:cNvSpPr>
          <p:nvPr>
            <p:ph type="body" sz="quarter" idx="11" hasCustomPrompt="1"/>
          </p:nvPr>
        </p:nvSpPr>
        <p:spPr>
          <a:xfrm>
            <a:off x="779425" y="1585732"/>
            <a:ext cx="1269293" cy="709506"/>
          </a:xfrm>
        </p:spPr>
        <p:txBody>
          <a:bodyPr anchor="ctr">
            <a:noAutofit/>
          </a:bodyPr>
          <a:lstStyle>
            <a:lvl1pPr marL="0" indent="0">
              <a:buNone/>
              <a:defRPr sz="2800" b="1" i="0">
                <a:solidFill>
                  <a:srgbClr val="A8426B"/>
                </a:solidFill>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(EIR)</a:t>
            </a:r>
            <a:endParaRPr lang="en-US"/>
          </a:p>
        </p:txBody>
      </p:sp>
      <p:sp>
        <p:nvSpPr>
          <p:cNvPr id="48" name="SmartArt Placeholder 2">
            <a:extLst>
              <a:ext uri="{FF2B5EF4-FFF2-40B4-BE49-F238E27FC236}">
                <a16:creationId xmlns:a16="http://schemas.microsoft.com/office/drawing/2014/main" id="{7D21DDF7-ABC4-D544-9FF7-9B92943848A0}"/>
              </a:ext>
            </a:extLst>
          </p:cNvPr>
          <p:cNvSpPr>
            <a:spLocks noGrp="1"/>
          </p:cNvSpPr>
          <p:nvPr>
            <p:ph type="dgm" sz="quarter" idx="24"/>
          </p:nvPr>
        </p:nvSpPr>
        <p:spPr>
          <a:xfrm>
            <a:off x="837550" y="2245062"/>
            <a:ext cx="2479273" cy="50175"/>
          </a:xfrm>
          <a:prstGeom prst="roundRect">
            <a:avLst>
              <a:gd name="adj" fmla="val 50000"/>
            </a:avLst>
          </a:prstGeom>
          <a:solidFill>
            <a:srgbClr val="A8426B"/>
          </a:solidFill>
        </p:spPr>
        <p:txBody>
          <a:bodyPr/>
          <a:lstStyle>
            <a:lvl1pPr>
              <a:defRPr>
                <a:noFill/>
              </a:defRPr>
            </a:lvl1pPr>
          </a:lstStyle>
          <a:p>
            <a:endParaRPr lang="en-US"/>
          </a:p>
        </p:txBody>
      </p:sp>
      <p:sp>
        <p:nvSpPr>
          <p:cNvPr id="50" name="Text Placeholder 49">
            <a:extLst>
              <a:ext uri="{FF2B5EF4-FFF2-40B4-BE49-F238E27FC236}">
                <a16:creationId xmlns:a16="http://schemas.microsoft.com/office/drawing/2014/main" id="{7719EEE5-4225-CE48-9959-70D698186A48}"/>
              </a:ext>
            </a:extLst>
          </p:cNvPr>
          <p:cNvSpPr>
            <a:spLocks noGrp="1"/>
          </p:cNvSpPr>
          <p:nvPr>
            <p:ph type="body" sz="quarter" idx="25" hasCustomPrompt="1"/>
          </p:nvPr>
        </p:nvSpPr>
        <p:spPr>
          <a:xfrm>
            <a:off x="415325" y="3227709"/>
            <a:ext cx="1811460" cy="1892583"/>
          </a:xfrm>
          <a:prstGeom prst="roundRect">
            <a:avLst/>
          </a:prstGeom>
          <a:solidFill>
            <a:srgbClr val="D6D9DB"/>
          </a:solidFill>
        </p:spPr>
        <p:txBody>
          <a:bodyPr anchor="ctr">
            <a:normAutofit/>
          </a:bodyPr>
          <a:lstStyle>
            <a:lvl1pPr marL="0" indent="0">
              <a:buNone/>
              <a:defRPr sz="1500" b="0" i="0">
                <a:latin typeface="Arial" panose="020B0604020202020204" pitchFamily="34" charset="0"/>
                <a:cs typeface="Arial" panose="020B0604020202020204" pitchFamily="34" charset="0"/>
              </a:defRPr>
            </a:lvl1pPr>
          </a:lstStyle>
          <a:p>
            <a:r>
              <a:rPr lang="en-US"/>
              <a:t>Design the RSS intervention.</a:t>
            </a:r>
          </a:p>
        </p:txBody>
      </p:sp>
      <p:sp>
        <p:nvSpPr>
          <p:cNvPr id="51" name="Text Placeholder 49">
            <a:extLst>
              <a:ext uri="{FF2B5EF4-FFF2-40B4-BE49-F238E27FC236}">
                <a16:creationId xmlns:a16="http://schemas.microsoft.com/office/drawing/2014/main" id="{27363778-862D-2848-8999-72628CD8F358}"/>
              </a:ext>
            </a:extLst>
          </p:cNvPr>
          <p:cNvSpPr>
            <a:spLocks noGrp="1"/>
          </p:cNvSpPr>
          <p:nvPr>
            <p:ph type="body" sz="quarter" idx="26" hasCustomPrompt="1"/>
          </p:nvPr>
        </p:nvSpPr>
        <p:spPr>
          <a:xfrm>
            <a:off x="2633111" y="3227709"/>
            <a:ext cx="2356097" cy="1892583"/>
          </a:xfrm>
          <a:prstGeom prst="roundRect">
            <a:avLst/>
          </a:prstGeom>
          <a:solidFill>
            <a:srgbClr val="D6D9DB"/>
          </a:solidFill>
        </p:spPr>
        <p:txBody>
          <a:bodyPr anchor="ctr">
            <a:noAutofit/>
          </a:bodyPr>
          <a:lstStyle>
            <a:lvl1pPr marL="0" indent="0">
              <a:buNone/>
              <a:defRPr sz="1500" b="0" i="0">
                <a:latin typeface="Arial" panose="020B0604020202020204" pitchFamily="34" charset="0"/>
                <a:cs typeface="Arial" panose="020B0604020202020204" pitchFamily="34" charset="0"/>
              </a:defRPr>
            </a:lvl1pPr>
          </a:lstStyle>
          <a:p>
            <a:r>
              <a:rPr lang="en-US"/>
              <a:t>Pilot the RSS intervention at </a:t>
            </a:r>
            <a:r>
              <a:rPr lang="en-US" err="1"/>
              <a:t>Educare</a:t>
            </a:r>
            <a:r>
              <a:rPr lang="en-US"/>
              <a:t> Flint, Cummings Great Expectations Flint, and Durant-</a:t>
            </a:r>
            <a:r>
              <a:rPr lang="en-US" err="1"/>
              <a:t>Tuuri</a:t>
            </a:r>
            <a:r>
              <a:rPr lang="en-US"/>
              <a:t> Mott Elementary School.</a:t>
            </a:r>
          </a:p>
        </p:txBody>
      </p:sp>
      <p:sp>
        <p:nvSpPr>
          <p:cNvPr id="44" name="SmartArt Placeholder 43">
            <a:extLst>
              <a:ext uri="{FF2B5EF4-FFF2-40B4-BE49-F238E27FC236}">
                <a16:creationId xmlns:a16="http://schemas.microsoft.com/office/drawing/2014/main" id="{37DF4E9E-44CB-C04B-87D8-BF58EA2DDC7C}"/>
              </a:ext>
            </a:extLst>
          </p:cNvPr>
          <p:cNvSpPr>
            <a:spLocks noGrp="1"/>
          </p:cNvSpPr>
          <p:nvPr>
            <p:ph type="dgm" sz="quarter" idx="21"/>
          </p:nvPr>
        </p:nvSpPr>
        <p:spPr>
          <a:xfrm rot="1553523">
            <a:off x="3982022" y="4833529"/>
            <a:ext cx="491128" cy="490826"/>
          </a:xfrm>
          <a:prstGeom prst="star5">
            <a:avLst/>
          </a:prstGeom>
          <a:solidFill>
            <a:srgbClr val="00507F"/>
          </a:solidFill>
        </p:spPr>
        <p:txBody>
          <a:bodyPr/>
          <a:lstStyle>
            <a:lvl1pPr>
              <a:defRPr>
                <a:noFill/>
              </a:defRPr>
            </a:lvl1pPr>
          </a:lstStyle>
          <a:p>
            <a:endParaRPr lang="en-US"/>
          </a:p>
        </p:txBody>
      </p:sp>
      <p:sp>
        <p:nvSpPr>
          <p:cNvPr id="52" name="Text Placeholder 49">
            <a:extLst>
              <a:ext uri="{FF2B5EF4-FFF2-40B4-BE49-F238E27FC236}">
                <a16:creationId xmlns:a16="http://schemas.microsoft.com/office/drawing/2014/main" id="{A0AF5D1F-EFA7-1142-A316-770D9852353D}"/>
              </a:ext>
            </a:extLst>
          </p:cNvPr>
          <p:cNvSpPr>
            <a:spLocks noGrp="1"/>
          </p:cNvSpPr>
          <p:nvPr>
            <p:ph type="body" sz="quarter" idx="27" hasCustomPrompt="1"/>
          </p:nvPr>
        </p:nvSpPr>
        <p:spPr>
          <a:xfrm>
            <a:off x="5395534" y="3227709"/>
            <a:ext cx="1674142" cy="1892583"/>
          </a:xfrm>
          <a:prstGeom prst="roundRect">
            <a:avLst/>
          </a:prstGeom>
          <a:solidFill>
            <a:srgbClr val="D6D9DB"/>
          </a:solidFill>
        </p:spPr>
        <p:txBody>
          <a:bodyPr anchor="ctr">
            <a:noAutofit/>
          </a:bodyPr>
          <a:lstStyle>
            <a:lvl1pPr marL="0" indent="0">
              <a:buNone/>
              <a:defRPr sz="1500" b="0" i="0">
                <a:latin typeface="Arial" panose="020B0604020202020204" pitchFamily="34" charset="0"/>
                <a:cs typeface="Arial" panose="020B0604020202020204" pitchFamily="34" charset="0"/>
              </a:defRPr>
            </a:lvl1pPr>
          </a:lstStyle>
          <a:p>
            <a:r>
              <a:rPr lang="en-US"/>
              <a:t>Test RSS for impact in seven new preschool sites and K-5 schools across the city.</a:t>
            </a:r>
          </a:p>
        </p:txBody>
      </p:sp>
      <p:sp>
        <p:nvSpPr>
          <p:cNvPr id="53" name="Text Placeholder 49">
            <a:extLst>
              <a:ext uri="{FF2B5EF4-FFF2-40B4-BE49-F238E27FC236}">
                <a16:creationId xmlns:a16="http://schemas.microsoft.com/office/drawing/2014/main" id="{0BB00305-1830-9C43-BBCC-7616087665F5}"/>
              </a:ext>
            </a:extLst>
          </p:cNvPr>
          <p:cNvSpPr>
            <a:spLocks noGrp="1"/>
          </p:cNvSpPr>
          <p:nvPr>
            <p:ph type="body" sz="quarter" idx="28" hasCustomPrompt="1"/>
          </p:nvPr>
        </p:nvSpPr>
        <p:spPr>
          <a:xfrm>
            <a:off x="7476003" y="3227709"/>
            <a:ext cx="1496547" cy="1892583"/>
          </a:xfrm>
          <a:prstGeom prst="roundRect">
            <a:avLst/>
          </a:prstGeom>
          <a:solidFill>
            <a:srgbClr val="D6D9DB"/>
          </a:solidFill>
        </p:spPr>
        <p:txBody>
          <a:bodyPr anchor="ctr">
            <a:normAutofit/>
          </a:bodyPr>
          <a:lstStyle>
            <a:lvl1pPr marL="0" indent="0">
              <a:buNone/>
              <a:defRPr sz="1500" b="0" i="0">
                <a:latin typeface="Arial" panose="020B0604020202020204" pitchFamily="34" charset="0"/>
                <a:cs typeface="Arial" panose="020B0604020202020204" pitchFamily="34" charset="0"/>
              </a:defRPr>
            </a:lvl1pPr>
          </a:lstStyle>
          <a:p>
            <a:r>
              <a:rPr lang="en-US"/>
              <a:t>Analyze, report, and disseminate findings about RSS.</a:t>
            </a:r>
          </a:p>
        </p:txBody>
      </p:sp>
      <p:sp>
        <p:nvSpPr>
          <p:cNvPr id="54" name="Text Placeholder 49">
            <a:extLst>
              <a:ext uri="{FF2B5EF4-FFF2-40B4-BE49-F238E27FC236}">
                <a16:creationId xmlns:a16="http://schemas.microsoft.com/office/drawing/2014/main" id="{EC5EFA1D-3A2F-EA4F-B24D-38185CBEC685}"/>
              </a:ext>
            </a:extLst>
          </p:cNvPr>
          <p:cNvSpPr>
            <a:spLocks noGrp="1"/>
          </p:cNvSpPr>
          <p:nvPr>
            <p:ph type="body" sz="quarter" idx="29" hasCustomPrompt="1"/>
          </p:nvPr>
        </p:nvSpPr>
        <p:spPr>
          <a:xfrm>
            <a:off x="415325" y="4814649"/>
            <a:ext cx="1852801" cy="616708"/>
          </a:xfrm>
          <a:prstGeom prst="roundRect">
            <a:avLst/>
          </a:prstGeom>
          <a:solidFill>
            <a:srgbClr val="00507F"/>
          </a:solidFill>
        </p:spPr>
        <p:txBody>
          <a:bodyPr anchor="ctr">
            <a:noAutofit/>
          </a:bodyPr>
          <a:lstStyle>
            <a:lvl1pPr marL="0" indent="0" algn="ctr">
              <a:buNone/>
              <a:defRPr sz="1600" b="1" i="0">
                <a:solidFill>
                  <a:schemeClr val="bg1"/>
                </a:solidFill>
                <a:latin typeface="Arial Black" panose="020B0604020202020204" pitchFamily="34" charset="0"/>
                <a:cs typeface="Arial Black" panose="020B0604020202020204" pitchFamily="34" charset="0"/>
              </a:defRPr>
            </a:lvl1pPr>
          </a:lstStyle>
          <a:p>
            <a:r>
              <a:rPr lang="en-US"/>
              <a:t>Phase 1: Development</a:t>
            </a:r>
          </a:p>
        </p:txBody>
      </p:sp>
      <p:sp>
        <p:nvSpPr>
          <p:cNvPr id="55" name="Text Placeholder 49">
            <a:extLst>
              <a:ext uri="{FF2B5EF4-FFF2-40B4-BE49-F238E27FC236}">
                <a16:creationId xmlns:a16="http://schemas.microsoft.com/office/drawing/2014/main" id="{F48C4DEE-C14D-A543-95B1-08CF8FF7799A}"/>
              </a:ext>
            </a:extLst>
          </p:cNvPr>
          <p:cNvSpPr>
            <a:spLocks noGrp="1"/>
          </p:cNvSpPr>
          <p:nvPr>
            <p:ph type="body" sz="quarter" idx="30" hasCustomPrompt="1"/>
          </p:nvPr>
        </p:nvSpPr>
        <p:spPr>
          <a:xfrm>
            <a:off x="3072210" y="2852084"/>
            <a:ext cx="1476285" cy="543619"/>
          </a:xfrm>
          <a:prstGeom prst="roundRect">
            <a:avLst/>
          </a:prstGeom>
          <a:solidFill>
            <a:srgbClr val="006E9F"/>
          </a:solidFill>
        </p:spPr>
        <p:txBody>
          <a:bodyPr anchor="ctr">
            <a:normAutofit/>
          </a:bodyPr>
          <a:lstStyle>
            <a:lvl1pPr marL="0" indent="0" algn="ctr">
              <a:buNone/>
              <a:defRPr sz="1600" b="1" i="0">
                <a:solidFill>
                  <a:schemeClr val="bg1"/>
                </a:solidFill>
                <a:latin typeface="Arial Black" panose="020B0604020202020204" pitchFamily="34" charset="0"/>
                <a:cs typeface="Arial Black" panose="020B0604020202020204" pitchFamily="34" charset="0"/>
              </a:defRPr>
            </a:lvl1pPr>
          </a:lstStyle>
          <a:p>
            <a:r>
              <a:rPr lang="en-US"/>
              <a:t>Phase 2: Pilot</a:t>
            </a:r>
          </a:p>
        </p:txBody>
      </p:sp>
      <p:sp>
        <p:nvSpPr>
          <p:cNvPr id="56" name="Text Placeholder 49">
            <a:extLst>
              <a:ext uri="{FF2B5EF4-FFF2-40B4-BE49-F238E27FC236}">
                <a16:creationId xmlns:a16="http://schemas.microsoft.com/office/drawing/2014/main" id="{D77C10C0-C114-3945-986D-1140A25E3A74}"/>
              </a:ext>
            </a:extLst>
          </p:cNvPr>
          <p:cNvSpPr>
            <a:spLocks noGrp="1"/>
          </p:cNvSpPr>
          <p:nvPr>
            <p:ph type="body" sz="quarter" idx="31" hasCustomPrompt="1"/>
          </p:nvPr>
        </p:nvSpPr>
        <p:spPr>
          <a:xfrm>
            <a:off x="5322445" y="4991170"/>
            <a:ext cx="1820320" cy="624269"/>
          </a:xfrm>
          <a:prstGeom prst="roundRect">
            <a:avLst/>
          </a:prstGeom>
          <a:solidFill>
            <a:srgbClr val="07A94F"/>
          </a:solidFill>
        </p:spPr>
        <p:txBody>
          <a:bodyPr anchor="ctr">
            <a:normAutofit/>
          </a:bodyPr>
          <a:lstStyle>
            <a:lvl1pPr marL="0" indent="0" algn="ctr">
              <a:buNone/>
              <a:defRPr sz="1600" b="1" i="0">
                <a:solidFill>
                  <a:schemeClr val="bg1"/>
                </a:solidFill>
                <a:latin typeface="Arial Black" panose="020B0604020202020204" pitchFamily="34" charset="0"/>
                <a:cs typeface="Arial Black" panose="020B0604020202020204" pitchFamily="34" charset="0"/>
              </a:defRPr>
            </a:lvl1pPr>
          </a:lstStyle>
          <a:p>
            <a:r>
              <a:rPr lang="en-US"/>
              <a:t>Phase 3: Test/Evaluate</a:t>
            </a:r>
          </a:p>
        </p:txBody>
      </p:sp>
      <p:sp>
        <p:nvSpPr>
          <p:cNvPr id="57" name="Text Placeholder 49">
            <a:extLst>
              <a:ext uri="{FF2B5EF4-FFF2-40B4-BE49-F238E27FC236}">
                <a16:creationId xmlns:a16="http://schemas.microsoft.com/office/drawing/2014/main" id="{CCC356ED-4B4C-2645-8AFB-C5841244A7B8}"/>
              </a:ext>
            </a:extLst>
          </p:cNvPr>
          <p:cNvSpPr>
            <a:spLocks noGrp="1"/>
          </p:cNvSpPr>
          <p:nvPr>
            <p:ph type="body" sz="quarter" idx="32" hasCustomPrompt="1"/>
          </p:nvPr>
        </p:nvSpPr>
        <p:spPr>
          <a:xfrm>
            <a:off x="7368237" y="2727712"/>
            <a:ext cx="1712077" cy="624269"/>
          </a:xfrm>
          <a:prstGeom prst="roundRect">
            <a:avLst/>
          </a:prstGeom>
          <a:solidFill>
            <a:srgbClr val="018241"/>
          </a:solidFill>
        </p:spPr>
        <p:txBody>
          <a:bodyPr anchor="ctr">
            <a:noAutofit/>
          </a:bodyPr>
          <a:lstStyle>
            <a:lvl1pPr marL="0" indent="0" algn="ctr">
              <a:buNone/>
              <a:defRPr sz="1600" b="1" i="0">
                <a:solidFill>
                  <a:schemeClr val="bg1"/>
                </a:solidFill>
                <a:latin typeface="Arial Black" panose="020B0604020202020204" pitchFamily="34" charset="0"/>
                <a:cs typeface="Arial Black" panose="020B0604020202020204" pitchFamily="34" charset="0"/>
              </a:defRPr>
            </a:lvl1pPr>
          </a:lstStyle>
          <a:p>
            <a:r>
              <a:rPr lang="en-US"/>
              <a:t>Phase 4: Disseminate</a:t>
            </a:r>
          </a:p>
        </p:txBody>
      </p:sp>
    </p:spTree>
    <p:extLst>
      <p:ext uri="{BB962C8B-B14F-4D97-AF65-F5344CB8AC3E}">
        <p14:creationId xmlns:p14="http://schemas.microsoft.com/office/powerpoint/2010/main" val="101836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FA3CFBA-DD8E-8F4E-ADEB-D76E14A5A804}"/>
              </a:ext>
            </a:extLst>
          </p:cNvPr>
          <p:cNvSpPr>
            <a:spLocks noGrp="1"/>
          </p:cNvSpPr>
          <p:nvPr>
            <p:ph type="body" sz="quarter" idx="11" hasCustomPrompt="1"/>
          </p:nvPr>
        </p:nvSpPr>
        <p:spPr>
          <a:xfrm>
            <a:off x="468083" y="4847162"/>
            <a:ext cx="2981174" cy="1761490"/>
          </a:xfrm>
          <a:ln>
            <a:noFill/>
          </a:ln>
        </p:spPr>
        <p:txBody>
          <a:bodyPr anchor="ctr">
            <a:noAutofit/>
          </a:bodyPr>
          <a:lstStyle>
            <a:lvl1pPr marL="0" indent="0">
              <a:buFont typeface="Arial" panose="020B0604020202020204" pitchFamily="34" charset="0"/>
              <a:buNone/>
              <a:defRPr sz="2400" b="0" i="0">
                <a:solidFill>
                  <a:schemeClr val="bg1"/>
                </a:solidFill>
                <a:latin typeface="Arial" panose="020B0604020202020204" pitchFamily="34" charset="0"/>
                <a:cs typeface="Arial" panose="020B0604020202020204" pitchFamily="34" charset="0"/>
              </a:defRPr>
            </a:lvl1pPr>
            <a:lvl2pPr marL="342892" indent="0">
              <a:buNone/>
              <a:defRPr/>
            </a:lvl2pPr>
          </a:lstStyle>
          <a:p>
            <a:pPr lvl="0"/>
            <a:r>
              <a:rPr lang="en-US">
                <a:effectLst/>
              </a:rPr>
              <a:t>Lorem ipsum dolor sit </a:t>
            </a:r>
            <a:r>
              <a:rPr lang="en-US" err="1">
                <a:effectLst/>
              </a:rPr>
              <a:t>amet</a:t>
            </a:r>
            <a:r>
              <a:rPr lang="en-US">
                <a:effectLst/>
              </a:rPr>
              <a:t> </a:t>
            </a:r>
            <a:r>
              <a:rPr lang="en-US" err="1">
                <a:effectLst/>
              </a:rPr>
              <a:t>consectetur</a:t>
            </a:r>
            <a:r>
              <a:rPr lang="en-US">
                <a:effectLst/>
              </a:rPr>
              <a:t>. At </a:t>
            </a:r>
            <a:r>
              <a:rPr lang="en-US" err="1">
                <a:effectLst/>
              </a:rPr>
              <a:t>malesuada</a:t>
            </a:r>
            <a:r>
              <a:rPr lang="en-US">
                <a:effectLst/>
              </a:rPr>
              <a:t> habitant </a:t>
            </a:r>
            <a:r>
              <a:rPr lang="en-US" err="1">
                <a:effectLst/>
              </a:rPr>
              <a:t>proin</a:t>
            </a:r>
            <a:r>
              <a:rPr lang="en-US">
                <a:effectLst/>
              </a:rPr>
              <a:t> </a:t>
            </a:r>
            <a:r>
              <a:rPr lang="en-US" err="1">
                <a:effectLst/>
              </a:rPr>
              <a:t>eget</a:t>
            </a:r>
            <a:r>
              <a:rPr lang="en-US">
                <a:effectLst/>
              </a:rPr>
              <a:t> </a:t>
            </a:r>
            <a:r>
              <a:rPr lang="en-US" err="1">
                <a:effectLst/>
              </a:rPr>
              <a:t>laoreet</a:t>
            </a:r>
            <a:r>
              <a:rPr lang="en-US">
                <a:effectLst/>
              </a:rPr>
              <a:t> </a:t>
            </a:r>
            <a:r>
              <a:rPr lang="en-US" err="1">
                <a:effectLst/>
              </a:rPr>
              <a:t>cras</a:t>
            </a:r>
            <a:r>
              <a:rPr lang="en-US">
                <a:effectLst/>
              </a:rPr>
              <a:t>.</a:t>
            </a:r>
          </a:p>
        </p:txBody>
      </p:sp>
      <p:sp>
        <p:nvSpPr>
          <p:cNvPr id="11" name="Text Placeholder 9">
            <a:extLst>
              <a:ext uri="{FF2B5EF4-FFF2-40B4-BE49-F238E27FC236}">
                <a16:creationId xmlns:a16="http://schemas.microsoft.com/office/drawing/2014/main" id="{87822CCC-DE42-5F43-8E58-58152C4DB80A}"/>
              </a:ext>
            </a:extLst>
          </p:cNvPr>
          <p:cNvSpPr>
            <a:spLocks noGrp="1"/>
          </p:cNvSpPr>
          <p:nvPr>
            <p:ph type="body" sz="quarter" idx="13" hasCustomPrompt="1"/>
          </p:nvPr>
        </p:nvSpPr>
        <p:spPr>
          <a:xfrm>
            <a:off x="468082" y="3336795"/>
            <a:ext cx="2877002" cy="1346526"/>
          </a:xfrm>
        </p:spPr>
        <p:txBody>
          <a:bodyPr anchor="ctr">
            <a:noAutofit/>
          </a:bodyPr>
          <a:lstStyle>
            <a:lvl1pPr marL="0" indent="0">
              <a:buNone/>
              <a:defRPr sz="4800" b="1" i="0">
                <a:solidFill>
                  <a:schemeClr val="bg1"/>
                </a:solidFill>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PHOTO</a:t>
            </a:r>
            <a:br>
              <a:rPr lang="en-US">
                <a:effectLst/>
              </a:rPr>
            </a:br>
            <a:r>
              <a:rPr lang="en-US">
                <a:effectLst/>
              </a:rPr>
              <a:t>SLIDE</a:t>
            </a:r>
            <a:endParaRPr lang="en-US"/>
          </a:p>
        </p:txBody>
      </p:sp>
      <p:sp>
        <p:nvSpPr>
          <p:cNvPr id="14" name="SmartArt Placeholder 2">
            <a:extLst>
              <a:ext uri="{FF2B5EF4-FFF2-40B4-BE49-F238E27FC236}">
                <a16:creationId xmlns:a16="http://schemas.microsoft.com/office/drawing/2014/main" id="{A3FC010C-9124-D94C-9C44-EE87E79776F2}"/>
              </a:ext>
            </a:extLst>
          </p:cNvPr>
          <p:cNvSpPr>
            <a:spLocks noGrp="1"/>
          </p:cNvSpPr>
          <p:nvPr>
            <p:ph type="dgm" sz="quarter" idx="15"/>
          </p:nvPr>
        </p:nvSpPr>
        <p:spPr>
          <a:xfrm>
            <a:off x="468082" y="4629601"/>
            <a:ext cx="2703135" cy="45719"/>
          </a:xfrm>
          <a:prstGeom prst="roundRect">
            <a:avLst>
              <a:gd name="adj" fmla="val 50000"/>
            </a:avLst>
          </a:prstGeom>
          <a:solidFill>
            <a:schemeClr val="bg1"/>
          </a:solidFill>
        </p:spPr>
        <p:txBody>
          <a:bodyPr/>
          <a:lstStyle>
            <a:lvl1pPr>
              <a:defRPr>
                <a:noFill/>
              </a:defRPr>
            </a:lvl1pPr>
          </a:lstStyle>
          <a:p>
            <a:endParaRPr lang="en-US" noProof="0"/>
          </a:p>
        </p:txBody>
      </p:sp>
      <p:sp>
        <p:nvSpPr>
          <p:cNvPr id="8" name="Picture Placeholder 7">
            <a:extLst>
              <a:ext uri="{FF2B5EF4-FFF2-40B4-BE49-F238E27FC236}">
                <a16:creationId xmlns:a16="http://schemas.microsoft.com/office/drawing/2014/main" id="{A64204CB-EDC5-0A47-B0A5-CD1F60115B20}"/>
              </a:ext>
            </a:extLst>
          </p:cNvPr>
          <p:cNvSpPr>
            <a:spLocks noGrp="1"/>
          </p:cNvSpPr>
          <p:nvPr>
            <p:ph type="pic" sz="quarter" idx="16"/>
          </p:nvPr>
        </p:nvSpPr>
        <p:spPr>
          <a:xfrm>
            <a:off x="3929974" y="3672583"/>
            <a:ext cx="5214026" cy="3185417"/>
          </a:xfrm>
          <a:blipFill dpi="0" rotWithShape="0">
            <a:blip r:embed="rId3"/>
            <a:srcRect/>
            <a:stretch>
              <a:fillRect/>
            </a:stretch>
          </a:blipFill>
        </p:spPr>
        <p:txBody>
          <a:bodyPr/>
          <a:lstStyle>
            <a:lvl1pPr>
              <a:defRPr>
                <a:noFill/>
              </a:defRPr>
            </a:lvl1pPr>
          </a:lstStyle>
          <a:p>
            <a:endParaRPr lang="en-US"/>
          </a:p>
        </p:txBody>
      </p:sp>
      <p:sp>
        <p:nvSpPr>
          <p:cNvPr id="16" name="Picture Placeholder 7">
            <a:extLst>
              <a:ext uri="{FF2B5EF4-FFF2-40B4-BE49-F238E27FC236}">
                <a16:creationId xmlns:a16="http://schemas.microsoft.com/office/drawing/2014/main" id="{349558DF-2872-AD4B-8F4F-EA3907F163CC}"/>
              </a:ext>
            </a:extLst>
          </p:cNvPr>
          <p:cNvSpPr>
            <a:spLocks noGrp="1"/>
          </p:cNvSpPr>
          <p:nvPr>
            <p:ph type="pic" sz="quarter" idx="17"/>
          </p:nvPr>
        </p:nvSpPr>
        <p:spPr>
          <a:xfrm>
            <a:off x="3929974" y="1721983"/>
            <a:ext cx="2937754" cy="1794769"/>
          </a:xfrm>
          <a:blipFill dpi="0" rotWithShape="0">
            <a:blip r:embed="rId4"/>
            <a:srcRect/>
            <a:stretch>
              <a:fillRect/>
            </a:stretch>
          </a:blipFill>
        </p:spPr>
        <p:txBody>
          <a:bodyPr/>
          <a:lstStyle>
            <a:lvl1pPr>
              <a:defRPr>
                <a:noFill/>
              </a:defRPr>
            </a:lvl1pPr>
          </a:lstStyle>
          <a:p>
            <a:endParaRPr lang="en-US"/>
          </a:p>
        </p:txBody>
      </p:sp>
      <p:sp>
        <p:nvSpPr>
          <p:cNvPr id="19" name="Picture Placeholder 7">
            <a:extLst>
              <a:ext uri="{FF2B5EF4-FFF2-40B4-BE49-F238E27FC236}">
                <a16:creationId xmlns:a16="http://schemas.microsoft.com/office/drawing/2014/main" id="{AC35D379-2DA1-EE4F-9B8E-AB011FD33484}"/>
              </a:ext>
            </a:extLst>
          </p:cNvPr>
          <p:cNvSpPr>
            <a:spLocks noGrp="1"/>
          </p:cNvSpPr>
          <p:nvPr>
            <p:ph type="pic" sz="quarter" idx="18"/>
          </p:nvPr>
        </p:nvSpPr>
        <p:spPr>
          <a:xfrm>
            <a:off x="3929974" y="-228616"/>
            <a:ext cx="2937754" cy="1794769"/>
          </a:xfrm>
          <a:blipFill dpi="0" rotWithShape="0">
            <a:blip r:embed="rId5"/>
            <a:srcRect/>
            <a:stretch>
              <a:fillRect/>
            </a:stretch>
          </a:blipFill>
        </p:spPr>
        <p:txBody>
          <a:bodyPr/>
          <a:lstStyle>
            <a:lvl1pPr>
              <a:defRPr>
                <a:noFill/>
              </a:defRPr>
            </a:lvl1pPr>
          </a:lstStyle>
          <a:p>
            <a:endParaRPr lang="en-US"/>
          </a:p>
        </p:txBody>
      </p:sp>
      <p:sp>
        <p:nvSpPr>
          <p:cNvPr id="20" name="Picture Placeholder 7">
            <a:extLst>
              <a:ext uri="{FF2B5EF4-FFF2-40B4-BE49-F238E27FC236}">
                <a16:creationId xmlns:a16="http://schemas.microsoft.com/office/drawing/2014/main" id="{CE4CA6EF-05F3-B443-84CF-BD88AB61E64D}"/>
              </a:ext>
            </a:extLst>
          </p:cNvPr>
          <p:cNvSpPr>
            <a:spLocks noGrp="1"/>
          </p:cNvSpPr>
          <p:nvPr>
            <p:ph type="pic" sz="quarter" idx="19"/>
          </p:nvPr>
        </p:nvSpPr>
        <p:spPr>
          <a:xfrm>
            <a:off x="7159557" y="-408562"/>
            <a:ext cx="1984443" cy="3925314"/>
          </a:xfrm>
          <a:blipFill dpi="0" rotWithShape="0">
            <a:blip r:embed="rId6"/>
            <a:srcRect/>
            <a:stretch>
              <a:fillRect/>
            </a:stretch>
          </a:blipFill>
        </p:spPr>
        <p:txBody>
          <a:bodyPr/>
          <a:lstStyle>
            <a:lvl1pPr>
              <a:defRPr>
                <a:noFill/>
              </a:defRPr>
            </a:lvl1pPr>
          </a:lstStyle>
          <a:p>
            <a:endParaRPr lang="en-US"/>
          </a:p>
        </p:txBody>
      </p:sp>
      <p:pic>
        <p:nvPicPr>
          <p:cNvPr id="21" name="Picture 20">
            <a:extLst>
              <a:ext uri="{FF2B5EF4-FFF2-40B4-BE49-F238E27FC236}">
                <a16:creationId xmlns:a16="http://schemas.microsoft.com/office/drawing/2014/main" id="{F9B1ACE4-B072-CF42-8A71-114549CF31CF}"/>
              </a:ext>
            </a:extLst>
          </p:cNvPr>
          <p:cNvPicPr>
            <a:picLocks noChangeAspect="1"/>
          </p:cNvPicPr>
          <p:nvPr userDrawn="1"/>
        </p:nvPicPr>
        <p:blipFill rotWithShape="1">
          <a:blip r:embed="rId7"/>
          <a:srcRect t="35909" b="35526"/>
          <a:stretch/>
        </p:blipFill>
        <p:spPr>
          <a:xfrm>
            <a:off x="2150922" y="876191"/>
            <a:ext cx="1549014" cy="442472"/>
          </a:xfrm>
          <a:prstGeom prst="rect">
            <a:avLst/>
          </a:prstGeom>
        </p:spPr>
      </p:pic>
      <p:pic>
        <p:nvPicPr>
          <p:cNvPr id="22" name="Picture 21">
            <a:extLst>
              <a:ext uri="{FF2B5EF4-FFF2-40B4-BE49-F238E27FC236}">
                <a16:creationId xmlns:a16="http://schemas.microsoft.com/office/drawing/2014/main" id="{8C701022-4D3F-D544-BCBC-72676EF1EE4D}"/>
              </a:ext>
            </a:extLst>
          </p:cNvPr>
          <p:cNvPicPr>
            <a:picLocks noChangeAspect="1"/>
          </p:cNvPicPr>
          <p:nvPr userDrawn="1"/>
        </p:nvPicPr>
        <p:blipFill>
          <a:blip r:embed="rId8"/>
          <a:stretch>
            <a:fillRect/>
          </a:stretch>
        </p:blipFill>
        <p:spPr>
          <a:xfrm>
            <a:off x="468082" y="876191"/>
            <a:ext cx="1504404" cy="442472"/>
          </a:xfrm>
          <a:prstGeom prst="rect">
            <a:avLst/>
          </a:prstGeom>
        </p:spPr>
      </p:pic>
    </p:spTree>
    <p:extLst>
      <p:ext uri="{BB962C8B-B14F-4D97-AF65-F5344CB8AC3E}">
        <p14:creationId xmlns:p14="http://schemas.microsoft.com/office/powerpoint/2010/main" val="307852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E49571-28CB-634E-9FAC-90C78B72351B}"/>
              </a:ext>
            </a:extLst>
          </p:cNvPr>
          <p:cNvPicPr>
            <a:picLocks noChangeAspect="1"/>
          </p:cNvPicPr>
          <p:nvPr userDrawn="1"/>
        </p:nvPicPr>
        <p:blipFill>
          <a:blip r:embed="rId3"/>
          <a:stretch>
            <a:fillRect/>
          </a:stretch>
        </p:blipFill>
        <p:spPr>
          <a:xfrm>
            <a:off x="300845" y="442411"/>
            <a:ext cx="2169982" cy="640304"/>
          </a:xfrm>
          <a:prstGeom prst="rect">
            <a:avLst/>
          </a:prstGeom>
        </p:spPr>
      </p:pic>
      <p:pic>
        <p:nvPicPr>
          <p:cNvPr id="8" name="Picture 7">
            <a:extLst>
              <a:ext uri="{FF2B5EF4-FFF2-40B4-BE49-F238E27FC236}">
                <a16:creationId xmlns:a16="http://schemas.microsoft.com/office/drawing/2014/main" id="{9CFBE77B-B1B4-A74B-8E0F-D5EEA459FC3B}"/>
              </a:ext>
            </a:extLst>
          </p:cNvPr>
          <p:cNvPicPr>
            <a:picLocks noChangeAspect="1"/>
          </p:cNvPicPr>
          <p:nvPr userDrawn="1"/>
        </p:nvPicPr>
        <p:blipFill rotWithShape="1">
          <a:blip r:embed="rId4"/>
          <a:srcRect t="35833" b="35833"/>
          <a:stretch/>
        </p:blipFill>
        <p:spPr>
          <a:xfrm>
            <a:off x="2794402" y="442411"/>
            <a:ext cx="2259897" cy="640304"/>
          </a:xfrm>
          <a:prstGeom prst="rect">
            <a:avLst/>
          </a:prstGeom>
        </p:spPr>
      </p:pic>
      <p:sp>
        <p:nvSpPr>
          <p:cNvPr id="10" name="Text Placeholder 9">
            <a:extLst>
              <a:ext uri="{FF2B5EF4-FFF2-40B4-BE49-F238E27FC236}">
                <a16:creationId xmlns:a16="http://schemas.microsoft.com/office/drawing/2014/main" id="{05CF342D-B2E9-2846-9A45-AFD96BD0CA88}"/>
              </a:ext>
            </a:extLst>
          </p:cNvPr>
          <p:cNvSpPr>
            <a:spLocks noGrp="1"/>
          </p:cNvSpPr>
          <p:nvPr>
            <p:ph type="body" sz="quarter" idx="10" hasCustomPrompt="1"/>
          </p:nvPr>
        </p:nvSpPr>
        <p:spPr>
          <a:xfrm>
            <a:off x="246701" y="1769147"/>
            <a:ext cx="4905045" cy="2027192"/>
          </a:xfrm>
        </p:spPr>
        <p:txBody>
          <a:bodyPr anchor="ctr">
            <a:noAutofit/>
          </a:bodyPr>
          <a:lstStyle>
            <a:lvl1pPr marL="0" indent="0" algn="l">
              <a:buNone/>
              <a:defRPr sz="9000" b="1" i="0">
                <a:solidFill>
                  <a:schemeClr val="bg1"/>
                </a:solidFill>
                <a:latin typeface="Arial Black" panose="020B0604020202020204" pitchFamily="34" charset="0"/>
                <a:cs typeface="Arial Black"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effectLst/>
              </a:rPr>
              <a:t>THANK YOU!</a:t>
            </a:r>
            <a:endParaRPr lang="en-US"/>
          </a:p>
        </p:txBody>
      </p:sp>
      <p:sp>
        <p:nvSpPr>
          <p:cNvPr id="11" name="Text Placeholder 11">
            <a:extLst>
              <a:ext uri="{FF2B5EF4-FFF2-40B4-BE49-F238E27FC236}">
                <a16:creationId xmlns:a16="http://schemas.microsoft.com/office/drawing/2014/main" id="{F3857C77-7229-AD4A-94D8-00928454F9E3}"/>
              </a:ext>
            </a:extLst>
          </p:cNvPr>
          <p:cNvSpPr>
            <a:spLocks noGrp="1"/>
          </p:cNvSpPr>
          <p:nvPr>
            <p:ph type="body" sz="quarter" idx="12" hasCustomPrompt="1"/>
          </p:nvPr>
        </p:nvSpPr>
        <p:spPr>
          <a:xfrm>
            <a:off x="246701" y="4146416"/>
            <a:ext cx="4589506" cy="1365318"/>
          </a:xfrm>
        </p:spPr>
        <p:txBody>
          <a:bodyPr anchor="ctr">
            <a:noAutofit/>
          </a:bodyPr>
          <a:lstStyle>
            <a:lvl1pPr marL="0" indent="0" algn="l">
              <a:lnSpc>
                <a:spcPct val="100000"/>
              </a:lnSpc>
              <a:buNone/>
              <a:defRPr sz="2400" b="1" i="0">
                <a:solidFill>
                  <a:schemeClr val="bg1"/>
                </a:solidFill>
                <a:latin typeface="Arial Black" panose="020B0604020202020204" pitchFamily="34" charset="0"/>
                <a:cs typeface="Arial Black" panose="020B0604020202020204" pitchFamily="34" charset="0"/>
              </a:defRPr>
            </a:lvl1pPr>
          </a:lstStyle>
          <a:p>
            <a:pPr lvl="0"/>
            <a:r>
              <a:rPr lang="en-US">
                <a:effectLst/>
              </a:rPr>
              <a:t>Presenter Name</a:t>
            </a:r>
            <a:br>
              <a:rPr lang="en-US">
                <a:effectLst/>
              </a:rPr>
            </a:br>
            <a:r>
              <a:rPr lang="en-US">
                <a:effectLst/>
              </a:rPr>
              <a:t>Presenter Job Title</a:t>
            </a:r>
            <a:br>
              <a:rPr lang="en-US">
                <a:effectLst/>
              </a:rPr>
            </a:br>
            <a:r>
              <a:rPr lang="en-US">
                <a:effectLst/>
              </a:rPr>
              <a:t>Phone Number</a:t>
            </a:r>
            <a:br>
              <a:rPr lang="en-US">
                <a:effectLst/>
              </a:rPr>
            </a:br>
            <a:r>
              <a:rPr lang="en-US">
                <a:effectLst/>
              </a:rPr>
              <a:t>Email Address</a:t>
            </a:r>
            <a:endParaRPr lang="en-US"/>
          </a:p>
        </p:txBody>
      </p:sp>
      <p:sp>
        <p:nvSpPr>
          <p:cNvPr id="15" name="SmartArt Placeholder 2">
            <a:extLst>
              <a:ext uri="{FF2B5EF4-FFF2-40B4-BE49-F238E27FC236}">
                <a16:creationId xmlns:a16="http://schemas.microsoft.com/office/drawing/2014/main" id="{E69F613F-098B-824E-9E15-EFBA4CAEE6DD}"/>
              </a:ext>
            </a:extLst>
          </p:cNvPr>
          <p:cNvSpPr>
            <a:spLocks noGrp="1"/>
          </p:cNvSpPr>
          <p:nvPr>
            <p:ph type="dgm" sz="quarter" idx="13"/>
          </p:nvPr>
        </p:nvSpPr>
        <p:spPr>
          <a:xfrm flipV="1">
            <a:off x="246703" y="3948518"/>
            <a:ext cx="2224124" cy="45719"/>
          </a:xfrm>
          <a:prstGeom prst="roundRect">
            <a:avLst>
              <a:gd name="adj" fmla="val 50000"/>
            </a:avLst>
          </a:prstGeom>
          <a:solidFill>
            <a:schemeClr val="bg1"/>
          </a:solidFill>
        </p:spPr>
        <p:txBody>
          <a:bodyPr/>
          <a:lstStyle>
            <a:lvl1pPr>
              <a:defRPr>
                <a:noFill/>
              </a:defRPr>
            </a:lvl1pPr>
          </a:lstStyle>
          <a:p>
            <a:endParaRPr lang="en-US"/>
          </a:p>
        </p:txBody>
      </p:sp>
      <p:sp>
        <p:nvSpPr>
          <p:cNvPr id="3" name="Picture Placeholder 2">
            <a:extLst>
              <a:ext uri="{FF2B5EF4-FFF2-40B4-BE49-F238E27FC236}">
                <a16:creationId xmlns:a16="http://schemas.microsoft.com/office/drawing/2014/main" id="{B1FD8978-CE20-9A42-91CE-7BBB6084F333}"/>
              </a:ext>
            </a:extLst>
          </p:cNvPr>
          <p:cNvSpPr>
            <a:spLocks noGrp="1"/>
          </p:cNvSpPr>
          <p:nvPr>
            <p:ph type="pic" sz="quarter" idx="14"/>
          </p:nvPr>
        </p:nvSpPr>
        <p:spPr>
          <a:xfrm>
            <a:off x="5377875" y="-101573"/>
            <a:ext cx="3749039" cy="8063090"/>
          </a:xfrm>
          <a:blipFill>
            <a:blip r:embed="rId5"/>
            <a:stretch>
              <a:fillRect l="-79297" t="877" r="-116615" b="9480"/>
            </a:stretch>
          </a:blipFill>
        </p:spPr>
        <p:txBody>
          <a:bodyPr/>
          <a:lstStyle>
            <a:lvl1pPr>
              <a:defRPr>
                <a:noFill/>
              </a:defRPr>
            </a:lvl1pPr>
          </a:lstStyle>
          <a:p>
            <a:endParaRPr lang="en-US"/>
          </a:p>
        </p:txBody>
      </p:sp>
      <p:sp>
        <p:nvSpPr>
          <p:cNvPr id="9" name="SmartArt Placeholder 2">
            <a:extLst>
              <a:ext uri="{FF2B5EF4-FFF2-40B4-BE49-F238E27FC236}">
                <a16:creationId xmlns:a16="http://schemas.microsoft.com/office/drawing/2014/main" id="{735786EA-BE86-EF4D-AE80-5E0547EF0759}"/>
              </a:ext>
            </a:extLst>
          </p:cNvPr>
          <p:cNvSpPr>
            <a:spLocks noGrp="1"/>
          </p:cNvSpPr>
          <p:nvPr>
            <p:ph type="dgm" sz="quarter" idx="15"/>
          </p:nvPr>
        </p:nvSpPr>
        <p:spPr>
          <a:xfrm rot="16200000">
            <a:off x="4812463" y="3436590"/>
            <a:ext cx="7914021" cy="262623"/>
          </a:xfrm>
          <a:prstGeom prst="roundRect">
            <a:avLst>
              <a:gd name="adj" fmla="val 50000"/>
            </a:avLst>
          </a:prstGeom>
          <a:solidFill>
            <a:srgbClr val="00BBB4">
              <a:alpha val="40000"/>
            </a:srgbClr>
          </a:solidFill>
        </p:spPr>
        <p:txBody>
          <a:bodyPr/>
          <a:lstStyle>
            <a:lvl1pPr>
              <a:defRPr>
                <a:noFill/>
              </a:defRPr>
            </a:lvl1pPr>
          </a:lstStyle>
          <a:p>
            <a:endParaRPr lang="en-US"/>
          </a:p>
        </p:txBody>
      </p:sp>
    </p:spTree>
    <p:extLst>
      <p:ext uri="{BB962C8B-B14F-4D97-AF65-F5344CB8AC3E}">
        <p14:creationId xmlns:p14="http://schemas.microsoft.com/office/powerpoint/2010/main" val="24560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779426" y="2175165"/>
            <a:ext cx="5216260" cy="594932"/>
          </a:xfrm>
        </p:spPr>
        <p:txBody>
          <a:bodyPr anchor="ctr">
            <a:noAutofit/>
          </a:bodyPr>
          <a:lstStyle>
            <a:lvl1pPr marL="0" indent="0">
              <a:buNone/>
              <a:defRPr sz="5400" b="1" i="0" spc="300">
                <a:latin typeface="Arial Black" panose="020B0604020202020204" pitchFamily="34" charset="0"/>
                <a:cs typeface="Arial Black" panose="020B0604020202020204" pitchFamily="34" charset="0"/>
              </a:defRPr>
            </a:lvl1pPr>
            <a:lvl2pPr marL="342892" indent="0">
              <a:buNone/>
              <a:defRPr/>
            </a:lvl2pPr>
          </a:lstStyle>
          <a:p>
            <a:pPr lvl="0"/>
            <a:r>
              <a:rPr lang="en-US"/>
              <a:t>OPEN SLIDE</a:t>
            </a:r>
          </a:p>
        </p:txBody>
      </p:sp>
      <p:sp>
        <p:nvSpPr>
          <p:cNvPr id="12" name="Text Placeholder 11">
            <a:extLst>
              <a:ext uri="{FF2B5EF4-FFF2-40B4-BE49-F238E27FC236}">
                <a16:creationId xmlns:a16="http://schemas.microsoft.com/office/drawing/2014/main" id="{BFA3CFBA-DD8E-8F4E-ADEB-D76E14A5A804}"/>
              </a:ext>
            </a:extLst>
          </p:cNvPr>
          <p:cNvSpPr>
            <a:spLocks noGrp="1"/>
          </p:cNvSpPr>
          <p:nvPr>
            <p:ph type="body" sz="quarter" idx="11" hasCustomPrompt="1"/>
          </p:nvPr>
        </p:nvSpPr>
        <p:spPr>
          <a:xfrm>
            <a:off x="779426" y="3050038"/>
            <a:ext cx="4669631" cy="387643"/>
          </a:xfrm>
        </p:spPr>
        <p:txBody>
          <a:bodyPr anchor="ctr">
            <a:noAutofit/>
          </a:bodyPr>
          <a:lstStyle>
            <a:lvl1pPr marL="0" indent="0">
              <a:buFont typeface="+mj-lt"/>
              <a:buNone/>
              <a:defRPr sz="2200" b="0" i="0">
                <a:latin typeface="Arial" panose="020B0604020202020204" pitchFamily="34" charset="0"/>
                <a:cs typeface="Arial" panose="020B0604020202020204" pitchFamily="34" charset="0"/>
              </a:defRPr>
            </a:lvl1pPr>
            <a:lvl2pPr marL="342892" indent="0">
              <a:buNone/>
              <a:defRPr/>
            </a:lvl2pPr>
          </a:lstStyle>
          <a:p>
            <a:pPr lvl="0"/>
            <a:r>
              <a:rPr lang="en-US">
                <a:effectLst/>
              </a:rPr>
              <a:t>Welcome</a:t>
            </a:r>
          </a:p>
        </p:txBody>
      </p:sp>
      <p:sp>
        <p:nvSpPr>
          <p:cNvPr id="11" name="SmartArt Placeholder 2">
            <a:extLst>
              <a:ext uri="{FF2B5EF4-FFF2-40B4-BE49-F238E27FC236}">
                <a16:creationId xmlns:a16="http://schemas.microsoft.com/office/drawing/2014/main" id="{1ADD9468-052A-2E4B-92A2-09F4495B2C2E}"/>
              </a:ext>
            </a:extLst>
          </p:cNvPr>
          <p:cNvSpPr>
            <a:spLocks noGrp="1"/>
          </p:cNvSpPr>
          <p:nvPr>
            <p:ph type="dgm" sz="quarter" idx="14"/>
          </p:nvPr>
        </p:nvSpPr>
        <p:spPr>
          <a:xfrm>
            <a:off x="779426" y="2859892"/>
            <a:ext cx="3500280" cy="45719"/>
          </a:xfrm>
          <a:prstGeom prst="roundRect">
            <a:avLst>
              <a:gd name="adj" fmla="val 50000"/>
            </a:avLst>
          </a:prstGeom>
          <a:solidFill>
            <a:srgbClr val="A8426B"/>
          </a:solidFill>
        </p:spPr>
        <p:txBody>
          <a:bodyPr/>
          <a:lstStyle>
            <a:lvl1pPr>
              <a:defRPr>
                <a:noFill/>
              </a:defRPr>
            </a:lvl1pPr>
          </a:lstStyle>
          <a:p>
            <a:endParaRPr lang="en-US"/>
          </a:p>
        </p:txBody>
      </p:sp>
      <p:pic>
        <p:nvPicPr>
          <p:cNvPr id="14" name="Picture 13">
            <a:extLst>
              <a:ext uri="{FF2B5EF4-FFF2-40B4-BE49-F238E27FC236}">
                <a16:creationId xmlns:a16="http://schemas.microsoft.com/office/drawing/2014/main" id="{DB2E4DC7-AF06-DD4E-A992-D41205262E13}"/>
              </a:ext>
            </a:extLst>
          </p:cNvPr>
          <p:cNvPicPr>
            <a:picLocks noChangeAspect="1"/>
          </p:cNvPicPr>
          <p:nvPr userDrawn="1"/>
        </p:nvPicPr>
        <p:blipFill rotWithShape="1">
          <a:blip r:embed="rId3"/>
          <a:srcRect t="35909" b="35526"/>
          <a:stretch/>
        </p:blipFill>
        <p:spPr>
          <a:xfrm>
            <a:off x="2302178" y="177277"/>
            <a:ext cx="1549014" cy="442472"/>
          </a:xfrm>
          <a:prstGeom prst="rect">
            <a:avLst/>
          </a:prstGeom>
        </p:spPr>
      </p:pic>
      <p:pic>
        <p:nvPicPr>
          <p:cNvPr id="15" name="Picture 14">
            <a:extLst>
              <a:ext uri="{FF2B5EF4-FFF2-40B4-BE49-F238E27FC236}">
                <a16:creationId xmlns:a16="http://schemas.microsoft.com/office/drawing/2014/main" id="{2CF11149-28EC-8F41-97F1-C07CE4E14825}"/>
              </a:ext>
            </a:extLst>
          </p:cNvPr>
          <p:cNvPicPr>
            <a:picLocks noChangeAspect="1"/>
          </p:cNvPicPr>
          <p:nvPr userDrawn="1"/>
        </p:nvPicPr>
        <p:blipFill>
          <a:blip r:embed="rId4"/>
          <a:stretch>
            <a:fillRect/>
          </a:stretch>
        </p:blipFill>
        <p:spPr>
          <a:xfrm>
            <a:off x="409036" y="177277"/>
            <a:ext cx="1504404" cy="442472"/>
          </a:xfrm>
          <a:prstGeom prst="rect">
            <a:avLst/>
          </a:prstGeom>
        </p:spPr>
      </p:pic>
    </p:spTree>
    <p:extLst>
      <p:ext uri="{BB962C8B-B14F-4D97-AF65-F5344CB8AC3E}">
        <p14:creationId xmlns:p14="http://schemas.microsoft.com/office/powerpoint/2010/main" val="338920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effectLst/>
              </a:rPr>
              <a:t>BUILDING BRIDGES:</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001917"/>
      </p:ext>
    </p:extLst>
  </p:cSld>
  <p:clrMap bg1="lt1" tx1="dk1" bg2="lt2" tx2="dk2" accent1="accent1" accent2="accent2" accent3="accent3" accent4="accent4" accent5="accent5" accent6="accent6" hlink="hlink" folHlink="folHlink"/>
  <p:sldLayoutIdLst>
    <p:sldLayoutId id="2147483650" r:id="rId1"/>
    <p:sldLayoutId id="2147483676" r:id="rId2"/>
    <p:sldLayoutId id="2147483673" r:id="rId3"/>
    <p:sldLayoutId id="2147483674" r:id="rId4"/>
    <p:sldLayoutId id="2147483667" r:id="rId5"/>
    <p:sldLayoutId id="2147483675" r:id="rId6"/>
    <p:sldLayoutId id="2147483677" r:id="rId7"/>
    <p:sldLayoutId id="2147483678" r:id="rId8"/>
    <p:sldLayoutId id="2147483680" r:id="rId9"/>
    <p:sldLayoutId id="2147483681" r:id="rId10"/>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6.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hyperlink" Target="mailto:Jnunn@theflintcenter.or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Jnunn@theflintcenter.or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550933-8DB0-0A4D-9681-693500D21EB2}"/>
              </a:ext>
            </a:extLst>
          </p:cNvPr>
          <p:cNvSpPr>
            <a:spLocks noGrp="1"/>
          </p:cNvSpPr>
          <p:nvPr>
            <p:ph type="body" sz="quarter" idx="10"/>
          </p:nvPr>
        </p:nvSpPr>
        <p:spPr>
          <a:xfrm>
            <a:off x="632403" y="2136349"/>
            <a:ext cx="5121851" cy="1413164"/>
          </a:xfrm>
        </p:spPr>
        <p:txBody>
          <a:bodyPr/>
          <a:lstStyle/>
          <a:p>
            <a:r>
              <a:rPr lang="en-US" sz="3200"/>
              <a:t>DIRECT FAMILY ENGAGEMENT AND ADVOCACY ACTIVITIES</a:t>
            </a:r>
          </a:p>
        </p:txBody>
      </p:sp>
      <p:sp>
        <p:nvSpPr>
          <p:cNvPr id="3" name="Text Placeholder 2">
            <a:extLst>
              <a:ext uri="{FF2B5EF4-FFF2-40B4-BE49-F238E27FC236}">
                <a16:creationId xmlns:a16="http://schemas.microsoft.com/office/drawing/2014/main" id="{7A3C13F8-7A7F-6E49-BB47-25FA9887790D}"/>
              </a:ext>
            </a:extLst>
          </p:cNvPr>
          <p:cNvSpPr>
            <a:spLocks noGrp="1"/>
          </p:cNvSpPr>
          <p:nvPr>
            <p:ph type="body" sz="quarter" idx="11"/>
          </p:nvPr>
        </p:nvSpPr>
        <p:spPr>
          <a:xfrm>
            <a:off x="660114" y="3860702"/>
            <a:ext cx="4752397" cy="510943"/>
          </a:xfrm>
        </p:spPr>
        <p:txBody>
          <a:bodyPr/>
          <a:lstStyle/>
          <a:p>
            <a:r>
              <a:rPr lang="en-US" sz="1800" dirty="0"/>
              <a:t>Session 1A: Introduction – Building Relationships</a:t>
            </a:r>
          </a:p>
        </p:txBody>
      </p:sp>
      <p:sp>
        <p:nvSpPr>
          <p:cNvPr id="4" name="SmartArt Placeholder 3">
            <a:extLst>
              <a:ext uri="{FF2B5EF4-FFF2-40B4-BE49-F238E27FC236}">
                <a16:creationId xmlns:a16="http://schemas.microsoft.com/office/drawing/2014/main" id="{81E5F110-5E76-1B4A-BD75-6280E8C06D32}"/>
              </a:ext>
            </a:extLst>
          </p:cNvPr>
          <p:cNvSpPr>
            <a:spLocks noGrp="1"/>
          </p:cNvSpPr>
          <p:nvPr>
            <p:ph type="dgm" sz="quarter" idx="13"/>
          </p:nvPr>
        </p:nvSpPr>
        <p:spPr>
          <a:xfrm>
            <a:off x="758347" y="4458403"/>
            <a:ext cx="2479273" cy="50175"/>
          </a:xfrm>
        </p:spPr>
      </p:sp>
      <p:sp>
        <p:nvSpPr>
          <p:cNvPr id="5" name="Text Placeholder 4">
            <a:extLst>
              <a:ext uri="{FF2B5EF4-FFF2-40B4-BE49-F238E27FC236}">
                <a16:creationId xmlns:a16="http://schemas.microsoft.com/office/drawing/2014/main" id="{A627AFEB-95FF-0541-AEF8-C03D25B506D8}"/>
              </a:ext>
            </a:extLst>
          </p:cNvPr>
          <p:cNvSpPr>
            <a:spLocks noGrp="1"/>
          </p:cNvSpPr>
          <p:nvPr>
            <p:ph type="body" sz="quarter" idx="12"/>
          </p:nvPr>
        </p:nvSpPr>
        <p:spPr>
          <a:xfrm>
            <a:off x="659357" y="4697167"/>
            <a:ext cx="4394458" cy="305334"/>
          </a:xfrm>
        </p:spPr>
        <p:txBody>
          <a:bodyPr>
            <a:normAutofit fontScale="92500" lnSpcReduction="20000"/>
          </a:bodyPr>
          <a:lstStyle/>
          <a:p>
            <a:r>
              <a:rPr lang="en-US" dirty="0"/>
              <a:t>Presenter Name | Title</a:t>
            </a:r>
          </a:p>
        </p:txBody>
      </p:sp>
      <p:sp>
        <p:nvSpPr>
          <p:cNvPr id="6" name="Text Placeholder 5">
            <a:extLst>
              <a:ext uri="{FF2B5EF4-FFF2-40B4-BE49-F238E27FC236}">
                <a16:creationId xmlns:a16="http://schemas.microsoft.com/office/drawing/2014/main" id="{6351C7E5-8C50-CC42-90A1-D7A4D9F36546}"/>
              </a:ext>
            </a:extLst>
          </p:cNvPr>
          <p:cNvSpPr>
            <a:spLocks noGrp="1"/>
          </p:cNvSpPr>
          <p:nvPr>
            <p:ph type="body" sz="quarter" idx="14"/>
          </p:nvPr>
        </p:nvSpPr>
        <p:spPr>
          <a:xfrm>
            <a:off x="660114" y="5133251"/>
            <a:ext cx="4394458" cy="305334"/>
          </a:xfrm>
        </p:spPr>
        <p:txBody>
          <a:bodyPr>
            <a:normAutofit fontScale="92500" lnSpcReduction="20000"/>
          </a:bodyPr>
          <a:lstStyle/>
          <a:p>
            <a:r>
              <a:rPr lang="en-US"/>
              <a:t>Flint Families</a:t>
            </a:r>
          </a:p>
        </p:txBody>
      </p:sp>
    </p:spTree>
    <p:extLst>
      <p:ext uri="{BB962C8B-B14F-4D97-AF65-F5344CB8AC3E}">
        <p14:creationId xmlns:p14="http://schemas.microsoft.com/office/powerpoint/2010/main" val="402009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97EE6A-5231-6E45-83DA-491B9B67F02D}"/>
              </a:ext>
            </a:extLst>
          </p:cNvPr>
          <p:cNvSpPr>
            <a:spLocks noGrp="1"/>
          </p:cNvSpPr>
          <p:nvPr>
            <p:ph type="body" sz="quarter" idx="13"/>
          </p:nvPr>
        </p:nvSpPr>
        <p:spPr>
          <a:xfrm>
            <a:off x="412665" y="1184970"/>
            <a:ext cx="7964718" cy="829081"/>
          </a:xfrm>
        </p:spPr>
        <p:txBody>
          <a:bodyPr/>
          <a:lstStyle/>
          <a:p>
            <a:r>
              <a:rPr lang="en-US" sz="2800"/>
              <a:t>Goals and Objectives of Direct Family Engagement and Advocacy Activities</a:t>
            </a:r>
          </a:p>
        </p:txBody>
      </p:sp>
      <p:sp>
        <p:nvSpPr>
          <p:cNvPr id="7" name="SmartArt Placeholder 6">
            <a:extLst>
              <a:ext uri="{FF2B5EF4-FFF2-40B4-BE49-F238E27FC236}">
                <a16:creationId xmlns:a16="http://schemas.microsoft.com/office/drawing/2014/main" id="{D681A5E8-5D72-7E4F-806F-2C3FDB4AB8AE}"/>
              </a:ext>
            </a:extLst>
          </p:cNvPr>
          <p:cNvSpPr>
            <a:spLocks noGrp="1"/>
          </p:cNvSpPr>
          <p:nvPr>
            <p:ph type="dgm" sz="quarter" idx="15"/>
          </p:nvPr>
        </p:nvSpPr>
        <p:spPr>
          <a:xfrm>
            <a:off x="494663" y="1983022"/>
            <a:ext cx="2703135" cy="45719"/>
          </a:xfrm>
        </p:spPr>
        <p:txBody>
          <a:bodyPr>
            <a:normAutofit fontScale="25000" lnSpcReduction="20000"/>
          </a:bodyPr>
          <a:lstStyle/>
          <a:p>
            <a:endParaRPr lang="en-US"/>
          </a:p>
        </p:txBody>
      </p:sp>
      <p:sp>
        <p:nvSpPr>
          <p:cNvPr id="6" name="TextBox 5">
            <a:extLst>
              <a:ext uri="{FF2B5EF4-FFF2-40B4-BE49-F238E27FC236}">
                <a16:creationId xmlns:a16="http://schemas.microsoft.com/office/drawing/2014/main" id="{E356EAC4-5BEC-A687-53B5-6DCC7C0A476B}"/>
              </a:ext>
            </a:extLst>
          </p:cNvPr>
          <p:cNvSpPr txBox="1"/>
          <p:nvPr/>
        </p:nvSpPr>
        <p:spPr>
          <a:xfrm>
            <a:off x="412665" y="2132969"/>
            <a:ext cx="5701807" cy="4001095"/>
          </a:xfrm>
          <a:prstGeom prst="rect">
            <a:avLst/>
          </a:prstGeom>
          <a:noFill/>
        </p:spPr>
        <p:txBody>
          <a:bodyPr wrap="square" lIns="91440" tIns="45720" rIns="91440" bIns="45720" anchor="t">
            <a:spAutoFit/>
          </a:bodyPr>
          <a:lstStyle/>
          <a:p>
            <a:r>
              <a:rPr lang="en-US">
                <a:solidFill>
                  <a:srgbClr val="1C252D"/>
                </a:solidFill>
                <a:effectLst/>
                <a:ea typeface="Calibri"/>
                <a:cs typeface="Times New Roman"/>
              </a:rPr>
              <a:t>Ready Success Succeed (Ready Set Succeed) will bring families together </a:t>
            </a:r>
            <a:r>
              <a:rPr lang="en-US" b="0" i="0">
                <a:solidFill>
                  <a:srgbClr val="1C252D"/>
                </a:solidFill>
                <a:effectLst/>
              </a:rPr>
              <a:t>to strengthen their educational advocacy skills to support their children as they transition into kindergarten and throughout their educational career.</a:t>
            </a:r>
            <a:r>
              <a:rPr lang="en-US">
                <a:solidFill>
                  <a:srgbClr val="1C252D"/>
                </a:solidFill>
              </a:rPr>
              <a:t> </a:t>
            </a:r>
            <a:endParaRPr lang="en-US" b="0" i="0">
              <a:solidFill>
                <a:srgbClr val="1C252D"/>
              </a:solidFill>
              <a:effectLst/>
              <a:cs typeface="Arial"/>
            </a:endParaRPr>
          </a:p>
          <a:p>
            <a:pPr marL="0" indent="0">
              <a:lnSpc>
                <a:spcPct val="100000"/>
              </a:lnSpc>
              <a:buNone/>
            </a:pPr>
            <a:endParaRPr lang="en-US" b="0" i="0">
              <a:solidFill>
                <a:srgbClr val="1C252D"/>
              </a:solidFill>
              <a:effectLst/>
              <a:cs typeface="Arial"/>
            </a:endParaRPr>
          </a:p>
          <a:p>
            <a:pPr marL="285750" indent="-285750">
              <a:spcAft>
                <a:spcPts val="600"/>
              </a:spcAft>
              <a:buFont typeface="Arial,Sans-Serif"/>
              <a:buChar char="•"/>
            </a:pPr>
            <a:r>
              <a:rPr lang="en-US">
                <a:solidFill>
                  <a:srgbClr val="1C252D"/>
                </a:solidFill>
                <a:cs typeface="Arial"/>
              </a:rPr>
              <a:t>Monthly family meetings held at a time that’s good for families (childcare &amp; food provided, as needed)</a:t>
            </a:r>
          </a:p>
          <a:p>
            <a:pPr marL="285750" indent="-285750">
              <a:spcAft>
                <a:spcPts val="600"/>
              </a:spcAft>
              <a:buFont typeface="Arial,Sans-Serif"/>
              <a:buChar char="•"/>
            </a:pPr>
            <a:r>
              <a:rPr lang="en-US">
                <a:solidFill>
                  <a:srgbClr val="1C252D"/>
                </a:solidFill>
                <a:cs typeface="Arial"/>
              </a:rPr>
              <a:t>A mix of structured &amp; open content/topics </a:t>
            </a:r>
          </a:p>
          <a:p>
            <a:pPr marL="285750" indent="-285750">
              <a:spcAft>
                <a:spcPts val="600"/>
              </a:spcAft>
              <a:buFont typeface="Arial,Sans-Serif"/>
              <a:buChar char="•"/>
            </a:pPr>
            <a:r>
              <a:rPr lang="en-US">
                <a:solidFill>
                  <a:srgbClr val="1C252D"/>
                </a:solidFill>
                <a:cs typeface="Arial"/>
              </a:rPr>
              <a:t>Led by Family Engagement Advocates at each school</a:t>
            </a:r>
          </a:p>
          <a:p>
            <a:pPr marL="285750" indent="-285750">
              <a:spcAft>
                <a:spcPts val="600"/>
              </a:spcAft>
              <a:buFont typeface="Arial,Sans-Serif"/>
              <a:buChar char="•"/>
            </a:pPr>
            <a:r>
              <a:rPr lang="en-US">
                <a:solidFill>
                  <a:srgbClr val="1C252D"/>
                </a:solidFill>
                <a:cs typeface="Arial"/>
              </a:rPr>
              <a:t>Groups are held separately at each school</a:t>
            </a:r>
          </a:p>
          <a:p>
            <a:endParaRPr lang="en-US">
              <a:solidFill>
                <a:srgbClr val="1C252D"/>
              </a:solidFill>
              <a:cs typeface="Arial"/>
            </a:endParaRPr>
          </a:p>
        </p:txBody>
      </p:sp>
      <p:pic>
        <p:nvPicPr>
          <p:cNvPr id="2" name="Picture 1">
            <a:extLst>
              <a:ext uri="{FF2B5EF4-FFF2-40B4-BE49-F238E27FC236}">
                <a16:creationId xmlns:a16="http://schemas.microsoft.com/office/drawing/2014/main" id="{990B3BA7-8E20-D5E8-DC16-30A3475910A3}"/>
              </a:ext>
            </a:extLst>
          </p:cNvPr>
          <p:cNvPicPr>
            <a:picLocks noChangeAspect="1"/>
          </p:cNvPicPr>
          <p:nvPr/>
        </p:nvPicPr>
        <p:blipFill>
          <a:blip r:embed="rId3"/>
          <a:srcRect/>
          <a:stretch/>
        </p:blipFill>
        <p:spPr>
          <a:xfrm>
            <a:off x="6338131" y="2509478"/>
            <a:ext cx="2491923" cy="2510070"/>
          </a:xfrm>
          <a:prstGeom prst="rect">
            <a:avLst/>
          </a:prstGeom>
        </p:spPr>
      </p:pic>
      <p:pic>
        <p:nvPicPr>
          <p:cNvPr id="10" name="Graphic 9">
            <a:extLst>
              <a:ext uri="{FF2B5EF4-FFF2-40B4-BE49-F238E27FC236}">
                <a16:creationId xmlns:a16="http://schemas.microsoft.com/office/drawing/2014/main" id="{B8D41C64-26FF-A733-072C-DC7723089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4472" y="215261"/>
            <a:ext cx="2778407" cy="967359"/>
          </a:xfrm>
          <a:prstGeom prst="rect">
            <a:avLst/>
          </a:prstGeom>
        </p:spPr>
      </p:pic>
      <p:sp>
        <p:nvSpPr>
          <p:cNvPr id="3" name="Slide Number Placeholder 4">
            <a:extLst>
              <a:ext uri="{FF2B5EF4-FFF2-40B4-BE49-F238E27FC236}">
                <a16:creationId xmlns:a16="http://schemas.microsoft.com/office/drawing/2014/main" id="{47131542-1682-0414-21A5-8A8C14D644BC}"/>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10</a:t>
            </a:fld>
            <a:endParaRPr lang="en-US"/>
          </a:p>
        </p:txBody>
      </p:sp>
    </p:spTree>
    <p:extLst>
      <p:ext uri="{BB962C8B-B14F-4D97-AF65-F5344CB8AC3E}">
        <p14:creationId xmlns:p14="http://schemas.microsoft.com/office/powerpoint/2010/main" val="4229557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CF7E70-D31F-9D40-833A-A48D1C42AD71}"/>
              </a:ext>
            </a:extLst>
          </p:cNvPr>
          <p:cNvSpPr>
            <a:spLocks noGrp="1"/>
          </p:cNvSpPr>
          <p:nvPr>
            <p:ph type="body" sz="quarter" idx="10"/>
          </p:nvPr>
        </p:nvSpPr>
        <p:spPr>
          <a:xfrm>
            <a:off x="502807" y="885453"/>
            <a:ext cx="6781804" cy="546024"/>
          </a:xfrm>
        </p:spPr>
        <p:txBody>
          <a:bodyPr/>
          <a:lstStyle/>
          <a:p>
            <a:pPr>
              <a:lnSpc>
                <a:spcPct val="100000"/>
              </a:lnSpc>
            </a:pPr>
            <a:r>
              <a:rPr lang="en-US" sz="2800">
                <a:solidFill>
                  <a:schemeClr val="tx1"/>
                </a:solidFill>
              </a:rPr>
              <a:t>Family Engagement Sessions</a:t>
            </a:r>
          </a:p>
        </p:txBody>
      </p:sp>
      <p:sp>
        <p:nvSpPr>
          <p:cNvPr id="7" name="SmartArt Placeholder 6">
            <a:extLst>
              <a:ext uri="{FF2B5EF4-FFF2-40B4-BE49-F238E27FC236}">
                <a16:creationId xmlns:a16="http://schemas.microsoft.com/office/drawing/2014/main" id="{D681A5E8-5D72-7E4F-806F-2C3FDB4AB8AE}"/>
              </a:ext>
            </a:extLst>
          </p:cNvPr>
          <p:cNvSpPr>
            <a:spLocks noGrp="1"/>
          </p:cNvSpPr>
          <p:nvPr>
            <p:ph type="dgm" sz="quarter" idx="15"/>
          </p:nvPr>
        </p:nvSpPr>
        <p:spPr>
          <a:xfrm>
            <a:off x="596325" y="1408617"/>
            <a:ext cx="2703135" cy="45719"/>
          </a:xfrm>
        </p:spPr>
        <p:txBody>
          <a:bodyPr>
            <a:normAutofit fontScale="25000" lnSpcReduction="20000"/>
          </a:bodyPr>
          <a:lstStyle/>
          <a:p>
            <a:endParaRPr lang="en-US"/>
          </a:p>
        </p:txBody>
      </p:sp>
      <p:sp>
        <p:nvSpPr>
          <p:cNvPr id="10" name="Text Placeholder 2">
            <a:extLst>
              <a:ext uri="{FF2B5EF4-FFF2-40B4-BE49-F238E27FC236}">
                <a16:creationId xmlns:a16="http://schemas.microsoft.com/office/drawing/2014/main" id="{F3CCF39F-4051-76B6-150F-D4C593B942AC}"/>
              </a:ext>
            </a:extLst>
          </p:cNvPr>
          <p:cNvSpPr>
            <a:spLocks noGrp="1"/>
          </p:cNvSpPr>
          <p:nvPr>
            <p:ph type="body" sz="quarter" idx="11"/>
          </p:nvPr>
        </p:nvSpPr>
        <p:spPr>
          <a:xfrm>
            <a:off x="810492" y="1158465"/>
            <a:ext cx="7969826" cy="5533280"/>
          </a:xfrm>
        </p:spPr>
        <p:txBody>
          <a:bodyPr/>
          <a:lstStyle/>
          <a:p>
            <a:pPr marL="169545" indent="-169545" fontAlgn="base">
              <a:lnSpc>
                <a:spcPct val="120000"/>
              </a:lnSpc>
              <a:spcBef>
                <a:spcPts val="0"/>
              </a:spcBef>
              <a:spcAft>
                <a:spcPts val="1200"/>
              </a:spcAft>
              <a:buFont typeface="Arial" panose="020B0604020202020204" pitchFamily="34" charset="0"/>
              <a:buChar char="•"/>
            </a:pPr>
            <a:r>
              <a:rPr lang="en-US" sz="1200" b="1" dirty="0">
                <a:ea typeface="Times New Roman" panose="02020603050405020304" pitchFamily="18" charset="0"/>
                <a:cs typeface="Arial"/>
              </a:rPr>
              <a:t>Session 1: Introduction: Building Relationships</a:t>
            </a:r>
            <a:r>
              <a:rPr lang="en-US" sz="1200" dirty="0">
                <a:ea typeface="Times New Roman" panose="02020603050405020304" pitchFamily="18" charset="0"/>
                <a:cs typeface="Arial"/>
              </a:rPr>
              <a:t>—This session is for families to connect with each other and learn about Ready Set Succeed.  In addition, families will use this time to think about the hopes and dreams they have for their rising kindergarten student. </a:t>
            </a:r>
            <a:r>
              <a:rPr lang="en-US" sz="1200" dirty="0">
                <a:solidFill>
                  <a:srgbClr val="1C252D"/>
                </a:solidFill>
                <a:ea typeface="Times New Roman" panose="02020603050405020304" pitchFamily="18" charset="0"/>
                <a:cs typeface="Arial"/>
              </a:rPr>
              <a:t> </a:t>
            </a:r>
          </a:p>
          <a:p>
            <a:pPr marL="512437" lvl="1" indent="-169545" fontAlgn="base">
              <a:lnSpc>
                <a:spcPct val="100000"/>
              </a:lnSpc>
              <a:spcBef>
                <a:spcPts val="0"/>
              </a:spcBef>
              <a:buFont typeface="Arial" panose="020B0604020202020204" pitchFamily="34" charset="0"/>
              <a:buChar char="•"/>
            </a:pPr>
            <a:r>
              <a:rPr lang="en-US" sz="1200" dirty="0">
                <a:solidFill>
                  <a:srgbClr val="1C252D"/>
                </a:solidFill>
                <a:ea typeface="Times New Roman" panose="02020603050405020304" pitchFamily="18" charset="0"/>
                <a:cs typeface="Arial"/>
              </a:rPr>
              <a:t>Session 1A – Learning about Ready Set Succeed and family engagement activities</a:t>
            </a:r>
          </a:p>
          <a:p>
            <a:pPr marL="512437" lvl="1" indent="-169545" fontAlgn="base">
              <a:lnSpc>
                <a:spcPct val="100000"/>
              </a:lnSpc>
              <a:spcBef>
                <a:spcPts val="0"/>
              </a:spcBef>
              <a:spcAft>
                <a:spcPts val="1200"/>
              </a:spcAft>
              <a:buFont typeface="Arial" panose="020B0604020202020204" pitchFamily="34" charset="0"/>
              <a:buChar char="•"/>
            </a:pPr>
            <a:r>
              <a:rPr lang="en-US" sz="1200" dirty="0">
                <a:solidFill>
                  <a:srgbClr val="1C252D"/>
                </a:solidFill>
                <a:ea typeface="Times New Roman" panose="02020603050405020304" pitchFamily="18" charset="0"/>
                <a:cs typeface="Arial"/>
              </a:rPr>
              <a:t>Session 1B – Reflection on hopes and dreams for your rising Kindergartener</a:t>
            </a:r>
            <a:endParaRPr lang="en-US" sz="1200" dirty="0">
              <a:ea typeface="Times New Roman" panose="02020603050405020304" pitchFamily="18" charset="0"/>
              <a:cs typeface="Arial"/>
            </a:endParaRPr>
          </a:p>
          <a:p>
            <a:pPr marL="169545" indent="-169545" fontAlgn="base">
              <a:lnSpc>
                <a:spcPct val="120000"/>
              </a:lnSpc>
              <a:spcBef>
                <a:spcPts val="0"/>
              </a:spcBef>
              <a:spcAft>
                <a:spcPts val="1200"/>
              </a:spcAft>
              <a:buFont typeface="Arial" panose="020B0604020202020204" pitchFamily="34" charset="0"/>
              <a:buChar char="•"/>
            </a:pPr>
            <a:r>
              <a:rPr lang="en-US" sz="1200" b="1" dirty="0">
                <a:ea typeface="Times New Roman" panose="02020603050405020304" pitchFamily="18" charset="0"/>
                <a:cs typeface="Arial"/>
              </a:rPr>
              <a:t>Session 2: Learning from Each Other: Effective Communication</a:t>
            </a:r>
            <a:r>
              <a:rPr lang="en-US" sz="1200" dirty="0">
                <a:ea typeface="Times New Roman" panose="02020603050405020304" pitchFamily="18" charset="0"/>
                <a:cs typeface="Arial"/>
              </a:rPr>
              <a:t>—This session allows families time to discuss ways to have effective communication teachers, and school leaders. </a:t>
            </a:r>
          </a:p>
          <a:p>
            <a:pPr marL="169545" indent="-169545" fontAlgn="base">
              <a:lnSpc>
                <a:spcPct val="120000"/>
              </a:lnSpc>
              <a:spcBef>
                <a:spcPts val="0"/>
              </a:spcBef>
              <a:spcAft>
                <a:spcPts val="1200"/>
              </a:spcAft>
              <a:buFont typeface="Arial" panose="020B0604020202020204" pitchFamily="34" charset="0"/>
              <a:buChar char="•"/>
            </a:pPr>
            <a:r>
              <a:rPr lang="en-US" sz="1200" b="1" dirty="0">
                <a:ea typeface="Times New Roman" panose="02020603050405020304" pitchFamily="18" charset="0"/>
                <a:cs typeface="Arial"/>
              </a:rPr>
              <a:t>Session 3: Understanding School-Based Advocacy in ECE</a:t>
            </a:r>
            <a:r>
              <a:rPr lang="en-US" sz="1200" dirty="0">
                <a:ea typeface="Times New Roman" panose="02020603050405020304" pitchFamily="18" charset="0"/>
                <a:cs typeface="Arial"/>
              </a:rPr>
              <a:t>—This session is for families to learn about problem-solving, managing conflict  and dealing with discrimination in schools. </a:t>
            </a:r>
          </a:p>
          <a:p>
            <a:pPr marL="628015" lvl="1" indent="-285750" fontAlgn="base">
              <a:lnSpc>
                <a:spcPct val="100000"/>
              </a:lnSpc>
              <a:spcBef>
                <a:spcPts val="0"/>
              </a:spcBef>
              <a:buFont typeface="Arial" panose="020B0604020202020204" pitchFamily="34" charset="0"/>
              <a:buChar char="•"/>
            </a:pPr>
            <a:r>
              <a:rPr lang="en-US" sz="1200" dirty="0">
                <a:ea typeface="Times New Roman" panose="02020603050405020304" pitchFamily="18" charset="0"/>
                <a:cs typeface="Arial"/>
              </a:rPr>
              <a:t>Part A – Addressing Discrimination Through Advocacy</a:t>
            </a:r>
          </a:p>
          <a:p>
            <a:pPr marL="628015" lvl="1" indent="-285750" fontAlgn="base">
              <a:lnSpc>
                <a:spcPct val="100000"/>
              </a:lnSpc>
              <a:spcBef>
                <a:spcPts val="0"/>
              </a:spcBef>
              <a:buFont typeface="Arial" panose="020B0604020202020204" pitchFamily="34" charset="0"/>
              <a:buChar char="•"/>
            </a:pPr>
            <a:r>
              <a:rPr lang="en-US" sz="1200" dirty="0">
                <a:ea typeface="Times New Roman" panose="02020603050405020304" pitchFamily="18" charset="0"/>
                <a:cs typeface="Arial"/>
              </a:rPr>
              <a:t>Part B – Strategies and Tools to Manage Conflict</a:t>
            </a:r>
          </a:p>
          <a:p>
            <a:pPr marL="342265" lvl="1" fontAlgn="base">
              <a:lnSpc>
                <a:spcPct val="100000"/>
              </a:lnSpc>
              <a:spcBef>
                <a:spcPts val="0"/>
              </a:spcBef>
            </a:pPr>
            <a:endParaRPr lang="en-US" sz="1200" dirty="0">
              <a:ea typeface="Times New Roman" panose="02020603050405020304" pitchFamily="18" charset="0"/>
              <a:cs typeface="Arial"/>
            </a:endParaRPr>
          </a:p>
          <a:p>
            <a:pPr marL="169545" indent="-169545" fontAlgn="base">
              <a:lnSpc>
                <a:spcPct val="120000"/>
              </a:lnSpc>
              <a:spcBef>
                <a:spcPts val="0"/>
              </a:spcBef>
              <a:spcAft>
                <a:spcPts val="1200"/>
              </a:spcAft>
              <a:buFont typeface="Arial" panose="020B0604020202020204" pitchFamily="34" charset="0"/>
              <a:buChar char="•"/>
            </a:pPr>
            <a:r>
              <a:rPr lang="en-US" sz="1200" b="1" dirty="0">
                <a:ea typeface="Times New Roman" panose="02020603050405020304" pitchFamily="18" charset="0"/>
                <a:cs typeface="Arial"/>
              </a:rPr>
              <a:t>Session 4: Understanding Your Rights in Special Education</a:t>
            </a:r>
            <a:r>
              <a:rPr lang="en-US" sz="1200" dirty="0">
                <a:ea typeface="Times New Roman" panose="02020603050405020304" pitchFamily="18" charset="0"/>
                <a:cs typeface="Arial"/>
              </a:rPr>
              <a:t>—This session is for families to learn about special education services offered in their community and discuss family’s rights and the rights of children in preschool and kindergarten</a:t>
            </a:r>
          </a:p>
          <a:p>
            <a:pPr marL="169545" indent="-169545" fontAlgn="base">
              <a:lnSpc>
                <a:spcPct val="120000"/>
              </a:lnSpc>
              <a:spcBef>
                <a:spcPts val="0"/>
              </a:spcBef>
              <a:spcAft>
                <a:spcPts val="1200"/>
              </a:spcAft>
              <a:buFont typeface="Arial" panose="020B0604020202020204" pitchFamily="34" charset="0"/>
              <a:buChar char="•"/>
            </a:pPr>
            <a:r>
              <a:rPr lang="en-US" sz="1200" b="1" dirty="0">
                <a:ea typeface="Times New Roman" panose="02020603050405020304" pitchFamily="18" charset="0"/>
                <a:cs typeface="Arial"/>
              </a:rPr>
              <a:t>Session 5: Understanding Schools as Organizations</a:t>
            </a:r>
            <a:r>
              <a:rPr lang="en-US" sz="1200" dirty="0">
                <a:ea typeface="Times New Roman" panose="02020603050405020304" pitchFamily="18" charset="0"/>
                <a:cs typeface="Arial"/>
              </a:rPr>
              <a:t>—This session is for families to learn more about their school districts and discuss their kindergarten school choices community </a:t>
            </a:r>
            <a:endParaRPr lang="en-US" sz="1200" dirty="0">
              <a:ea typeface="Times New Roman" panose="02020603050405020304" pitchFamily="18" charset="0"/>
            </a:endParaRPr>
          </a:p>
          <a:p>
            <a:pPr marL="169545" indent="-169545" fontAlgn="base">
              <a:lnSpc>
                <a:spcPct val="120000"/>
              </a:lnSpc>
              <a:spcBef>
                <a:spcPts val="0"/>
              </a:spcBef>
              <a:spcAft>
                <a:spcPts val="1200"/>
              </a:spcAft>
              <a:buFont typeface="Arial" panose="020B0604020202020204" pitchFamily="34" charset="0"/>
              <a:buChar char="•"/>
            </a:pPr>
            <a:r>
              <a:rPr lang="en-US" sz="1200" dirty="0">
                <a:latin typeface="Arial"/>
                <a:ea typeface="Times New Roman" panose="02020603050405020304" pitchFamily="18" charset="0"/>
                <a:cs typeface="Arial"/>
              </a:rPr>
              <a:t> </a:t>
            </a:r>
            <a:r>
              <a:rPr lang="en-US" sz="1200" b="1" dirty="0">
                <a:latin typeface="Arial"/>
                <a:ea typeface="Times New Roman" panose="02020603050405020304" pitchFamily="18" charset="0"/>
                <a:cs typeface="Arial"/>
              </a:rPr>
              <a:t>Session 6: Family-School Partnerships</a:t>
            </a:r>
            <a:r>
              <a:rPr lang="en-US" sz="1200" dirty="0">
                <a:latin typeface="Arial"/>
                <a:ea typeface="Times New Roman" panose="02020603050405020304" pitchFamily="18" charset="0"/>
                <a:cs typeface="Arial"/>
              </a:rPr>
              <a:t> Fair—This session is for families to learn more about how strong family-school partnerships help their child grow and learn.  </a:t>
            </a:r>
            <a:endParaRPr lang="en-US" sz="1400" dirty="0">
              <a:latin typeface="Arial"/>
              <a:ea typeface="Times New Roman" panose="02020603050405020304" pitchFamily="18" charset="0"/>
              <a:cs typeface="Arial"/>
            </a:endParaRPr>
          </a:p>
        </p:txBody>
      </p:sp>
      <p:sp>
        <p:nvSpPr>
          <p:cNvPr id="11" name="Arrow: Right 10">
            <a:extLst>
              <a:ext uri="{FF2B5EF4-FFF2-40B4-BE49-F238E27FC236}">
                <a16:creationId xmlns:a16="http://schemas.microsoft.com/office/drawing/2014/main" id="{7CB41FB1-9F6C-570C-3829-0E5AE1EBF84D}"/>
              </a:ext>
            </a:extLst>
          </p:cNvPr>
          <p:cNvSpPr/>
          <p:nvPr/>
        </p:nvSpPr>
        <p:spPr>
          <a:xfrm>
            <a:off x="344139" y="2233196"/>
            <a:ext cx="773521" cy="273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t>You are here</a:t>
            </a:r>
          </a:p>
        </p:txBody>
      </p:sp>
      <p:sp>
        <p:nvSpPr>
          <p:cNvPr id="3" name="Slide Number Placeholder 4">
            <a:extLst>
              <a:ext uri="{FF2B5EF4-FFF2-40B4-BE49-F238E27FC236}">
                <a16:creationId xmlns:a16="http://schemas.microsoft.com/office/drawing/2014/main" id="{23C53A1C-C571-8338-963F-AE6025D0E0B0}"/>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11</a:t>
            </a:fld>
            <a:endParaRPr lang="en-US"/>
          </a:p>
        </p:txBody>
      </p:sp>
    </p:spTree>
    <p:extLst>
      <p:ext uri="{BB962C8B-B14F-4D97-AF65-F5344CB8AC3E}">
        <p14:creationId xmlns:p14="http://schemas.microsoft.com/office/powerpoint/2010/main" val="86623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A6C3A2-F20B-D54B-83F9-6C0DFCAF5186}"/>
              </a:ext>
            </a:extLst>
          </p:cNvPr>
          <p:cNvSpPr>
            <a:spLocks noGrp="1"/>
          </p:cNvSpPr>
          <p:nvPr>
            <p:ph type="body" sz="quarter" idx="10"/>
          </p:nvPr>
        </p:nvSpPr>
        <p:spPr>
          <a:xfrm>
            <a:off x="640505" y="1221605"/>
            <a:ext cx="8193124" cy="807947"/>
          </a:xfrm>
        </p:spPr>
        <p:txBody>
          <a:bodyPr/>
          <a:lstStyle/>
          <a:p>
            <a:r>
              <a:rPr lang="en-US" sz="3200" dirty="0"/>
              <a:t>Purpose of Session 1A</a:t>
            </a:r>
          </a:p>
        </p:txBody>
      </p:sp>
      <p:sp>
        <p:nvSpPr>
          <p:cNvPr id="7" name="SmartArt Placeholder 6">
            <a:extLst>
              <a:ext uri="{FF2B5EF4-FFF2-40B4-BE49-F238E27FC236}">
                <a16:creationId xmlns:a16="http://schemas.microsoft.com/office/drawing/2014/main" id="{C58C65E5-4698-474A-9803-321781A5C9B9}"/>
              </a:ext>
            </a:extLst>
          </p:cNvPr>
          <p:cNvSpPr>
            <a:spLocks noGrp="1"/>
          </p:cNvSpPr>
          <p:nvPr>
            <p:ph type="dgm" sz="quarter" idx="24"/>
          </p:nvPr>
        </p:nvSpPr>
        <p:spPr>
          <a:xfrm>
            <a:off x="754423" y="1853453"/>
            <a:ext cx="2479273" cy="50175"/>
          </a:xfrm>
        </p:spPr>
      </p:sp>
      <p:sp>
        <p:nvSpPr>
          <p:cNvPr id="36" name="TextBox 35">
            <a:extLst>
              <a:ext uri="{FF2B5EF4-FFF2-40B4-BE49-F238E27FC236}">
                <a16:creationId xmlns:a16="http://schemas.microsoft.com/office/drawing/2014/main" id="{2AC25FEB-2786-B5C9-3CB7-9A20D5B5FBB3}"/>
              </a:ext>
            </a:extLst>
          </p:cNvPr>
          <p:cNvSpPr txBox="1"/>
          <p:nvPr/>
        </p:nvSpPr>
        <p:spPr>
          <a:xfrm>
            <a:off x="638812" y="2643231"/>
            <a:ext cx="7517823" cy="2246769"/>
          </a:xfrm>
          <a:prstGeom prst="rect">
            <a:avLst/>
          </a:prstGeom>
          <a:noFill/>
        </p:spPr>
        <p:txBody>
          <a:bodyPr wrap="square">
            <a:spAutoFit/>
          </a:bodyPr>
          <a:lstStyle/>
          <a:p>
            <a:pPr marL="457200" indent="-457200">
              <a:spcAft>
                <a:spcPts val="1200"/>
              </a:spcAft>
              <a:buFont typeface="Arial" panose="020B0604020202020204" pitchFamily="34" charset="0"/>
              <a:buChar char="•"/>
            </a:pPr>
            <a:r>
              <a:rPr lang="en-US" sz="2400" b="0" i="0" u="none" strike="noStrike" dirty="0">
                <a:solidFill>
                  <a:srgbClr val="1C252D"/>
                </a:solidFill>
                <a:effectLst/>
              </a:rPr>
              <a:t>Learn about the purpose and goals of Ready Set Succeed </a:t>
            </a:r>
          </a:p>
          <a:p>
            <a:pPr marL="457200" indent="-457200">
              <a:spcAft>
                <a:spcPts val="1200"/>
              </a:spcAft>
              <a:buFont typeface="Arial" panose="020B0604020202020204" pitchFamily="34" charset="0"/>
              <a:buChar char="•"/>
            </a:pPr>
            <a:r>
              <a:rPr lang="en-US" sz="2400" dirty="0">
                <a:solidFill>
                  <a:srgbClr val="1C252D"/>
                </a:solidFill>
              </a:rPr>
              <a:t>Introduce themselves and discuss what brought them to the meeting</a:t>
            </a:r>
          </a:p>
          <a:p>
            <a:pPr marL="457200" indent="-457200">
              <a:spcAft>
                <a:spcPts val="1200"/>
              </a:spcAft>
              <a:buFont typeface="Arial" panose="020B0604020202020204" pitchFamily="34" charset="0"/>
              <a:buChar char="•"/>
            </a:pPr>
            <a:r>
              <a:rPr lang="en-US" sz="2400" dirty="0">
                <a:solidFill>
                  <a:srgbClr val="1C252D"/>
                </a:solidFill>
              </a:rPr>
              <a:t>Discuss future meeting topics</a:t>
            </a:r>
            <a:endParaRPr lang="en-US" sz="2400" dirty="0"/>
          </a:p>
        </p:txBody>
      </p:sp>
      <p:sp>
        <p:nvSpPr>
          <p:cNvPr id="2" name="Text Placeholder 2">
            <a:extLst>
              <a:ext uri="{FF2B5EF4-FFF2-40B4-BE49-F238E27FC236}">
                <a16:creationId xmlns:a16="http://schemas.microsoft.com/office/drawing/2014/main" id="{EAB5DB13-0667-0AF8-64C6-FC56F9340839}"/>
              </a:ext>
            </a:extLst>
          </p:cNvPr>
          <p:cNvSpPr>
            <a:spLocks noGrp="1"/>
          </p:cNvSpPr>
          <p:nvPr/>
        </p:nvSpPr>
        <p:spPr>
          <a:xfrm>
            <a:off x="638812" y="2103477"/>
            <a:ext cx="5189768" cy="508210"/>
          </a:xfrm>
          <a:prstGeom prst="rect">
            <a:avLst/>
          </a:prstGeom>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b="1" i="0" kern="1200">
                <a:solidFill>
                  <a:schemeClr val="tx1"/>
                </a:solidFill>
                <a:latin typeface="Arial" panose="020B0604020202020204" pitchFamily="34" charset="0"/>
                <a:ea typeface="+mn-ea"/>
                <a:cs typeface="Arial" panose="020B0604020202020204" pitchFamily="34" charset="0"/>
              </a:defRPr>
            </a:lvl1pPr>
            <a:lvl2pPr marL="342892"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Today PreK Families will…</a:t>
            </a:r>
          </a:p>
        </p:txBody>
      </p:sp>
      <p:sp>
        <p:nvSpPr>
          <p:cNvPr id="3" name="Slide Number Placeholder 4">
            <a:extLst>
              <a:ext uri="{FF2B5EF4-FFF2-40B4-BE49-F238E27FC236}">
                <a16:creationId xmlns:a16="http://schemas.microsoft.com/office/drawing/2014/main" id="{0C3037A5-6436-D57A-C6DF-92CE547968D5}"/>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12</a:t>
            </a:fld>
            <a:endParaRPr lang="en-US"/>
          </a:p>
        </p:txBody>
      </p:sp>
    </p:spTree>
    <p:extLst>
      <p:ext uri="{BB962C8B-B14F-4D97-AF65-F5344CB8AC3E}">
        <p14:creationId xmlns:p14="http://schemas.microsoft.com/office/powerpoint/2010/main" val="263125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D7762-BFE6-4C41-AF9B-EAFECC494B38}"/>
              </a:ext>
            </a:extLst>
          </p:cNvPr>
          <p:cNvSpPr>
            <a:spLocks noGrp="1"/>
          </p:cNvSpPr>
          <p:nvPr>
            <p:ph type="body" sz="quarter" idx="10"/>
          </p:nvPr>
        </p:nvSpPr>
        <p:spPr>
          <a:xfrm>
            <a:off x="1902341" y="2556740"/>
            <a:ext cx="6827285" cy="1606228"/>
          </a:xfrm>
        </p:spPr>
        <p:txBody>
          <a:bodyPr/>
          <a:lstStyle/>
          <a:p>
            <a:r>
              <a:rPr lang="en-US" dirty="0"/>
              <a:t>Getting to Know Each Other</a:t>
            </a:r>
          </a:p>
        </p:txBody>
      </p:sp>
      <p:sp>
        <p:nvSpPr>
          <p:cNvPr id="4" name="SmartArt Placeholder 3">
            <a:extLst>
              <a:ext uri="{FF2B5EF4-FFF2-40B4-BE49-F238E27FC236}">
                <a16:creationId xmlns:a16="http://schemas.microsoft.com/office/drawing/2014/main" id="{80BFE12B-8B41-8341-9983-592C67D7A296}"/>
              </a:ext>
            </a:extLst>
          </p:cNvPr>
          <p:cNvSpPr>
            <a:spLocks noGrp="1"/>
          </p:cNvSpPr>
          <p:nvPr>
            <p:ph type="dgm" sz="quarter" idx="13"/>
          </p:nvPr>
        </p:nvSpPr>
        <p:spPr>
          <a:xfrm>
            <a:off x="6171457" y="4528367"/>
            <a:ext cx="2479273" cy="50175"/>
          </a:xfrm>
        </p:spPr>
      </p:sp>
    </p:spTree>
    <p:extLst>
      <p:ext uri="{BB962C8B-B14F-4D97-AF65-F5344CB8AC3E}">
        <p14:creationId xmlns:p14="http://schemas.microsoft.com/office/powerpoint/2010/main" val="4259486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A6C3A2-F20B-D54B-83F9-6C0DFCAF5186}"/>
              </a:ext>
            </a:extLst>
          </p:cNvPr>
          <p:cNvSpPr>
            <a:spLocks noGrp="1"/>
          </p:cNvSpPr>
          <p:nvPr>
            <p:ph type="body" sz="quarter" idx="10"/>
          </p:nvPr>
        </p:nvSpPr>
        <p:spPr>
          <a:xfrm>
            <a:off x="601489" y="1254751"/>
            <a:ext cx="8193124" cy="807947"/>
          </a:xfrm>
        </p:spPr>
        <p:txBody>
          <a:bodyPr/>
          <a:lstStyle/>
          <a:p>
            <a:r>
              <a:rPr lang="en-US" sz="3600" b="0" dirty="0"/>
              <a:t>All About Family</a:t>
            </a:r>
          </a:p>
        </p:txBody>
      </p:sp>
      <p:sp>
        <p:nvSpPr>
          <p:cNvPr id="7" name="SmartArt Placeholder 6">
            <a:extLst>
              <a:ext uri="{FF2B5EF4-FFF2-40B4-BE49-F238E27FC236}">
                <a16:creationId xmlns:a16="http://schemas.microsoft.com/office/drawing/2014/main" id="{C58C65E5-4698-474A-9803-321781A5C9B9}"/>
              </a:ext>
            </a:extLst>
          </p:cNvPr>
          <p:cNvSpPr>
            <a:spLocks noGrp="1"/>
          </p:cNvSpPr>
          <p:nvPr>
            <p:ph type="dgm" sz="quarter" idx="24"/>
          </p:nvPr>
        </p:nvSpPr>
        <p:spPr>
          <a:xfrm>
            <a:off x="754423" y="1899633"/>
            <a:ext cx="2479273" cy="50175"/>
          </a:xfrm>
        </p:spPr>
      </p:sp>
      <p:sp>
        <p:nvSpPr>
          <p:cNvPr id="2" name="Slide Number Placeholder 4">
            <a:extLst>
              <a:ext uri="{FF2B5EF4-FFF2-40B4-BE49-F238E27FC236}">
                <a16:creationId xmlns:a16="http://schemas.microsoft.com/office/drawing/2014/main" id="{7B9DD30B-1435-A674-2F06-0A875286DDD6}"/>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14</a:t>
            </a:fld>
            <a:endParaRPr lang="en-US"/>
          </a:p>
        </p:txBody>
      </p:sp>
      <p:sp>
        <p:nvSpPr>
          <p:cNvPr id="3" name="TextBox 2">
            <a:extLst>
              <a:ext uri="{FF2B5EF4-FFF2-40B4-BE49-F238E27FC236}">
                <a16:creationId xmlns:a16="http://schemas.microsoft.com/office/drawing/2014/main" id="{8A2EF423-55F4-DA89-0F86-EF25A596F8A0}"/>
              </a:ext>
            </a:extLst>
          </p:cNvPr>
          <p:cNvSpPr txBox="1"/>
          <p:nvPr/>
        </p:nvSpPr>
        <p:spPr>
          <a:xfrm>
            <a:off x="601490" y="2982200"/>
            <a:ext cx="4450817" cy="3785652"/>
          </a:xfrm>
          <a:prstGeom prst="rect">
            <a:avLst/>
          </a:prstGeom>
          <a:noFill/>
        </p:spPr>
        <p:txBody>
          <a:bodyPr wrap="square">
            <a:spAutoFit/>
          </a:bodyPr>
          <a:lstStyle/>
          <a:p>
            <a:pPr marL="457200" indent="-457200">
              <a:spcAft>
                <a:spcPts val="1200"/>
              </a:spcAft>
              <a:buFont typeface="Arial" panose="020B0604020202020204" pitchFamily="34" charset="0"/>
              <a:buChar char="•"/>
            </a:pPr>
            <a:r>
              <a:rPr lang="en-US" sz="2200" b="0" i="0" u="none" strike="noStrike" dirty="0">
                <a:solidFill>
                  <a:srgbClr val="1C252D"/>
                </a:solidFill>
                <a:effectLst/>
              </a:rPr>
              <a:t>Form groups of 3- 5 people</a:t>
            </a:r>
          </a:p>
          <a:p>
            <a:pPr marL="457200" indent="-457200">
              <a:spcAft>
                <a:spcPts val="1200"/>
              </a:spcAft>
              <a:buFont typeface="Arial" panose="020B0604020202020204" pitchFamily="34" charset="0"/>
              <a:buChar char="•"/>
            </a:pPr>
            <a:r>
              <a:rPr lang="en-US" sz="2200" dirty="0">
                <a:solidFill>
                  <a:srgbClr val="1C252D"/>
                </a:solidFill>
              </a:rPr>
              <a:t>Introduce yourself to the group</a:t>
            </a:r>
          </a:p>
          <a:p>
            <a:pPr marL="457200" indent="-457200">
              <a:spcAft>
                <a:spcPts val="1200"/>
              </a:spcAft>
              <a:buFont typeface="Arial" panose="020B0604020202020204" pitchFamily="34" charset="0"/>
              <a:buChar char="•"/>
            </a:pPr>
            <a:r>
              <a:rPr lang="en-US" sz="2200" dirty="0">
                <a:solidFill>
                  <a:srgbClr val="1C252D"/>
                </a:solidFill>
              </a:rPr>
              <a:t>Take 15 mins as a group to discuss the questions on the handout</a:t>
            </a:r>
          </a:p>
          <a:p>
            <a:pPr marL="457200" indent="-457200">
              <a:spcAft>
                <a:spcPts val="1200"/>
              </a:spcAft>
              <a:buFont typeface="Arial" panose="020B0604020202020204" pitchFamily="34" charset="0"/>
              <a:buChar char="•"/>
            </a:pPr>
            <a:r>
              <a:rPr lang="en-US" sz="2200" dirty="0">
                <a:solidFill>
                  <a:srgbClr val="1C252D"/>
                </a:solidFill>
              </a:rPr>
              <a:t>Choose a group spokesperson(s) to share group responses</a:t>
            </a:r>
          </a:p>
          <a:p>
            <a:pPr marL="457200" indent="-457200">
              <a:spcAft>
                <a:spcPts val="1200"/>
              </a:spcAft>
              <a:buFont typeface="Arial" panose="020B0604020202020204" pitchFamily="34" charset="0"/>
              <a:buChar char="•"/>
            </a:pPr>
            <a:endParaRPr lang="en-US" sz="2400" dirty="0"/>
          </a:p>
        </p:txBody>
      </p:sp>
      <p:sp>
        <p:nvSpPr>
          <p:cNvPr id="4" name="TextBox 3">
            <a:extLst>
              <a:ext uri="{FF2B5EF4-FFF2-40B4-BE49-F238E27FC236}">
                <a16:creationId xmlns:a16="http://schemas.microsoft.com/office/drawing/2014/main" id="{7E954255-4336-AF58-471A-18BF96A21E17}"/>
              </a:ext>
            </a:extLst>
          </p:cNvPr>
          <p:cNvSpPr txBox="1"/>
          <p:nvPr/>
        </p:nvSpPr>
        <p:spPr>
          <a:xfrm>
            <a:off x="601489" y="2062698"/>
            <a:ext cx="5867044" cy="646331"/>
          </a:xfrm>
          <a:prstGeom prst="rect">
            <a:avLst/>
          </a:prstGeom>
          <a:noFill/>
        </p:spPr>
        <p:txBody>
          <a:bodyPr wrap="square" rtlCol="0">
            <a:spAutoFit/>
          </a:bodyPr>
          <a:lstStyle/>
          <a:p>
            <a:r>
              <a:rPr lang="en-US" dirty="0"/>
              <a:t>The Facilitator will provide everyone a copy of the handout</a:t>
            </a:r>
          </a:p>
        </p:txBody>
      </p:sp>
      <p:pic>
        <p:nvPicPr>
          <p:cNvPr id="10" name="Picture 9">
            <a:extLst>
              <a:ext uri="{FF2B5EF4-FFF2-40B4-BE49-F238E27FC236}">
                <a16:creationId xmlns:a16="http://schemas.microsoft.com/office/drawing/2014/main" id="{2F8C0370-E2E2-1F7C-7F0E-D92CC7D5BAEC}"/>
              </a:ext>
            </a:extLst>
          </p:cNvPr>
          <p:cNvPicPr>
            <a:picLocks noChangeAspect="1"/>
          </p:cNvPicPr>
          <p:nvPr/>
        </p:nvPicPr>
        <p:blipFill>
          <a:blip r:embed="rId3"/>
          <a:stretch>
            <a:fillRect/>
          </a:stretch>
        </p:blipFill>
        <p:spPr>
          <a:xfrm>
            <a:off x="5779911" y="1560965"/>
            <a:ext cx="3167636" cy="4279093"/>
          </a:xfrm>
          <a:prstGeom prst="rect">
            <a:avLst/>
          </a:prstGeom>
        </p:spPr>
      </p:pic>
    </p:spTree>
    <p:extLst>
      <p:ext uri="{BB962C8B-B14F-4D97-AF65-F5344CB8AC3E}">
        <p14:creationId xmlns:p14="http://schemas.microsoft.com/office/powerpoint/2010/main" val="817455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D7762-BFE6-4C41-AF9B-EAFECC494B38}"/>
              </a:ext>
            </a:extLst>
          </p:cNvPr>
          <p:cNvSpPr>
            <a:spLocks noGrp="1"/>
          </p:cNvSpPr>
          <p:nvPr>
            <p:ph type="body" sz="quarter" idx="10"/>
          </p:nvPr>
        </p:nvSpPr>
        <p:spPr>
          <a:xfrm>
            <a:off x="1902341" y="2556740"/>
            <a:ext cx="6827285" cy="1606228"/>
          </a:xfrm>
        </p:spPr>
        <p:txBody>
          <a:bodyPr/>
          <a:lstStyle/>
          <a:p>
            <a:r>
              <a:rPr lang="en-US" sz="5400" dirty="0"/>
              <a:t>PURPOSE OF FAMILY/SCHOOL ENGAGEMENT </a:t>
            </a:r>
          </a:p>
        </p:txBody>
      </p:sp>
      <p:sp>
        <p:nvSpPr>
          <p:cNvPr id="4" name="SmartArt Placeholder 3">
            <a:extLst>
              <a:ext uri="{FF2B5EF4-FFF2-40B4-BE49-F238E27FC236}">
                <a16:creationId xmlns:a16="http://schemas.microsoft.com/office/drawing/2014/main" id="{80BFE12B-8B41-8341-9983-592C67D7A296}"/>
              </a:ext>
            </a:extLst>
          </p:cNvPr>
          <p:cNvSpPr>
            <a:spLocks noGrp="1"/>
          </p:cNvSpPr>
          <p:nvPr>
            <p:ph type="dgm" sz="quarter" idx="13"/>
          </p:nvPr>
        </p:nvSpPr>
        <p:spPr>
          <a:xfrm>
            <a:off x="6171457" y="4528367"/>
            <a:ext cx="2479273" cy="50175"/>
          </a:xfrm>
        </p:spPr>
      </p:sp>
    </p:spTree>
    <p:extLst>
      <p:ext uri="{BB962C8B-B14F-4D97-AF65-F5344CB8AC3E}">
        <p14:creationId xmlns:p14="http://schemas.microsoft.com/office/powerpoint/2010/main" val="1149610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A6C3A2-F20B-D54B-83F9-6C0DFCAF5186}"/>
              </a:ext>
            </a:extLst>
          </p:cNvPr>
          <p:cNvSpPr>
            <a:spLocks noGrp="1"/>
          </p:cNvSpPr>
          <p:nvPr>
            <p:ph type="body" sz="quarter" idx="10"/>
          </p:nvPr>
        </p:nvSpPr>
        <p:spPr>
          <a:xfrm>
            <a:off x="601489" y="1136515"/>
            <a:ext cx="8193124" cy="807947"/>
          </a:xfrm>
        </p:spPr>
        <p:txBody>
          <a:bodyPr/>
          <a:lstStyle/>
          <a:p>
            <a:r>
              <a:rPr lang="en-US" sz="3600" b="0" dirty="0"/>
              <a:t>Family Meetings Strengthen Parents Advocacy for Children</a:t>
            </a:r>
          </a:p>
        </p:txBody>
      </p:sp>
      <p:sp>
        <p:nvSpPr>
          <p:cNvPr id="7" name="SmartArt Placeholder 6">
            <a:extLst>
              <a:ext uri="{FF2B5EF4-FFF2-40B4-BE49-F238E27FC236}">
                <a16:creationId xmlns:a16="http://schemas.microsoft.com/office/drawing/2014/main" id="{C58C65E5-4698-474A-9803-321781A5C9B9}"/>
              </a:ext>
            </a:extLst>
          </p:cNvPr>
          <p:cNvSpPr>
            <a:spLocks noGrp="1"/>
          </p:cNvSpPr>
          <p:nvPr>
            <p:ph type="dgm" sz="quarter" idx="24"/>
          </p:nvPr>
        </p:nvSpPr>
        <p:spPr>
          <a:xfrm>
            <a:off x="743133" y="2037545"/>
            <a:ext cx="2479273" cy="62188"/>
          </a:xfrm>
        </p:spPr>
      </p:sp>
      <p:sp>
        <p:nvSpPr>
          <p:cNvPr id="2" name="Slide Number Placeholder 4">
            <a:extLst>
              <a:ext uri="{FF2B5EF4-FFF2-40B4-BE49-F238E27FC236}">
                <a16:creationId xmlns:a16="http://schemas.microsoft.com/office/drawing/2014/main" id="{7B9DD30B-1435-A674-2F06-0A875286DDD6}"/>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16</a:t>
            </a:fld>
            <a:endParaRPr lang="en-US"/>
          </a:p>
        </p:txBody>
      </p:sp>
      <p:sp>
        <p:nvSpPr>
          <p:cNvPr id="10" name="TextBox 9">
            <a:extLst>
              <a:ext uri="{FF2B5EF4-FFF2-40B4-BE49-F238E27FC236}">
                <a16:creationId xmlns:a16="http://schemas.microsoft.com/office/drawing/2014/main" id="{D09FA4DF-CCBB-97EC-4938-FB47275C8CE6}"/>
              </a:ext>
            </a:extLst>
          </p:cNvPr>
          <p:cNvSpPr txBox="1"/>
          <p:nvPr/>
        </p:nvSpPr>
        <p:spPr>
          <a:xfrm>
            <a:off x="652821" y="2805391"/>
            <a:ext cx="7565489" cy="3416320"/>
          </a:xfrm>
          <a:prstGeom prst="rect">
            <a:avLst/>
          </a:prstGeom>
          <a:noFill/>
        </p:spPr>
        <p:txBody>
          <a:bodyPr wrap="square">
            <a:spAutoFit/>
          </a:bodyPr>
          <a:lstStyle/>
          <a:p>
            <a:pPr marL="285750" marR="0" indent="-285750">
              <a:spcBef>
                <a:spcPts val="0"/>
              </a:spcBef>
              <a:spcAft>
                <a:spcPts val="1200"/>
              </a:spcAft>
              <a:buFont typeface="Arial" panose="020B0604020202020204" pitchFamily="34" charset="0"/>
              <a:buChar char="•"/>
            </a:pPr>
            <a:r>
              <a:rPr lang="en-US" sz="2200" dirty="0">
                <a:effectLst/>
                <a:ea typeface="Calibri" panose="020F0502020204030204" pitchFamily="34" charset="0"/>
                <a:cs typeface="Arial" panose="020B0604020202020204" pitchFamily="34" charset="0"/>
              </a:rPr>
              <a:t>Meet and learn from </a:t>
            </a:r>
            <a:r>
              <a:rPr lang="en-US" sz="2200" dirty="0">
                <a:ea typeface="Calibri" panose="020F0502020204030204" pitchFamily="34" charset="0"/>
                <a:cs typeface="Arial" panose="020B0604020202020204" pitchFamily="34" charset="0"/>
              </a:rPr>
              <a:t>other families</a:t>
            </a:r>
          </a:p>
          <a:p>
            <a:pPr marL="285750" marR="0" indent="-285750">
              <a:spcBef>
                <a:spcPts val="0"/>
              </a:spcBef>
              <a:spcAft>
                <a:spcPts val="1200"/>
              </a:spcAft>
              <a:buFont typeface="Arial" panose="020B0604020202020204" pitchFamily="34" charset="0"/>
              <a:buChar char="•"/>
            </a:pPr>
            <a:r>
              <a:rPr lang="en-US" sz="2200" dirty="0">
                <a:effectLst/>
                <a:ea typeface="Calibri" panose="020F0502020204030204" pitchFamily="34" charset="0"/>
                <a:cs typeface="Arial" panose="020B0604020202020204" pitchFamily="34" charset="0"/>
              </a:rPr>
              <a:t>Talk to each other and get </a:t>
            </a:r>
            <a:r>
              <a:rPr lang="en-US" sz="2200" dirty="0">
                <a:ea typeface="Calibri" panose="020F0502020204030204" pitchFamily="34" charset="0"/>
                <a:cs typeface="Arial" panose="020B0604020202020204" pitchFamily="34" charset="0"/>
              </a:rPr>
              <a:t>answers to your questions</a:t>
            </a:r>
            <a:endParaRPr lang="en-US" sz="2200" dirty="0">
              <a:effectLst/>
              <a:ea typeface="Calibri" panose="020F0502020204030204" pitchFamily="34" charset="0"/>
              <a:cs typeface="Arial" panose="020B0604020202020204" pitchFamily="34" charset="0"/>
            </a:endParaRPr>
          </a:p>
          <a:p>
            <a:pPr marL="285750" marR="0" indent="-285750">
              <a:spcBef>
                <a:spcPts val="0"/>
              </a:spcBef>
              <a:spcAft>
                <a:spcPts val="1200"/>
              </a:spcAft>
              <a:buFont typeface="Arial" panose="020B0604020202020204" pitchFamily="34" charset="0"/>
              <a:buChar char="•"/>
            </a:pPr>
            <a:r>
              <a:rPr lang="en-US" sz="2200" dirty="0">
                <a:effectLst/>
                <a:ea typeface="Calibri" panose="020F0502020204030204" pitchFamily="34" charset="0"/>
                <a:cs typeface="Arial" panose="020B0604020202020204" pitchFamily="34" charset="0"/>
              </a:rPr>
              <a:t>Receive important information about kindergarten and the choices you have as a parent</a:t>
            </a:r>
          </a:p>
          <a:p>
            <a:pPr marL="285750" marR="0" indent="-285750">
              <a:spcBef>
                <a:spcPts val="0"/>
              </a:spcBef>
              <a:spcAft>
                <a:spcPts val="1200"/>
              </a:spcAft>
              <a:buFont typeface="Arial" panose="020B0604020202020204" pitchFamily="34" charset="0"/>
              <a:buChar char="•"/>
            </a:pPr>
            <a:r>
              <a:rPr lang="en-US" sz="2200" dirty="0">
                <a:ea typeface="Calibri" panose="020F0502020204030204" pitchFamily="34" charset="0"/>
                <a:cs typeface="Arial" panose="020B0604020202020204" pitchFamily="34" charset="0"/>
              </a:rPr>
              <a:t>Gain tools to </a:t>
            </a:r>
            <a:r>
              <a:rPr lang="en-US" sz="2200" dirty="0">
                <a:effectLst/>
                <a:ea typeface="Calibri" panose="020F0502020204030204" pitchFamily="34" charset="0"/>
                <a:cs typeface="Arial" panose="020B0604020202020204" pitchFamily="34" charset="0"/>
              </a:rPr>
              <a:t>help you advocate for child while in kindergarten </a:t>
            </a:r>
          </a:p>
          <a:p>
            <a:pPr marL="285750" marR="0" indent="-285750">
              <a:spcBef>
                <a:spcPts val="0"/>
              </a:spcBef>
              <a:spcAft>
                <a:spcPts val="1200"/>
              </a:spcAft>
              <a:buFont typeface="Arial" panose="020B0604020202020204" pitchFamily="34" charset="0"/>
              <a:buChar char="•"/>
            </a:pPr>
            <a:r>
              <a:rPr lang="en-US" sz="2200" dirty="0">
                <a:effectLst/>
                <a:ea typeface="Calibri" panose="020F0502020204030204" pitchFamily="34" charset="0"/>
                <a:cs typeface="Arial" panose="020B0604020202020204" pitchFamily="34" charset="0"/>
              </a:rPr>
              <a:t>Build stronger bonds between you and your child’s school. </a:t>
            </a:r>
          </a:p>
        </p:txBody>
      </p:sp>
      <p:sp>
        <p:nvSpPr>
          <p:cNvPr id="12" name="TextBox 11">
            <a:extLst>
              <a:ext uri="{FF2B5EF4-FFF2-40B4-BE49-F238E27FC236}">
                <a16:creationId xmlns:a16="http://schemas.microsoft.com/office/drawing/2014/main" id="{E66D2904-68AB-AC5F-BB58-C10BE827E8CC}"/>
              </a:ext>
            </a:extLst>
          </p:cNvPr>
          <p:cNvSpPr txBox="1"/>
          <p:nvPr/>
        </p:nvSpPr>
        <p:spPr>
          <a:xfrm>
            <a:off x="618954" y="2196652"/>
            <a:ext cx="5906023" cy="430887"/>
          </a:xfrm>
          <a:prstGeom prst="rect">
            <a:avLst/>
          </a:prstGeom>
          <a:noFill/>
        </p:spPr>
        <p:txBody>
          <a:bodyPr wrap="square" rtlCol="0">
            <a:spAutoFit/>
          </a:bodyPr>
          <a:lstStyle/>
          <a:p>
            <a:r>
              <a:rPr lang="en-US" sz="2200" dirty="0"/>
              <a:t>During Family Meetings you will:</a:t>
            </a:r>
          </a:p>
        </p:txBody>
      </p:sp>
    </p:spTree>
    <p:extLst>
      <p:ext uri="{BB962C8B-B14F-4D97-AF65-F5344CB8AC3E}">
        <p14:creationId xmlns:p14="http://schemas.microsoft.com/office/powerpoint/2010/main" val="1135649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A6C3A2-F20B-D54B-83F9-6C0DFCAF5186}"/>
              </a:ext>
            </a:extLst>
          </p:cNvPr>
          <p:cNvSpPr>
            <a:spLocks noGrp="1"/>
          </p:cNvSpPr>
          <p:nvPr>
            <p:ph type="body" sz="quarter" idx="10"/>
          </p:nvPr>
        </p:nvSpPr>
        <p:spPr>
          <a:xfrm>
            <a:off x="601489" y="1136515"/>
            <a:ext cx="8193124" cy="807947"/>
          </a:xfrm>
        </p:spPr>
        <p:txBody>
          <a:bodyPr/>
          <a:lstStyle/>
          <a:p>
            <a:r>
              <a:rPr lang="en-US" sz="3600" b="0" dirty="0"/>
              <a:t>Family Small Group Questionnaire</a:t>
            </a:r>
          </a:p>
        </p:txBody>
      </p:sp>
      <p:sp>
        <p:nvSpPr>
          <p:cNvPr id="7" name="SmartArt Placeholder 6">
            <a:extLst>
              <a:ext uri="{FF2B5EF4-FFF2-40B4-BE49-F238E27FC236}">
                <a16:creationId xmlns:a16="http://schemas.microsoft.com/office/drawing/2014/main" id="{C58C65E5-4698-474A-9803-321781A5C9B9}"/>
              </a:ext>
            </a:extLst>
          </p:cNvPr>
          <p:cNvSpPr>
            <a:spLocks noGrp="1"/>
          </p:cNvSpPr>
          <p:nvPr>
            <p:ph type="dgm" sz="quarter" idx="24"/>
          </p:nvPr>
        </p:nvSpPr>
        <p:spPr>
          <a:xfrm>
            <a:off x="743133" y="1999551"/>
            <a:ext cx="2479273" cy="62188"/>
          </a:xfrm>
        </p:spPr>
      </p:sp>
      <p:sp>
        <p:nvSpPr>
          <p:cNvPr id="2" name="Slide Number Placeholder 4">
            <a:extLst>
              <a:ext uri="{FF2B5EF4-FFF2-40B4-BE49-F238E27FC236}">
                <a16:creationId xmlns:a16="http://schemas.microsoft.com/office/drawing/2014/main" id="{7B9DD30B-1435-A674-2F06-0A875286DDD6}"/>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17</a:t>
            </a:fld>
            <a:endParaRPr lang="en-US"/>
          </a:p>
        </p:txBody>
      </p:sp>
      <p:pic>
        <p:nvPicPr>
          <p:cNvPr id="6" name="Picture 5">
            <a:extLst>
              <a:ext uri="{FF2B5EF4-FFF2-40B4-BE49-F238E27FC236}">
                <a16:creationId xmlns:a16="http://schemas.microsoft.com/office/drawing/2014/main" id="{A9F73CFE-361C-5FB5-234E-B1A70BBB0038}"/>
              </a:ext>
            </a:extLst>
          </p:cNvPr>
          <p:cNvPicPr>
            <a:picLocks noChangeAspect="1"/>
          </p:cNvPicPr>
          <p:nvPr/>
        </p:nvPicPr>
        <p:blipFill>
          <a:blip r:embed="rId3"/>
          <a:stretch>
            <a:fillRect/>
          </a:stretch>
        </p:blipFill>
        <p:spPr>
          <a:xfrm>
            <a:off x="5898628" y="2061739"/>
            <a:ext cx="2502239" cy="3163989"/>
          </a:xfrm>
          <a:prstGeom prst="rect">
            <a:avLst/>
          </a:prstGeom>
        </p:spPr>
      </p:pic>
      <p:sp>
        <p:nvSpPr>
          <p:cNvPr id="9" name="TextBox 8">
            <a:extLst>
              <a:ext uri="{FF2B5EF4-FFF2-40B4-BE49-F238E27FC236}">
                <a16:creationId xmlns:a16="http://schemas.microsoft.com/office/drawing/2014/main" id="{56773567-4157-5902-FA1D-EBAF4484CE81}"/>
              </a:ext>
            </a:extLst>
          </p:cNvPr>
          <p:cNvSpPr txBox="1"/>
          <p:nvPr/>
        </p:nvSpPr>
        <p:spPr>
          <a:xfrm>
            <a:off x="601489" y="2309236"/>
            <a:ext cx="4963933" cy="1938992"/>
          </a:xfrm>
          <a:prstGeom prst="rect">
            <a:avLst/>
          </a:prstGeom>
          <a:noFill/>
        </p:spPr>
        <p:txBody>
          <a:bodyPr wrap="square" rtlCol="0">
            <a:spAutoFit/>
          </a:bodyPr>
          <a:lstStyle/>
          <a:p>
            <a:r>
              <a:rPr lang="en-US" sz="2000" dirty="0"/>
              <a:t>The Facilitator will provide everyone a copy of handout</a:t>
            </a:r>
          </a:p>
          <a:p>
            <a:endParaRPr lang="en-US" sz="2000" dirty="0"/>
          </a:p>
          <a:p>
            <a:pPr marL="285750" indent="-285750">
              <a:buFont typeface="Arial" panose="020B0604020202020204" pitchFamily="34" charset="0"/>
              <a:buChar char="•"/>
            </a:pPr>
            <a:r>
              <a:rPr lang="en-US" sz="2000" dirty="0"/>
              <a:t>Please take 10 minutes in small group to share your responses to the questions </a:t>
            </a:r>
          </a:p>
        </p:txBody>
      </p:sp>
    </p:spTree>
    <p:extLst>
      <p:ext uri="{BB962C8B-B14F-4D97-AF65-F5344CB8AC3E}">
        <p14:creationId xmlns:p14="http://schemas.microsoft.com/office/powerpoint/2010/main" val="3418204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A6C3A2-F20B-D54B-83F9-6C0DFCAF5186}"/>
              </a:ext>
            </a:extLst>
          </p:cNvPr>
          <p:cNvSpPr>
            <a:spLocks noGrp="1"/>
          </p:cNvSpPr>
          <p:nvPr>
            <p:ph type="body" sz="quarter" idx="10"/>
          </p:nvPr>
        </p:nvSpPr>
        <p:spPr>
          <a:xfrm>
            <a:off x="601489" y="1266039"/>
            <a:ext cx="8193124" cy="807947"/>
          </a:xfrm>
        </p:spPr>
        <p:txBody>
          <a:bodyPr/>
          <a:lstStyle/>
          <a:p>
            <a:r>
              <a:rPr lang="en-US" sz="3600" b="0" dirty="0"/>
              <a:t>Purpose of Family Engagement Activities</a:t>
            </a:r>
          </a:p>
        </p:txBody>
      </p:sp>
      <p:sp>
        <p:nvSpPr>
          <p:cNvPr id="7" name="SmartArt Placeholder 6">
            <a:extLst>
              <a:ext uri="{FF2B5EF4-FFF2-40B4-BE49-F238E27FC236}">
                <a16:creationId xmlns:a16="http://schemas.microsoft.com/office/drawing/2014/main" id="{C58C65E5-4698-474A-9803-321781A5C9B9}"/>
              </a:ext>
            </a:extLst>
          </p:cNvPr>
          <p:cNvSpPr>
            <a:spLocks noGrp="1"/>
          </p:cNvSpPr>
          <p:nvPr>
            <p:ph type="dgm" sz="quarter" idx="24"/>
          </p:nvPr>
        </p:nvSpPr>
        <p:spPr>
          <a:xfrm>
            <a:off x="709267" y="2161723"/>
            <a:ext cx="2479273" cy="50175"/>
          </a:xfrm>
        </p:spPr>
      </p:sp>
      <p:sp>
        <p:nvSpPr>
          <p:cNvPr id="2" name="Slide Number Placeholder 4">
            <a:extLst>
              <a:ext uri="{FF2B5EF4-FFF2-40B4-BE49-F238E27FC236}">
                <a16:creationId xmlns:a16="http://schemas.microsoft.com/office/drawing/2014/main" id="{7B9DD30B-1435-A674-2F06-0A875286DDD6}"/>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18</a:t>
            </a:fld>
            <a:endParaRPr lang="en-US"/>
          </a:p>
        </p:txBody>
      </p:sp>
      <p:sp>
        <p:nvSpPr>
          <p:cNvPr id="4" name="TextBox 3">
            <a:extLst>
              <a:ext uri="{FF2B5EF4-FFF2-40B4-BE49-F238E27FC236}">
                <a16:creationId xmlns:a16="http://schemas.microsoft.com/office/drawing/2014/main" id="{7E954255-4336-AF58-471A-18BF96A21E17}"/>
              </a:ext>
            </a:extLst>
          </p:cNvPr>
          <p:cNvSpPr txBox="1"/>
          <p:nvPr/>
        </p:nvSpPr>
        <p:spPr>
          <a:xfrm>
            <a:off x="601489" y="2324569"/>
            <a:ext cx="7165267" cy="369332"/>
          </a:xfrm>
          <a:prstGeom prst="rect">
            <a:avLst/>
          </a:prstGeom>
          <a:noFill/>
        </p:spPr>
        <p:txBody>
          <a:bodyPr wrap="square" rtlCol="0">
            <a:spAutoFit/>
          </a:bodyPr>
          <a:lstStyle/>
          <a:p>
            <a:r>
              <a:rPr lang="en-US" dirty="0"/>
              <a:t>The Facilitator will provide everyone a copy of handouts</a:t>
            </a:r>
          </a:p>
        </p:txBody>
      </p:sp>
      <p:pic>
        <p:nvPicPr>
          <p:cNvPr id="11" name="Picture 10">
            <a:extLst>
              <a:ext uri="{FF2B5EF4-FFF2-40B4-BE49-F238E27FC236}">
                <a16:creationId xmlns:a16="http://schemas.microsoft.com/office/drawing/2014/main" id="{ADE185F7-0399-29B5-42E8-4737D8514CD0}"/>
              </a:ext>
            </a:extLst>
          </p:cNvPr>
          <p:cNvPicPr>
            <a:picLocks noChangeAspect="1"/>
          </p:cNvPicPr>
          <p:nvPr/>
        </p:nvPicPr>
        <p:blipFill>
          <a:blip r:embed="rId3"/>
          <a:stretch>
            <a:fillRect/>
          </a:stretch>
        </p:blipFill>
        <p:spPr>
          <a:xfrm>
            <a:off x="1755914" y="3023980"/>
            <a:ext cx="2166091" cy="2861290"/>
          </a:xfrm>
          <a:prstGeom prst="rect">
            <a:avLst/>
          </a:prstGeom>
        </p:spPr>
      </p:pic>
      <p:pic>
        <p:nvPicPr>
          <p:cNvPr id="12" name="Picture 11">
            <a:extLst>
              <a:ext uri="{FF2B5EF4-FFF2-40B4-BE49-F238E27FC236}">
                <a16:creationId xmlns:a16="http://schemas.microsoft.com/office/drawing/2014/main" id="{E21EC1B7-B72B-9732-7FEE-73BE7E8F9F1F}"/>
              </a:ext>
            </a:extLst>
          </p:cNvPr>
          <p:cNvPicPr>
            <a:picLocks noChangeAspect="1"/>
          </p:cNvPicPr>
          <p:nvPr/>
        </p:nvPicPr>
        <p:blipFill>
          <a:blip r:embed="rId4"/>
          <a:stretch>
            <a:fillRect/>
          </a:stretch>
        </p:blipFill>
        <p:spPr>
          <a:xfrm>
            <a:off x="4380369" y="3029058"/>
            <a:ext cx="1997853" cy="2845566"/>
          </a:xfrm>
          <a:prstGeom prst="rect">
            <a:avLst/>
          </a:prstGeom>
        </p:spPr>
      </p:pic>
    </p:spTree>
    <p:extLst>
      <p:ext uri="{BB962C8B-B14F-4D97-AF65-F5344CB8AC3E}">
        <p14:creationId xmlns:p14="http://schemas.microsoft.com/office/powerpoint/2010/main" val="991512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A6C3A2-F20B-D54B-83F9-6C0DFCAF5186}"/>
              </a:ext>
            </a:extLst>
          </p:cNvPr>
          <p:cNvSpPr>
            <a:spLocks noGrp="1"/>
          </p:cNvSpPr>
          <p:nvPr>
            <p:ph type="body" sz="quarter" idx="10"/>
          </p:nvPr>
        </p:nvSpPr>
        <p:spPr>
          <a:xfrm>
            <a:off x="601489" y="1136515"/>
            <a:ext cx="8193124" cy="807947"/>
          </a:xfrm>
        </p:spPr>
        <p:txBody>
          <a:bodyPr/>
          <a:lstStyle/>
          <a:p>
            <a:r>
              <a:rPr lang="en-US" sz="3600" b="0" dirty="0"/>
              <a:t>Family Meeting Schedule</a:t>
            </a:r>
          </a:p>
        </p:txBody>
      </p:sp>
      <p:sp>
        <p:nvSpPr>
          <p:cNvPr id="7" name="SmartArt Placeholder 6">
            <a:extLst>
              <a:ext uri="{FF2B5EF4-FFF2-40B4-BE49-F238E27FC236}">
                <a16:creationId xmlns:a16="http://schemas.microsoft.com/office/drawing/2014/main" id="{C58C65E5-4698-474A-9803-321781A5C9B9}"/>
              </a:ext>
            </a:extLst>
          </p:cNvPr>
          <p:cNvSpPr>
            <a:spLocks noGrp="1"/>
          </p:cNvSpPr>
          <p:nvPr>
            <p:ph type="dgm" sz="quarter" idx="24"/>
          </p:nvPr>
        </p:nvSpPr>
        <p:spPr>
          <a:xfrm>
            <a:off x="743133" y="1882274"/>
            <a:ext cx="2479273" cy="62188"/>
          </a:xfrm>
        </p:spPr>
      </p:sp>
      <p:sp>
        <p:nvSpPr>
          <p:cNvPr id="2" name="Slide Number Placeholder 4">
            <a:extLst>
              <a:ext uri="{FF2B5EF4-FFF2-40B4-BE49-F238E27FC236}">
                <a16:creationId xmlns:a16="http://schemas.microsoft.com/office/drawing/2014/main" id="{7B9DD30B-1435-A674-2F06-0A875286DDD6}"/>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19</a:t>
            </a:fld>
            <a:endParaRPr lang="en-US"/>
          </a:p>
        </p:txBody>
      </p:sp>
      <p:sp>
        <p:nvSpPr>
          <p:cNvPr id="10" name="TextBox 9">
            <a:extLst>
              <a:ext uri="{FF2B5EF4-FFF2-40B4-BE49-F238E27FC236}">
                <a16:creationId xmlns:a16="http://schemas.microsoft.com/office/drawing/2014/main" id="{D09FA4DF-CCBB-97EC-4938-FB47275C8CE6}"/>
              </a:ext>
            </a:extLst>
          </p:cNvPr>
          <p:cNvSpPr txBox="1"/>
          <p:nvPr/>
        </p:nvSpPr>
        <p:spPr>
          <a:xfrm>
            <a:off x="624067" y="2090056"/>
            <a:ext cx="7565489" cy="461665"/>
          </a:xfrm>
          <a:prstGeom prst="rect">
            <a:avLst/>
          </a:prstGeom>
          <a:noFill/>
        </p:spPr>
        <p:txBody>
          <a:bodyPr wrap="square">
            <a:spAutoFit/>
          </a:bodyPr>
          <a:lstStyle/>
          <a:p>
            <a:pPr marL="0" marR="0">
              <a:spcBef>
                <a:spcPts val="0"/>
              </a:spcBef>
              <a:spcAft>
                <a:spcPts val="0"/>
              </a:spcAft>
            </a:pPr>
            <a:r>
              <a:rPr lang="en-US" sz="2400" dirty="0">
                <a:effectLst/>
                <a:ea typeface="Calibri" panose="020F0502020204030204" pitchFamily="34" charset="0"/>
                <a:cs typeface="Arial" panose="020B0604020202020204" pitchFamily="34" charset="0"/>
              </a:rPr>
              <a:t>During the school year</a:t>
            </a:r>
          </a:p>
        </p:txBody>
      </p:sp>
      <p:sp>
        <p:nvSpPr>
          <p:cNvPr id="4" name="TextBox 3">
            <a:extLst>
              <a:ext uri="{FF2B5EF4-FFF2-40B4-BE49-F238E27FC236}">
                <a16:creationId xmlns:a16="http://schemas.microsoft.com/office/drawing/2014/main" id="{3EC0837E-845C-2A19-CC1E-26A02A91E36A}"/>
              </a:ext>
            </a:extLst>
          </p:cNvPr>
          <p:cNvSpPr txBox="1"/>
          <p:nvPr/>
        </p:nvSpPr>
        <p:spPr>
          <a:xfrm>
            <a:off x="743133" y="2724087"/>
            <a:ext cx="5928600" cy="2031325"/>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2400" dirty="0">
                <a:effectLst/>
                <a:ea typeface="Calibri" panose="020F0502020204030204" pitchFamily="34" charset="0"/>
                <a:cs typeface="Arial" panose="020B0604020202020204" pitchFamily="34" charset="0"/>
              </a:rPr>
              <a:t>6 meetings together</a:t>
            </a:r>
            <a:endParaRPr lang="en-US" sz="2400" dirty="0">
              <a:ea typeface="Calibri" panose="020F050202020403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2400" dirty="0">
                <a:effectLst/>
                <a:ea typeface="Calibri" panose="020F0502020204030204" pitchFamily="34" charset="0"/>
                <a:cs typeface="Arial" panose="020B0604020202020204" pitchFamily="34" charset="0"/>
              </a:rPr>
              <a:t>Meetings will happen after school </a:t>
            </a:r>
          </a:p>
          <a:p>
            <a:pPr marL="285750" indent="-285750">
              <a:spcAft>
                <a:spcPts val="1200"/>
              </a:spcAft>
              <a:buFont typeface="Arial" panose="020B0604020202020204" pitchFamily="34" charset="0"/>
              <a:buChar char="•"/>
            </a:pPr>
            <a:r>
              <a:rPr lang="en-US" sz="2400" dirty="0">
                <a:ea typeface="Calibri" panose="020F0502020204030204" pitchFamily="34" charset="0"/>
                <a:cs typeface="Arial" panose="020B0604020202020204" pitchFamily="34" charset="0"/>
              </a:rPr>
              <a:t>Duration:  </a:t>
            </a:r>
            <a:r>
              <a:rPr lang="en-US" sz="2400" dirty="0">
                <a:effectLst/>
                <a:ea typeface="Calibri" panose="020F0502020204030204" pitchFamily="34" charset="0"/>
                <a:cs typeface="Arial" panose="020B0604020202020204" pitchFamily="34" charset="0"/>
              </a:rPr>
              <a:t>1 hour</a:t>
            </a:r>
          </a:p>
          <a:p>
            <a:pPr marL="285750" indent="-285750">
              <a:spcAft>
                <a:spcPts val="1200"/>
              </a:spcAft>
              <a:buFont typeface="Arial" panose="020B0604020202020204" pitchFamily="34" charset="0"/>
              <a:buChar char="•"/>
            </a:pPr>
            <a:r>
              <a:rPr lang="en-US" sz="2400" dirty="0">
                <a:effectLst/>
                <a:ea typeface="Calibri" panose="020F0502020204030204" pitchFamily="34" charset="0"/>
                <a:cs typeface="Arial" panose="020B0604020202020204" pitchFamily="34" charset="0"/>
              </a:rPr>
              <a:t>Dinner and childcare will be </a:t>
            </a:r>
            <a:r>
              <a:rPr lang="en-US" sz="2400" dirty="0">
                <a:ea typeface="Calibri" panose="020F0502020204030204" pitchFamily="34" charset="0"/>
                <a:cs typeface="Arial" panose="020B0604020202020204" pitchFamily="34" charset="0"/>
              </a:rPr>
              <a:t>provided</a:t>
            </a:r>
            <a:endParaRPr lang="en-US" sz="2400" dirty="0">
              <a:effectLst/>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3964BEB1-730F-CE95-6D9B-82E48DE9CC6A}"/>
              </a:ext>
            </a:extLst>
          </p:cNvPr>
          <p:cNvSpPr txBox="1"/>
          <p:nvPr/>
        </p:nvSpPr>
        <p:spPr>
          <a:xfrm>
            <a:off x="936406" y="5398319"/>
            <a:ext cx="4572000" cy="1200329"/>
          </a:xfrm>
          <a:prstGeom prst="rect">
            <a:avLst/>
          </a:prstGeom>
          <a:noFill/>
        </p:spPr>
        <p:txBody>
          <a:bodyPr wrap="square">
            <a:spAutoFit/>
          </a:bodyPr>
          <a:lstStyle/>
          <a:p>
            <a:r>
              <a:rPr lang="en-US" sz="1800" dirty="0">
                <a:effectLst/>
                <a:ea typeface="Calibri" panose="020F0502020204030204" pitchFamily="34" charset="0"/>
                <a:cs typeface="Arial" panose="020B0604020202020204" pitchFamily="34" charset="0"/>
              </a:rPr>
              <a:t>If you have ideas about what would work better for families, please let us know! </a:t>
            </a:r>
          </a:p>
          <a:p>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hlinkClick r:id="rId3"/>
              </a:rPr>
              <a:t>Jnunn@theflintcenter.org</a:t>
            </a:r>
            <a:r>
              <a:rPr kumimoji="0" lang="en-US" sz="18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a:t>
            </a:r>
            <a:endParaRPr kumimoji="0" lang="en-US" sz="1800" b="1"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21629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9C0AF-9858-A04E-94E9-85A4BC3BAE9B}"/>
              </a:ext>
            </a:extLst>
          </p:cNvPr>
          <p:cNvSpPr>
            <a:spLocks noGrp="1"/>
          </p:cNvSpPr>
          <p:nvPr>
            <p:ph type="body" sz="quarter" idx="10"/>
          </p:nvPr>
        </p:nvSpPr>
        <p:spPr>
          <a:xfrm>
            <a:off x="709179" y="1354343"/>
            <a:ext cx="3757850" cy="594932"/>
          </a:xfrm>
        </p:spPr>
        <p:txBody>
          <a:bodyPr/>
          <a:lstStyle/>
          <a:p>
            <a:r>
              <a:rPr lang="en-US" sz="3600" dirty="0">
                <a:latin typeface="Arial Black"/>
              </a:rPr>
              <a:t>SESSION 1A AGENDA</a:t>
            </a:r>
            <a:endParaRPr lang="en-US" sz="3600" dirty="0"/>
          </a:p>
        </p:txBody>
      </p:sp>
      <p:sp>
        <p:nvSpPr>
          <p:cNvPr id="4" name="Picture Placeholder 3">
            <a:extLst>
              <a:ext uri="{FF2B5EF4-FFF2-40B4-BE49-F238E27FC236}">
                <a16:creationId xmlns:a16="http://schemas.microsoft.com/office/drawing/2014/main" id="{4E9F4002-C126-C149-B7E7-AA8BE4E0529D}"/>
              </a:ext>
            </a:extLst>
          </p:cNvPr>
          <p:cNvSpPr>
            <a:spLocks noGrp="1"/>
          </p:cNvSpPr>
          <p:nvPr>
            <p:ph type="pic" sz="quarter" idx="12"/>
          </p:nvPr>
        </p:nvSpPr>
        <p:spPr/>
      </p:sp>
      <p:sp>
        <p:nvSpPr>
          <p:cNvPr id="5" name="SmartArt Placeholder 4">
            <a:extLst>
              <a:ext uri="{FF2B5EF4-FFF2-40B4-BE49-F238E27FC236}">
                <a16:creationId xmlns:a16="http://schemas.microsoft.com/office/drawing/2014/main" id="{96E05497-0847-6640-A5B0-9434F25B05BF}"/>
              </a:ext>
            </a:extLst>
          </p:cNvPr>
          <p:cNvSpPr>
            <a:spLocks noGrp="1"/>
          </p:cNvSpPr>
          <p:nvPr>
            <p:ph type="dgm" sz="quarter" idx="13"/>
          </p:nvPr>
        </p:nvSpPr>
        <p:spPr/>
      </p:sp>
      <p:sp>
        <p:nvSpPr>
          <p:cNvPr id="6" name="SmartArt Placeholder 5">
            <a:extLst>
              <a:ext uri="{FF2B5EF4-FFF2-40B4-BE49-F238E27FC236}">
                <a16:creationId xmlns:a16="http://schemas.microsoft.com/office/drawing/2014/main" id="{7DE01ACC-5995-CE4D-BE84-847D47D7B9E2}"/>
              </a:ext>
            </a:extLst>
          </p:cNvPr>
          <p:cNvSpPr>
            <a:spLocks noGrp="1"/>
          </p:cNvSpPr>
          <p:nvPr>
            <p:ph type="dgm" sz="quarter" idx="14"/>
          </p:nvPr>
        </p:nvSpPr>
        <p:spPr>
          <a:xfrm>
            <a:off x="837964" y="2157847"/>
            <a:ext cx="3500280" cy="45719"/>
          </a:xfrm>
        </p:spPr>
      </p:sp>
      <p:sp>
        <p:nvSpPr>
          <p:cNvPr id="8" name="Text Placeholder 7">
            <a:extLst>
              <a:ext uri="{FF2B5EF4-FFF2-40B4-BE49-F238E27FC236}">
                <a16:creationId xmlns:a16="http://schemas.microsoft.com/office/drawing/2014/main" id="{17738E7B-6224-2F6B-3464-8AC04089FD38}"/>
              </a:ext>
            </a:extLst>
          </p:cNvPr>
          <p:cNvSpPr>
            <a:spLocks noGrp="1"/>
          </p:cNvSpPr>
          <p:nvPr>
            <p:ph type="body" sz="quarter" idx="11"/>
          </p:nvPr>
        </p:nvSpPr>
        <p:spPr>
          <a:xfrm>
            <a:off x="837964" y="2362920"/>
            <a:ext cx="4669631" cy="3332289"/>
          </a:xfrm>
        </p:spPr>
        <p:txBody>
          <a:bodyPr/>
          <a:lstStyle/>
          <a:p>
            <a:pPr marL="385445" indent="-385445" algn="l" rtl="0" fontAlgn="base">
              <a:buFont typeface="+mj-lt"/>
              <a:buAutoNum type="arabicPeriod"/>
            </a:pPr>
            <a:r>
              <a:rPr lang="en-US" sz="1800" b="0" i="0" u="none" strike="noStrike" dirty="0">
                <a:solidFill>
                  <a:srgbClr val="000000"/>
                </a:solidFill>
                <a:effectLst/>
                <a:latin typeface="+mn-lt"/>
              </a:rPr>
              <a:t>Welcome </a:t>
            </a:r>
            <a:r>
              <a:rPr lang="en-US" sz="1800" b="0" i="0" dirty="0">
                <a:solidFill>
                  <a:srgbClr val="000000"/>
                </a:solidFill>
                <a:effectLst/>
                <a:latin typeface="+mn-lt"/>
              </a:rPr>
              <a:t>​</a:t>
            </a:r>
            <a:endParaRPr lang="en-US" b="0" i="0" dirty="0">
              <a:solidFill>
                <a:srgbClr val="000000"/>
              </a:solidFill>
              <a:effectLst/>
              <a:latin typeface="+mn-lt"/>
            </a:endParaRPr>
          </a:p>
          <a:p>
            <a:pPr marL="385445" indent="-385445" algn="l" rtl="0" fontAlgn="base">
              <a:buFont typeface="+mj-lt"/>
              <a:buAutoNum type="arabicPeriod"/>
            </a:pPr>
            <a:r>
              <a:rPr lang="en-US" sz="1800" b="0" i="0" u="none" strike="noStrike" dirty="0">
                <a:solidFill>
                  <a:srgbClr val="000000"/>
                </a:solidFill>
                <a:effectLst/>
                <a:latin typeface="+mn-lt"/>
              </a:rPr>
              <a:t>Overview of Ready Set Succeed</a:t>
            </a:r>
            <a:endParaRPr lang="en-US" b="0" i="0" dirty="0">
              <a:solidFill>
                <a:srgbClr val="000000"/>
              </a:solidFill>
              <a:effectLst/>
              <a:latin typeface="+mn-lt"/>
            </a:endParaRPr>
          </a:p>
          <a:p>
            <a:pPr marL="385445" indent="-385445" fontAlgn="base"/>
            <a:r>
              <a:rPr lang="en-US" sz="1800" dirty="0">
                <a:solidFill>
                  <a:srgbClr val="000000"/>
                </a:solidFill>
                <a:latin typeface="+mn-lt"/>
                <a:ea typeface="Calibri"/>
                <a:cs typeface="Arial"/>
              </a:rPr>
              <a:t>Introduction to Direct Family Engagement &amp; Advocacy Activities</a:t>
            </a:r>
          </a:p>
          <a:p>
            <a:pPr marL="385445" indent="-385445" algn="l" rtl="0" fontAlgn="base">
              <a:buFont typeface="+mj-lt"/>
              <a:buAutoNum type="arabicPeriod"/>
            </a:pPr>
            <a:r>
              <a:rPr lang="en-US" sz="1800" b="0" i="0" u="none" strike="noStrike" dirty="0">
                <a:solidFill>
                  <a:srgbClr val="000000"/>
                </a:solidFill>
                <a:effectLst/>
                <a:latin typeface="+mn-lt"/>
              </a:rPr>
              <a:t>Purpose of Session</a:t>
            </a:r>
            <a:r>
              <a:rPr lang="en-US" sz="1800" b="0" i="0" dirty="0">
                <a:solidFill>
                  <a:srgbClr val="000000"/>
                </a:solidFill>
                <a:effectLst/>
                <a:latin typeface="+mn-lt"/>
              </a:rPr>
              <a:t>​ 1A</a:t>
            </a:r>
          </a:p>
          <a:p>
            <a:pPr marL="385445" indent="-385445" algn="l" rtl="0" fontAlgn="base">
              <a:buFont typeface="+mj-lt"/>
              <a:buAutoNum type="arabicPeriod"/>
            </a:pPr>
            <a:r>
              <a:rPr lang="en-US" sz="1800" dirty="0">
                <a:solidFill>
                  <a:srgbClr val="000000"/>
                </a:solidFill>
                <a:latin typeface="+mn-lt"/>
              </a:rPr>
              <a:t>Discussion:  How Will We Work Together</a:t>
            </a:r>
            <a:endParaRPr lang="en-US" b="0" i="0" dirty="0">
              <a:solidFill>
                <a:srgbClr val="000000"/>
              </a:solidFill>
              <a:effectLst/>
              <a:latin typeface="+mn-lt"/>
            </a:endParaRPr>
          </a:p>
          <a:p>
            <a:pPr marL="385445" indent="-385445" algn="l" rtl="0" fontAlgn="base">
              <a:buFont typeface="+mj-lt"/>
              <a:buAutoNum type="arabicPeriod"/>
            </a:pPr>
            <a:r>
              <a:rPr lang="en-US" sz="1800" dirty="0">
                <a:solidFill>
                  <a:srgbClr val="000000"/>
                </a:solidFill>
                <a:latin typeface="+mn-lt"/>
              </a:rPr>
              <a:t>Next Steps</a:t>
            </a:r>
            <a:endParaRPr lang="en-US" b="0" i="0" dirty="0">
              <a:solidFill>
                <a:srgbClr val="000000"/>
              </a:solidFill>
              <a:effectLst/>
              <a:latin typeface="+mn-lt"/>
            </a:endParaRPr>
          </a:p>
          <a:p>
            <a:pPr marL="385445" indent="-385445"/>
            <a:endParaRPr lang="en-US" dirty="0"/>
          </a:p>
        </p:txBody>
      </p:sp>
      <p:sp>
        <p:nvSpPr>
          <p:cNvPr id="3" name="Slide Number Placeholder 4">
            <a:extLst>
              <a:ext uri="{FF2B5EF4-FFF2-40B4-BE49-F238E27FC236}">
                <a16:creationId xmlns:a16="http://schemas.microsoft.com/office/drawing/2014/main" id="{81E7F770-718A-0756-B3BC-52CDFD77A132}"/>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2</a:t>
            </a:fld>
            <a:endParaRPr lang="en-US"/>
          </a:p>
        </p:txBody>
      </p:sp>
    </p:spTree>
    <p:extLst>
      <p:ext uri="{BB962C8B-B14F-4D97-AF65-F5344CB8AC3E}">
        <p14:creationId xmlns:p14="http://schemas.microsoft.com/office/powerpoint/2010/main" val="666967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A6C3A2-F20B-D54B-83F9-6C0DFCAF5186}"/>
              </a:ext>
            </a:extLst>
          </p:cNvPr>
          <p:cNvSpPr>
            <a:spLocks noGrp="1"/>
          </p:cNvSpPr>
          <p:nvPr>
            <p:ph type="body" sz="quarter" idx="10"/>
          </p:nvPr>
        </p:nvSpPr>
        <p:spPr>
          <a:xfrm>
            <a:off x="601489" y="1136515"/>
            <a:ext cx="8193124" cy="807947"/>
          </a:xfrm>
        </p:spPr>
        <p:txBody>
          <a:bodyPr/>
          <a:lstStyle/>
          <a:p>
            <a:r>
              <a:rPr lang="en-US" sz="3600" b="0" dirty="0"/>
              <a:t>Proposed Family Meeting Dates</a:t>
            </a:r>
          </a:p>
        </p:txBody>
      </p:sp>
      <p:sp>
        <p:nvSpPr>
          <p:cNvPr id="7" name="SmartArt Placeholder 6">
            <a:extLst>
              <a:ext uri="{FF2B5EF4-FFF2-40B4-BE49-F238E27FC236}">
                <a16:creationId xmlns:a16="http://schemas.microsoft.com/office/drawing/2014/main" id="{C58C65E5-4698-474A-9803-321781A5C9B9}"/>
              </a:ext>
            </a:extLst>
          </p:cNvPr>
          <p:cNvSpPr>
            <a:spLocks noGrp="1"/>
          </p:cNvSpPr>
          <p:nvPr>
            <p:ph type="dgm" sz="quarter" idx="24"/>
          </p:nvPr>
        </p:nvSpPr>
        <p:spPr>
          <a:xfrm>
            <a:off x="743133" y="1882274"/>
            <a:ext cx="2479273" cy="62188"/>
          </a:xfrm>
        </p:spPr>
      </p:sp>
      <p:sp>
        <p:nvSpPr>
          <p:cNvPr id="2" name="Slide Number Placeholder 4">
            <a:extLst>
              <a:ext uri="{FF2B5EF4-FFF2-40B4-BE49-F238E27FC236}">
                <a16:creationId xmlns:a16="http://schemas.microsoft.com/office/drawing/2014/main" id="{7B9DD30B-1435-A674-2F06-0A875286DDD6}"/>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20</a:t>
            </a:fld>
            <a:endParaRPr lang="en-US"/>
          </a:p>
        </p:txBody>
      </p:sp>
      <p:sp>
        <p:nvSpPr>
          <p:cNvPr id="4" name="TextBox 3">
            <a:extLst>
              <a:ext uri="{FF2B5EF4-FFF2-40B4-BE49-F238E27FC236}">
                <a16:creationId xmlns:a16="http://schemas.microsoft.com/office/drawing/2014/main" id="{3EC0837E-845C-2A19-CC1E-26A02A91E36A}"/>
              </a:ext>
            </a:extLst>
          </p:cNvPr>
          <p:cNvSpPr txBox="1"/>
          <p:nvPr/>
        </p:nvSpPr>
        <p:spPr>
          <a:xfrm>
            <a:off x="743133" y="2091701"/>
            <a:ext cx="5928600" cy="3077766"/>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400" dirty="0">
                <a:effectLst/>
                <a:ea typeface="Calibri" panose="020F0502020204030204" pitchFamily="34" charset="0"/>
                <a:cs typeface="Arial" panose="020B0604020202020204" pitchFamily="34" charset="0"/>
              </a:rPr>
              <a:t>Meeting 1:  (Inclu</a:t>
            </a:r>
            <a:r>
              <a:rPr lang="en-US" sz="2400" dirty="0">
                <a:ea typeface="Calibri" panose="020F0502020204030204" pitchFamily="34" charset="0"/>
                <a:cs typeface="Arial" panose="020B0604020202020204" pitchFamily="34" charset="0"/>
              </a:rPr>
              <a:t>de dates)</a:t>
            </a:r>
            <a:endParaRPr lang="en-US" sz="2400" dirty="0">
              <a:effectLst/>
              <a:ea typeface="Calibri" panose="020F0502020204030204" pitchFamily="34" charset="0"/>
              <a:cs typeface="Arial" panose="020B0604020202020204" pitchFamily="34" charset="0"/>
            </a:endParaRPr>
          </a:p>
          <a:p>
            <a:pPr marL="342900" indent="-342900">
              <a:spcAft>
                <a:spcPts val="1200"/>
              </a:spcAft>
              <a:buFont typeface="Arial" panose="020B0604020202020204" pitchFamily="34" charset="0"/>
              <a:buChar char="‾"/>
            </a:pPr>
            <a:r>
              <a:rPr lang="en-US" sz="2400" dirty="0">
                <a:effectLst/>
                <a:ea typeface="Calibri" panose="020F0502020204030204" pitchFamily="34" charset="0"/>
                <a:cs typeface="Arial" panose="020B0604020202020204" pitchFamily="34" charset="0"/>
              </a:rPr>
              <a:t>Meeting 2</a:t>
            </a:r>
          </a:p>
          <a:p>
            <a:pPr marL="342900" indent="-342900">
              <a:spcAft>
                <a:spcPts val="1200"/>
              </a:spcAft>
              <a:buFont typeface="Arial" panose="020B0604020202020204" pitchFamily="34" charset="0"/>
              <a:buChar char="‾"/>
            </a:pPr>
            <a:r>
              <a:rPr lang="en-US" sz="2400" dirty="0">
                <a:effectLst/>
                <a:ea typeface="Calibri" panose="020F0502020204030204" pitchFamily="34" charset="0"/>
                <a:cs typeface="Arial" panose="020B0604020202020204" pitchFamily="34" charset="0"/>
              </a:rPr>
              <a:t>Meeting 3</a:t>
            </a:r>
          </a:p>
          <a:p>
            <a:pPr marL="342900" indent="-342900">
              <a:spcAft>
                <a:spcPts val="1200"/>
              </a:spcAft>
              <a:buFont typeface="Arial" panose="020B0604020202020204" pitchFamily="34" charset="0"/>
              <a:buChar char="‾"/>
            </a:pPr>
            <a:r>
              <a:rPr lang="en-US" sz="2400" dirty="0">
                <a:effectLst/>
                <a:ea typeface="Calibri" panose="020F0502020204030204" pitchFamily="34" charset="0"/>
                <a:cs typeface="Arial" panose="020B0604020202020204" pitchFamily="34" charset="0"/>
              </a:rPr>
              <a:t>Meeting 4</a:t>
            </a:r>
          </a:p>
          <a:p>
            <a:pPr marL="342900" indent="-342900">
              <a:spcAft>
                <a:spcPts val="1200"/>
              </a:spcAft>
              <a:buFont typeface="Arial" panose="020B0604020202020204" pitchFamily="34" charset="0"/>
              <a:buChar char="‾"/>
            </a:pPr>
            <a:r>
              <a:rPr lang="en-US" sz="2400" dirty="0">
                <a:effectLst/>
                <a:ea typeface="Calibri" panose="020F0502020204030204" pitchFamily="34" charset="0"/>
                <a:cs typeface="Arial" panose="020B0604020202020204" pitchFamily="34" charset="0"/>
              </a:rPr>
              <a:t>Meeting 5</a:t>
            </a:r>
          </a:p>
          <a:p>
            <a:pPr marL="342900" indent="-342900">
              <a:spcAft>
                <a:spcPts val="1200"/>
              </a:spcAft>
              <a:buFont typeface="Arial" panose="020B0604020202020204" pitchFamily="34" charset="0"/>
              <a:buChar char="‾"/>
            </a:pPr>
            <a:r>
              <a:rPr lang="en-US" sz="2400" dirty="0">
                <a:effectLst/>
                <a:ea typeface="Calibri" panose="020F0502020204030204" pitchFamily="34" charset="0"/>
                <a:cs typeface="Arial" panose="020B0604020202020204" pitchFamily="34" charset="0"/>
              </a:rPr>
              <a:t>Meeting 6</a:t>
            </a:r>
          </a:p>
        </p:txBody>
      </p:sp>
    </p:spTree>
    <p:extLst>
      <p:ext uri="{BB962C8B-B14F-4D97-AF65-F5344CB8AC3E}">
        <p14:creationId xmlns:p14="http://schemas.microsoft.com/office/powerpoint/2010/main" val="1318530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D7762-BFE6-4C41-AF9B-EAFECC494B38}"/>
              </a:ext>
            </a:extLst>
          </p:cNvPr>
          <p:cNvSpPr>
            <a:spLocks noGrp="1"/>
          </p:cNvSpPr>
          <p:nvPr>
            <p:ph type="body" sz="quarter" idx="10"/>
          </p:nvPr>
        </p:nvSpPr>
        <p:spPr/>
        <p:txBody>
          <a:bodyPr/>
          <a:lstStyle/>
          <a:p>
            <a:r>
              <a:rPr lang="en-US"/>
              <a:t>Next Steps</a:t>
            </a:r>
          </a:p>
        </p:txBody>
      </p:sp>
      <p:sp>
        <p:nvSpPr>
          <p:cNvPr id="4" name="SmartArt Placeholder 3">
            <a:extLst>
              <a:ext uri="{FF2B5EF4-FFF2-40B4-BE49-F238E27FC236}">
                <a16:creationId xmlns:a16="http://schemas.microsoft.com/office/drawing/2014/main" id="{80BFE12B-8B41-8341-9983-592C67D7A296}"/>
              </a:ext>
            </a:extLst>
          </p:cNvPr>
          <p:cNvSpPr>
            <a:spLocks noGrp="1"/>
          </p:cNvSpPr>
          <p:nvPr>
            <p:ph type="dgm" sz="quarter" idx="13"/>
          </p:nvPr>
        </p:nvSpPr>
        <p:spPr>
          <a:xfrm>
            <a:off x="5945811" y="4109240"/>
            <a:ext cx="2479273" cy="50175"/>
          </a:xfrm>
        </p:spPr>
        <p:txBody>
          <a:bodyPr>
            <a:normAutofit fontScale="25000" lnSpcReduction="20000"/>
          </a:bodyPr>
          <a:lstStyle/>
          <a:p>
            <a:endParaRPr lang="en-US"/>
          </a:p>
        </p:txBody>
      </p:sp>
    </p:spTree>
    <p:extLst>
      <p:ext uri="{BB962C8B-B14F-4D97-AF65-F5344CB8AC3E}">
        <p14:creationId xmlns:p14="http://schemas.microsoft.com/office/powerpoint/2010/main" val="2763353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2A695E-A66C-D2E3-7324-D13CF952F32C}"/>
              </a:ext>
            </a:extLst>
          </p:cNvPr>
          <p:cNvSpPr>
            <a:spLocks noGrp="1"/>
          </p:cNvSpPr>
          <p:nvPr>
            <p:ph type="body" sz="quarter" idx="13"/>
          </p:nvPr>
        </p:nvSpPr>
        <p:spPr>
          <a:xfrm>
            <a:off x="391760" y="888240"/>
            <a:ext cx="8246401" cy="1279911"/>
          </a:xfrm>
        </p:spPr>
        <p:txBody>
          <a:bodyPr/>
          <a:lstStyle/>
          <a:p>
            <a:r>
              <a:rPr lang="en-US" sz="3200" b="1" i="0">
                <a:effectLst/>
                <a:latin typeface="Arial Black" panose="020B0A04020102020204" pitchFamily="34" charset="0"/>
              </a:rPr>
              <a:t>Next Steps</a:t>
            </a:r>
            <a:endParaRPr lang="en-US" sz="3200">
              <a:latin typeface="Arial Black" panose="020B0A04020102020204" pitchFamily="34" charset="0"/>
            </a:endParaRPr>
          </a:p>
        </p:txBody>
      </p:sp>
      <p:sp>
        <p:nvSpPr>
          <p:cNvPr id="7" name="SmartArt Placeholder 6">
            <a:extLst>
              <a:ext uri="{FF2B5EF4-FFF2-40B4-BE49-F238E27FC236}">
                <a16:creationId xmlns:a16="http://schemas.microsoft.com/office/drawing/2014/main" id="{AE2DFC98-AFD2-8AAB-3C28-A1E72DE6EA90}"/>
              </a:ext>
            </a:extLst>
          </p:cNvPr>
          <p:cNvSpPr>
            <a:spLocks noGrp="1"/>
          </p:cNvSpPr>
          <p:nvPr>
            <p:ph type="dgm" sz="quarter" idx="15"/>
          </p:nvPr>
        </p:nvSpPr>
        <p:spPr>
          <a:xfrm>
            <a:off x="505839" y="1798697"/>
            <a:ext cx="2703135" cy="45719"/>
          </a:xfrm>
        </p:spPr>
        <p:txBody>
          <a:bodyPr>
            <a:normAutofit fontScale="25000" lnSpcReduction="20000"/>
          </a:bodyPr>
          <a:lstStyle/>
          <a:p>
            <a:endParaRPr lang="en-US"/>
          </a:p>
        </p:txBody>
      </p:sp>
      <p:sp>
        <p:nvSpPr>
          <p:cNvPr id="6" name="Text Placeholder 3">
            <a:extLst>
              <a:ext uri="{FF2B5EF4-FFF2-40B4-BE49-F238E27FC236}">
                <a16:creationId xmlns:a16="http://schemas.microsoft.com/office/drawing/2014/main" id="{6746ACC8-B018-DAF7-8B46-6692A1AFECCA}"/>
              </a:ext>
            </a:extLst>
          </p:cNvPr>
          <p:cNvSpPr txBox="1">
            <a:spLocks/>
          </p:cNvSpPr>
          <p:nvPr/>
        </p:nvSpPr>
        <p:spPr>
          <a:xfrm>
            <a:off x="464275" y="1622052"/>
            <a:ext cx="8460410" cy="2025158"/>
          </a:xfrm>
          <a:prstGeom prst="rect">
            <a:avLst/>
          </a:prstGeom>
          <a:ln>
            <a:noFill/>
          </a:ln>
        </p:spPr>
        <p:txBody>
          <a:bodyPr vert="horz" lIns="91440" tIns="45720" rIns="91440" bIns="45720" rtlCol="0" anchor="ctr">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2000" b="0" i="1" kern="1200">
                <a:solidFill>
                  <a:schemeClr val="tx1"/>
                </a:solidFill>
                <a:latin typeface="Arial" panose="020B0604020202020204" pitchFamily="34" charset="0"/>
                <a:ea typeface="+mn-ea"/>
                <a:cs typeface="Arial" panose="020B0604020202020204" pitchFamily="34" charset="0"/>
              </a:defRPr>
            </a:lvl1pPr>
            <a:lvl2pPr marL="342892"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35000"/>
              </a:lnSpc>
              <a:spcBef>
                <a:spcPts val="1800"/>
              </a:spcBef>
              <a:buClr>
                <a:srgbClr val="000000"/>
              </a:buClr>
              <a:defRPr/>
            </a:pPr>
            <a:r>
              <a:rPr lang="en-US" sz="2800" i="0" dirty="0">
                <a:solidFill>
                  <a:srgbClr val="000000"/>
                </a:solidFill>
                <a:latin typeface="+mn-lt"/>
                <a:cs typeface="Arial"/>
              </a:rPr>
              <a:t>Session 1B</a:t>
            </a:r>
          </a:p>
          <a:p>
            <a:pPr marL="800100" lvl="1" indent="-342900">
              <a:lnSpc>
                <a:spcPct val="100000"/>
              </a:lnSpc>
              <a:spcBef>
                <a:spcPts val="600"/>
              </a:spcBef>
              <a:buClr>
                <a:srgbClr val="000000"/>
              </a:buClr>
              <a:buFont typeface="Wingdings" panose="05000000000000000000" pitchFamily="2" charset="2"/>
              <a:buChar char="ü"/>
              <a:defRPr/>
            </a:pPr>
            <a:r>
              <a:rPr lang="en-US" sz="2800" dirty="0">
                <a:latin typeface="Arial"/>
                <a:ea typeface="Times New Roman" panose="02020603050405020304" pitchFamily="18" charset="0"/>
                <a:cs typeface="Arial"/>
              </a:rPr>
              <a:t>Vision Board: Reflection on Hope &amp; Dreams for Your Rising Kindergartener</a:t>
            </a:r>
            <a:endParaRPr lang="en-US" sz="2800" dirty="0">
              <a:solidFill>
                <a:srgbClr val="000000"/>
              </a:solidFill>
              <a:latin typeface="Arial"/>
              <a:cs typeface="Arial"/>
            </a:endParaRPr>
          </a:p>
        </p:txBody>
      </p:sp>
      <p:sp>
        <p:nvSpPr>
          <p:cNvPr id="8" name="TextBox 7">
            <a:extLst>
              <a:ext uri="{FF2B5EF4-FFF2-40B4-BE49-F238E27FC236}">
                <a16:creationId xmlns:a16="http://schemas.microsoft.com/office/drawing/2014/main" id="{A1B0677E-F9DE-BAC9-D499-D64680461CDE}"/>
              </a:ext>
            </a:extLst>
          </p:cNvPr>
          <p:cNvSpPr txBox="1"/>
          <p:nvPr/>
        </p:nvSpPr>
        <p:spPr>
          <a:xfrm>
            <a:off x="4322619" y="5602046"/>
            <a:ext cx="4361722"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If you have questions, please feel free to reach out to the Ready Set Succeed team at </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hlinkClick r:id="rId3"/>
              </a:rPr>
              <a:t>Jnunn@theflintcenter.org</a:t>
            </a:r>
            <a:r>
              <a:rPr kumimoji="0" lang="en-US" sz="1600" b="0"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a:t>
            </a:r>
            <a:endParaRPr kumimoji="0" lang="en-US" sz="1600" b="1" i="0" u="none" strike="noStrike" kern="1200" cap="none" spc="0" normalizeH="0" baseline="0" noProof="0" dirty="0">
              <a:ln>
                <a:noFill/>
              </a:ln>
              <a:solidFill>
                <a:srgbClr val="000000"/>
              </a:solidFill>
              <a:effectLst/>
              <a:uLnTx/>
              <a:uFillTx/>
              <a:latin typeface="Arial Narrow" panose="020B0606020202030204" pitchFamily="34" charset="0"/>
              <a:cs typeface="Arial" panose="020B0604020202020204" pitchFamily="34" charset="0"/>
            </a:endParaRPr>
          </a:p>
        </p:txBody>
      </p:sp>
      <p:sp>
        <p:nvSpPr>
          <p:cNvPr id="2" name="Slide Number Placeholder 4">
            <a:extLst>
              <a:ext uri="{FF2B5EF4-FFF2-40B4-BE49-F238E27FC236}">
                <a16:creationId xmlns:a16="http://schemas.microsoft.com/office/drawing/2014/main" id="{895033C9-EA00-7C85-46A8-6594FC7B0249}"/>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22</a:t>
            </a:fld>
            <a:endParaRPr lang="en-US"/>
          </a:p>
        </p:txBody>
      </p:sp>
    </p:spTree>
    <p:extLst>
      <p:ext uri="{BB962C8B-B14F-4D97-AF65-F5344CB8AC3E}">
        <p14:creationId xmlns:p14="http://schemas.microsoft.com/office/powerpoint/2010/main" val="1223307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38EB9C-DCF3-830D-F8FD-8C9B59D01F62}"/>
              </a:ext>
            </a:extLst>
          </p:cNvPr>
          <p:cNvSpPr>
            <a:spLocks noGrp="1"/>
          </p:cNvSpPr>
          <p:nvPr>
            <p:ph type="body" sz="quarter" idx="10"/>
          </p:nvPr>
        </p:nvSpPr>
        <p:spPr>
          <a:xfrm>
            <a:off x="227704" y="664358"/>
            <a:ext cx="7855981" cy="1661165"/>
          </a:xfrm>
        </p:spPr>
        <p:txBody>
          <a:bodyPr/>
          <a:lstStyle/>
          <a:p>
            <a:r>
              <a:rPr lang="en-US">
                <a:latin typeface="Arial Black"/>
              </a:rPr>
              <a:t> </a:t>
            </a:r>
            <a:r>
              <a:rPr lang="en-US" sz="3200">
                <a:solidFill>
                  <a:schemeClr val="tx1"/>
                </a:solidFill>
                <a:latin typeface="Arial Black"/>
              </a:rPr>
              <a:t>Ready Set Succeed Survey:</a:t>
            </a:r>
            <a:endParaRPr lang="en-US" sz="2800">
              <a:solidFill>
                <a:schemeClr val="tx1"/>
              </a:solidFill>
              <a:latin typeface="Arial Black"/>
            </a:endParaRPr>
          </a:p>
        </p:txBody>
      </p:sp>
      <p:sp>
        <p:nvSpPr>
          <p:cNvPr id="4" name="Text Placeholder 3">
            <a:extLst>
              <a:ext uri="{FF2B5EF4-FFF2-40B4-BE49-F238E27FC236}">
                <a16:creationId xmlns:a16="http://schemas.microsoft.com/office/drawing/2014/main" id="{17BFFB47-DB9B-5BD7-7532-2A1AA873B23B}"/>
              </a:ext>
            </a:extLst>
          </p:cNvPr>
          <p:cNvSpPr>
            <a:spLocks noGrp="1"/>
          </p:cNvSpPr>
          <p:nvPr>
            <p:ph type="body" sz="quarter" idx="12"/>
          </p:nvPr>
        </p:nvSpPr>
        <p:spPr>
          <a:xfrm>
            <a:off x="1433459" y="4254719"/>
            <a:ext cx="6267718" cy="2327341"/>
          </a:xfrm>
        </p:spPr>
        <p:txBody>
          <a:bodyPr/>
          <a:lstStyle/>
          <a:p>
            <a:pPr marL="0" indent="0" algn="ctr">
              <a:buNone/>
            </a:pPr>
            <a:r>
              <a:rPr lang="en-US">
                <a:latin typeface="Arial"/>
                <a:cs typeface="Arial"/>
              </a:rPr>
              <a:t>Please share any other comments or concerns you have by calling our Digital Comment Card Voicemail Number or contact us via email:</a:t>
            </a:r>
            <a:endParaRPr lang="en-US"/>
          </a:p>
          <a:p>
            <a:pPr marL="0" indent="0" algn="ctr">
              <a:buNone/>
            </a:pPr>
            <a:r>
              <a:rPr lang="en-US" sz="3600">
                <a:latin typeface="Arial"/>
                <a:cs typeface="Arial"/>
              </a:rPr>
              <a:t>(202) 403-5493</a:t>
            </a:r>
          </a:p>
          <a:p>
            <a:pPr marL="0" indent="0" algn="ctr">
              <a:buNone/>
            </a:pPr>
            <a:r>
              <a:rPr lang="en-US" sz="2800" i="0">
                <a:latin typeface="Segoe UI"/>
                <a:cs typeface="Segoe UI"/>
              </a:rPr>
              <a:t>Tryznar@air.org</a:t>
            </a:r>
            <a:endParaRPr lang="en-US" sz="2800"/>
          </a:p>
        </p:txBody>
      </p:sp>
      <p:sp>
        <p:nvSpPr>
          <p:cNvPr id="7" name="SmartArt Placeholder 6">
            <a:extLst>
              <a:ext uri="{FF2B5EF4-FFF2-40B4-BE49-F238E27FC236}">
                <a16:creationId xmlns:a16="http://schemas.microsoft.com/office/drawing/2014/main" id="{F0390CCA-10D4-32AB-5ADB-7AF23225496D}"/>
              </a:ext>
            </a:extLst>
          </p:cNvPr>
          <p:cNvSpPr>
            <a:spLocks noGrp="1"/>
          </p:cNvSpPr>
          <p:nvPr>
            <p:ph type="dgm" sz="quarter" idx="15"/>
          </p:nvPr>
        </p:nvSpPr>
        <p:spPr>
          <a:xfrm>
            <a:off x="468210" y="1746665"/>
            <a:ext cx="2703135" cy="45719"/>
          </a:xfrm>
        </p:spPr>
        <p:txBody>
          <a:bodyPr>
            <a:normAutofit fontScale="25000" lnSpcReduction="20000"/>
          </a:bodyPr>
          <a:lstStyle/>
          <a:p>
            <a:endParaRPr lang="en-US"/>
          </a:p>
        </p:txBody>
      </p:sp>
      <p:sp>
        <p:nvSpPr>
          <p:cNvPr id="3" name="Slide Number Placeholder 4">
            <a:extLst>
              <a:ext uri="{FF2B5EF4-FFF2-40B4-BE49-F238E27FC236}">
                <a16:creationId xmlns:a16="http://schemas.microsoft.com/office/drawing/2014/main" id="{59766E4A-2F81-BDEF-E89A-F984A8A49FB2}"/>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23</a:t>
            </a:fld>
            <a:endParaRPr lang="en-US"/>
          </a:p>
        </p:txBody>
      </p:sp>
      <p:pic>
        <p:nvPicPr>
          <p:cNvPr id="1026" name="Picture 2">
            <a:extLst>
              <a:ext uri="{FF2B5EF4-FFF2-40B4-BE49-F238E27FC236}">
                <a16:creationId xmlns:a16="http://schemas.microsoft.com/office/drawing/2014/main" id="{EF27E492-99B6-FEEC-5AD8-673783AC1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779" y="2046513"/>
            <a:ext cx="2266877" cy="2266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962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BFD970-C6C7-A244-8B2C-E877EE542DBC}"/>
              </a:ext>
            </a:extLst>
          </p:cNvPr>
          <p:cNvSpPr>
            <a:spLocks noGrp="1"/>
          </p:cNvSpPr>
          <p:nvPr>
            <p:ph type="body" sz="quarter" idx="10"/>
          </p:nvPr>
        </p:nvSpPr>
        <p:spPr>
          <a:xfrm>
            <a:off x="246702" y="1804701"/>
            <a:ext cx="4895850" cy="2124654"/>
          </a:xfrm>
        </p:spPr>
        <p:txBody>
          <a:bodyPr/>
          <a:lstStyle/>
          <a:p>
            <a:r>
              <a:rPr lang="en-US"/>
              <a:t>THANK YOU!</a:t>
            </a:r>
          </a:p>
        </p:txBody>
      </p:sp>
      <p:sp>
        <p:nvSpPr>
          <p:cNvPr id="3" name="Text Placeholder 2">
            <a:extLst>
              <a:ext uri="{FF2B5EF4-FFF2-40B4-BE49-F238E27FC236}">
                <a16:creationId xmlns:a16="http://schemas.microsoft.com/office/drawing/2014/main" id="{3451D65B-3C32-3C4A-A057-AFBEC7F6E942}"/>
              </a:ext>
            </a:extLst>
          </p:cNvPr>
          <p:cNvSpPr>
            <a:spLocks noGrp="1"/>
          </p:cNvSpPr>
          <p:nvPr>
            <p:ph type="body" sz="quarter" idx="12"/>
          </p:nvPr>
        </p:nvSpPr>
        <p:spPr>
          <a:xfrm>
            <a:off x="246702" y="4276108"/>
            <a:ext cx="4589506" cy="1365318"/>
          </a:xfrm>
        </p:spPr>
        <p:txBody>
          <a:bodyPr/>
          <a:lstStyle/>
          <a:p>
            <a:r>
              <a:rPr lang="en-US"/>
              <a:t>Presenter Name</a:t>
            </a:r>
            <a:br>
              <a:rPr lang="en-US"/>
            </a:br>
            <a:r>
              <a:rPr lang="en-US"/>
              <a:t>Presenter Job Title</a:t>
            </a:r>
            <a:br>
              <a:rPr lang="en-US"/>
            </a:br>
            <a:r>
              <a:rPr lang="en-US"/>
              <a:t>Phone Number</a:t>
            </a:r>
            <a:br>
              <a:rPr lang="en-US"/>
            </a:br>
            <a:r>
              <a:rPr lang="en-US"/>
              <a:t>Email Address</a:t>
            </a:r>
          </a:p>
        </p:txBody>
      </p:sp>
      <p:sp>
        <p:nvSpPr>
          <p:cNvPr id="4" name="SmartArt Placeholder 3">
            <a:extLst>
              <a:ext uri="{FF2B5EF4-FFF2-40B4-BE49-F238E27FC236}">
                <a16:creationId xmlns:a16="http://schemas.microsoft.com/office/drawing/2014/main" id="{CE2046E4-10E4-A343-994A-E2F640CF90CB}"/>
              </a:ext>
            </a:extLst>
          </p:cNvPr>
          <p:cNvSpPr>
            <a:spLocks noGrp="1"/>
          </p:cNvSpPr>
          <p:nvPr>
            <p:ph type="dgm" sz="quarter" idx="13"/>
          </p:nvPr>
        </p:nvSpPr>
        <p:spPr>
          <a:xfrm flipV="1">
            <a:off x="246703" y="4079872"/>
            <a:ext cx="2224124" cy="45719"/>
          </a:xfrm>
        </p:spPr>
      </p:sp>
      <p:sp>
        <p:nvSpPr>
          <p:cNvPr id="5" name="Picture Placeholder 4">
            <a:extLst>
              <a:ext uri="{FF2B5EF4-FFF2-40B4-BE49-F238E27FC236}">
                <a16:creationId xmlns:a16="http://schemas.microsoft.com/office/drawing/2014/main" id="{59192128-B78F-2547-84BA-6B2D4D3497AC}"/>
              </a:ext>
            </a:extLst>
          </p:cNvPr>
          <p:cNvSpPr>
            <a:spLocks noGrp="1"/>
          </p:cNvSpPr>
          <p:nvPr>
            <p:ph type="pic" sz="quarter" idx="14"/>
          </p:nvPr>
        </p:nvSpPr>
        <p:spPr/>
      </p:sp>
      <p:sp>
        <p:nvSpPr>
          <p:cNvPr id="6" name="SmartArt Placeholder 5">
            <a:extLst>
              <a:ext uri="{FF2B5EF4-FFF2-40B4-BE49-F238E27FC236}">
                <a16:creationId xmlns:a16="http://schemas.microsoft.com/office/drawing/2014/main" id="{6C2D0AA6-27A7-8643-942E-04DE857BC844}"/>
              </a:ext>
            </a:extLst>
          </p:cNvPr>
          <p:cNvSpPr>
            <a:spLocks noGrp="1"/>
          </p:cNvSpPr>
          <p:nvPr>
            <p:ph type="dgm" sz="quarter" idx="15"/>
          </p:nvPr>
        </p:nvSpPr>
        <p:spPr/>
      </p:sp>
    </p:spTree>
    <p:extLst>
      <p:ext uri="{BB962C8B-B14F-4D97-AF65-F5344CB8AC3E}">
        <p14:creationId xmlns:p14="http://schemas.microsoft.com/office/powerpoint/2010/main" val="331150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CF7E70-D31F-9D40-833A-A48D1C42AD71}"/>
              </a:ext>
            </a:extLst>
          </p:cNvPr>
          <p:cNvSpPr>
            <a:spLocks noGrp="1"/>
          </p:cNvSpPr>
          <p:nvPr>
            <p:ph type="body" sz="quarter" idx="10"/>
          </p:nvPr>
        </p:nvSpPr>
        <p:spPr>
          <a:xfrm>
            <a:off x="450920" y="1487740"/>
            <a:ext cx="5423432" cy="546024"/>
          </a:xfrm>
        </p:spPr>
        <p:txBody>
          <a:bodyPr/>
          <a:lstStyle/>
          <a:p>
            <a:r>
              <a:rPr lang="en-US">
                <a:solidFill>
                  <a:schemeClr val="tx1"/>
                </a:solidFill>
              </a:rPr>
              <a:t>Mindfulness Activity</a:t>
            </a:r>
          </a:p>
        </p:txBody>
      </p:sp>
      <p:sp>
        <p:nvSpPr>
          <p:cNvPr id="3" name="Text Placeholder 2">
            <a:extLst>
              <a:ext uri="{FF2B5EF4-FFF2-40B4-BE49-F238E27FC236}">
                <a16:creationId xmlns:a16="http://schemas.microsoft.com/office/drawing/2014/main" id="{51096D03-5DB5-B146-BFDC-6193612941BE}"/>
              </a:ext>
            </a:extLst>
          </p:cNvPr>
          <p:cNvSpPr>
            <a:spLocks noGrp="1"/>
          </p:cNvSpPr>
          <p:nvPr>
            <p:ph type="body" sz="quarter" idx="11"/>
          </p:nvPr>
        </p:nvSpPr>
        <p:spPr>
          <a:xfrm>
            <a:off x="475221" y="2289616"/>
            <a:ext cx="5295434" cy="2578409"/>
          </a:xfrm>
        </p:spPr>
        <p:txBody>
          <a:bodyPr/>
          <a:lstStyle/>
          <a:p>
            <a:pPr marL="0" marR="0">
              <a:spcBef>
                <a:spcPts val="0"/>
              </a:spcBef>
              <a:spcAft>
                <a:spcPts val="0"/>
              </a:spcAft>
            </a:pPr>
            <a:r>
              <a:rPr lang="en-US" sz="1800" b="1" dirty="0">
                <a:effectLst/>
                <a:latin typeface="Arial Body"/>
                <a:ea typeface="Calibri"/>
                <a:cs typeface="Arial"/>
              </a:rPr>
              <a:t>Take a deep Breath</a:t>
            </a:r>
            <a:endParaRPr lang="en-US" sz="1800" dirty="0">
              <a:effectLst/>
              <a:latin typeface="Calibri"/>
              <a:ea typeface="Calibri"/>
              <a:cs typeface="Arial"/>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n-US" sz="1800" b="0" dirty="0">
                <a:effectLst/>
                <a:latin typeface="+mn-lt"/>
                <a:ea typeface="Calibri"/>
                <a:cs typeface="Arial"/>
              </a:rPr>
              <a:t>Close your eyes</a:t>
            </a:r>
            <a:endParaRPr lang="en-US" sz="1800" b="1" dirty="0">
              <a:effectLst/>
              <a:latin typeface="+mn-lt"/>
              <a:ea typeface="Calibri"/>
              <a:cs typeface="Arial"/>
            </a:endParaRPr>
          </a:p>
          <a:p>
            <a:pPr marL="342900" marR="0" lvl="0" indent="-342900">
              <a:lnSpc>
                <a:spcPct val="115000"/>
              </a:lnSpc>
              <a:spcBef>
                <a:spcPts val="0"/>
              </a:spcBef>
              <a:spcAft>
                <a:spcPts val="600"/>
              </a:spcAft>
              <a:buFont typeface="Symbol" panose="05050102010706020507" pitchFamily="18" charset="2"/>
              <a:buChar char=""/>
            </a:pPr>
            <a:r>
              <a:rPr lang="en-US" sz="1800" b="0" dirty="0">
                <a:effectLst/>
                <a:latin typeface="+mn-lt"/>
                <a:ea typeface="Calibri"/>
                <a:cs typeface="Arial"/>
              </a:rPr>
              <a:t>Take a few deep breaths to ground yourself in work you about to do with Ready Set Succeed</a:t>
            </a:r>
            <a:endParaRPr lang="en-US" sz="1800" b="1" dirty="0">
              <a:effectLst/>
              <a:latin typeface="+mn-lt"/>
              <a:ea typeface="Calibri"/>
              <a:cs typeface="Arial"/>
            </a:endParaRPr>
          </a:p>
          <a:p>
            <a:pPr marL="342900" indent="-342900">
              <a:lnSpc>
                <a:spcPct val="115000"/>
              </a:lnSpc>
              <a:spcBef>
                <a:spcPts val="0"/>
              </a:spcBef>
              <a:spcAft>
                <a:spcPts val="600"/>
              </a:spcAft>
              <a:buFont typeface="Symbol" panose="05050102010706020507" pitchFamily="18" charset="2"/>
              <a:buChar char=""/>
            </a:pPr>
            <a:r>
              <a:rPr lang="en-US" sz="1800" b="0" dirty="0">
                <a:effectLst/>
                <a:latin typeface="+mn-lt"/>
                <a:ea typeface="Calibri"/>
                <a:cs typeface="Arial"/>
              </a:rPr>
              <a:t>Focus on</a:t>
            </a:r>
            <a:r>
              <a:rPr lang="en-US" sz="1800" b="0" dirty="0">
                <a:latin typeface="+mn-lt"/>
                <a:ea typeface="Calibri"/>
                <a:cs typeface="Arial"/>
              </a:rPr>
              <a:t> the children, teachers and families in Flint.  What do you value most about relationships with your child’s school?</a:t>
            </a:r>
            <a:endParaRPr lang="en-US" sz="1800" b="0" dirty="0">
              <a:effectLst/>
              <a:latin typeface="+mn-lt"/>
              <a:ea typeface="Calibri"/>
              <a:cs typeface="Arial"/>
            </a:endParaRPr>
          </a:p>
        </p:txBody>
      </p:sp>
      <p:sp>
        <p:nvSpPr>
          <p:cNvPr id="7" name="SmartArt Placeholder 6">
            <a:extLst>
              <a:ext uri="{FF2B5EF4-FFF2-40B4-BE49-F238E27FC236}">
                <a16:creationId xmlns:a16="http://schemas.microsoft.com/office/drawing/2014/main" id="{D681A5E8-5D72-7E4F-806F-2C3FDB4AB8AE}"/>
              </a:ext>
            </a:extLst>
          </p:cNvPr>
          <p:cNvSpPr>
            <a:spLocks noGrp="1"/>
          </p:cNvSpPr>
          <p:nvPr>
            <p:ph type="dgm" sz="quarter" idx="15"/>
          </p:nvPr>
        </p:nvSpPr>
        <p:spPr>
          <a:xfrm>
            <a:off x="551206" y="2092535"/>
            <a:ext cx="2703135" cy="45719"/>
          </a:xfrm>
        </p:spPr>
        <p:txBody>
          <a:bodyPr>
            <a:normAutofit fontScale="25000" lnSpcReduction="20000"/>
          </a:bodyPr>
          <a:lstStyle/>
          <a:p>
            <a:endParaRPr lang="en-US"/>
          </a:p>
        </p:txBody>
      </p:sp>
      <p:pic>
        <p:nvPicPr>
          <p:cNvPr id="1026" name="Picture 2" descr="Mindfulness meditation: A research-proven way to reduce stress">
            <a:extLst>
              <a:ext uri="{FF2B5EF4-FFF2-40B4-BE49-F238E27FC236}">
                <a16:creationId xmlns:a16="http://schemas.microsoft.com/office/drawing/2014/main" id="{046CF75F-A728-6FDF-5B9A-715457971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911" y="2289616"/>
            <a:ext cx="3062336" cy="23686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F268619-D6BC-861C-2D83-A2DCDBDB0306}"/>
              </a:ext>
            </a:extLst>
          </p:cNvPr>
          <p:cNvSpPr txBox="1"/>
          <p:nvPr/>
        </p:nvSpPr>
        <p:spPr>
          <a:xfrm>
            <a:off x="5024487" y="5936600"/>
            <a:ext cx="3959258" cy="430887"/>
          </a:xfrm>
          <a:prstGeom prst="rect">
            <a:avLst/>
          </a:prstGeom>
          <a:noFill/>
        </p:spPr>
        <p:txBody>
          <a:bodyPr wrap="square">
            <a:spAutoFit/>
          </a:bodyPr>
          <a:lstStyle/>
          <a:p>
            <a:r>
              <a:rPr lang="en-US" sz="1100"/>
              <a:t>Photo Source: https://www.apa.org/topics/mindfulness/meditation</a:t>
            </a:r>
          </a:p>
        </p:txBody>
      </p:sp>
      <p:sp>
        <p:nvSpPr>
          <p:cNvPr id="6" name="Slide Number Placeholder 4">
            <a:extLst>
              <a:ext uri="{FF2B5EF4-FFF2-40B4-BE49-F238E27FC236}">
                <a16:creationId xmlns:a16="http://schemas.microsoft.com/office/drawing/2014/main" id="{DBF8D3E7-B145-2F8F-201B-1BE036647270}"/>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3</a:t>
            </a:fld>
            <a:endParaRPr lang="en-US"/>
          </a:p>
        </p:txBody>
      </p:sp>
    </p:spTree>
    <p:extLst>
      <p:ext uri="{BB962C8B-B14F-4D97-AF65-F5344CB8AC3E}">
        <p14:creationId xmlns:p14="http://schemas.microsoft.com/office/powerpoint/2010/main" val="401505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52AA2-A9E5-D847-AC96-BD482E6ADB74}"/>
              </a:ext>
            </a:extLst>
          </p:cNvPr>
          <p:cNvSpPr>
            <a:spLocks noGrp="1"/>
          </p:cNvSpPr>
          <p:nvPr>
            <p:ph type="body" sz="quarter" idx="10"/>
          </p:nvPr>
        </p:nvSpPr>
        <p:spPr>
          <a:xfrm>
            <a:off x="308399" y="2498494"/>
            <a:ext cx="4393242" cy="1344331"/>
          </a:xfrm>
        </p:spPr>
        <p:txBody>
          <a:bodyPr/>
          <a:lstStyle/>
          <a:p>
            <a:r>
              <a:rPr lang="en-US" sz="4000" dirty="0"/>
              <a:t>ICEBREAKER</a:t>
            </a:r>
          </a:p>
        </p:txBody>
      </p:sp>
      <p:sp>
        <p:nvSpPr>
          <p:cNvPr id="3" name="Text Placeholder 2">
            <a:extLst>
              <a:ext uri="{FF2B5EF4-FFF2-40B4-BE49-F238E27FC236}">
                <a16:creationId xmlns:a16="http://schemas.microsoft.com/office/drawing/2014/main" id="{E04FE20F-D7DD-6142-9350-3848A31AD2AA}"/>
              </a:ext>
            </a:extLst>
          </p:cNvPr>
          <p:cNvSpPr>
            <a:spLocks noGrp="1"/>
          </p:cNvSpPr>
          <p:nvPr>
            <p:ph type="body" sz="quarter" idx="12"/>
          </p:nvPr>
        </p:nvSpPr>
        <p:spPr>
          <a:xfrm>
            <a:off x="443453" y="3745584"/>
            <a:ext cx="4123134" cy="447039"/>
          </a:xfrm>
        </p:spPr>
        <p:txBody>
          <a:bodyPr>
            <a:normAutofit fontScale="92500"/>
          </a:bodyPr>
          <a:lstStyle/>
          <a:p>
            <a:r>
              <a:rPr lang="en-US" dirty="0">
                <a:solidFill>
                  <a:schemeClr val="tx1"/>
                </a:solidFill>
              </a:rPr>
              <a:t>What Are Your Thoughts?</a:t>
            </a:r>
          </a:p>
        </p:txBody>
      </p:sp>
      <p:sp>
        <p:nvSpPr>
          <p:cNvPr id="4" name="Text Placeholder 3">
            <a:extLst>
              <a:ext uri="{FF2B5EF4-FFF2-40B4-BE49-F238E27FC236}">
                <a16:creationId xmlns:a16="http://schemas.microsoft.com/office/drawing/2014/main" id="{DEE8F06F-FD39-1E47-B6AB-C7544245BF77}"/>
              </a:ext>
            </a:extLst>
          </p:cNvPr>
          <p:cNvSpPr>
            <a:spLocks noGrp="1"/>
          </p:cNvSpPr>
          <p:nvPr>
            <p:ph type="body" sz="quarter" idx="13"/>
          </p:nvPr>
        </p:nvSpPr>
        <p:spPr>
          <a:xfrm>
            <a:off x="5120109" y="1935692"/>
            <a:ext cx="3754780" cy="3946967"/>
          </a:xfrm>
        </p:spPr>
        <p:txBody>
          <a:bodyPr/>
          <a:lstStyle/>
          <a:p>
            <a:pPr marL="457200" indent="-457200">
              <a:spcBef>
                <a:spcPts val="0"/>
              </a:spcBef>
              <a:spcAft>
                <a:spcPts val="1800"/>
              </a:spcAft>
              <a:buAutoNum type="arabicPeriod"/>
            </a:pPr>
            <a:r>
              <a:rPr lang="en-US" dirty="0">
                <a:latin typeface="+mn-lt"/>
              </a:rPr>
              <a:t>What are you most excited about when it comes to your child entering Kindergarten?</a:t>
            </a:r>
          </a:p>
          <a:p>
            <a:pPr marL="457200" indent="-457200">
              <a:spcBef>
                <a:spcPts val="0"/>
              </a:spcBef>
              <a:spcAft>
                <a:spcPts val="1800"/>
              </a:spcAft>
              <a:buAutoNum type="arabicPeriod"/>
            </a:pPr>
            <a:r>
              <a:rPr lang="en-US" dirty="0">
                <a:latin typeface="+mn-lt"/>
              </a:rPr>
              <a:t>What are you most concerned about when it comes to your child entering Kindergarten?</a:t>
            </a:r>
          </a:p>
        </p:txBody>
      </p:sp>
      <p:sp>
        <p:nvSpPr>
          <p:cNvPr id="5" name="Text Placeholder 4">
            <a:extLst>
              <a:ext uri="{FF2B5EF4-FFF2-40B4-BE49-F238E27FC236}">
                <a16:creationId xmlns:a16="http://schemas.microsoft.com/office/drawing/2014/main" id="{3D84C434-780C-3D41-AC37-C5B8668BBE37}"/>
              </a:ext>
            </a:extLst>
          </p:cNvPr>
          <p:cNvSpPr>
            <a:spLocks noGrp="1"/>
          </p:cNvSpPr>
          <p:nvPr>
            <p:ph type="body" sz="quarter" idx="14"/>
          </p:nvPr>
        </p:nvSpPr>
        <p:spPr>
          <a:xfrm>
            <a:off x="5120109" y="727775"/>
            <a:ext cx="3854558" cy="730321"/>
          </a:xfrm>
        </p:spPr>
        <p:txBody>
          <a:bodyPr>
            <a:noAutofit/>
          </a:bodyPr>
          <a:lstStyle/>
          <a:p>
            <a:r>
              <a:rPr lang="en-US" sz="2800" dirty="0"/>
              <a:t>Pair Share with the following Questions</a:t>
            </a:r>
          </a:p>
        </p:txBody>
      </p:sp>
      <p:sp>
        <p:nvSpPr>
          <p:cNvPr id="6" name="SmartArt Placeholder 5">
            <a:extLst>
              <a:ext uri="{FF2B5EF4-FFF2-40B4-BE49-F238E27FC236}">
                <a16:creationId xmlns:a16="http://schemas.microsoft.com/office/drawing/2014/main" id="{096DEFA7-2FF0-C046-90AD-01625712665F}"/>
              </a:ext>
            </a:extLst>
          </p:cNvPr>
          <p:cNvSpPr>
            <a:spLocks noGrp="1"/>
          </p:cNvSpPr>
          <p:nvPr>
            <p:ph type="dgm" sz="quarter" idx="15"/>
          </p:nvPr>
        </p:nvSpPr>
        <p:spPr>
          <a:xfrm>
            <a:off x="443453" y="3568807"/>
            <a:ext cx="3746582" cy="75823"/>
          </a:xfrm>
        </p:spPr>
        <p:txBody>
          <a:bodyPr>
            <a:normAutofit fontScale="25000" lnSpcReduction="20000"/>
          </a:bodyPr>
          <a:lstStyle/>
          <a:p>
            <a:endParaRPr lang="en-US"/>
          </a:p>
        </p:txBody>
      </p:sp>
      <p:sp>
        <p:nvSpPr>
          <p:cNvPr id="7" name="Slide Number Placeholder 4">
            <a:extLst>
              <a:ext uri="{FF2B5EF4-FFF2-40B4-BE49-F238E27FC236}">
                <a16:creationId xmlns:a16="http://schemas.microsoft.com/office/drawing/2014/main" id="{3B457EA2-05D5-6B17-A25B-8A95FD40DEDC}"/>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sz="1600" dirty="0" smtClean="0"/>
              <a:pPr/>
              <a:t>4</a:t>
            </a:fld>
            <a:endParaRPr lang="en-US" sz="1600" dirty="0"/>
          </a:p>
        </p:txBody>
      </p:sp>
    </p:spTree>
    <p:extLst>
      <p:ext uri="{BB962C8B-B14F-4D97-AF65-F5344CB8AC3E}">
        <p14:creationId xmlns:p14="http://schemas.microsoft.com/office/powerpoint/2010/main" val="3726956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D7762-BFE6-4C41-AF9B-EAFECC494B38}"/>
              </a:ext>
            </a:extLst>
          </p:cNvPr>
          <p:cNvSpPr>
            <a:spLocks noGrp="1"/>
          </p:cNvSpPr>
          <p:nvPr>
            <p:ph type="body" sz="quarter" idx="10"/>
          </p:nvPr>
        </p:nvSpPr>
        <p:spPr/>
        <p:txBody>
          <a:bodyPr/>
          <a:lstStyle/>
          <a:p>
            <a:r>
              <a:rPr lang="en-US">
                <a:latin typeface="Arial Black"/>
              </a:rPr>
              <a:t>Overview of Ready Set Succeed</a:t>
            </a:r>
            <a:endParaRPr lang="en-US"/>
          </a:p>
        </p:txBody>
      </p:sp>
      <p:sp>
        <p:nvSpPr>
          <p:cNvPr id="4" name="SmartArt Placeholder 3">
            <a:extLst>
              <a:ext uri="{FF2B5EF4-FFF2-40B4-BE49-F238E27FC236}">
                <a16:creationId xmlns:a16="http://schemas.microsoft.com/office/drawing/2014/main" id="{80BFE12B-8B41-8341-9983-592C67D7A296}"/>
              </a:ext>
            </a:extLst>
          </p:cNvPr>
          <p:cNvSpPr>
            <a:spLocks noGrp="1"/>
          </p:cNvSpPr>
          <p:nvPr>
            <p:ph type="dgm" sz="quarter" idx="13"/>
          </p:nvPr>
        </p:nvSpPr>
        <p:spPr>
          <a:xfrm>
            <a:off x="6069857" y="4897821"/>
            <a:ext cx="2479273" cy="50175"/>
          </a:xfrm>
        </p:spPr>
        <p:txBody>
          <a:bodyPr>
            <a:normAutofit fontScale="25000" lnSpcReduction="20000"/>
          </a:bodyPr>
          <a:lstStyle/>
          <a:p>
            <a:endParaRPr lang="en-US"/>
          </a:p>
        </p:txBody>
      </p:sp>
    </p:spTree>
    <p:extLst>
      <p:ext uri="{BB962C8B-B14F-4D97-AF65-F5344CB8AC3E}">
        <p14:creationId xmlns:p14="http://schemas.microsoft.com/office/powerpoint/2010/main" val="2113465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52AA2-A9E5-D847-AC96-BD482E6ADB74}"/>
              </a:ext>
            </a:extLst>
          </p:cNvPr>
          <p:cNvSpPr>
            <a:spLocks noGrp="1"/>
          </p:cNvSpPr>
          <p:nvPr>
            <p:ph type="body" sz="quarter" idx="10"/>
          </p:nvPr>
        </p:nvSpPr>
        <p:spPr>
          <a:xfrm>
            <a:off x="528357" y="1335910"/>
            <a:ext cx="8175221" cy="1271081"/>
          </a:xfrm>
        </p:spPr>
        <p:txBody>
          <a:bodyPr/>
          <a:lstStyle/>
          <a:p>
            <a:r>
              <a:rPr lang="en-US" sz="3600" spc="0"/>
              <a:t>What is Ready Set Succeed?</a:t>
            </a:r>
            <a:endParaRPr lang="en-US" sz="4400" spc="0"/>
          </a:p>
        </p:txBody>
      </p:sp>
      <p:sp>
        <p:nvSpPr>
          <p:cNvPr id="8" name="SmartArt Placeholder 7">
            <a:extLst>
              <a:ext uri="{FF2B5EF4-FFF2-40B4-BE49-F238E27FC236}">
                <a16:creationId xmlns:a16="http://schemas.microsoft.com/office/drawing/2014/main" id="{48F9C3EF-DF1F-F646-901A-6ED954C91B7F}"/>
              </a:ext>
            </a:extLst>
          </p:cNvPr>
          <p:cNvSpPr>
            <a:spLocks noGrp="1"/>
          </p:cNvSpPr>
          <p:nvPr>
            <p:ph type="dgm" sz="quarter" idx="14"/>
          </p:nvPr>
        </p:nvSpPr>
        <p:spPr>
          <a:xfrm>
            <a:off x="591875" y="2260056"/>
            <a:ext cx="3500280" cy="45719"/>
          </a:xfrm>
        </p:spPr>
        <p:txBody>
          <a:bodyPr>
            <a:normAutofit fontScale="25000" lnSpcReduction="20000"/>
          </a:bodyPr>
          <a:lstStyle/>
          <a:p>
            <a:endParaRPr lang="en-US"/>
          </a:p>
        </p:txBody>
      </p:sp>
      <p:sp>
        <p:nvSpPr>
          <p:cNvPr id="10" name="SmartArt Placeholder 4">
            <a:extLst>
              <a:ext uri="{FF2B5EF4-FFF2-40B4-BE49-F238E27FC236}">
                <a16:creationId xmlns:a16="http://schemas.microsoft.com/office/drawing/2014/main" id="{ABD3B027-B8D2-7D42-8880-E45CE9F94735}"/>
              </a:ext>
            </a:extLst>
          </p:cNvPr>
          <p:cNvSpPr>
            <a:spLocks noGrp="1"/>
          </p:cNvSpPr>
          <p:nvPr>
            <p:ph type="dgm" sz="quarter" idx="13"/>
          </p:nvPr>
        </p:nvSpPr>
        <p:spPr>
          <a:xfrm>
            <a:off x="4856781" y="6324554"/>
            <a:ext cx="4414494" cy="595746"/>
          </a:xfrm>
        </p:spPr>
        <p:txBody>
          <a:bodyPr/>
          <a:lstStyle/>
          <a:p>
            <a:endParaRPr lang="en-US"/>
          </a:p>
        </p:txBody>
      </p:sp>
      <p:sp>
        <p:nvSpPr>
          <p:cNvPr id="5" name="TextBox 4">
            <a:extLst>
              <a:ext uri="{FF2B5EF4-FFF2-40B4-BE49-F238E27FC236}">
                <a16:creationId xmlns:a16="http://schemas.microsoft.com/office/drawing/2014/main" id="{8746E752-C297-D2AF-1CE0-0F44DC67E07C}"/>
              </a:ext>
            </a:extLst>
          </p:cNvPr>
          <p:cNvSpPr txBox="1"/>
          <p:nvPr/>
        </p:nvSpPr>
        <p:spPr>
          <a:xfrm>
            <a:off x="484055" y="2438642"/>
            <a:ext cx="8358491" cy="3200876"/>
          </a:xfrm>
          <a:prstGeom prst="rect">
            <a:avLst/>
          </a:prstGeom>
          <a:noFill/>
        </p:spPr>
        <p:txBody>
          <a:bodyPr wrap="square" lIns="91440" tIns="45720" rIns="91440" bIns="45720" anchor="t">
            <a:spAutoFit/>
          </a:bodyPr>
          <a:lstStyle/>
          <a:p>
            <a:r>
              <a:rPr lang="en-US"/>
              <a:t>Ready Set Succeed is a community-wide, relationship-based approach to improve preschool to kindergarten transitions for Black children and their families in Flint, Michigan. The initiative includes 5 components strategically created to engage all important adults in a child's life—community partners, families, educators, school leaders— as well as the children themselves, to all be ready for the kindergarten transition.  </a:t>
            </a:r>
          </a:p>
          <a:p>
            <a:pPr>
              <a:spcBef>
                <a:spcPts val="1200"/>
              </a:spcBef>
              <a:spcAft>
                <a:spcPts val="300"/>
              </a:spcAft>
            </a:pPr>
            <a:r>
              <a:rPr lang="en-US" sz="2800" b="1">
                <a:solidFill>
                  <a:srgbClr val="A8426B"/>
                </a:solidFill>
                <a:effectLst/>
                <a:ea typeface="Calibri"/>
                <a:cs typeface="Calibri"/>
              </a:rPr>
              <a:t>The overarching goal of Ready Set Succeed is to improve kindergarten transitions in Flint, with a focus on racial equity.</a:t>
            </a:r>
            <a:endParaRPr lang="en-US" sz="2800">
              <a:solidFill>
                <a:srgbClr val="A8426B"/>
              </a:solidFill>
              <a:effectLst/>
              <a:ea typeface="Calibri"/>
              <a:cs typeface="Calibri"/>
            </a:endParaRPr>
          </a:p>
        </p:txBody>
      </p:sp>
      <p:sp>
        <p:nvSpPr>
          <p:cNvPr id="3" name="Slide Number Placeholder 4">
            <a:extLst>
              <a:ext uri="{FF2B5EF4-FFF2-40B4-BE49-F238E27FC236}">
                <a16:creationId xmlns:a16="http://schemas.microsoft.com/office/drawing/2014/main" id="{0608BBDF-B784-19BA-F11C-ED6E39045C7B}"/>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6</a:t>
            </a:fld>
            <a:endParaRPr lang="en-US"/>
          </a:p>
        </p:txBody>
      </p:sp>
    </p:spTree>
    <p:extLst>
      <p:ext uri="{BB962C8B-B14F-4D97-AF65-F5344CB8AC3E}">
        <p14:creationId xmlns:p14="http://schemas.microsoft.com/office/powerpoint/2010/main" val="953159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martArt Placeholder 6">
            <a:extLst>
              <a:ext uri="{FF2B5EF4-FFF2-40B4-BE49-F238E27FC236}">
                <a16:creationId xmlns:a16="http://schemas.microsoft.com/office/drawing/2014/main" id="{C58C65E5-4698-474A-9803-321781A5C9B9}"/>
              </a:ext>
            </a:extLst>
          </p:cNvPr>
          <p:cNvSpPr>
            <a:spLocks noGrp="1"/>
          </p:cNvSpPr>
          <p:nvPr>
            <p:ph type="dgm" sz="quarter" idx="24"/>
          </p:nvPr>
        </p:nvSpPr>
        <p:spPr>
          <a:xfrm>
            <a:off x="547298" y="1605225"/>
            <a:ext cx="2479273" cy="50175"/>
          </a:xfrm>
        </p:spPr>
        <p:txBody>
          <a:bodyPr>
            <a:normAutofit fontScale="25000" lnSpcReduction="20000"/>
          </a:bodyPr>
          <a:lstStyle/>
          <a:p>
            <a:endParaRPr lang="en-US"/>
          </a:p>
        </p:txBody>
      </p:sp>
      <p:sp>
        <p:nvSpPr>
          <p:cNvPr id="17" name="TextBox 16">
            <a:extLst>
              <a:ext uri="{FF2B5EF4-FFF2-40B4-BE49-F238E27FC236}">
                <a16:creationId xmlns:a16="http://schemas.microsoft.com/office/drawing/2014/main" id="{9B54594D-B313-18F6-2B35-3792DF124A61}"/>
              </a:ext>
            </a:extLst>
          </p:cNvPr>
          <p:cNvSpPr txBox="1"/>
          <p:nvPr/>
        </p:nvSpPr>
        <p:spPr>
          <a:xfrm>
            <a:off x="429950" y="1027743"/>
            <a:ext cx="8714050" cy="584775"/>
          </a:xfrm>
          <a:prstGeom prst="rect">
            <a:avLst/>
          </a:prstGeom>
          <a:noFill/>
        </p:spPr>
        <p:txBody>
          <a:bodyPr wrap="square" lIns="91440" tIns="45720" rIns="91440" bIns="45720" anchor="t">
            <a:spAutoFit/>
          </a:bodyPr>
          <a:lstStyle/>
          <a:p>
            <a:r>
              <a:rPr lang="en-US" sz="3200">
                <a:latin typeface="Arial Black"/>
              </a:rPr>
              <a:t>Ready Set Succeed Core Components</a:t>
            </a:r>
          </a:p>
        </p:txBody>
      </p:sp>
      <p:sp>
        <p:nvSpPr>
          <p:cNvPr id="4" name="Slide Number Placeholder 4">
            <a:extLst>
              <a:ext uri="{FF2B5EF4-FFF2-40B4-BE49-F238E27FC236}">
                <a16:creationId xmlns:a16="http://schemas.microsoft.com/office/drawing/2014/main" id="{B36758D4-02B7-682E-0AAC-5CF2A56DAE34}"/>
              </a:ext>
            </a:extLst>
          </p:cNvPr>
          <p:cNvSpPr txBox="1">
            <a:spLocks/>
          </p:cNvSpPr>
          <p:nvPr/>
        </p:nvSpPr>
        <p:spPr>
          <a:xfrm>
            <a:off x="342900" y="6363146"/>
            <a:ext cx="3221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smtClean="0"/>
              <a:pPr/>
              <a:t>7</a:t>
            </a:fld>
            <a:endParaRPr lang="en-US"/>
          </a:p>
        </p:txBody>
      </p:sp>
      <p:pic>
        <p:nvPicPr>
          <p:cNvPr id="3" name="Picture 2" descr="A group of icons with text&#10;&#10;Description automatically generated">
            <a:extLst>
              <a:ext uri="{FF2B5EF4-FFF2-40B4-BE49-F238E27FC236}">
                <a16:creationId xmlns:a16="http://schemas.microsoft.com/office/drawing/2014/main" id="{DB2CFBD5-2AC0-EAC8-0822-90A39AE3DC44}"/>
              </a:ext>
            </a:extLst>
          </p:cNvPr>
          <p:cNvPicPr>
            <a:picLocks noChangeAspect="1"/>
          </p:cNvPicPr>
          <p:nvPr/>
        </p:nvPicPr>
        <p:blipFill>
          <a:blip r:embed="rId3"/>
          <a:stretch>
            <a:fillRect/>
          </a:stretch>
        </p:blipFill>
        <p:spPr>
          <a:xfrm>
            <a:off x="342901" y="2164740"/>
            <a:ext cx="8640844" cy="2558090"/>
          </a:xfrm>
          <a:prstGeom prst="rect">
            <a:avLst/>
          </a:prstGeom>
        </p:spPr>
      </p:pic>
    </p:spTree>
    <p:extLst>
      <p:ext uri="{BB962C8B-B14F-4D97-AF65-F5344CB8AC3E}">
        <p14:creationId xmlns:p14="http://schemas.microsoft.com/office/powerpoint/2010/main" val="193297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4DAA1C-FD72-F58C-7593-C48B6171357C}"/>
              </a:ext>
            </a:extLst>
          </p:cNvPr>
          <p:cNvSpPr>
            <a:spLocks noGrp="1"/>
          </p:cNvSpPr>
          <p:nvPr>
            <p:ph type="body" sz="quarter" idx="10"/>
          </p:nvPr>
        </p:nvSpPr>
        <p:spPr>
          <a:xfrm>
            <a:off x="514655" y="1056106"/>
            <a:ext cx="10374451" cy="807947"/>
          </a:xfrm>
        </p:spPr>
        <p:txBody>
          <a:bodyPr/>
          <a:lstStyle/>
          <a:p>
            <a:pPr>
              <a:lnSpc>
                <a:spcPct val="100000"/>
              </a:lnSpc>
              <a:spcBef>
                <a:spcPts val="0"/>
              </a:spcBef>
            </a:pPr>
            <a:r>
              <a:rPr lang="en-US" sz="3200"/>
              <a:t>Intended Outcomes: </a:t>
            </a:r>
          </a:p>
          <a:p>
            <a:pPr>
              <a:lnSpc>
                <a:spcPct val="100000"/>
              </a:lnSpc>
              <a:spcBef>
                <a:spcPts val="0"/>
              </a:spcBef>
            </a:pPr>
            <a:r>
              <a:rPr lang="en-US" sz="3200"/>
              <a:t>An Ecological Approach </a:t>
            </a:r>
          </a:p>
        </p:txBody>
      </p:sp>
      <p:sp>
        <p:nvSpPr>
          <p:cNvPr id="7" name="SmartArt Placeholder 6">
            <a:extLst>
              <a:ext uri="{FF2B5EF4-FFF2-40B4-BE49-F238E27FC236}">
                <a16:creationId xmlns:a16="http://schemas.microsoft.com/office/drawing/2014/main" id="{B70693AD-2A45-DB96-38E5-C37EFA28F388}"/>
              </a:ext>
            </a:extLst>
          </p:cNvPr>
          <p:cNvSpPr>
            <a:spLocks noGrp="1"/>
          </p:cNvSpPr>
          <p:nvPr>
            <p:ph type="dgm" sz="quarter" idx="24"/>
          </p:nvPr>
        </p:nvSpPr>
        <p:spPr>
          <a:xfrm>
            <a:off x="625677" y="2001337"/>
            <a:ext cx="2479273" cy="50175"/>
          </a:xfrm>
        </p:spPr>
        <p:txBody>
          <a:bodyPr>
            <a:normAutofit fontScale="25000" lnSpcReduction="20000"/>
          </a:bodyPr>
          <a:lstStyle/>
          <a:p>
            <a:endParaRPr lang="en-US"/>
          </a:p>
        </p:txBody>
      </p:sp>
      <p:sp>
        <p:nvSpPr>
          <p:cNvPr id="2" name="Slide Number Placeholder 4">
            <a:extLst>
              <a:ext uri="{FF2B5EF4-FFF2-40B4-BE49-F238E27FC236}">
                <a16:creationId xmlns:a16="http://schemas.microsoft.com/office/drawing/2014/main" id="{FBEFBC6C-FDAF-EAFF-A3BF-1DFED8133CB6}"/>
              </a:ext>
            </a:extLst>
          </p:cNvPr>
          <p:cNvSpPr txBox="1">
            <a:spLocks/>
          </p:cNvSpPr>
          <p:nvPr/>
        </p:nvSpPr>
        <p:spPr>
          <a:xfrm>
            <a:off x="342900" y="636314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smtClean="0"/>
              <a:pPr/>
              <a:t>8</a:t>
            </a:fld>
            <a:endParaRPr lang="en-US"/>
          </a:p>
        </p:txBody>
      </p:sp>
      <p:pic>
        <p:nvPicPr>
          <p:cNvPr id="4" name="Picture 3">
            <a:extLst>
              <a:ext uri="{FF2B5EF4-FFF2-40B4-BE49-F238E27FC236}">
                <a16:creationId xmlns:a16="http://schemas.microsoft.com/office/drawing/2014/main" id="{C0BD1B2F-D5B8-9891-9702-1538447FC8F7}"/>
              </a:ext>
            </a:extLst>
          </p:cNvPr>
          <p:cNvPicPr>
            <a:picLocks noChangeAspect="1"/>
          </p:cNvPicPr>
          <p:nvPr/>
        </p:nvPicPr>
        <p:blipFill>
          <a:blip r:embed="rId3"/>
          <a:stretch>
            <a:fillRect/>
          </a:stretch>
        </p:blipFill>
        <p:spPr>
          <a:xfrm>
            <a:off x="1142999" y="2109132"/>
            <a:ext cx="6712528" cy="4008934"/>
          </a:xfrm>
          <a:prstGeom prst="rect">
            <a:avLst/>
          </a:prstGeom>
        </p:spPr>
      </p:pic>
    </p:spTree>
    <p:extLst>
      <p:ext uri="{BB962C8B-B14F-4D97-AF65-F5344CB8AC3E}">
        <p14:creationId xmlns:p14="http://schemas.microsoft.com/office/powerpoint/2010/main" val="3067047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D7762-BFE6-4C41-AF9B-EAFECC494B38}"/>
              </a:ext>
            </a:extLst>
          </p:cNvPr>
          <p:cNvSpPr>
            <a:spLocks noGrp="1"/>
          </p:cNvSpPr>
          <p:nvPr>
            <p:ph type="body" sz="quarter" idx="10"/>
          </p:nvPr>
        </p:nvSpPr>
        <p:spPr>
          <a:xfrm>
            <a:off x="1817225" y="2870522"/>
            <a:ext cx="6827285" cy="2403669"/>
          </a:xfrm>
        </p:spPr>
        <p:txBody>
          <a:bodyPr/>
          <a:lstStyle/>
          <a:p>
            <a:r>
              <a:rPr lang="en-US" sz="4800">
                <a:latin typeface="Arial Black"/>
              </a:rPr>
              <a:t>INTRODUCTION TO DIRECT FAMILY ENGAGEMENT &amp; ADVOCACY ACTIVITIES </a:t>
            </a:r>
            <a:endParaRPr lang="en-US" sz="4800"/>
          </a:p>
        </p:txBody>
      </p:sp>
      <p:sp>
        <p:nvSpPr>
          <p:cNvPr id="4" name="SmartArt Placeholder 3">
            <a:extLst>
              <a:ext uri="{FF2B5EF4-FFF2-40B4-BE49-F238E27FC236}">
                <a16:creationId xmlns:a16="http://schemas.microsoft.com/office/drawing/2014/main" id="{80BFE12B-8B41-8341-9983-592C67D7A296}"/>
              </a:ext>
            </a:extLst>
          </p:cNvPr>
          <p:cNvSpPr>
            <a:spLocks noGrp="1"/>
          </p:cNvSpPr>
          <p:nvPr>
            <p:ph type="dgm" sz="quarter" idx="13"/>
          </p:nvPr>
        </p:nvSpPr>
        <p:spPr>
          <a:xfrm>
            <a:off x="6004981" y="5697563"/>
            <a:ext cx="2479273" cy="50175"/>
          </a:xfrm>
        </p:spPr>
        <p:txBody>
          <a:bodyPr>
            <a:normAutofit fontScale="25000" lnSpcReduction="20000"/>
          </a:bodyPr>
          <a:lstStyle/>
          <a:p>
            <a:endParaRPr lang="en-US"/>
          </a:p>
        </p:txBody>
      </p:sp>
    </p:spTree>
    <p:extLst>
      <p:ext uri="{BB962C8B-B14F-4D97-AF65-F5344CB8AC3E}">
        <p14:creationId xmlns:p14="http://schemas.microsoft.com/office/powerpoint/2010/main" val="32076375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59FE8EC078DC429F0F9726D8743758" ma:contentTypeVersion="17" ma:contentTypeDescription="Create a new document." ma:contentTypeScope="" ma:versionID="0584fd5b3bcde79c9e2178f80b819b38">
  <xsd:schema xmlns:xsd="http://www.w3.org/2001/XMLSchema" xmlns:xs="http://www.w3.org/2001/XMLSchema" xmlns:p="http://schemas.microsoft.com/office/2006/metadata/properties" xmlns:ns2="33d412bf-0ba0-4f64-ab77-33348b5204ec" xmlns:ns3="144142c2-da29-4dc0-9134-9248b8f4ca96" targetNamespace="http://schemas.microsoft.com/office/2006/metadata/properties" ma:root="true" ma:fieldsID="3c4a9a83da1e77eaeefcfe3607e3d8b1" ns2:_="" ns3:_="">
    <xsd:import namespace="33d412bf-0ba0-4f64-ab77-33348b5204ec"/>
    <xsd:import namespace="144142c2-da29-4dc0-9134-9248b8f4ca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412bf-0ba0-4f64-ab77-33348b520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4142c2-da29-4dc0-9134-9248b8f4ca9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5cfef63-2cc3-4be3-ae0b-93e5ca19c363}" ma:internalName="TaxCatchAll" ma:showField="CatchAllData" ma:web="144142c2-da29-4dc0-9134-9248b8f4c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d412bf-0ba0-4f64-ab77-33348b5204ec">
      <Terms xmlns="http://schemas.microsoft.com/office/infopath/2007/PartnerControls"/>
    </lcf76f155ced4ddcb4097134ff3c332f>
    <TaxCatchAll xmlns="144142c2-da29-4dc0-9134-9248b8f4ca96" xsi:nil="true"/>
  </documentManagement>
</p:properties>
</file>

<file path=customXml/itemProps1.xml><?xml version="1.0" encoding="utf-8"?>
<ds:datastoreItem xmlns:ds="http://schemas.openxmlformats.org/officeDocument/2006/customXml" ds:itemID="{5821C7E9-C000-4D09-84A1-DB0AC8084CC4}">
  <ds:schemaRefs>
    <ds:schemaRef ds:uri="http://schemas.microsoft.com/sharepoint/v3/contenttype/forms"/>
  </ds:schemaRefs>
</ds:datastoreItem>
</file>

<file path=customXml/itemProps2.xml><?xml version="1.0" encoding="utf-8"?>
<ds:datastoreItem xmlns:ds="http://schemas.openxmlformats.org/officeDocument/2006/customXml" ds:itemID="{EDE5E4C4-3D82-4F96-973C-128019629351}">
  <ds:schemaRefs>
    <ds:schemaRef ds:uri="144142c2-da29-4dc0-9134-9248b8f4ca96"/>
    <ds:schemaRef ds:uri="33d412bf-0ba0-4f64-ab77-33348b5204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95CD39B-C8C5-48FC-A78C-174C2C1FAFFE}">
  <ds:schemaRefs>
    <ds:schemaRef ds:uri="http://schemas.microsoft.com/office/infopath/2007/PartnerControls"/>
    <ds:schemaRef ds:uri="http://schemas.microsoft.com/office/2006/documentManagement/types"/>
    <ds:schemaRef ds:uri="http://purl.org/dc/terms/"/>
    <ds:schemaRef ds:uri="http://purl.org/dc/elements/1.1/"/>
    <ds:schemaRef ds:uri="http://www.w3.org/XML/1998/namespace"/>
    <ds:schemaRef ds:uri="http://schemas.microsoft.com/office/2006/metadata/properties"/>
    <ds:schemaRef ds:uri="33d412bf-0ba0-4f64-ab77-33348b5204ec"/>
    <ds:schemaRef ds:uri="http://purl.org/dc/dcmitype/"/>
    <ds:schemaRef ds:uri="http://schemas.openxmlformats.org/package/2006/metadata/core-properties"/>
    <ds:schemaRef ds:uri="144142c2-da29-4dc0-9134-9248b8f4ca96"/>
  </ds:schemaRefs>
</ds:datastoreItem>
</file>

<file path=docProps/app.xml><?xml version="1.0" encoding="utf-8"?>
<Properties xmlns="http://schemas.openxmlformats.org/officeDocument/2006/extended-properties" xmlns:vt="http://schemas.openxmlformats.org/officeDocument/2006/docPropsVTypes">
  <Template>Office Theme</Template>
  <TotalTime>131</TotalTime>
  <Words>1749</Words>
  <Application>Microsoft Office PowerPoint</Application>
  <PresentationFormat>On-screen Show (4:3)</PresentationFormat>
  <Paragraphs>182</Paragraphs>
  <Slides>24</Slides>
  <Notes>14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Harmon, Flora</cp:lastModifiedBy>
  <cp:revision>19</cp:revision>
  <dcterms:created xsi:type="dcterms:W3CDTF">2023-08-15T13:29:44Z</dcterms:created>
  <dcterms:modified xsi:type="dcterms:W3CDTF">2024-04-15T14:53:47Z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0x010100C359FE8EC078DC429F0F9726D8743758</vt:lpwstr>
  </property>
  <property fmtid="{D5CDD505-2E9C-101B-9397-08002B2CF9AE}" pid="3" name="MediaServiceImageTags">
    <vt:lpwstr/>
  </property>
</Properties>
</file>