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9"/>
  </p:notesMasterIdLst>
  <p:sldIdLst>
    <p:sldId id="256" r:id="rId5"/>
    <p:sldId id="257" r:id="rId6"/>
    <p:sldId id="4544" r:id="rId7"/>
    <p:sldId id="4542" r:id="rId8"/>
    <p:sldId id="4578" r:id="rId9"/>
    <p:sldId id="4579" r:id="rId10"/>
    <p:sldId id="4567" r:id="rId11"/>
    <p:sldId id="4570" r:id="rId12"/>
    <p:sldId id="4572" r:id="rId13"/>
    <p:sldId id="4573" r:id="rId14"/>
    <p:sldId id="4577" r:id="rId15"/>
    <p:sldId id="264" r:id="rId16"/>
    <p:sldId id="4580" r:id="rId17"/>
    <p:sldId id="265" r:id="rId18"/>
    <p:sldId id="4587" r:id="rId19"/>
    <p:sldId id="4588" r:id="rId20"/>
    <p:sldId id="4582" r:id="rId21"/>
    <p:sldId id="4581" r:id="rId22"/>
    <p:sldId id="4586" r:id="rId23"/>
    <p:sldId id="4585" r:id="rId24"/>
    <p:sldId id="985" r:id="rId25"/>
    <p:sldId id="4554" r:id="rId26"/>
    <p:sldId id="4561"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BC7A0C-0CAA-F35A-7DA7-20328F2523BB}" name="Burrello, Kelly" initials="BK" userId="S::kburrello@air.org::80f80a6c-e7fd-4553-b57e-943d39fd1e6c" providerId="AD"/>
  <p188:author id="{44169753-9ACD-64A1-8B95-DD7052305A2F}" name="Bos, Johannes" initials="BJ" userId="S::jbos@air.org::5cb4032c-c2ab-49a6-9226-952a1b974583" providerId="AD"/>
  <p188:author id="{DF5AA665-B8AC-4C78-1A08-8AB772BE41B4}" name="Buzzell, Kelly" initials="BK" userId="S::kbuzzell@air.org::dc298ee8-a861-4c94-91cc-2130dd3fbde9" providerId="AD"/>
  <p188:author id="{CE0AFBDC-074F-CBB7-6016-2413121F6B28}" name="Ann-Marie Faria" initials="AF" userId="S::afaria@harmonyresearch.org::640f6471-e9e0-4328-8168-b41d217be87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BBB4"/>
    <a:srgbClr val="018241"/>
    <a:srgbClr val="07A94F"/>
    <a:srgbClr val="006E9F"/>
    <a:srgbClr val="00507F"/>
    <a:srgbClr val="A8426B"/>
    <a:srgbClr val="D6D9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D2964A-A616-603D-DECD-E168E45B2E02}" v="3" dt="2024-02-14T18:27:43.295"/>
    <p1510:client id="{DEC56627-F58E-529B-551A-60C996A1CB8A}" v="1" dt="2024-02-15T17:10:07.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61098-8E36-BC40-AB41-A4F0A5F7244D}" type="datetimeFigureOut">
              <a:rPr lang="en-US" smtClean="0"/>
              <a:t>4/15/2024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40619-EF92-C248-91FA-8621102DF8AB}" type="slidenum">
              <a:rPr lang="en-US" smtClean="0"/>
              <a:t>‹#›</a:t>
            </a:fld>
            <a:endParaRPr lang="en-US"/>
          </a:p>
        </p:txBody>
      </p:sp>
    </p:spTree>
    <p:extLst>
      <p:ext uri="{BB962C8B-B14F-4D97-AF65-F5344CB8AC3E}">
        <p14:creationId xmlns:p14="http://schemas.microsoft.com/office/powerpoint/2010/main" val="61470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3</a:t>
            </a:fld>
            <a:endParaRPr lang="en-US"/>
          </a:p>
        </p:txBody>
      </p:sp>
    </p:spTree>
    <p:extLst>
      <p:ext uri="{BB962C8B-B14F-4D97-AF65-F5344CB8AC3E}">
        <p14:creationId xmlns:p14="http://schemas.microsoft.com/office/powerpoint/2010/main" val="1782788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sz="2800" b="1" i="0">
                <a:solidFill>
                  <a:srgbClr val="2C2D30"/>
                </a:solidFill>
                <a:effectLst/>
                <a:latin typeface="Proxima Nova Bold"/>
              </a:rPr>
              <a:t>Start by exploring your values.</a:t>
            </a:r>
            <a:r>
              <a:rPr lang="en-US" sz="2800" b="0" i="0">
                <a:solidFill>
                  <a:srgbClr val="2C2D30"/>
                </a:solidFill>
                <a:effectLst/>
                <a:latin typeface="Proxima Nova Regular"/>
              </a:rPr>
              <a:t> If your goals are not aligned with your personal values, achieving these goals won't provide the sense of satisfaction and well-being that you're seeking. Ask yourself, what really matters to you? What gives you meaning? Who do you want to be? Who do you want to help? And how do you want to spend your time? When making a vision board and thinking through your goals, keep these values-focused questions in mind.</a:t>
            </a:r>
          </a:p>
          <a:p>
            <a:pPr marL="457200" indent="-457200" algn="l">
              <a:buFont typeface="Arial" panose="020B0604020202020204" pitchFamily="34" charset="0"/>
              <a:buChar char="•"/>
            </a:pPr>
            <a:endParaRPr lang="en-US" sz="2800" b="0" i="0">
              <a:solidFill>
                <a:srgbClr val="2C2D30"/>
              </a:solidFill>
              <a:effectLst/>
              <a:latin typeface="Proxima Nova Regular"/>
            </a:endParaRPr>
          </a:p>
          <a:p>
            <a:pPr marL="0" indent="0">
              <a:spcAft>
                <a:spcPts val="1200"/>
              </a:spcAft>
              <a:buFont typeface="Arial" panose="020B0604020202020204" pitchFamily="34" charset="0"/>
              <a:buNone/>
            </a:pPr>
            <a:r>
              <a:rPr lang="en-US" sz="4000" b="1">
                <a:solidFill>
                  <a:srgbClr val="2C2D30"/>
                </a:solidFill>
              </a:rPr>
              <a:t>What will you do to manifest what you desire for your child and your family And what do you need from others (i.e., your child’s school)?</a:t>
            </a:r>
          </a:p>
          <a:p>
            <a:endParaRPr lang="en-US" sz="4000" b="1" i="0">
              <a:solidFill>
                <a:srgbClr val="2C2D30"/>
              </a:solidFill>
              <a:effectLst/>
              <a:latin typeface="Proxima Nova Bold"/>
            </a:endParaRPr>
          </a:p>
          <a:p>
            <a:r>
              <a:rPr lang="en-US" sz="4000" b="1" i="0">
                <a:solidFill>
                  <a:srgbClr val="2C2D30"/>
                </a:solidFill>
                <a:effectLst/>
                <a:latin typeface="Proxima Nova Bold"/>
              </a:rPr>
              <a:t>Set priorities.</a:t>
            </a:r>
            <a:r>
              <a:rPr lang="en-US" sz="4000" b="0" i="0">
                <a:solidFill>
                  <a:srgbClr val="2C2D30"/>
                </a:solidFill>
                <a:effectLst/>
                <a:latin typeface="Proxima Nova Bold"/>
              </a:rPr>
              <a:t> I</a:t>
            </a:r>
            <a:r>
              <a:rPr lang="en-US" sz="4000" b="0" i="0">
                <a:solidFill>
                  <a:srgbClr val="2C2D30"/>
                </a:solidFill>
                <a:effectLst/>
                <a:latin typeface="Proxima Nova Regular"/>
              </a:rPr>
              <a:t>f we really want to achieve goals for your child and family, you need to be more realistic with them. What can we reasonably accomplish in a year or five years? You can visualize your priorities by focusing a vision board on your most important life goals or by placing them above, in the center, or over a greater majority of the board.</a:t>
            </a:r>
            <a:br>
              <a:rPr lang="en-US" sz="2800" b="0" i="0">
                <a:solidFill>
                  <a:srgbClr val="2C2D30"/>
                </a:solidFill>
                <a:effectLst/>
                <a:latin typeface="Proxima Nova Regular"/>
              </a:rPr>
            </a:br>
            <a:endParaRPr lang="en-US" sz="2800" b="0" i="0">
              <a:solidFill>
                <a:srgbClr val="2C2D30"/>
              </a:solidFill>
              <a:effectLst/>
              <a:latin typeface="Proxima Nova Regular"/>
            </a:endParaRPr>
          </a:p>
          <a:p>
            <a:r>
              <a:rPr lang="en-US" sz="2800" b="0" i="0">
                <a:solidFill>
                  <a:srgbClr val="2C2D30"/>
                </a:solidFill>
                <a:effectLst/>
                <a:latin typeface="Proxima Nova Regular"/>
                <a:ea typeface="Calibri" panose="020F0502020204030204" pitchFamily="34" charset="0"/>
                <a:cs typeface="Times New Roman" panose="02020603050405020304" pitchFamily="18" charset="0"/>
              </a:rPr>
              <a:t>Photo source:  https://www.shutterstock.com/search/black-woman-child-kindergarten</a:t>
            </a:r>
          </a:p>
          <a:p>
            <a:endParaRPr lang="en-US" sz="180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15</a:t>
            </a:fld>
            <a:endParaRPr lang="en-US"/>
          </a:p>
        </p:txBody>
      </p:sp>
    </p:spTree>
    <p:extLst>
      <p:ext uri="{BB962C8B-B14F-4D97-AF65-F5344CB8AC3E}">
        <p14:creationId xmlns:p14="http://schemas.microsoft.com/office/powerpoint/2010/main" val="1653936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spcBef>
                <a:spcPts val="1200"/>
              </a:spcBef>
              <a:spcAft>
                <a:spcPts val="600"/>
              </a:spcAft>
              <a:buFont typeface="Arial" panose="020B0604020202020204" pitchFamily="34" charset="0"/>
              <a:buChar char="•"/>
            </a:pPr>
            <a:r>
              <a:rPr lang="en-US" sz="180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Direct families to all the materials available to them</a:t>
            </a:r>
          </a:p>
          <a:p>
            <a:pPr marL="285750" marR="0" indent="-285750">
              <a:spcBef>
                <a:spcPts val="1200"/>
              </a:spcBef>
              <a:spcAft>
                <a:spcPts val="600"/>
              </a:spcAft>
              <a:buFont typeface="Arial" panose="020B0604020202020204" pitchFamily="34" charset="0"/>
              <a:buChar char="•"/>
            </a:pPr>
            <a:r>
              <a:rPr lang="en-US" sz="180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Allow families 20 minutes to create a draft vision board (let them know they can always add to the board)</a:t>
            </a:r>
          </a:p>
          <a:p>
            <a:pPr marL="285750" marR="0" indent="-285750">
              <a:spcBef>
                <a:spcPts val="1200"/>
              </a:spcBef>
              <a:spcAft>
                <a:spcPts val="600"/>
              </a:spcAft>
              <a:buFont typeface="Arial" panose="020B0604020202020204" pitchFamily="34" charset="0"/>
              <a:buChar char="•"/>
            </a:pPr>
            <a:r>
              <a:rPr lang="en-US" sz="180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Play music and encourage families to engage in organic conversation or provide the conversations starters handout. (See materials for handout)</a:t>
            </a:r>
          </a:p>
          <a:p>
            <a:pPr marL="285750" marR="0" indent="-285750">
              <a:spcBef>
                <a:spcPts val="1200"/>
              </a:spcBef>
              <a:spcAft>
                <a:spcPts val="600"/>
              </a:spcAft>
              <a:buFont typeface="Arial" panose="020B0604020202020204" pitchFamily="34" charset="0"/>
              <a:buChar char="•"/>
            </a:pPr>
            <a:endParaRPr lang="en-US" sz="180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200"/>
              </a:spcBef>
              <a:spcAft>
                <a:spcPts val="600"/>
              </a:spcAft>
              <a:buFont typeface="Arial" panose="020B0604020202020204" pitchFamily="34" charset="0"/>
              <a:buNone/>
            </a:pPr>
            <a:r>
              <a:rPr lang="en-US" sz="180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Photo Source:  https://www.rachellewelling.com/blog/how-to-create-a-2020-digital-vision-board</a:t>
            </a:r>
          </a:p>
        </p:txBody>
      </p:sp>
      <p:sp>
        <p:nvSpPr>
          <p:cNvPr id="4" name="Slide Number Placeholder 3"/>
          <p:cNvSpPr>
            <a:spLocks noGrp="1"/>
          </p:cNvSpPr>
          <p:nvPr>
            <p:ph type="sldNum" sz="quarter" idx="5"/>
          </p:nvPr>
        </p:nvSpPr>
        <p:spPr/>
        <p:txBody>
          <a:bodyPr/>
          <a:lstStyle/>
          <a:p>
            <a:fld id="{41540619-EF92-C248-91FA-8621102DF8AB}" type="slidenum">
              <a:rPr lang="en-US" smtClean="0"/>
              <a:t>16</a:t>
            </a:fld>
            <a:endParaRPr lang="en-US"/>
          </a:p>
        </p:txBody>
      </p:sp>
    </p:spTree>
    <p:extLst>
      <p:ext uri="{BB962C8B-B14F-4D97-AF65-F5344CB8AC3E}">
        <p14:creationId xmlns:p14="http://schemas.microsoft.com/office/powerpoint/2010/main" val="108322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17</a:t>
            </a:fld>
            <a:endParaRPr lang="en-US"/>
          </a:p>
        </p:txBody>
      </p:sp>
    </p:spTree>
    <p:extLst>
      <p:ext uri="{BB962C8B-B14F-4D97-AF65-F5344CB8AC3E}">
        <p14:creationId xmlns:p14="http://schemas.microsoft.com/office/powerpoint/2010/main" val="3254742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200"/>
              </a:spcBef>
              <a:spcAft>
                <a:spcPts val="600"/>
              </a:spcAft>
              <a:buFont typeface="Arial" panose="020B0604020202020204" pitchFamily="34" charset="0"/>
              <a:buNone/>
            </a:pPr>
            <a:endParaRPr lang="en-US" sz="180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18</a:t>
            </a:fld>
            <a:endParaRPr lang="en-US"/>
          </a:p>
        </p:txBody>
      </p:sp>
    </p:spTree>
    <p:extLst>
      <p:ext uri="{BB962C8B-B14F-4D97-AF65-F5344CB8AC3E}">
        <p14:creationId xmlns:p14="http://schemas.microsoft.com/office/powerpoint/2010/main" val="923718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600"/>
              </a:spcAft>
              <a:defRPr/>
            </a:pPr>
            <a:r>
              <a:rPr lang="en-US" sz="1800">
                <a:solidFill>
                  <a:srgbClr val="44546A"/>
                </a:solidFill>
                <a:effectLst/>
                <a:latin typeface="Calibri"/>
                <a:ea typeface="Calibri"/>
                <a:cs typeface="Calibri"/>
              </a:rPr>
              <a:t>Facilitator:</a:t>
            </a:r>
            <a:r>
              <a:rPr lang="en-US" sz="1800">
                <a:solidFill>
                  <a:srgbClr val="44546A"/>
                </a:solidFill>
                <a:latin typeface="Calibri"/>
                <a:ea typeface="Calibri"/>
                <a:cs typeface="Calibri"/>
              </a:rPr>
              <a:t> </a:t>
            </a:r>
            <a:r>
              <a:rPr lang="en-US" sz="1800">
                <a:solidFill>
                  <a:srgbClr val="44546A"/>
                </a:solidFill>
                <a:effectLst/>
                <a:latin typeface="Calibri"/>
                <a:ea typeface="Calibri"/>
                <a:cs typeface="Calibri"/>
              </a:rPr>
              <a:t> </a:t>
            </a:r>
            <a:r>
              <a:rPr lang="en-US" sz="1800"/>
              <a:t>Ask families to work together to discuss what they see for themselves in the future and what support do they need from their child’s school to achieve these hopes and dreams?</a:t>
            </a:r>
            <a:endParaRPr lang="en-US" sz="120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1200"/>
              </a:spcBef>
              <a:spcAft>
                <a:spcPts val="600"/>
              </a:spcAft>
              <a:buFont typeface="Arial" panose="020B0604020202020204" pitchFamily="34" charset="0"/>
              <a:buNone/>
            </a:pPr>
            <a:endParaRPr lang="en-US" sz="1800">
              <a:solidFill>
                <a:srgbClr val="44546A"/>
              </a:solidFill>
              <a:effectLst/>
              <a:latin typeface="Calibri" panose="020F0502020204030204" pitchFamily="34" charset="0"/>
              <a:ea typeface="Calibri" panose="020F0502020204030204" pitchFamily="34" charset="0"/>
              <a:cs typeface="Times New Roman" panose="02020603050405020304" pitchFamily="18" charset="0"/>
            </a:endParaRPr>
          </a:p>
          <a:p>
            <a:pPr marL="457200" marR="0" indent="-457200">
              <a:spcBef>
                <a:spcPts val="1200"/>
              </a:spcBef>
              <a:spcAft>
                <a:spcPts val="600"/>
              </a:spcAft>
              <a:buFont typeface="Arial" panose="020B0604020202020204" pitchFamily="34" charset="0"/>
              <a:buChar char="•"/>
            </a:pPr>
            <a:r>
              <a:rPr lang="en-US" sz="2800"/>
              <a:t>Break the families into small groups</a:t>
            </a:r>
            <a:endParaRPr lang="en-US" sz="2800">
              <a:ea typeface="Calibri"/>
              <a:cs typeface="Calibri"/>
            </a:endParaRPr>
          </a:p>
          <a:p>
            <a:pPr marL="457200" indent="-457200">
              <a:spcBef>
                <a:spcPts val="1200"/>
              </a:spcBef>
              <a:spcAft>
                <a:spcPts val="600"/>
              </a:spcAft>
              <a:buFont typeface="Arial" panose="020B0604020202020204" pitchFamily="34" charset="0"/>
              <a:buChar char="•"/>
            </a:pPr>
            <a:r>
              <a:rPr lang="en-US" sz="2800"/>
              <a:t>In large group:  Ask individuals to share their responses t</a:t>
            </a:r>
            <a:endParaRPr lang="en-US" sz="2800">
              <a:ea typeface="Calibri"/>
              <a:cs typeface="Calibri"/>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20</a:t>
            </a:fld>
            <a:endParaRPr lang="en-US"/>
          </a:p>
        </p:txBody>
      </p:sp>
    </p:spTree>
    <p:extLst>
      <p:ext uri="{BB962C8B-B14F-4D97-AF65-F5344CB8AC3E}">
        <p14:creationId xmlns:p14="http://schemas.microsoft.com/office/powerpoint/2010/main" val="2166350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ea typeface="Times New Roman" panose="02020603050405020304" pitchFamily="18" charset="0"/>
                <a:cs typeface="Arial"/>
              </a:rPr>
              <a:t>Session 2: Learning from Each Other: Effective Communication</a:t>
            </a:r>
            <a:r>
              <a:rPr lang="en-US" sz="1200">
                <a:ea typeface="Times New Roman" panose="02020603050405020304" pitchFamily="18" charset="0"/>
                <a:cs typeface="Arial"/>
              </a:rPr>
              <a:t>—This session allows families time to discuss ways to have effective communication teachers, and school leaders. </a:t>
            </a:r>
          </a:p>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22</a:t>
            </a:fld>
            <a:endParaRPr lang="en-US"/>
          </a:p>
        </p:txBody>
      </p:sp>
    </p:spTree>
    <p:extLst>
      <p:ext uri="{BB962C8B-B14F-4D97-AF65-F5344CB8AC3E}">
        <p14:creationId xmlns:p14="http://schemas.microsoft.com/office/powerpoint/2010/main" val="1372982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a:t>
            </a:r>
          </a:p>
          <a:p>
            <a:endParaRPr lang="en-US"/>
          </a:p>
          <a:p>
            <a:r>
              <a:rPr lang="en-US"/>
              <a:t>List school activities and announcements you would like to share with the families </a:t>
            </a:r>
          </a:p>
        </p:txBody>
      </p:sp>
      <p:sp>
        <p:nvSpPr>
          <p:cNvPr id="4" name="Slide Number Placeholder 3"/>
          <p:cNvSpPr>
            <a:spLocks noGrp="1"/>
          </p:cNvSpPr>
          <p:nvPr>
            <p:ph type="sldNum" sz="quarter" idx="5"/>
          </p:nvPr>
        </p:nvSpPr>
        <p:spPr/>
        <p:txBody>
          <a:bodyPr/>
          <a:lstStyle/>
          <a:p>
            <a:fld id="{41540619-EF92-C248-91FA-8621102DF8AB}" type="slidenum">
              <a:rPr lang="en-US" smtClean="0"/>
              <a:t>4</a:t>
            </a:fld>
            <a:endParaRPr lang="en-US"/>
          </a:p>
        </p:txBody>
      </p:sp>
    </p:spTree>
    <p:extLst>
      <p:ext uri="{BB962C8B-B14F-4D97-AF65-F5344CB8AC3E}">
        <p14:creationId xmlns:p14="http://schemas.microsoft.com/office/powerpoint/2010/main" val="361265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1200"/>
              </a:spcBef>
              <a:spcAft>
                <a:spcPts val="300"/>
              </a:spcAft>
            </a:pPr>
            <a:r>
              <a:rPr lang="en-US" sz="1800" b="0">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rPr>
              <a:t>Ready Set Succeed is a community-wide, relationship-based approach to improve preschool to kindergarten transitions for Black children and their families in Flint. The initiative includes six components strategically created to engage all important adults in a student’s life—community partners, families, educators, school leaders— as well as the students themselves, to all be ready for the kindergarten transition.  </a:t>
            </a:r>
            <a:endParaRPr lang="en-US" sz="1800" b="1">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300"/>
              </a:spcAft>
            </a:pPr>
            <a:r>
              <a:rPr lang="en-US" sz="1800" b="1">
                <a:solidFill>
                  <a:srgbClr val="1C252D"/>
                </a:solidFill>
                <a:effectLst/>
                <a:latin typeface="Calibri" panose="020F0502020204030204" pitchFamily="34" charset="0"/>
                <a:ea typeface="Calibri" panose="020F0502020204030204" pitchFamily="34" charset="0"/>
                <a:cs typeface="Calibri" panose="020F0502020204030204" pitchFamily="34" charset="0"/>
              </a:rPr>
              <a:t>The overarching goal of Ready Set Succeed is to improve kindergarten transitions in Flint, with a focus on racial equity.</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1200"/>
              </a:spcBef>
              <a:spcAft>
                <a:spcPts val="300"/>
              </a:spcAft>
            </a:pPr>
            <a:r>
              <a:rPr lang="en-US" sz="1800" b="0">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rPr>
              <a:t>To achieve this goal, </a:t>
            </a:r>
            <a:r>
              <a:rPr lang="en-US" sz="1800" b="0">
                <a:solidFill>
                  <a:srgbClr val="00507F"/>
                </a:solidFill>
                <a:effectLst/>
                <a:latin typeface="Calibri" panose="020F0502020204030204" pitchFamily="34" charset="0"/>
                <a:ea typeface="Calibri" panose="020F0502020204030204" pitchFamily="34" charset="0"/>
                <a:cs typeface="Calibri" panose="020F0502020204030204" pitchFamily="34" charset="0"/>
              </a:rPr>
              <a:t>Ready Set Succeed includes six components to strengthen relationships between kindergarten and preschool educators, help families navigate the kindergarten transition, familiarize scholars with the kindergarten environment, and address issue of racial bias against Black children head-on. </a:t>
            </a:r>
            <a:r>
              <a:rPr lang="en-US" sz="1800" b="0">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rPr>
              <a:t>Each components provides tailored content to the major partners in a child’s life and education.  </a:t>
            </a:r>
            <a:r>
              <a:rPr lang="en-US" sz="1800" b="0">
                <a:solidFill>
                  <a:srgbClr val="00507F"/>
                </a:solidFill>
                <a:effectLst/>
                <a:latin typeface="Calibri" panose="020F0502020204030204" pitchFamily="34" charset="0"/>
                <a:ea typeface="Calibri" panose="020F0502020204030204" pitchFamily="34" charset="0"/>
                <a:cs typeface="Calibri" panose="020F0502020204030204" pitchFamily="34" charset="0"/>
              </a:rPr>
              <a:t>The six core components will together transform kindergarten transitions for students in Flint.</a:t>
            </a:r>
            <a:endParaRPr lang="en-US" sz="1800" b="1">
              <a:solidFill>
                <a:srgbClr val="00507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15000"/>
              </a:lnSpc>
              <a:spcBef>
                <a:spcPts val="1200"/>
              </a:spcBef>
              <a:spcAft>
                <a:spcPts val="300"/>
              </a:spcAft>
            </a:pPr>
            <a:r>
              <a:rPr lang="en-US" sz="1800">
                <a:solidFill>
                  <a:srgbClr val="1C252D"/>
                </a:solidFill>
                <a:effectLst/>
                <a:latin typeface="Calibri" panose="020F0502020204030204" pitchFamily="34" charset="0"/>
                <a:ea typeface="Calibri" panose="020F0502020204030204" pitchFamily="34" charset="0"/>
                <a:cs typeface="Calibri" panose="020F0502020204030204" pitchFamily="34" charset="0"/>
              </a:rPr>
              <a:t> </a:t>
            </a:r>
            <a:endParaRPr lang="en-US" sz="1800">
              <a:solidFill>
                <a:srgbClr val="1C252D"/>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6</a:t>
            </a:fld>
            <a:endParaRPr lang="en-US"/>
          </a:p>
        </p:txBody>
      </p:sp>
    </p:spTree>
    <p:extLst>
      <p:ext uri="{BB962C8B-B14F-4D97-AF65-F5344CB8AC3E}">
        <p14:creationId xmlns:p14="http://schemas.microsoft.com/office/powerpoint/2010/main" val="2448274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Facilitator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ea typeface="Calibri"/>
                <a:cs typeface="Calibri"/>
              </a:rPr>
              <a:t>Professional Development on Culturally Responsive Instruction</a:t>
            </a:r>
            <a:r>
              <a:rPr lang="en-US">
                <a:ea typeface="Calibri"/>
                <a:cs typeface="Calibri"/>
              </a:rPr>
              <a:t>:  </a:t>
            </a:r>
            <a:r>
              <a:rPr lang="en-US" sz="1200" i="0">
                <a:effectLst/>
              </a:rPr>
              <a:t>This core component sets the foundation for all other work in Ready Set Succeed. Preschool and kindergarten educators and school leaders will complete PD with an improved understanding of th</a:t>
            </a:r>
            <a:r>
              <a:rPr lang="en-US" sz="1200"/>
              <a:t>e link between racial </a:t>
            </a:r>
            <a:r>
              <a:rPr lang="en-US" sz="1200" i="0">
                <a:effectLst/>
              </a:rPr>
              <a:t>systems of oppression, implicit biases, and culturally responsive Instruction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Building Bridges: </a:t>
            </a:r>
            <a:r>
              <a:rPr lang="en-US" sz="1200">
                <a:solidFill>
                  <a:srgbClr val="1C252D"/>
                </a:solidFill>
                <a:effectLst/>
                <a:ea typeface="Calibri"/>
                <a:cs typeface="Times New Roman"/>
              </a:rPr>
              <a:t>Four meetings</a:t>
            </a:r>
            <a:r>
              <a:rPr lang="en-US" sz="1200" strike="sngStrike">
                <a:solidFill>
                  <a:srgbClr val="1C252D"/>
                </a:solidFill>
                <a:effectLst/>
                <a:ea typeface="Calibri"/>
                <a:cs typeface="Times New Roman"/>
              </a:rPr>
              <a:t> </a:t>
            </a:r>
            <a:r>
              <a:rPr lang="en-US" sz="1200">
                <a:solidFill>
                  <a:srgbClr val="1C252D"/>
                </a:solidFill>
                <a:effectLst/>
                <a:ea typeface="Calibri"/>
                <a:cs typeface="Times New Roman"/>
              </a:rPr>
              <a:t>of educators and school leaders across Flint to break down silos and create common goals and shared understanding between PreK and Kindergarten educators.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Family Visits: </a:t>
            </a:r>
            <a:r>
              <a:rPr lang="en-US" sz="1200" b="0" i="0">
                <a:solidFill>
                  <a:srgbClr val="1C252D"/>
                </a:solidFill>
                <a:effectLst/>
              </a:rPr>
              <a:t>Support strong home–school connections by partnering with families as experts in their children’s education. This includes sharing real-time information about the children’s development and co-creating educational goals.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Buddy Visits: </a:t>
            </a:r>
            <a:r>
              <a:rPr lang="en-US" sz="1200" b="0" i="0">
                <a:solidFill>
                  <a:srgbClr val="1C252D"/>
                </a:solidFill>
                <a:effectLst/>
              </a:rPr>
              <a:t>Preschool children will be paired with </a:t>
            </a:r>
            <a:r>
              <a:rPr lang="en-US" sz="1200" b="0" i="0">
                <a:solidFill>
                  <a:srgbClr val="000000"/>
                </a:solidFill>
                <a:effectLst/>
              </a:rPr>
              <a:t>classroom buddies in Kindergarten to help them become familiar with the elementary school experience.</a:t>
            </a:r>
            <a:endParaRPr lang="en-US" sz="120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effectLst/>
              </a:rPr>
              <a:t>Direct Family Engagement &amp; Advocacy Activities: </a:t>
            </a:r>
            <a:r>
              <a:rPr lang="en-US" sz="1200">
                <a:solidFill>
                  <a:srgbClr val="1C252D"/>
                </a:solidFill>
                <a:effectLst/>
                <a:ea typeface="Calibri"/>
                <a:cs typeface="Times New Roman"/>
              </a:rPr>
              <a:t>Meetings to strengthen the </a:t>
            </a:r>
            <a:r>
              <a:rPr lang="en-US" sz="1200" b="0" i="0">
                <a:solidFill>
                  <a:srgbClr val="1C252D"/>
                </a:solidFill>
                <a:effectLst/>
              </a:rPr>
              <a:t>educational advocacy skills of families and caregivers to better support their children as they transition into kindergarten and throughout their educational career.</a:t>
            </a:r>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a:effectLst/>
              <a:ea typeface="Calibri"/>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a typeface="Calibri"/>
              <a:cs typeface="Arial"/>
            </a:endParaRPr>
          </a:p>
        </p:txBody>
      </p:sp>
      <p:sp>
        <p:nvSpPr>
          <p:cNvPr id="4" name="Slide Number Placeholder 3"/>
          <p:cNvSpPr>
            <a:spLocks noGrp="1"/>
          </p:cNvSpPr>
          <p:nvPr>
            <p:ph type="sldNum" sz="quarter" idx="5"/>
          </p:nvPr>
        </p:nvSpPr>
        <p:spPr/>
        <p:txBody>
          <a:bodyPr/>
          <a:lstStyle/>
          <a:p>
            <a:fld id="{41540619-EF92-C248-91FA-8621102DF8AB}" type="slidenum">
              <a:rPr lang="en-US" smtClean="0"/>
              <a:t>7</a:t>
            </a:fld>
            <a:endParaRPr lang="en-US"/>
          </a:p>
        </p:txBody>
      </p:sp>
    </p:spTree>
    <p:extLst>
      <p:ext uri="{BB962C8B-B14F-4D97-AF65-F5344CB8AC3E}">
        <p14:creationId xmlns:p14="http://schemas.microsoft.com/office/powerpoint/2010/main" val="1901927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8</a:t>
            </a:fld>
            <a:endParaRPr lang="en-US"/>
          </a:p>
        </p:txBody>
      </p:sp>
    </p:spTree>
    <p:extLst>
      <p:ext uri="{BB962C8B-B14F-4D97-AF65-F5344CB8AC3E}">
        <p14:creationId xmlns:p14="http://schemas.microsoft.com/office/powerpoint/2010/main" val="1099816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10</a:t>
            </a:fld>
            <a:endParaRPr lang="en-US"/>
          </a:p>
        </p:txBody>
      </p:sp>
    </p:spTree>
    <p:extLst>
      <p:ext uri="{BB962C8B-B14F-4D97-AF65-F5344CB8AC3E}">
        <p14:creationId xmlns:p14="http://schemas.microsoft.com/office/powerpoint/2010/main" val="4080767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11</a:t>
            </a:fld>
            <a:endParaRPr lang="en-US"/>
          </a:p>
        </p:txBody>
      </p:sp>
    </p:spTree>
    <p:extLst>
      <p:ext uri="{BB962C8B-B14F-4D97-AF65-F5344CB8AC3E}">
        <p14:creationId xmlns:p14="http://schemas.microsoft.com/office/powerpoint/2010/main" val="215471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a:t>
            </a:r>
          </a:p>
          <a:p>
            <a:pPr marL="171450" indent="-171450">
              <a:buFont typeface="Arial" panose="020B0604020202020204" pitchFamily="34" charset="0"/>
              <a:buChar char="•"/>
            </a:pPr>
            <a:r>
              <a:rPr lang="en-US"/>
              <a:t>Review what a vision board is and explain the boards can include photos, phrases, words, quotes, drawings, or anything that captures your vision</a:t>
            </a:r>
          </a:p>
          <a:p>
            <a:pPr marL="171450" indent="-171450">
              <a:buFont typeface="Arial" panose="020B0604020202020204" pitchFamily="34" charset="0"/>
              <a:buChar char="•"/>
            </a:pPr>
            <a:endParaRPr lang="en-US"/>
          </a:p>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fld id="{41540619-EF92-C248-91FA-8621102DF8AB}" type="slidenum">
              <a:rPr lang="en-US" smtClean="0"/>
              <a:t>13</a:t>
            </a:fld>
            <a:endParaRPr lang="en-US"/>
          </a:p>
        </p:txBody>
      </p:sp>
    </p:spTree>
    <p:extLst>
      <p:ext uri="{BB962C8B-B14F-4D97-AF65-F5344CB8AC3E}">
        <p14:creationId xmlns:p14="http://schemas.microsoft.com/office/powerpoint/2010/main" val="2737167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spcBef>
                <a:spcPts val="1200"/>
              </a:spcBef>
              <a:spcAft>
                <a:spcPts val="600"/>
              </a:spcAft>
              <a:buFont typeface="Arial" panose="020B0604020202020204" pitchFamily="34" charset="0"/>
              <a:buNone/>
            </a:pPr>
            <a:r>
              <a:rPr lang="en-US" sz="1800">
                <a:solidFill>
                  <a:srgbClr val="44546A"/>
                </a:solidFill>
                <a:effectLst/>
                <a:latin typeface="Calibri" panose="020F0502020204030204" pitchFamily="34" charset="0"/>
                <a:ea typeface="Calibri" panose="020F0502020204030204" pitchFamily="34" charset="0"/>
                <a:cs typeface="Times New Roman" panose="02020603050405020304" pitchFamily="18" charset="0"/>
              </a:rPr>
              <a:t>Photo Source:  https://www.rachellewelling.com/blog/how-to-create-a-2020-digital-vision-board</a:t>
            </a:r>
          </a:p>
        </p:txBody>
      </p:sp>
      <p:sp>
        <p:nvSpPr>
          <p:cNvPr id="4" name="Slide Number Placeholder 3"/>
          <p:cNvSpPr>
            <a:spLocks noGrp="1"/>
          </p:cNvSpPr>
          <p:nvPr>
            <p:ph type="sldNum" sz="quarter" idx="5"/>
          </p:nvPr>
        </p:nvSpPr>
        <p:spPr/>
        <p:txBody>
          <a:bodyPr/>
          <a:lstStyle/>
          <a:p>
            <a:fld id="{41540619-EF92-C248-91FA-8621102DF8AB}" type="slidenum">
              <a:rPr lang="en-US" smtClean="0"/>
              <a:t>14</a:t>
            </a:fld>
            <a:endParaRPr lang="en-US"/>
          </a:p>
        </p:txBody>
      </p:sp>
    </p:spTree>
    <p:extLst>
      <p:ext uri="{BB962C8B-B14F-4D97-AF65-F5344CB8AC3E}">
        <p14:creationId xmlns:p14="http://schemas.microsoft.com/office/powerpoint/2010/main" val="3097361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0.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5" y="2409026"/>
            <a:ext cx="4081941" cy="1413164"/>
          </a:xfrm>
        </p:spPr>
        <p:txBody>
          <a:bodyPr anchor="ctr">
            <a:noAutofit/>
          </a:bodyPr>
          <a:lstStyle>
            <a:lvl1pPr marL="0" indent="0">
              <a:buNone/>
              <a:defRPr sz="5400" b="1" i="0">
                <a:ln w="15875">
                  <a:solidFill>
                    <a:srgbClr val="00BBB4"/>
                  </a:solidFill>
                </a:ln>
                <a:solidFill>
                  <a:srgbClr val="00BBB4"/>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BUILDING BRIDGES:</a:t>
            </a:r>
            <a:endParaRPr lang="en-US"/>
          </a:p>
        </p:txBody>
      </p:sp>
      <p:pic>
        <p:nvPicPr>
          <p:cNvPr id="17" name="Picture 16">
            <a:extLst>
              <a:ext uri="{FF2B5EF4-FFF2-40B4-BE49-F238E27FC236}">
                <a16:creationId xmlns:a16="http://schemas.microsoft.com/office/drawing/2014/main" id="{1976178A-F188-DF46-925F-9A73C19AF354}"/>
              </a:ext>
            </a:extLst>
          </p:cNvPr>
          <p:cNvPicPr>
            <a:picLocks noChangeAspect="1"/>
          </p:cNvPicPr>
          <p:nvPr userDrawn="1"/>
        </p:nvPicPr>
        <p:blipFill rotWithShape="1">
          <a:blip r:embed="rId3"/>
          <a:srcRect t="35909" b="35526"/>
          <a:stretch/>
        </p:blipFill>
        <p:spPr>
          <a:xfrm>
            <a:off x="3090909" y="465188"/>
            <a:ext cx="1993709" cy="569498"/>
          </a:xfrm>
          <a:prstGeom prst="rect">
            <a:avLst/>
          </a:prstGeom>
        </p:spPr>
      </p:pic>
      <p:pic>
        <p:nvPicPr>
          <p:cNvPr id="18" name="Picture 17">
            <a:extLst>
              <a:ext uri="{FF2B5EF4-FFF2-40B4-BE49-F238E27FC236}">
                <a16:creationId xmlns:a16="http://schemas.microsoft.com/office/drawing/2014/main" id="{D57151D9-E3D4-EE4E-9DFC-2C6F12BD2945}"/>
              </a:ext>
            </a:extLst>
          </p:cNvPr>
          <p:cNvPicPr>
            <a:picLocks noChangeAspect="1"/>
          </p:cNvPicPr>
          <p:nvPr userDrawn="1"/>
        </p:nvPicPr>
        <p:blipFill>
          <a:blip r:embed="rId4"/>
          <a:stretch>
            <a:fillRect/>
          </a:stretch>
        </p:blipFill>
        <p:spPr>
          <a:xfrm>
            <a:off x="779426" y="465188"/>
            <a:ext cx="1951265" cy="573902"/>
          </a:xfrm>
          <a:prstGeom prst="rect">
            <a:avLst/>
          </a:prstGeom>
        </p:spPr>
      </p:pic>
      <p:sp>
        <p:nvSpPr>
          <p:cNvPr id="23" name="Text Placeholder 9">
            <a:extLst>
              <a:ext uri="{FF2B5EF4-FFF2-40B4-BE49-F238E27FC236}">
                <a16:creationId xmlns:a16="http://schemas.microsoft.com/office/drawing/2014/main" id="{2C2DB3F7-2FB6-B247-BBBD-03A6321A5049}"/>
              </a:ext>
            </a:extLst>
          </p:cNvPr>
          <p:cNvSpPr>
            <a:spLocks noGrp="1"/>
          </p:cNvSpPr>
          <p:nvPr>
            <p:ph type="body" sz="quarter" idx="11" hasCustomPrompt="1"/>
          </p:nvPr>
        </p:nvSpPr>
        <p:spPr>
          <a:xfrm>
            <a:off x="779426" y="3928574"/>
            <a:ext cx="3997846" cy="332509"/>
          </a:xfrm>
        </p:spPr>
        <p:txBody>
          <a:bodyPr anchor="ctr">
            <a:noAutofit/>
          </a:bodyPr>
          <a:lstStyle>
            <a:lvl1pPr marL="0" indent="0">
              <a:buNone/>
              <a:defRPr sz="2000" b="1" i="0">
                <a:solidFill>
                  <a:schemeClr val="tx1">
                    <a:lumMod val="95000"/>
                    <a:lumOff val="5000"/>
                  </a:schemeClr>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BUILDING RELATIONSHIPS</a:t>
            </a:r>
            <a:endParaRPr lang="en-US"/>
          </a:p>
        </p:txBody>
      </p:sp>
      <p:sp>
        <p:nvSpPr>
          <p:cNvPr id="25" name="SmartArt Placeholder 2">
            <a:extLst>
              <a:ext uri="{FF2B5EF4-FFF2-40B4-BE49-F238E27FC236}">
                <a16:creationId xmlns:a16="http://schemas.microsoft.com/office/drawing/2014/main" id="{1986EE8A-9B9C-E14B-A978-BA02F6340A34}"/>
              </a:ext>
            </a:extLst>
          </p:cNvPr>
          <p:cNvSpPr>
            <a:spLocks noGrp="1"/>
          </p:cNvSpPr>
          <p:nvPr>
            <p:ph type="dgm" sz="quarter" idx="13"/>
          </p:nvPr>
        </p:nvSpPr>
        <p:spPr>
          <a:xfrm>
            <a:off x="811510" y="4367466"/>
            <a:ext cx="2479273" cy="50175"/>
          </a:xfrm>
          <a:prstGeom prst="roundRect">
            <a:avLst>
              <a:gd name="adj" fmla="val 50000"/>
            </a:avLst>
          </a:prstGeom>
          <a:solidFill>
            <a:srgbClr val="A8426B"/>
          </a:solidFill>
        </p:spPr>
        <p:txBody>
          <a:bodyPr/>
          <a:lstStyle>
            <a:lvl1pPr>
              <a:defRPr>
                <a:noFill/>
              </a:defRPr>
            </a:lvl1pPr>
          </a:lstStyle>
          <a:p>
            <a:endParaRPr lang="en-US"/>
          </a:p>
        </p:txBody>
      </p:sp>
      <p:sp>
        <p:nvSpPr>
          <p:cNvPr id="28" name="Text Placeholder 11">
            <a:extLst>
              <a:ext uri="{FF2B5EF4-FFF2-40B4-BE49-F238E27FC236}">
                <a16:creationId xmlns:a16="http://schemas.microsoft.com/office/drawing/2014/main" id="{8052AC6E-846E-9842-8385-65E34E759335}"/>
              </a:ext>
            </a:extLst>
          </p:cNvPr>
          <p:cNvSpPr>
            <a:spLocks noGrp="1"/>
          </p:cNvSpPr>
          <p:nvPr>
            <p:ph type="body" sz="quarter" idx="12" hasCustomPrompt="1"/>
          </p:nvPr>
        </p:nvSpPr>
        <p:spPr>
          <a:xfrm>
            <a:off x="779426" y="4524025"/>
            <a:ext cx="4394458" cy="305334"/>
          </a:xfrm>
        </p:spPr>
        <p:txBody>
          <a:bodyPr anchor="ctr">
            <a:normAutofit/>
          </a:bodyPr>
          <a:lstStyle>
            <a:lvl1pPr marL="0" indent="0">
              <a:buNone/>
              <a:defRPr sz="2000" b="1" i="0">
                <a:solidFill>
                  <a:schemeClr val="bg2">
                    <a:lumMod val="50000"/>
                  </a:schemeClr>
                </a:solidFill>
                <a:latin typeface="Arial" panose="020B0604020202020204" pitchFamily="34" charset="0"/>
                <a:cs typeface="Arial" panose="020B0604020202020204" pitchFamily="34" charset="0"/>
              </a:defRPr>
            </a:lvl1pPr>
          </a:lstStyle>
          <a:p>
            <a:pPr lvl="0"/>
            <a:r>
              <a:rPr lang="en-US">
                <a:effectLst/>
              </a:rPr>
              <a:t>Presenter Name | Title</a:t>
            </a:r>
            <a:endParaRPr lang="en-US"/>
          </a:p>
        </p:txBody>
      </p:sp>
      <p:sp>
        <p:nvSpPr>
          <p:cNvPr id="30" name="Text Placeholder 11">
            <a:extLst>
              <a:ext uri="{FF2B5EF4-FFF2-40B4-BE49-F238E27FC236}">
                <a16:creationId xmlns:a16="http://schemas.microsoft.com/office/drawing/2014/main" id="{48524939-0B59-E24A-AFBD-B6A8117F298C}"/>
              </a:ext>
            </a:extLst>
          </p:cNvPr>
          <p:cNvSpPr>
            <a:spLocks noGrp="1"/>
          </p:cNvSpPr>
          <p:nvPr>
            <p:ph type="body" sz="quarter" idx="14" hasCustomPrompt="1"/>
          </p:nvPr>
        </p:nvSpPr>
        <p:spPr>
          <a:xfrm>
            <a:off x="779426" y="4976694"/>
            <a:ext cx="4394458" cy="305334"/>
          </a:xfrm>
        </p:spPr>
        <p:txBody>
          <a:bodyPr anchor="ctr">
            <a:normAutofit/>
          </a:bodyPr>
          <a:lstStyle>
            <a:lvl1pPr marL="0" indent="0">
              <a:buNone/>
              <a:defRPr sz="2000" b="1" i="0">
                <a:solidFill>
                  <a:schemeClr val="tx1">
                    <a:lumMod val="95000"/>
                    <a:lumOff val="5000"/>
                  </a:schemeClr>
                </a:solidFill>
                <a:latin typeface="Arial" panose="020B0604020202020204" pitchFamily="34" charset="0"/>
                <a:cs typeface="Arial" panose="020B0604020202020204" pitchFamily="34" charset="0"/>
              </a:defRPr>
            </a:lvl1pPr>
          </a:lstStyle>
          <a:p>
            <a:pPr lvl="0"/>
            <a:r>
              <a:rPr lang="en-US">
                <a:effectLst/>
              </a:rPr>
              <a:t>Flint Educators &amp; School Leaders</a:t>
            </a:r>
            <a:endParaRPr lang="en-US"/>
          </a:p>
        </p:txBody>
      </p:sp>
    </p:spTree>
    <p:extLst>
      <p:ext uri="{BB962C8B-B14F-4D97-AF65-F5344CB8AC3E}">
        <p14:creationId xmlns:p14="http://schemas.microsoft.com/office/powerpoint/2010/main" val="348415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443453" y="2303362"/>
            <a:ext cx="4123134" cy="1318683"/>
          </a:xfrm>
        </p:spPr>
        <p:txBody>
          <a:bodyPr anchor="ctr">
            <a:noAutofit/>
          </a:bodyPr>
          <a:lstStyle>
            <a:lvl1pPr marL="0" indent="0">
              <a:buNone/>
              <a:defRPr sz="50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SHOULDER</a:t>
            </a:r>
            <a:br>
              <a:rPr lang="en-US">
                <a:effectLst/>
              </a:rPr>
            </a:br>
            <a:r>
              <a:rPr lang="en-US">
                <a:effectLst/>
              </a:rPr>
              <a:t>PARTNERS</a:t>
            </a:r>
            <a:endParaRPr lang="en-US"/>
          </a:p>
        </p:txBody>
      </p:sp>
      <p:sp>
        <p:nvSpPr>
          <p:cNvPr id="9" name="Text Placeholder 11">
            <a:extLst>
              <a:ext uri="{FF2B5EF4-FFF2-40B4-BE49-F238E27FC236}">
                <a16:creationId xmlns:a16="http://schemas.microsoft.com/office/drawing/2014/main" id="{1E760472-66CD-B344-8B84-67F1DCEB0026}"/>
              </a:ext>
            </a:extLst>
          </p:cNvPr>
          <p:cNvSpPr>
            <a:spLocks noGrp="1"/>
          </p:cNvSpPr>
          <p:nvPr>
            <p:ph type="body" sz="quarter" idx="12" hasCustomPrompt="1"/>
          </p:nvPr>
        </p:nvSpPr>
        <p:spPr>
          <a:xfrm>
            <a:off x="443453" y="3990602"/>
            <a:ext cx="4123134" cy="447039"/>
          </a:xfrm>
        </p:spPr>
        <p:txBody>
          <a:bodyPr anchor="ctr">
            <a:normAutofit/>
          </a:bodyPr>
          <a:lstStyle>
            <a:lvl1pPr marL="0" indent="0">
              <a:buNone/>
              <a:defRPr sz="2400" b="1" i="0">
                <a:solidFill>
                  <a:schemeClr val="bg2">
                    <a:lumMod val="75000"/>
                  </a:schemeClr>
                </a:solidFill>
                <a:latin typeface="Arial Black" panose="020B0604020202020204" pitchFamily="34" charset="0"/>
                <a:cs typeface="Arial Black" panose="020B0604020202020204" pitchFamily="34" charset="0"/>
              </a:defRPr>
            </a:lvl1pPr>
          </a:lstStyle>
          <a:p>
            <a:pPr lvl="0"/>
            <a:r>
              <a:rPr lang="en-US">
                <a:effectLst/>
              </a:rPr>
              <a:t>Small-Group Activity</a:t>
            </a:r>
            <a:endParaRPr lang="en-US"/>
          </a:p>
        </p:txBody>
      </p:sp>
      <p:sp>
        <p:nvSpPr>
          <p:cNvPr id="3" name="Text Placeholder 2">
            <a:extLst>
              <a:ext uri="{FF2B5EF4-FFF2-40B4-BE49-F238E27FC236}">
                <a16:creationId xmlns:a16="http://schemas.microsoft.com/office/drawing/2014/main" id="{DAA8328A-AB1A-AC4D-B69B-E9E45AB843DB}"/>
              </a:ext>
            </a:extLst>
          </p:cNvPr>
          <p:cNvSpPr>
            <a:spLocks noGrp="1"/>
          </p:cNvSpPr>
          <p:nvPr>
            <p:ph type="body" sz="quarter" idx="13" hasCustomPrompt="1"/>
          </p:nvPr>
        </p:nvSpPr>
        <p:spPr>
          <a:xfrm>
            <a:off x="5120109" y="1575474"/>
            <a:ext cx="3754780" cy="3946967"/>
          </a:xfrm>
        </p:spPr>
        <p:txBody>
          <a:bodyPr anchor="ctr">
            <a:noAutofit/>
          </a:bodyPr>
          <a:lstStyle>
            <a:lvl1pPr>
              <a:lnSpc>
                <a:spcPct val="100000"/>
              </a:lnSpc>
              <a:defRPr sz="2400" b="0" i="0">
                <a:solidFill>
                  <a:schemeClr val="bg1"/>
                </a:solidFill>
                <a:latin typeface="Arial" panose="020B0604020202020204" pitchFamily="34" charset="0"/>
                <a:cs typeface="Arial" panose="020B0604020202020204" pitchFamily="34" charset="0"/>
              </a:defRPr>
            </a:lvl1pPr>
            <a:lvl2pPr>
              <a:defRPr b="0" i="0">
                <a:solidFill>
                  <a:schemeClr val="bg1"/>
                </a:solidFill>
                <a:latin typeface="Brandon Grotesque Medium" panose="020B0503020203060202" pitchFamily="34" charset="77"/>
              </a:defRPr>
            </a:lvl2pPr>
            <a:lvl3pPr>
              <a:defRPr b="0" i="0">
                <a:solidFill>
                  <a:schemeClr val="bg1"/>
                </a:solidFill>
                <a:latin typeface="Brandon Grotesque Medium" panose="020B0503020203060202" pitchFamily="34" charset="77"/>
              </a:defRPr>
            </a:lvl3pPr>
            <a:lvl4pPr>
              <a:defRPr b="0" i="0">
                <a:solidFill>
                  <a:schemeClr val="bg1"/>
                </a:solidFill>
                <a:latin typeface="Brandon Grotesque Medium" panose="020B0503020203060202" pitchFamily="34" charset="77"/>
              </a:defRPr>
            </a:lvl4pPr>
            <a:lvl5pPr>
              <a:defRPr b="0" i="0">
                <a:solidFill>
                  <a:schemeClr val="bg1"/>
                </a:solidFill>
                <a:latin typeface="Brandon Grotesque Medium" panose="020B0503020203060202" pitchFamily="34" charset="77"/>
              </a:defRPr>
            </a:lvl5pPr>
          </a:lstStyle>
          <a:p>
            <a:pPr lvl="0"/>
            <a:r>
              <a:rPr lang="en-US">
                <a:effectLst/>
              </a:rPr>
              <a:t>Your name</a:t>
            </a:r>
          </a:p>
          <a:p>
            <a:pPr lvl="0"/>
            <a:r>
              <a:rPr lang="en-US">
                <a:effectLst/>
              </a:rPr>
              <a:t>What is your role (including the age group you teach)?</a:t>
            </a:r>
          </a:p>
          <a:p>
            <a:pPr lvl="0"/>
            <a:r>
              <a:rPr lang="en-US">
                <a:effectLst/>
              </a:rPr>
              <a:t>Why did you become a teacher?</a:t>
            </a:r>
          </a:p>
          <a:p>
            <a:pPr lvl="0"/>
            <a:r>
              <a:rPr lang="en-US">
                <a:effectLst/>
              </a:rPr>
              <a:t>What are you most excited about professionally this year?</a:t>
            </a:r>
            <a:endParaRPr lang="en-US"/>
          </a:p>
        </p:txBody>
      </p:sp>
      <p:sp>
        <p:nvSpPr>
          <p:cNvPr id="14" name="Text Placeholder 11">
            <a:extLst>
              <a:ext uri="{FF2B5EF4-FFF2-40B4-BE49-F238E27FC236}">
                <a16:creationId xmlns:a16="http://schemas.microsoft.com/office/drawing/2014/main" id="{4AEB930C-BCD2-1A4F-8624-B6556394F80F}"/>
              </a:ext>
            </a:extLst>
          </p:cNvPr>
          <p:cNvSpPr>
            <a:spLocks noGrp="1"/>
          </p:cNvSpPr>
          <p:nvPr>
            <p:ph type="body" sz="quarter" idx="14" hasCustomPrompt="1"/>
          </p:nvPr>
        </p:nvSpPr>
        <p:spPr>
          <a:xfrm>
            <a:off x="5120109" y="727776"/>
            <a:ext cx="3685332" cy="505198"/>
          </a:xfrm>
        </p:spPr>
        <p:txBody>
          <a:bodyPr anchor="ctr">
            <a:normAutofit/>
          </a:bodyPr>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US">
                <a:effectLst/>
              </a:rPr>
              <a:t>With a shoulder partner, discuss the following:</a:t>
            </a:r>
            <a:endParaRPr lang="en-US"/>
          </a:p>
        </p:txBody>
      </p:sp>
      <p:sp>
        <p:nvSpPr>
          <p:cNvPr id="15" name="SmartArt Placeholder 2">
            <a:extLst>
              <a:ext uri="{FF2B5EF4-FFF2-40B4-BE49-F238E27FC236}">
                <a16:creationId xmlns:a16="http://schemas.microsoft.com/office/drawing/2014/main" id="{9F2A9549-7B14-9C41-BA79-716711D1988F}"/>
              </a:ext>
            </a:extLst>
          </p:cNvPr>
          <p:cNvSpPr>
            <a:spLocks noGrp="1"/>
          </p:cNvSpPr>
          <p:nvPr>
            <p:ph type="dgm" sz="quarter" idx="15"/>
          </p:nvPr>
        </p:nvSpPr>
        <p:spPr>
          <a:xfrm>
            <a:off x="443453" y="3781236"/>
            <a:ext cx="3746582" cy="75823"/>
          </a:xfrm>
          <a:prstGeom prst="roundRect">
            <a:avLst>
              <a:gd name="adj" fmla="val 50000"/>
            </a:avLst>
          </a:prstGeom>
          <a:solidFill>
            <a:srgbClr val="A8426B"/>
          </a:solidFill>
        </p:spPr>
        <p:txBody>
          <a:bodyPr/>
          <a:lstStyle>
            <a:lvl1pPr>
              <a:defRPr>
                <a:noFill/>
              </a:defRPr>
            </a:lvl1pPr>
          </a:lstStyle>
          <a:p>
            <a:r>
              <a:rPr lang="en-US"/>
              <a:t>Click icon to add SmartArt graphic</a:t>
            </a:r>
          </a:p>
        </p:txBody>
      </p:sp>
      <p:pic>
        <p:nvPicPr>
          <p:cNvPr id="21" name="Picture 20">
            <a:extLst>
              <a:ext uri="{FF2B5EF4-FFF2-40B4-BE49-F238E27FC236}">
                <a16:creationId xmlns:a16="http://schemas.microsoft.com/office/drawing/2014/main" id="{BC9FF1F0-2B33-3A41-A282-7E5ECE5B046D}"/>
              </a:ext>
            </a:extLst>
          </p:cNvPr>
          <p:cNvPicPr>
            <a:picLocks noChangeAspect="1"/>
          </p:cNvPicPr>
          <p:nvPr userDrawn="1"/>
        </p:nvPicPr>
        <p:blipFill rotWithShape="1">
          <a:blip r:embed="rId3"/>
          <a:srcRect t="35909" b="35526"/>
          <a:stretch/>
        </p:blipFill>
        <p:spPr>
          <a:xfrm>
            <a:off x="2336595" y="506540"/>
            <a:ext cx="1549014" cy="442472"/>
          </a:xfrm>
          <a:prstGeom prst="rect">
            <a:avLst/>
          </a:prstGeom>
        </p:spPr>
      </p:pic>
      <p:pic>
        <p:nvPicPr>
          <p:cNvPr id="23" name="Picture 22">
            <a:extLst>
              <a:ext uri="{FF2B5EF4-FFF2-40B4-BE49-F238E27FC236}">
                <a16:creationId xmlns:a16="http://schemas.microsoft.com/office/drawing/2014/main" id="{899CF0CA-14B0-C347-A80D-EA20D0148003}"/>
              </a:ext>
            </a:extLst>
          </p:cNvPr>
          <p:cNvPicPr>
            <a:picLocks noChangeAspect="1"/>
          </p:cNvPicPr>
          <p:nvPr userDrawn="1"/>
        </p:nvPicPr>
        <p:blipFill>
          <a:blip r:embed="rId4"/>
          <a:stretch>
            <a:fillRect/>
          </a:stretch>
        </p:blipFill>
        <p:spPr>
          <a:xfrm>
            <a:off x="443453" y="506540"/>
            <a:ext cx="1504404" cy="442472"/>
          </a:xfrm>
          <a:prstGeom prst="rect">
            <a:avLst/>
          </a:prstGeom>
        </p:spPr>
      </p:pic>
    </p:spTree>
    <p:extLst>
      <p:ext uri="{BB962C8B-B14F-4D97-AF65-F5344CB8AC3E}">
        <p14:creationId xmlns:p14="http://schemas.microsoft.com/office/powerpoint/2010/main" val="282012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6" y="2175165"/>
            <a:ext cx="3757850" cy="594932"/>
          </a:xfrm>
        </p:spPr>
        <p:txBody>
          <a:bodyPr anchor="ctr">
            <a:noAutofit/>
          </a:bodyPr>
          <a:lstStyle>
            <a:lvl1pPr marL="0" indent="0">
              <a:buNone/>
              <a:defRPr sz="5400" b="1" i="0" spc="300">
                <a:latin typeface="Arial Black" panose="020B0604020202020204" pitchFamily="34" charset="0"/>
                <a:cs typeface="Arial Black" panose="020B0604020202020204" pitchFamily="34" charset="0"/>
              </a:defRPr>
            </a:lvl1pPr>
            <a:lvl2pPr marL="342892" indent="0">
              <a:buNone/>
              <a:defRPr/>
            </a:lvl2pPr>
          </a:lstStyle>
          <a:p>
            <a:pPr lvl="0"/>
            <a:r>
              <a:rPr lang="en-US"/>
              <a:t>AGENDA</a:t>
            </a:r>
          </a:p>
        </p:txBody>
      </p:sp>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779426" y="3050038"/>
            <a:ext cx="4669631" cy="2770748"/>
          </a:xfrm>
        </p:spPr>
        <p:txBody>
          <a:bodyPr anchor="ctr">
            <a:noAutofit/>
          </a:bodyPr>
          <a:lstStyle>
            <a:lvl1pPr marL="385754" indent="-385754">
              <a:buFont typeface="+mj-lt"/>
              <a:buAutoNum type="arabicPeriod"/>
              <a:defRPr sz="2200" b="0" i="0">
                <a:latin typeface="Arial" panose="020B0604020202020204" pitchFamily="34" charset="0"/>
                <a:cs typeface="Arial" panose="020B0604020202020204" pitchFamily="34" charset="0"/>
              </a:defRPr>
            </a:lvl1pPr>
            <a:lvl2pPr marL="342892" indent="0">
              <a:buNone/>
              <a:defRPr/>
            </a:lvl2pPr>
          </a:lstStyle>
          <a:p>
            <a:pPr lvl="0"/>
            <a:r>
              <a:rPr lang="en-US">
                <a:effectLst/>
              </a:rPr>
              <a:t>Welcome &amp; Icebreaker</a:t>
            </a:r>
          </a:p>
          <a:p>
            <a:pPr lvl="0"/>
            <a:r>
              <a:rPr lang="en-US">
                <a:effectLst/>
              </a:rPr>
              <a:t>Introductions</a:t>
            </a:r>
          </a:p>
          <a:p>
            <a:pPr lvl="0"/>
            <a:r>
              <a:rPr lang="en-US">
                <a:effectLst/>
              </a:rPr>
              <a:t>Ready, Set, Succeed Overview</a:t>
            </a:r>
          </a:p>
          <a:p>
            <a:pPr lvl="0"/>
            <a:r>
              <a:rPr lang="en-US">
                <a:effectLst/>
              </a:rPr>
              <a:t>Goals of Meetings</a:t>
            </a:r>
          </a:p>
          <a:p>
            <a:pPr lvl="0"/>
            <a:r>
              <a:rPr lang="en-US">
                <a:effectLst/>
              </a:rPr>
              <a:t>Principles of Agreement</a:t>
            </a:r>
          </a:p>
          <a:p>
            <a:pPr lvl="0"/>
            <a:r>
              <a:rPr lang="en-US">
                <a:effectLst/>
              </a:rPr>
              <a:t>Calendar/Next Step</a:t>
            </a:r>
            <a:endParaRPr lang="en-US"/>
          </a:p>
        </p:txBody>
      </p:sp>
      <p:sp>
        <p:nvSpPr>
          <p:cNvPr id="20" name="Picture Placeholder 19">
            <a:extLst>
              <a:ext uri="{FF2B5EF4-FFF2-40B4-BE49-F238E27FC236}">
                <a16:creationId xmlns:a16="http://schemas.microsoft.com/office/drawing/2014/main" id="{17FBA0DE-FDFC-EE43-A141-9FE13397EF52}"/>
              </a:ext>
            </a:extLst>
          </p:cNvPr>
          <p:cNvSpPr>
            <a:spLocks noGrp="1"/>
          </p:cNvSpPr>
          <p:nvPr>
            <p:ph type="pic" sz="quarter" idx="12"/>
          </p:nvPr>
        </p:nvSpPr>
        <p:spPr>
          <a:xfrm>
            <a:off x="5902181" y="1549536"/>
            <a:ext cx="3920692" cy="5308464"/>
          </a:xfrm>
          <a:prstGeom prst="roundRect">
            <a:avLst>
              <a:gd name="adj" fmla="val 19908"/>
            </a:avLst>
          </a:prstGeom>
          <a:blipFill>
            <a:blip r:embed="rId3"/>
            <a:stretch>
              <a:fillRect/>
            </a:stretch>
          </a:blipFill>
        </p:spPr>
        <p:txBody>
          <a:bodyPr/>
          <a:lstStyle>
            <a:lvl1pPr marL="0" indent="0">
              <a:buNone/>
              <a:defRPr>
                <a:noFill/>
              </a:defRPr>
            </a:lvl1pPr>
          </a:lstStyle>
          <a:p>
            <a:endParaRPr lang="en-US"/>
          </a:p>
        </p:txBody>
      </p:sp>
      <p:sp>
        <p:nvSpPr>
          <p:cNvPr id="3" name="SmartArt Placeholder 2">
            <a:extLst>
              <a:ext uri="{FF2B5EF4-FFF2-40B4-BE49-F238E27FC236}">
                <a16:creationId xmlns:a16="http://schemas.microsoft.com/office/drawing/2014/main" id="{E4A9E592-2FF9-B04C-8BA7-3F86095BFD24}"/>
              </a:ext>
            </a:extLst>
          </p:cNvPr>
          <p:cNvSpPr>
            <a:spLocks noGrp="1"/>
          </p:cNvSpPr>
          <p:nvPr>
            <p:ph type="dgm" sz="quarter" idx="13"/>
          </p:nvPr>
        </p:nvSpPr>
        <p:spPr>
          <a:xfrm>
            <a:off x="5117434" y="6262254"/>
            <a:ext cx="4414494" cy="595746"/>
          </a:xfrm>
          <a:prstGeom prst="roundRect">
            <a:avLst>
              <a:gd name="adj" fmla="val 0"/>
            </a:avLst>
          </a:prstGeom>
          <a:blipFill>
            <a:blip r:embed="rId4"/>
            <a:stretch>
              <a:fillRect/>
            </a:stretch>
          </a:blipFill>
        </p:spPr>
        <p:txBody>
          <a:bodyPr/>
          <a:lstStyle>
            <a:lvl1pPr>
              <a:defRPr>
                <a:noFill/>
              </a:defRPr>
            </a:lvl1pPr>
          </a:lstStyle>
          <a:p>
            <a:endParaRPr lang="en-US"/>
          </a:p>
        </p:txBody>
      </p:sp>
      <p:sp>
        <p:nvSpPr>
          <p:cNvPr id="11" name="SmartArt Placeholder 2">
            <a:extLst>
              <a:ext uri="{FF2B5EF4-FFF2-40B4-BE49-F238E27FC236}">
                <a16:creationId xmlns:a16="http://schemas.microsoft.com/office/drawing/2014/main" id="{1ADD9468-052A-2E4B-92A2-09F4495B2C2E}"/>
              </a:ext>
            </a:extLst>
          </p:cNvPr>
          <p:cNvSpPr>
            <a:spLocks noGrp="1"/>
          </p:cNvSpPr>
          <p:nvPr>
            <p:ph type="dgm" sz="quarter" idx="14"/>
          </p:nvPr>
        </p:nvSpPr>
        <p:spPr>
          <a:xfrm>
            <a:off x="779426" y="2859892"/>
            <a:ext cx="3500280" cy="45719"/>
          </a:xfrm>
          <a:prstGeom prst="roundRect">
            <a:avLst>
              <a:gd name="adj" fmla="val 50000"/>
            </a:avLst>
          </a:prstGeom>
          <a:solidFill>
            <a:srgbClr val="A8426B"/>
          </a:solidFill>
        </p:spPr>
        <p:txBody>
          <a:bodyPr/>
          <a:lstStyle>
            <a:lvl1pPr>
              <a:defRPr>
                <a:noFill/>
              </a:defRPr>
            </a:lvl1pPr>
          </a:lstStyle>
          <a:p>
            <a:endParaRPr lang="en-US"/>
          </a:p>
        </p:txBody>
      </p:sp>
      <p:pic>
        <p:nvPicPr>
          <p:cNvPr id="14" name="Picture 13">
            <a:extLst>
              <a:ext uri="{FF2B5EF4-FFF2-40B4-BE49-F238E27FC236}">
                <a16:creationId xmlns:a16="http://schemas.microsoft.com/office/drawing/2014/main" id="{DB2E4DC7-AF06-DD4E-A992-D41205262E13}"/>
              </a:ext>
            </a:extLst>
          </p:cNvPr>
          <p:cNvPicPr>
            <a:picLocks noChangeAspect="1"/>
          </p:cNvPicPr>
          <p:nvPr userDrawn="1"/>
        </p:nvPicPr>
        <p:blipFill rotWithShape="1">
          <a:blip r:embed="rId5"/>
          <a:srcRect t="35909" b="35526"/>
          <a:stretch/>
        </p:blipFill>
        <p:spPr>
          <a:xfrm>
            <a:off x="2730692" y="350898"/>
            <a:ext cx="1549014" cy="442472"/>
          </a:xfrm>
          <a:prstGeom prst="rect">
            <a:avLst/>
          </a:prstGeom>
        </p:spPr>
      </p:pic>
      <p:pic>
        <p:nvPicPr>
          <p:cNvPr id="15" name="Picture 14">
            <a:extLst>
              <a:ext uri="{FF2B5EF4-FFF2-40B4-BE49-F238E27FC236}">
                <a16:creationId xmlns:a16="http://schemas.microsoft.com/office/drawing/2014/main" id="{2CF11149-28EC-8F41-97F1-C07CE4E14825}"/>
              </a:ext>
            </a:extLst>
          </p:cNvPr>
          <p:cNvPicPr>
            <a:picLocks noChangeAspect="1"/>
          </p:cNvPicPr>
          <p:nvPr userDrawn="1"/>
        </p:nvPicPr>
        <p:blipFill>
          <a:blip r:embed="rId6"/>
          <a:stretch>
            <a:fillRect/>
          </a:stretch>
        </p:blipFill>
        <p:spPr>
          <a:xfrm>
            <a:off x="837550" y="350898"/>
            <a:ext cx="1504404" cy="442472"/>
          </a:xfrm>
          <a:prstGeom prst="rect">
            <a:avLst/>
          </a:prstGeom>
        </p:spPr>
      </p:pic>
    </p:spTree>
    <p:extLst>
      <p:ext uri="{BB962C8B-B14F-4D97-AF65-F5344CB8AC3E}">
        <p14:creationId xmlns:p14="http://schemas.microsoft.com/office/powerpoint/2010/main" val="3284418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443453" y="2303362"/>
            <a:ext cx="4123134" cy="1318683"/>
          </a:xfrm>
        </p:spPr>
        <p:txBody>
          <a:bodyPr anchor="ctr">
            <a:noAutofit/>
          </a:bodyPr>
          <a:lstStyle>
            <a:lvl1pPr marL="0" indent="0">
              <a:buNone/>
              <a:defRPr sz="40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ICEBREAKER</a:t>
            </a:r>
            <a:endParaRPr lang="en-US"/>
          </a:p>
        </p:txBody>
      </p:sp>
      <p:sp>
        <p:nvSpPr>
          <p:cNvPr id="3" name="Text Placeholder 2">
            <a:extLst>
              <a:ext uri="{FF2B5EF4-FFF2-40B4-BE49-F238E27FC236}">
                <a16:creationId xmlns:a16="http://schemas.microsoft.com/office/drawing/2014/main" id="{DAA8328A-AB1A-AC4D-B69B-E9E45AB843DB}"/>
              </a:ext>
            </a:extLst>
          </p:cNvPr>
          <p:cNvSpPr>
            <a:spLocks noGrp="1"/>
          </p:cNvSpPr>
          <p:nvPr>
            <p:ph type="body" sz="quarter" idx="13" hasCustomPrompt="1"/>
          </p:nvPr>
        </p:nvSpPr>
        <p:spPr>
          <a:xfrm>
            <a:off x="5120109" y="1575474"/>
            <a:ext cx="3754780" cy="3946967"/>
          </a:xfrm>
        </p:spPr>
        <p:txBody>
          <a:bodyPr anchor="ctr">
            <a:noAutofit/>
          </a:bodyPr>
          <a:lstStyle>
            <a:lvl1pPr>
              <a:lnSpc>
                <a:spcPct val="100000"/>
              </a:lnSpc>
              <a:defRPr sz="2400" b="0" i="0">
                <a:solidFill>
                  <a:schemeClr val="bg1"/>
                </a:solidFill>
                <a:latin typeface="Arial" panose="020B0604020202020204" pitchFamily="34" charset="0"/>
                <a:cs typeface="Arial" panose="020B0604020202020204" pitchFamily="34" charset="0"/>
              </a:defRPr>
            </a:lvl1pPr>
            <a:lvl2pPr>
              <a:defRPr b="0" i="0">
                <a:solidFill>
                  <a:schemeClr val="bg1"/>
                </a:solidFill>
                <a:latin typeface="Brandon Grotesque Medium" panose="020B0503020203060202" pitchFamily="34" charset="77"/>
              </a:defRPr>
            </a:lvl2pPr>
            <a:lvl3pPr>
              <a:defRPr b="0" i="0">
                <a:solidFill>
                  <a:schemeClr val="bg1"/>
                </a:solidFill>
                <a:latin typeface="Brandon Grotesque Medium" panose="020B0503020203060202" pitchFamily="34" charset="77"/>
              </a:defRPr>
            </a:lvl3pPr>
            <a:lvl4pPr>
              <a:defRPr b="0" i="0">
                <a:solidFill>
                  <a:schemeClr val="bg1"/>
                </a:solidFill>
                <a:latin typeface="Brandon Grotesque Medium" panose="020B0503020203060202" pitchFamily="34" charset="77"/>
              </a:defRPr>
            </a:lvl4pPr>
            <a:lvl5pPr>
              <a:defRPr b="0" i="0">
                <a:solidFill>
                  <a:schemeClr val="bg1"/>
                </a:solidFill>
                <a:latin typeface="Brandon Grotesque Medium" panose="020B0503020203060202" pitchFamily="34" charset="77"/>
              </a:defRPr>
            </a:lvl5pPr>
          </a:lstStyle>
          <a:p>
            <a:pPr lvl="0"/>
            <a:r>
              <a:rPr lang="en-US">
                <a:effectLst/>
              </a:rPr>
              <a:t>Your name</a:t>
            </a:r>
          </a:p>
          <a:p>
            <a:pPr lvl="0"/>
            <a:r>
              <a:rPr lang="en-US">
                <a:effectLst/>
              </a:rPr>
              <a:t>What is your role (including the age group you teach)?</a:t>
            </a:r>
          </a:p>
          <a:p>
            <a:pPr lvl="0"/>
            <a:r>
              <a:rPr lang="en-US">
                <a:effectLst/>
              </a:rPr>
              <a:t>Why did you become a teacher?</a:t>
            </a:r>
          </a:p>
          <a:p>
            <a:pPr lvl="0"/>
            <a:r>
              <a:rPr lang="en-US">
                <a:effectLst/>
              </a:rPr>
              <a:t>What are you most excited about professionally this year?</a:t>
            </a:r>
            <a:endParaRPr lang="en-US"/>
          </a:p>
        </p:txBody>
      </p:sp>
      <p:sp>
        <p:nvSpPr>
          <p:cNvPr id="14" name="Text Placeholder 11">
            <a:extLst>
              <a:ext uri="{FF2B5EF4-FFF2-40B4-BE49-F238E27FC236}">
                <a16:creationId xmlns:a16="http://schemas.microsoft.com/office/drawing/2014/main" id="{4AEB930C-BCD2-1A4F-8624-B6556394F80F}"/>
              </a:ext>
            </a:extLst>
          </p:cNvPr>
          <p:cNvSpPr>
            <a:spLocks noGrp="1"/>
          </p:cNvSpPr>
          <p:nvPr>
            <p:ph type="body" sz="quarter" idx="14" hasCustomPrompt="1"/>
          </p:nvPr>
        </p:nvSpPr>
        <p:spPr>
          <a:xfrm>
            <a:off x="5120109" y="727776"/>
            <a:ext cx="3685332" cy="505198"/>
          </a:xfrm>
        </p:spPr>
        <p:txBody>
          <a:bodyPr anchor="ctr">
            <a:normAutofit/>
          </a:bodyPr>
          <a:lstStyle>
            <a:lvl1pPr marL="0" indent="0">
              <a:buNone/>
              <a:defRPr sz="2400" b="1" i="0">
                <a:solidFill>
                  <a:schemeClr val="bg1"/>
                </a:solidFill>
                <a:latin typeface="Arial" panose="020B0604020202020204" pitchFamily="34" charset="0"/>
                <a:cs typeface="Arial" panose="020B0604020202020204" pitchFamily="34" charset="0"/>
              </a:defRPr>
            </a:lvl1pPr>
          </a:lstStyle>
          <a:p>
            <a:pPr lvl="0"/>
            <a:r>
              <a:rPr lang="en-US">
                <a:effectLst/>
              </a:rPr>
              <a:t>With a shoulder partner, discuss the following:</a:t>
            </a:r>
            <a:endParaRPr lang="en-US"/>
          </a:p>
        </p:txBody>
      </p:sp>
      <p:sp>
        <p:nvSpPr>
          <p:cNvPr id="15" name="SmartArt Placeholder 2">
            <a:extLst>
              <a:ext uri="{FF2B5EF4-FFF2-40B4-BE49-F238E27FC236}">
                <a16:creationId xmlns:a16="http://schemas.microsoft.com/office/drawing/2014/main" id="{9F2A9549-7B14-9C41-BA79-716711D1988F}"/>
              </a:ext>
            </a:extLst>
          </p:cNvPr>
          <p:cNvSpPr>
            <a:spLocks noGrp="1"/>
          </p:cNvSpPr>
          <p:nvPr>
            <p:ph type="dgm" sz="quarter" idx="15"/>
          </p:nvPr>
        </p:nvSpPr>
        <p:spPr>
          <a:xfrm>
            <a:off x="443453" y="3781236"/>
            <a:ext cx="3746582" cy="75823"/>
          </a:xfrm>
          <a:prstGeom prst="roundRect">
            <a:avLst>
              <a:gd name="adj" fmla="val 50000"/>
            </a:avLst>
          </a:prstGeom>
          <a:solidFill>
            <a:srgbClr val="A8426B"/>
          </a:solidFill>
        </p:spPr>
        <p:txBody>
          <a:bodyPr/>
          <a:lstStyle>
            <a:lvl1pPr>
              <a:defRPr>
                <a:noFill/>
              </a:defRPr>
            </a:lvl1pPr>
          </a:lstStyle>
          <a:p>
            <a:endParaRPr lang="en-US"/>
          </a:p>
        </p:txBody>
      </p:sp>
      <p:pic>
        <p:nvPicPr>
          <p:cNvPr id="21" name="Picture 20">
            <a:extLst>
              <a:ext uri="{FF2B5EF4-FFF2-40B4-BE49-F238E27FC236}">
                <a16:creationId xmlns:a16="http://schemas.microsoft.com/office/drawing/2014/main" id="{BC9FF1F0-2B33-3A41-A282-7E5ECE5B046D}"/>
              </a:ext>
            </a:extLst>
          </p:cNvPr>
          <p:cNvPicPr>
            <a:picLocks noChangeAspect="1"/>
          </p:cNvPicPr>
          <p:nvPr userDrawn="1"/>
        </p:nvPicPr>
        <p:blipFill rotWithShape="1">
          <a:blip r:embed="rId3"/>
          <a:srcRect t="35909" b="35526"/>
          <a:stretch/>
        </p:blipFill>
        <p:spPr>
          <a:xfrm>
            <a:off x="2336595" y="506540"/>
            <a:ext cx="1549014" cy="442472"/>
          </a:xfrm>
          <a:prstGeom prst="rect">
            <a:avLst/>
          </a:prstGeom>
        </p:spPr>
      </p:pic>
      <p:pic>
        <p:nvPicPr>
          <p:cNvPr id="23" name="Picture 22">
            <a:extLst>
              <a:ext uri="{FF2B5EF4-FFF2-40B4-BE49-F238E27FC236}">
                <a16:creationId xmlns:a16="http://schemas.microsoft.com/office/drawing/2014/main" id="{899CF0CA-14B0-C347-A80D-EA20D0148003}"/>
              </a:ext>
            </a:extLst>
          </p:cNvPr>
          <p:cNvPicPr>
            <a:picLocks noChangeAspect="1"/>
          </p:cNvPicPr>
          <p:nvPr userDrawn="1"/>
        </p:nvPicPr>
        <p:blipFill>
          <a:blip r:embed="rId4"/>
          <a:stretch>
            <a:fillRect/>
          </a:stretch>
        </p:blipFill>
        <p:spPr>
          <a:xfrm>
            <a:off x="443453" y="506540"/>
            <a:ext cx="1504404" cy="442472"/>
          </a:xfrm>
          <a:prstGeom prst="rect">
            <a:avLst/>
          </a:prstGeom>
        </p:spPr>
      </p:pic>
    </p:spTree>
    <p:extLst>
      <p:ext uri="{BB962C8B-B14F-4D97-AF65-F5344CB8AC3E}">
        <p14:creationId xmlns:p14="http://schemas.microsoft.com/office/powerpoint/2010/main" val="1506880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459501" y="3280445"/>
            <a:ext cx="5423432" cy="546024"/>
          </a:xfrm>
        </p:spPr>
        <p:txBody>
          <a:bodyPr anchor="ctr">
            <a:noAutofit/>
          </a:bodyPr>
          <a:lstStyle>
            <a:lvl1pPr marL="0" indent="0">
              <a:buNone/>
              <a:defRPr sz="3500" b="1" i="0">
                <a:solidFill>
                  <a:srgbClr val="A8426B"/>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SHOULDER PARTNER</a:t>
            </a:r>
            <a:endParaRPr lang="en-US"/>
          </a:p>
        </p:txBody>
      </p:sp>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468082" y="4230748"/>
            <a:ext cx="5189768" cy="508210"/>
          </a:xfrm>
          <a:ln>
            <a:noFill/>
          </a:ln>
        </p:spPr>
        <p:txBody>
          <a:bodyPr anchor="ctr">
            <a:noAutofit/>
          </a:bodyPr>
          <a:lstStyle>
            <a:lvl1pPr marL="0" indent="0">
              <a:buFont typeface="Arial" panose="020B0604020202020204" pitchFamily="34" charset="0"/>
              <a:buNone/>
              <a:defRPr sz="2200" b="1" i="0">
                <a:latin typeface="Arial" panose="020B0604020202020204" pitchFamily="34" charset="0"/>
                <a:cs typeface="Arial" panose="020B0604020202020204" pitchFamily="34" charset="0"/>
              </a:defRPr>
            </a:lvl1pPr>
            <a:lvl2pPr marL="342892" indent="0">
              <a:buNone/>
              <a:defRPr/>
            </a:lvl2pPr>
          </a:lstStyle>
          <a:p>
            <a:pPr lvl="0"/>
            <a:r>
              <a:rPr lang="en-US">
                <a:effectLst/>
              </a:rPr>
              <a:t>Introduce your shoulder partner to the whole group</a:t>
            </a:r>
          </a:p>
        </p:txBody>
      </p:sp>
      <p:sp>
        <p:nvSpPr>
          <p:cNvPr id="9" name="Text Placeholder 11">
            <a:extLst>
              <a:ext uri="{FF2B5EF4-FFF2-40B4-BE49-F238E27FC236}">
                <a16:creationId xmlns:a16="http://schemas.microsoft.com/office/drawing/2014/main" id="{28937EBB-9709-5D4A-9E64-2882107B3332}"/>
              </a:ext>
            </a:extLst>
          </p:cNvPr>
          <p:cNvSpPr>
            <a:spLocks noGrp="1"/>
          </p:cNvSpPr>
          <p:nvPr>
            <p:ph type="body" sz="quarter" idx="12" hasCustomPrompt="1"/>
          </p:nvPr>
        </p:nvSpPr>
        <p:spPr>
          <a:xfrm>
            <a:off x="849082" y="4993657"/>
            <a:ext cx="4808768" cy="290242"/>
          </a:xfrm>
          <a:ln>
            <a:noFill/>
          </a:ln>
        </p:spPr>
        <p:txBody>
          <a:bodyPr anchor="ctr">
            <a:noAutofit/>
          </a:bodyPr>
          <a:lstStyle>
            <a:lvl1pPr marL="285750" indent="-285750">
              <a:buFont typeface="Arial" panose="020B0604020202020204" pitchFamily="34" charset="0"/>
              <a:buChar char="•"/>
              <a:defRPr sz="2000" b="0" i="1">
                <a:latin typeface="Arial" panose="020B0604020202020204" pitchFamily="34" charset="0"/>
                <a:cs typeface="Arial" panose="020B0604020202020204" pitchFamily="34" charset="0"/>
              </a:defRPr>
            </a:lvl1pPr>
            <a:lvl2pPr marL="342892" indent="0">
              <a:buNone/>
              <a:defRPr/>
            </a:lvl2pPr>
          </a:lstStyle>
          <a:p>
            <a:pPr lvl="0"/>
            <a:r>
              <a:rPr lang="en-US">
                <a:effectLst/>
              </a:rPr>
              <a:t>Share your partners responses</a:t>
            </a:r>
            <a:endParaRPr lang="en-US"/>
          </a:p>
        </p:txBody>
      </p:sp>
      <p:sp>
        <p:nvSpPr>
          <p:cNvPr id="11" name="Text Placeholder 9">
            <a:extLst>
              <a:ext uri="{FF2B5EF4-FFF2-40B4-BE49-F238E27FC236}">
                <a16:creationId xmlns:a16="http://schemas.microsoft.com/office/drawing/2014/main" id="{87822CCC-DE42-5F43-8E58-58152C4DB80A}"/>
              </a:ext>
            </a:extLst>
          </p:cNvPr>
          <p:cNvSpPr>
            <a:spLocks noGrp="1"/>
          </p:cNvSpPr>
          <p:nvPr>
            <p:ph type="body" sz="quarter" idx="13" hasCustomPrompt="1"/>
          </p:nvPr>
        </p:nvSpPr>
        <p:spPr>
          <a:xfrm>
            <a:off x="459501" y="2883822"/>
            <a:ext cx="5342409" cy="412060"/>
          </a:xfrm>
        </p:spPr>
        <p:txBody>
          <a:bodyPr anchor="ctr">
            <a:noAutofit/>
          </a:bodyPr>
          <a:lstStyle>
            <a:lvl1pPr marL="0" indent="0">
              <a:buNone/>
              <a:defRPr sz="38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INTRODUCE YOUR</a:t>
            </a:r>
            <a:endParaRPr lang="en-US"/>
          </a:p>
        </p:txBody>
      </p:sp>
      <p:sp>
        <p:nvSpPr>
          <p:cNvPr id="3" name="Picture Placeholder 2">
            <a:extLst>
              <a:ext uri="{FF2B5EF4-FFF2-40B4-BE49-F238E27FC236}">
                <a16:creationId xmlns:a16="http://schemas.microsoft.com/office/drawing/2014/main" id="{7EB00B95-8AAC-C44C-AF76-A603D9A0D097}"/>
              </a:ext>
            </a:extLst>
          </p:cNvPr>
          <p:cNvSpPr>
            <a:spLocks noGrp="1"/>
          </p:cNvSpPr>
          <p:nvPr>
            <p:ph type="pic" sz="quarter" idx="14"/>
          </p:nvPr>
        </p:nvSpPr>
        <p:spPr>
          <a:xfrm>
            <a:off x="6385144" y="-192199"/>
            <a:ext cx="2457866" cy="7089998"/>
          </a:xfrm>
          <a:blipFill>
            <a:blip r:embed="rId3"/>
            <a:stretch>
              <a:fillRect l="-54420" r="-72465"/>
            </a:stretch>
          </a:blipFill>
        </p:spPr>
        <p:txBody>
          <a:bodyPr/>
          <a:lstStyle>
            <a:lvl1pPr>
              <a:defRPr>
                <a:noFill/>
              </a:defRPr>
            </a:lvl1pPr>
          </a:lstStyle>
          <a:p>
            <a:endParaRPr lang="en-US"/>
          </a:p>
        </p:txBody>
      </p:sp>
      <p:sp>
        <p:nvSpPr>
          <p:cNvPr id="14" name="SmartArt Placeholder 2">
            <a:extLst>
              <a:ext uri="{FF2B5EF4-FFF2-40B4-BE49-F238E27FC236}">
                <a16:creationId xmlns:a16="http://schemas.microsoft.com/office/drawing/2014/main" id="{A3FC010C-9124-D94C-9C44-EE87E79776F2}"/>
              </a:ext>
            </a:extLst>
          </p:cNvPr>
          <p:cNvSpPr>
            <a:spLocks noGrp="1"/>
          </p:cNvSpPr>
          <p:nvPr>
            <p:ph type="dgm" sz="quarter" idx="15"/>
          </p:nvPr>
        </p:nvSpPr>
        <p:spPr>
          <a:xfrm>
            <a:off x="468082" y="4005749"/>
            <a:ext cx="2703135" cy="45719"/>
          </a:xfrm>
          <a:prstGeom prst="roundRect">
            <a:avLst>
              <a:gd name="adj" fmla="val 50000"/>
            </a:avLst>
          </a:prstGeom>
          <a:solidFill>
            <a:srgbClr val="A8426B"/>
          </a:solidFill>
        </p:spPr>
        <p:txBody>
          <a:bodyPr/>
          <a:lstStyle>
            <a:lvl1pPr>
              <a:defRPr>
                <a:noFill/>
              </a:defRPr>
            </a:lvl1pPr>
          </a:lstStyle>
          <a:p>
            <a:endParaRPr lang="en-US"/>
          </a:p>
        </p:txBody>
      </p:sp>
      <p:pic>
        <p:nvPicPr>
          <p:cNvPr id="15" name="Picture 14">
            <a:extLst>
              <a:ext uri="{FF2B5EF4-FFF2-40B4-BE49-F238E27FC236}">
                <a16:creationId xmlns:a16="http://schemas.microsoft.com/office/drawing/2014/main" id="{96219406-EF89-9541-AC2D-473E25A79B50}"/>
              </a:ext>
            </a:extLst>
          </p:cNvPr>
          <p:cNvPicPr>
            <a:picLocks noChangeAspect="1"/>
          </p:cNvPicPr>
          <p:nvPr userDrawn="1"/>
        </p:nvPicPr>
        <p:blipFill rotWithShape="1">
          <a:blip r:embed="rId4"/>
          <a:srcRect t="35909" b="35526"/>
          <a:stretch/>
        </p:blipFill>
        <p:spPr>
          <a:xfrm>
            <a:off x="2361224" y="350898"/>
            <a:ext cx="1549014" cy="442472"/>
          </a:xfrm>
          <a:prstGeom prst="rect">
            <a:avLst/>
          </a:prstGeom>
        </p:spPr>
      </p:pic>
      <p:pic>
        <p:nvPicPr>
          <p:cNvPr id="16" name="Picture 15">
            <a:extLst>
              <a:ext uri="{FF2B5EF4-FFF2-40B4-BE49-F238E27FC236}">
                <a16:creationId xmlns:a16="http://schemas.microsoft.com/office/drawing/2014/main" id="{6734881C-8C68-9D49-ACC9-6CA708B77DF6}"/>
              </a:ext>
            </a:extLst>
          </p:cNvPr>
          <p:cNvPicPr>
            <a:picLocks noChangeAspect="1"/>
          </p:cNvPicPr>
          <p:nvPr userDrawn="1"/>
        </p:nvPicPr>
        <p:blipFill>
          <a:blip r:embed="rId5"/>
          <a:stretch>
            <a:fillRect/>
          </a:stretch>
        </p:blipFill>
        <p:spPr>
          <a:xfrm>
            <a:off x="468082" y="350898"/>
            <a:ext cx="1504404" cy="442472"/>
          </a:xfrm>
          <a:prstGeom prst="rect">
            <a:avLst/>
          </a:prstGeom>
        </p:spPr>
      </p:pic>
    </p:spTree>
    <p:extLst>
      <p:ext uri="{BB962C8B-B14F-4D97-AF65-F5344CB8AC3E}">
        <p14:creationId xmlns:p14="http://schemas.microsoft.com/office/powerpoint/2010/main" val="2406450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49571-28CB-634E-9FAC-90C78B72351B}"/>
              </a:ext>
            </a:extLst>
          </p:cNvPr>
          <p:cNvPicPr>
            <a:picLocks noChangeAspect="1"/>
          </p:cNvPicPr>
          <p:nvPr userDrawn="1"/>
        </p:nvPicPr>
        <p:blipFill>
          <a:blip r:embed="rId3"/>
          <a:stretch>
            <a:fillRect/>
          </a:stretch>
        </p:blipFill>
        <p:spPr>
          <a:xfrm>
            <a:off x="3751132" y="461121"/>
            <a:ext cx="2169982" cy="640304"/>
          </a:xfrm>
          <a:prstGeom prst="rect">
            <a:avLst/>
          </a:prstGeom>
        </p:spPr>
      </p:pic>
      <p:pic>
        <p:nvPicPr>
          <p:cNvPr id="8" name="Picture 7">
            <a:extLst>
              <a:ext uri="{FF2B5EF4-FFF2-40B4-BE49-F238E27FC236}">
                <a16:creationId xmlns:a16="http://schemas.microsoft.com/office/drawing/2014/main" id="{9CFBE77B-B1B4-A74B-8E0F-D5EEA459FC3B}"/>
              </a:ext>
            </a:extLst>
          </p:cNvPr>
          <p:cNvPicPr>
            <a:picLocks noChangeAspect="1"/>
          </p:cNvPicPr>
          <p:nvPr userDrawn="1"/>
        </p:nvPicPr>
        <p:blipFill rotWithShape="1">
          <a:blip r:embed="rId4"/>
          <a:srcRect t="35833" b="35833"/>
          <a:stretch/>
        </p:blipFill>
        <p:spPr>
          <a:xfrm>
            <a:off x="6196585" y="461121"/>
            <a:ext cx="2259897" cy="640304"/>
          </a:xfrm>
          <a:prstGeom prst="rect">
            <a:avLst/>
          </a:prstGeom>
        </p:spPr>
      </p:pic>
      <p:sp>
        <p:nvSpPr>
          <p:cNvPr id="10" name="Text Placeholder 9">
            <a:extLst>
              <a:ext uri="{FF2B5EF4-FFF2-40B4-BE49-F238E27FC236}">
                <a16:creationId xmlns:a16="http://schemas.microsoft.com/office/drawing/2014/main" id="{05CF342D-B2E9-2846-9A45-AFD96BD0CA88}"/>
              </a:ext>
            </a:extLst>
          </p:cNvPr>
          <p:cNvSpPr>
            <a:spLocks noGrp="1"/>
          </p:cNvSpPr>
          <p:nvPr>
            <p:ph type="body" sz="quarter" idx="10" hasCustomPrompt="1"/>
          </p:nvPr>
        </p:nvSpPr>
        <p:spPr>
          <a:xfrm>
            <a:off x="1817225" y="2870522"/>
            <a:ext cx="6827285" cy="1606228"/>
          </a:xfrm>
        </p:spPr>
        <p:txBody>
          <a:bodyPr anchor="ctr">
            <a:noAutofit/>
          </a:bodyPr>
          <a:lstStyle>
            <a:lvl1pPr marL="0" indent="0" algn="r">
              <a:buNone/>
              <a:defRPr sz="6000" b="1" i="0">
                <a:solidFill>
                  <a:schemeClr val="bg1"/>
                </a:solidFill>
                <a:latin typeface="Arial Black" panose="020B0604020202020204" pitchFamily="34" charset="0"/>
                <a:cs typeface="Arial Black"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effectLst/>
              </a:rPr>
              <a:t>READY, SET, SUCCEED (RSS)</a:t>
            </a:r>
            <a:endParaRPr lang="en-US"/>
          </a:p>
        </p:txBody>
      </p:sp>
      <p:sp>
        <p:nvSpPr>
          <p:cNvPr id="11" name="Text Placeholder 11">
            <a:extLst>
              <a:ext uri="{FF2B5EF4-FFF2-40B4-BE49-F238E27FC236}">
                <a16:creationId xmlns:a16="http://schemas.microsoft.com/office/drawing/2014/main" id="{F3857C77-7229-AD4A-94D8-00928454F9E3}"/>
              </a:ext>
            </a:extLst>
          </p:cNvPr>
          <p:cNvSpPr>
            <a:spLocks noGrp="1"/>
          </p:cNvSpPr>
          <p:nvPr>
            <p:ph type="body" sz="quarter" idx="12" hasCustomPrompt="1"/>
          </p:nvPr>
        </p:nvSpPr>
        <p:spPr>
          <a:xfrm>
            <a:off x="3483980" y="4476750"/>
            <a:ext cx="5171755" cy="400050"/>
          </a:xfrm>
        </p:spPr>
        <p:txBody>
          <a:bodyPr anchor="ctr">
            <a:noAutofit/>
          </a:bodyPr>
          <a:lstStyle>
            <a:lvl1pPr marL="0" indent="0" algn="r">
              <a:buNone/>
              <a:defRPr sz="2500" b="1" i="0">
                <a:solidFill>
                  <a:schemeClr val="bg1"/>
                </a:solidFill>
                <a:latin typeface="Arial Black" panose="020B0604020202020204" pitchFamily="34" charset="0"/>
                <a:cs typeface="Arial Black" panose="020B0604020202020204" pitchFamily="34" charset="0"/>
              </a:defRPr>
            </a:lvl1pPr>
          </a:lstStyle>
          <a:p>
            <a:pPr lvl="0"/>
            <a:r>
              <a:rPr lang="en-US">
                <a:effectLst/>
              </a:rPr>
              <a:t>Building Bridges Information</a:t>
            </a:r>
            <a:endParaRPr lang="en-US"/>
          </a:p>
        </p:txBody>
      </p:sp>
      <p:sp>
        <p:nvSpPr>
          <p:cNvPr id="15" name="SmartArt Placeholder 2">
            <a:extLst>
              <a:ext uri="{FF2B5EF4-FFF2-40B4-BE49-F238E27FC236}">
                <a16:creationId xmlns:a16="http://schemas.microsoft.com/office/drawing/2014/main" id="{E69F613F-098B-824E-9E15-EFBA4CAEE6DD}"/>
              </a:ext>
            </a:extLst>
          </p:cNvPr>
          <p:cNvSpPr>
            <a:spLocks noGrp="1"/>
          </p:cNvSpPr>
          <p:nvPr>
            <p:ph type="dgm" sz="quarter" idx="13"/>
          </p:nvPr>
        </p:nvSpPr>
        <p:spPr>
          <a:xfrm>
            <a:off x="6165237" y="4937193"/>
            <a:ext cx="2479273" cy="50175"/>
          </a:xfrm>
          <a:prstGeom prst="roundRect">
            <a:avLst>
              <a:gd name="adj" fmla="val 50000"/>
            </a:avLst>
          </a:prstGeom>
          <a:solidFill>
            <a:schemeClr val="bg1"/>
          </a:solidFill>
        </p:spPr>
        <p:txBody>
          <a:bodyPr/>
          <a:lstStyle>
            <a:lvl1pPr>
              <a:defRPr>
                <a:noFill/>
              </a:defRPr>
            </a:lvl1pPr>
          </a:lstStyle>
          <a:p>
            <a:endParaRPr lang="en-US"/>
          </a:p>
        </p:txBody>
      </p:sp>
    </p:spTree>
    <p:extLst>
      <p:ext uri="{BB962C8B-B14F-4D97-AF65-F5344CB8AC3E}">
        <p14:creationId xmlns:p14="http://schemas.microsoft.com/office/powerpoint/2010/main" val="212131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SmartArt Placeholder 40">
            <a:extLst>
              <a:ext uri="{FF2B5EF4-FFF2-40B4-BE49-F238E27FC236}">
                <a16:creationId xmlns:a16="http://schemas.microsoft.com/office/drawing/2014/main" id="{AAEDB882-3017-7C47-855B-8412BD1C6B82}"/>
              </a:ext>
            </a:extLst>
          </p:cNvPr>
          <p:cNvSpPr>
            <a:spLocks noGrp="1"/>
          </p:cNvSpPr>
          <p:nvPr>
            <p:ph type="dgm" sz="quarter" idx="23"/>
          </p:nvPr>
        </p:nvSpPr>
        <p:spPr>
          <a:xfrm flipV="1">
            <a:off x="6060417" y="5175102"/>
            <a:ext cx="1992720" cy="901209"/>
          </a:xfrm>
          <a:prstGeom prst="uturnArrow">
            <a:avLst>
              <a:gd name="adj1" fmla="val 13529"/>
              <a:gd name="adj2" fmla="val 20577"/>
              <a:gd name="adj3" fmla="val 25000"/>
              <a:gd name="adj4" fmla="val 50000"/>
              <a:gd name="adj5" fmla="val 91021"/>
            </a:avLst>
          </a:prstGeom>
          <a:solidFill>
            <a:srgbClr val="07A94F"/>
          </a:solidFill>
        </p:spPr>
        <p:txBody>
          <a:bodyPr/>
          <a:lstStyle>
            <a:lvl1pPr>
              <a:defRPr>
                <a:noFill/>
              </a:defRPr>
            </a:lvl1pPr>
          </a:lstStyle>
          <a:p>
            <a:endParaRPr lang="en-US"/>
          </a:p>
        </p:txBody>
      </p:sp>
      <p:sp>
        <p:nvSpPr>
          <p:cNvPr id="45" name="SmartArt Placeholder 40">
            <a:extLst>
              <a:ext uri="{FF2B5EF4-FFF2-40B4-BE49-F238E27FC236}">
                <a16:creationId xmlns:a16="http://schemas.microsoft.com/office/drawing/2014/main" id="{0FAE4FB6-2341-9F44-A34B-B4556E17A71B}"/>
              </a:ext>
            </a:extLst>
          </p:cNvPr>
          <p:cNvSpPr>
            <a:spLocks noGrp="1"/>
          </p:cNvSpPr>
          <p:nvPr>
            <p:ph type="dgm" sz="quarter" idx="22"/>
          </p:nvPr>
        </p:nvSpPr>
        <p:spPr>
          <a:xfrm>
            <a:off x="3766926" y="2486527"/>
            <a:ext cx="2657023" cy="784804"/>
          </a:xfrm>
          <a:prstGeom prst="uturnArrow">
            <a:avLst>
              <a:gd name="adj1" fmla="val 11221"/>
              <a:gd name="adj2" fmla="val 25000"/>
              <a:gd name="adj3" fmla="val 25000"/>
              <a:gd name="adj4" fmla="val 50000"/>
              <a:gd name="adj5" fmla="val 93397"/>
            </a:avLst>
          </a:prstGeom>
          <a:solidFill>
            <a:srgbClr val="006E9F"/>
          </a:solidFill>
        </p:spPr>
        <p:txBody>
          <a:bodyPr/>
          <a:lstStyle>
            <a:lvl1pPr>
              <a:defRPr>
                <a:noFill/>
              </a:defRPr>
            </a:lvl1pPr>
          </a:lstStyle>
          <a:p>
            <a:endParaRPr lang="en-US"/>
          </a:p>
        </p:txBody>
      </p:sp>
      <p:sp>
        <p:nvSpPr>
          <p:cNvPr id="41" name="SmartArt Placeholder 40">
            <a:extLst>
              <a:ext uri="{FF2B5EF4-FFF2-40B4-BE49-F238E27FC236}">
                <a16:creationId xmlns:a16="http://schemas.microsoft.com/office/drawing/2014/main" id="{FA86D625-B5C4-D548-ABA5-9EFE37EAA106}"/>
              </a:ext>
            </a:extLst>
          </p:cNvPr>
          <p:cNvSpPr>
            <a:spLocks noGrp="1"/>
          </p:cNvSpPr>
          <p:nvPr>
            <p:ph type="dgm" sz="quarter" idx="20"/>
          </p:nvPr>
        </p:nvSpPr>
        <p:spPr>
          <a:xfrm flipV="1">
            <a:off x="1244111" y="4833527"/>
            <a:ext cx="2656557" cy="1082363"/>
          </a:xfrm>
          <a:prstGeom prst="uturnArrow">
            <a:avLst>
              <a:gd name="adj1" fmla="val 9917"/>
              <a:gd name="adj2" fmla="val 20577"/>
              <a:gd name="adj3" fmla="val 25000"/>
              <a:gd name="adj4" fmla="val 44608"/>
              <a:gd name="adj5" fmla="val 64194"/>
            </a:avLst>
          </a:prstGeom>
          <a:solidFill>
            <a:srgbClr val="00507F"/>
          </a:solidFill>
        </p:spPr>
        <p:txBody>
          <a:bodyPr/>
          <a:lstStyle>
            <a:lvl1pPr>
              <a:defRPr>
                <a:noFill/>
              </a:defRPr>
            </a:lvl1pPr>
          </a:lstStyle>
          <a:p>
            <a:endParaRPr lang="en-US"/>
          </a:p>
        </p:txBody>
      </p:sp>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6" y="1345182"/>
            <a:ext cx="8193124" cy="807947"/>
          </a:xfrm>
        </p:spPr>
        <p:txBody>
          <a:bodyPr anchor="ctr">
            <a:noAutofit/>
          </a:bodyPr>
          <a:lstStyle>
            <a:lvl1pPr marL="0" indent="0">
              <a:buNone/>
              <a:defRPr sz="2800" b="1" i="0">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EDUCATION INNOVATION RESEARCH (EIR) PROJECTS OBJECTIVES</a:t>
            </a:r>
            <a:endParaRPr lang="en-US"/>
          </a:p>
        </p:txBody>
      </p:sp>
      <p:pic>
        <p:nvPicPr>
          <p:cNvPr id="17" name="Picture 16">
            <a:extLst>
              <a:ext uri="{FF2B5EF4-FFF2-40B4-BE49-F238E27FC236}">
                <a16:creationId xmlns:a16="http://schemas.microsoft.com/office/drawing/2014/main" id="{1976178A-F188-DF46-925F-9A73C19AF354}"/>
              </a:ext>
            </a:extLst>
          </p:cNvPr>
          <p:cNvPicPr>
            <a:picLocks noChangeAspect="1"/>
          </p:cNvPicPr>
          <p:nvPr userDrawn="1"/>
        </p:nvPicPr>
        <p:blipFill rotWithShape="1">
          <a:blip r:embed="rId3"/>
          <a:srcRect t="35909" b="35526"/>
          <a:stretch/>
        </p:blipFill>
        <p:spPr>
          <a:xfrm>
            <a:off x="2730692" y="350898"/>
            <a:ext cx="1549014" cy="442472"/>
          </a:xfrm>
          <a:prstGeom prst="rect">
            <a:avLst/>
          </a:prstGeom>
        </p:spPr>
      </p:pic>
      <p:pic>
        <p:nvPicPr>
          <p:cNvPr id="18" name="Picture 17">
            <a:extLst>
              <a:ext uri="{FF2B5EF4-FFF2-40B4-BE49-F238E27FC236}">
                <a16:creationId xmlns:a16="http://schemas.microsoft.com/office/drawing/2014/main" id="{D57151D9-E3D4-EE4E-9DFC-2C6F12BD2945}"/>
              </a:ext>
            </a:extLst>
          </p:cNvPr>
          <p:cNvPicPr>
            <a:picLocks noChangeAspect="1"/>
          </p:cNvPicPr>
          <p:nvPr userDrawn="1"/>
        </p:nvPicPr>
        <p:blipFill>
          <a:blip r:embed="rId4"/>
          <a:stretch>
            <a:fillRect/>
          </a:stretch>
        </p:blipFill>
        <p:spPr>
          <a:xfrm>
            <a:off x="837550" y="350898"/>
            <a:ext cx="1504404" cy="442472"/>
          </a:xfrm>
          <a:prstGeom prst="rect">
            <a:avLst/>
          </a:prstGeom>
        </p:spPr>
      </p:pic>
      <p:sp>
        <p:nvSpPr>
          <p:cNvPr id="9" name="Text Placeholder 9">
            <a:extLst>
              <a:ext uri="{FF2B5EF4-FFF2-40B4-BE49-F238E27FC236}">
                <a16:creationId xmlns:a16="http://schemas.microsoft.com/office/drawing/2014/main" id="{BEE18B1C-7EA8-2943-AD98-922DA5D85022}"/>
              </a:ext>
            </a:extLst>
          </p:cNvPr>
          <p:cNvSpPr>
            <a:spLocks noGrp="1"/>
          </p:cNvSpPr>
          <p:nvPr>
            <p:ph type="body" sz="quarter" idx="11" hasCustomPrompt="1"/>
          </p:nvPr>
        </p:nvSpPr>
        <p:spPr>
          <a:xfrm>
            <a:off x="779425" y="1585732"/>
            <a:ext cx="1269293" cy="709506"/>
          </a:xfrm>
        </p:spPr>
        <p:txBody>
          <a:bodyPr anchor="ctr">
            <a:noAutofit/>
          </a:bodyPr>
          <a:lstStyle>
            <a:lvl1pPr marL="0" indent="0">
              <a:buNone/>
              <a:defRPr sz="2800" b="1" i="0">
                <a:solidFill>
                  <a:srgbClr val="A8426B"/>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(EIR)</a:t>
            </a:r>
            <a:endParaRPr lang="en-US"/>
          </a:p>
        </p:txBody>
      </p:sp>
      <p:sp>
        <p:nvSpPr>
          <p:cNvPr id="48" name="SmartArt Placeholder 2">
            <a:extLst>
              <a:ext uri="{FF2B5EF4-FFF2-40B4-BE49-F238E27FC236}">
                <a16:creationId xmlns:a16="http://schemas.microsoft.com/office/drawing/2014/main" id="{7D21DDF7-ABC4-D544-9FF7-9B92943848A0}"/>
              </a:ext>
            </a:extLst>
          </p:cNvPr>
          <p:cNvSpPr>
            <a:spLocks noGrp="1"/>
          </p:cNvSpPr>
          <p:nvPr>
            <p:ph type="dgm" sz="quarter" idx="24"/>
          </p:nvPr>
        </p:nvSpPr>
        <p:spPr>
          <a:xfrm>
            <a:off x="837550" y="2245062"/>
            <a:ext cx="2479273" cy="50175"/>
          </a:xfrm>
          <a:prstGeom prst="roundRect">
            <a:avLst>
              <a:gd name="adj" fmla="val 50000"/>
            </a:avLst>
          </a:prstGeom>
          <a:solidFill>
            <a:srgbClr val="A8426B"/>
          </a:solidFill>
        </p:spPr>
        <p:txBody>
          <a:bodyPr/>
          <a:lstStyle>
            <a:lvl1pPr>
              <a:defRPr>
                <a:noFill/>
              </a:defRPr>
            </a:lvl1pPr>
          </a:lstStyle>
          <a:p>
            <a:endParaRPr lang="en-US"/>
          </a:p>
        </p:txBody>
      </p:sp>
      <p:sp>
        <p:nvSpPr>
          <p:cNvPr id="50" name="Text Placeholder 49">
            <a:extLst>
              <a:ext uri="{FF2B5EF4-FFF2-40B4-BE49-F238E27FC236}">
                <a16:creationId xmlns:a16="http://schemas.microsoft.com/office/drawing/2014/main" id="{7719EEE5-4225-CE48-9959-70D698186A48}"/>
              </a:ext>
            </a:extLst>
          </p:cNvPr>
          <p:cNvSpPr>
            <a:spLocks noGrp="1"/>
          </p:cNvSpPr>
          <p:nvPr>
            <p:ph type="body" sz="quarter" idx="25" hasCustomPrompt="1"/>
          </p:nvPr>
        </p:nvSpPr>
        <p:spPr>
          <a:xfrm>
            <a:off x="415325" y="3227709"/>
            <a:ext cx="1811460" cy="1892583"/>
          </a:xfrm>
          <a:prstGeom prst="roundRect">
            <a:avLst/>
          </a:prstGeom>
          <a:solidFill>
            <a:srgbClr val="D6D9DB"/>
          </a:solidFill>
        </p:spPr>
        <p:txBody>
          <a:bodyPr anchor="ctr">
            <a:normAutofit/>
          </a:bodyPr>
          <a:lstStyle>
            <a:lvl1pPr marL="0" indent="0">
              <a:buNone/>
              <a:defRPr sz="1500" b="0" i="0">
                <a:latin typeface="Arial" panose="020B0604020202020204" pitchFamily="34" charset="0"/>
                <a:cs typeface="Arial" panose="020B0604020202020204" pitchFamily="34" charset="0"/>
              </a:defRPr>
            </a:lvl1pPr>
          </a:lstStyle>
          <a:p>
            <a:r>
              <a:rPr lang="en-US"/>
              <a:t>Design the RSS intervention.</a:t>
            </a:r>
          </a:p>
        </p:txBody>
      </p:sp>
      <p:sp>
        <p:nvSpPr>
          <p:cNvPr id="51" name="Text Placeholder 49">
            <a:extLst>
              <a:ext uri="{FF2B5EF4-FFF2-40B4-BE49-F238E27FC236}">
                <a16:creationId xmlns:a16="http://schemas.microsoft.com/office/drawing/2014/main" id="{27363778-862D-2848-8999-72628CD8F358}"/>
              </a:ext>
            </a:extLst>
          </p:cNvPr>
          <p:cNvSpPr>
            <a:spLocks noGrp="1"/>
          </p:cNvSpPr>
          <p:nvPr>
            <p:ph type="body" sz="quarter" idx="26" hasCustomPrompt="1"/>
          </p:nvPr>
        </p:nvSpPr>
        <p:spPr>
          <a:xfrm>
            <a:off x="2633111" y="3227709"/>
            <a:ext cx="2356097" cy="1892583"/>
          </a:xfrm>
          <a:prstGeom prst="roundRect">
            <a:avLst/>
          </a:prstGeom>
          <a:solidFill>
            <a:srgbClr val="D6D9DB"/>
          </a:solidFill>
        </p:spPr>
        <p:txBody>
          <a:bodyPr anchor="ctr">
            <a:noAutofit/>
          </a:bodyPr>
          <a:lstStyle>
            <a:lvl1pPr marL="0" indent="0">
              <a:buNone/>
              <a:defRPr sz="1500" b="0" i="0">
                <a:latin typeface="Arial" panose="020B0604020202020204" pitchFamily="34" charset="0"/>
                <a:cs typeface="Arial" panose="020B0604020202020204" pitchFamily="34" charset="0"/>
              </a:defRPr>
            </a:lvl1pPr>
          </a:lstStyle>
          <a:p>
            <a:r>
              <a:rPr lang="en-US"/>
              <a:t>Pilot the RSS intervention at </a:t>
            </a:r>
            <a:r>
              <a:rPr lang="en-US" err="1"/>
              <a:t>Educare</a:t>
            </a:r>
            <a:r>
              <a:rPr lang="en-US"/>
              <a:t> Flint, Cummings Great Expectations Flint, and Durant-</a:t>
            </a:r>
            <a:r>
              <a:rPr lang="en-US" err="1"/>
              <a:t>Tuuri</a:t>
            </a:r>
            <a:r>
              <a:rPr lang="en-US"/>
              <a:t> Mott Elementary School.</a:t>
            </a:r>
          </a:p>
        </p:txBody>
      </p:sp>
      <p:sp>
        <p:nvSpPr>
          <p:cNvPr id="44" name="SmartArt Placeholder 43">
            <a:extLst>
              <a:ext uri="{FF2B5EF4-FFF2-40B4-BE49-F238E27FC236}">
                <a16:creationId xmlns:a16="http://schemas.microsoft.com/office/drawing/2014/main" id="{37DF4E9E-44CB-C04B-87D8-BF58EA2DDC7C}"/>
              </a:ext>
            </a:extLst>
          </p:cNvPr>
          <p:cNvSpPr>
            <a:spLocks noGrp="1"/>
          </p:cNvSpPr>
          <p:nvPr>
            <p:ph type="dgm" sz="quarter" idx="21"/>
          </p:nvPr>
        </p:nvSpPr>
        <p:spPr>
          <a:xfrm rot="1553523">
            <a:off x="3982022" y="4833529"/>
            <a:ext cx="491128" cy="490826"/>
          </a:xfrm>
          <a:prstGeom prst="star5">
            <a:avLst/>
          </a:prstGeom>
          <a:solidFill>
            <a:srgbClr val="00507F"/>
          </a:solidFill>
        </p:spPr>
        <p:txBody>
          <a:bodyPr/>
          <a:lstStyle>
            <a:lvl1pPr>
              <a:defRPr>
                <a:noFill/>
              </a:defRPr>
            </a:lvl1pPr>
          </a:lstStyle>
          <a:p>
            <a:endParaRPr lang="en-US"/>
          </a:p>
        </p:txBody>
      </p:sp>
      <p:sp>
        <p:nvSpPr>
          <p:cNvPr id="52" name="Text Placeholder 49">
            <a:extLst>
              <a:ext uri="{FF2B5EF4-FFF2-40B4-BE49-F238E27FC236}">
                <a16:creationId xmlns:a16="http://schemas.microsoft.com/office/drawing/2014/main" id="{A0AF5D1F-EFA7-1142-A316-770D9852353D}"/>
              </a:ext>
            </a:extLst>
          </p:cNvPr>
          <p:cNvSpPr>
            <a:spLocks noGrp="1"/>
          </p:cNvSpPr>
          <p:nvPr>
            <p:ph type="body" sz="quarter" idx="27" hasCustomPrompt="1"/>
          </p:nvPr>
        </p:nvSpPr>
        <p:spPr>
          <a:xfrm>
            <a:off x="5395534" y="3227709"/>
            <a:ext cx="1674142" cy="1892583"/>
          </a:xfrm>
          <a:prstGeom prst="roundRect">
            <a:avLst/>
          </a:prstGeom>
          <a:solidFill>
            <a:srgbClr val="D6D9DB"/>
          </a:solidFill>
        </p:spPr>
        <p:txBody>
          <a:bodyPr anchor="ctr">
            <a:noAutofit/>
          </a:bodyPr>
          <a:lstStyle>
            <a:lvl1pPr marL="0" indent="0">
              <a:buNone/>
              <a:defRPr sz="1500" b="0" i="0">
                <a:latin typeface="Arial" panose="020B0604020202020204" pitchFamily="34" charset="0"/>
                <a:cs typeface="Arial" panose="020B0604020202020204" pitchFamily="34" charset="0"/>
              </a:defRPr>
            </a:lvl1pPr>
          </a:lstStyle>
          <a:p>
            <a:r>
              <a:rPr lang="en-US"/>
              <a:t>Test RSS for impact in seven new preschool sites and K-5 schools across the city.</a:t>
            </a:r>
          </a:p>
        </p:txBody>
      </p:sp>
      <p:sp>
        <p:nvSpPr>
          <p:cNvPr id="53" name="Text Placeholder 49">
            <a:extLst>
              <a:ext uri="{FF2B5EF4-FFF2-40B4-BE49-F238E27FC236}">
                <a16:creationId xmlns:a16="http://schemas.microsoft.com/office/drawing/2014/main" id="{0BB00305-1830-9C43-BBCC-7616087665F5}"/>
              </a:ext>
            </a:extLst>
          </p:cNvPr>
          <p:cNvSpPr>
            <a:spLocks noGrp="1"/>
          </p:cNvSpPr>
          <p:nvPr>
            <p:ph type="body" sz="quarter" idx="28" hasCustomPrompt="1"/>
          </p:nvPr>
        </p:nvSpPr>
        <p:spPr>
          <a:xfrm>
            <a:off x="7476003" y="3227709"/>
            <a:ext cx="1496547" cy="1892583"/>
          </a:xfrm>
          <a:prstGeom prst="roundRect">
            <a:avLst/>
          </a:prstGeom>
          <a:solidFill>
            <a:srgbClr val="D6D9DB"/>
          </a:solidFill>
        </p:spPr>
        <p:txBody>
          <a:bodyPr anchor="ctr">
            <a:normAutofit/>
          </a:bodyPr>
          <a:lstStyle>
            <a:lvl1pPr marL="0" indent="0">
              <a:buNone/>
              <a:defRPr sz="1500" b="0" i="0">
                <a:latin typeface="Arial" panose="020B0604020202020204" pitchFamily="34" charset="0"/>
                <a:cs typeface="Arial" panose="020B0604020202020204" pitchFamily="34" charset="0"/>
              </a:defRPr>
            </a:lvl1pPr>
          </a:lstStyle>
          <a:p>
            <a:r>
              <a:rPr lang="en-US"/>
              <a:t>Analyze, report, and disseminate findings about RSS.</a:t>
            </a:r>
          </a:p>
        </p:txBody>
      </p:sp>
      <p:sp>
        <p:nvSpPr>
          <p:cNvPr id="54" name="Text Placeholder 49">
            <a:extLst>
              <a:ext uri="{FF2B5EF4-FFF2-40B4-BE49-F238E27FC236}">
                <a16:creationId xmlns:a16="http://schemas.microsoft.com/office/drawing/2014/main" id="{EC5EFA1D-3A2F-EA4F-B24D-38185CBEC685}"/>
              </a:ext>
            </a:extLst>
          </p:cNvPr>
          <p:cNvSpPr>
            <a:spLocks noGrp="1"/>
          </p:cNvSpPr>
          <p:nvPr>
            <p:ph type="body" sz="quarter" idx="29" hasCustomPrompt="1"/>
          </p:nvPr>
        </p:nvSpPr>
        <p:spPr>
          <a:xfrm>
            <a:off x="415325" y="4814649"/>
            <a:ext cx="1852801" cy="616708"/>
          </a:xfrm>
          <a:prstGeom prst="roundRect">
            <a:avLst/>
          </a:prstGeom>
          <a:solidFill>
            <a:srgbClr val="00507F"/>
          </a:solidFill>
        </p:spPr>
        <p:txBody>
          <a:bodyPr anchor="ctr">
            <a:no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1: Development</a:t>
            </a:r>
          </a:p>
        </p:txBody>
      </p:sp>
      <p:sp>
        <p:nvSpPr>
          <p:cNvPr id="55" name="Text Placeholder 49">
            <a:extLst>
              <a:ext uri="{FF2B5EF4-FFF2-40B4-BE49-F238E27FC236}">
                <a16:creationId xmlns:a16="http://schemas.microsoft.com/office/drawing/2014/main" id="{F48C4DEE-C14D-A543-95B1-08CF8FF7799A}"/>
              </a:ext>
            </a:extLst>
          </p:cNvPr>
          <p:cNvSpPr>
            <a:spLocks noGrp="1"/>
          </p:cNvSpPr>
          <p:nvPr>
            <p:ph type="body" sz="quarter" idx="30" hasCustomPrompt="1"/>
          </p:nvPr>
        </p:nvSpPr>
        <p:spPr>
          <a:xfrm>
            <a:off x="3072210" y="2852084"/>
            <a:ext cx="1476285" cy="543619"/>
          </a:xfrm>
          <a:prstGeom prst="roundRect">
            <a:avLst/>
          </a:prstGeom>
          <a:solidFill>
            <a:srgbClr val="006E9F"/>
          </a:solidFill>
        </p:spPr>
        <p:txBody>
          <a:bodyPr anchor="ctr">
            <a:norm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2: Pilot</a:t>
            </a:r>
          </a:p>
        </p:txBody>
      </p:sp>
      <p:sp>
        <p:nvSpPr>
          <p:cNvPr id="56" name="Text Placeholder 49">
            <a:extLst>
              <a:ext uri="{FF2B5EF4-FFF2-40B4-BE49-F238E27FC236}">
                <a16:creationId xmlns:a16="http://schemas.microsoft.com/office/drawing/2014/main" id="{D77C10C0-C114-3945-986D-1140A25E3A74}"/>
              </a:ext>
            </a:extLst>
          </p:cNvPr>
          <p:cNvSpPr>
            <a:spLocks noGrp="1"/>
          </p:cNvSpPr>
          <p:nvPr>
            <p:ph type="body" sz="quarter" idx="31" hasCustomPrompt="1"/>
          </p:nvPr>
        </p:nvSpPr>
        <p:spPr>
          <a:xfrm>
            <a:off x="5322445" y="4991170"/>
            <a:ext cx="1820320" cy="624269"/>
          </a:xfrm>
          <a:prstGeom prst="roundRect">
            <a:avLst/>
          </a:prstGeom>
          <a:solidFill>
            <a:srgbClr val="07A94F"/>
          </a:solidFill>
        </p:spPr>
        <p:txBody>
          <a:bodyPr anchor="ctr">
            <a:norm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3: Test/Evaluate</a:t>
            </a:r>
          </a:p>
        </p:txBody>
      </p:sp>
      <p:sp>
        <p:nvSpPr>
          <p:cNvPr id="57" name="Text Placeholder 49">
            <a:extLst>
              <a:ext uri="{FF2B5EF4-FFF2-40B4-BE49-F238E27FC236}">
                <a16:creationId xmlns:a16="http://schemas.microsoft.com/office/drawing/2014/main" id="{CCC356ED-4B4C-2645-8AFB-C5841244A7B8}"/>
              </a:ext>
            </a:extLst>
          </p:cNvPr>
          <p:cNvSpPr>
            <a:spLocks noGrp="1"/>
          </p:cNvSpPr>
          <p:nvPr>
            <p:ph type="body" sz="quarter" idx="32" hasCustomPrompt="1"/>
          </p:nvPr>
        </p:nvSpPr>
        <p:spPr>
          <a:xfrm>
            <a:off x="7368237" y="2727712"/>
            <a:ext cx="1712077" cy="624269"/>
          </a:xfrm>
          <a:prstGeom prst="roundRect">
            <a:avLst/>
          </a:prstGeom>
          <a:solidFill>
            <a:srgbClr val="018241"/>
          </a:solidFill>
        </p:spPr>
        <p:txBody>
          <a:bodyPr anchor="ctr">
            <a:noAutofit/>
          </a:bodyPr>
          <a:lstStyle>
            <a:lvl1pPr marL="0" indent="0" algn="ctr">
              <a:buNone/>
              <a:defRPr sz="1600" b="1" i="0">
                <a:solidFill>
                  <a:schemeClr val="bg1"/>
                </a:solidFill>
                <a:latin typeface="Arial Black" panose="020B0604020202020204" pitchFamily="34" charset="0"/>
                <a:cs typeface="Arial Black" panose="020B0604020202020204" pitchFamily="34" charset="0"/>
              </a:defRPr>
            </a:lvl1pPr>
          </a:lstStyle>
          <a:p>
            <a:r>
              <a:rPr lang="en-US"/>
              <a:t>Phase 4: Disseminate</a:t>
            </a:r>
          </a:p>
        </p:txBody>
      </p:sp>
    </p:spTree>
    <p:extLst>
      <p:ext uri="{BB962C8B-B14F-4D97-AF65-F5344CB8AC3E}">
        <p14:creationId xmlns:p14="http://schemas.microsoft.com/office/powerpoint/2010/main" val="101836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468083" y="4847162"/>
            <a:ext cx="2981174" cy="1761490"/>
          </a:xfrm>
          <a:ln>
            <a:noFill/>
          </a:ln>
        </p:spPr>
        <p:txBody>
          <a:bodyPr anchor="ctr">
            <a:noAutofit/>
          </a:bodyPr>
          <a:lstStyle>
            <a:lvl1pPr marL="0" indent="0">
              <a:buFont typeface="Arial" panose="020B0604020202020204" pitchFamily="34" charset="0"/>
              <a:buNone/>
              <a:defRPr sz="2400" b="0" i="0">
                <a:solidFill>
                  <a:schemeClr val="bg1"/>
                </a:solidFill>
                <a:latin typeface="Arial" panose="020B0604020202020204" pitchFamily="34" charset="0"/>
                <a:cs typeface="Arial" panose="020B0604020202020204" pitchFamily="34" charset="0"/>
              </a:defRPr>
            </a:lvl1pPr>
            <a:lvl2pPr marL="342892" indent="0">
              <a:buNone/>
              <a:defRPr/>
            </a:lvl2pPr>
          </a:lstStyle>
          <a:p>
            <a:pPr lvl="0"/>
            <a:r>
              <a:rPr lang="en-US">
                <a:effectLst/>
              </a:rPr>
              <a:t>Lorem ipsum dolor sit </a:t>
            </a:r>
            <a:r>
              <a:rPr lang="en-US" err="1">
                <a:effectLst/>
              </a:rPr>
              <a:t>amet</a:t>
            </a:r>
            <a:r>
              <a:rPr lang="en-US">
                <a:effectLst/>
              </a:rPr>
              <a:t> </a:t>
            </a:r>
            <a:r>
              <a:rPr lang="en-US" err="1">
                <a:effectLst/>
              </a:rPr>
              <a:t>consectetur</a:t>
            </a:r>
            <a:r>
              <a:rPr lang="en-US">
                <a:effectLst/>
              </a:rPr>
              <a:t>. At </a:t>
            </a:r>
            <a:r>
              <a:rPr lang="en-US" err="1">
                <a:effectLst/>
              </a:rPr>
              <a:t>malesuada</a:t>
            </a:r>
            <a:r>
              <a:rPr lang="en-US">
                <a:effectLst/>
              </a:rPr>
              <a:t> habitant </a:t>
            </a:r>
            <a:r>
              <a:rPr lang="en-US" err="1">
                <a:effectLst/>
              </a:rPr>
              <a:t>proin</a:t>
            </a:r>
            <a:r>
              <a:rPr lang="en-US">
                <a:effectLst/>
              </a:rPr>
              <a:t> </a:t>
            </a:r>
            <a:r>
              <a:rPr lang="en-US" err="1">
                <a:effectLst/>
              </a:rPr>
              <a:t>eget</a:t>
            </a:r>
            <a:r>
              <a:rPr lang="en-US">
                <a:effectLst/>
              </a:rPr>
              <a:t> </a:t>
            </a:r>
            <a:r>
              <a:rPr lang="en-US" err="1">
                <a:effectLst/>
              </a:rPr>
              <a:t>laoreet</a:t>
            </a:r>
            <a:r>
              <a:rPr lang="en-US">
                <a:effectLst/>
              </a:rPr>
              <a:t> </a:t>
            </a:r>
            <a:r>
              <a:rPr lang="en-US" err="1">
                <a:effectLst/>
              </a:rPr>
              <a:t>cras</a:t>
            </a:r>
            <a:r>
              <a:rPr lang="en-US">
                <a:effectLst/>
              </a:rPr>
              <a:t>.</a:t>
            </a:r>
          </a:p>
        </p:txBody>
      </p:sp>
      <p:sp>
        <p:nvSpPr>
          <p:cNvPr id="11" name="Text Placeholder 9">
            <a:extLst>
              <a:ext uri="{FF2B5EF4-FFF2-40B4-BE49-F238E27FC236}">
                <a16:creationId xmlns:a16="http://schemas.microsoft.com/office/drawing/2014/main" id="{87822CCC-DE42-5F43-8E58-58152C4DB80A}"/>
              </a:ext>
            </a:extLst>
          </p:cNvPr>
          <p:cNvSpPr>
            <a:spLocks noGrp="1"/>
          </p:cNvSpPr>
          <p:nvPr>
            <p:ph type="body" sz="quarter" idx="13" hasCustomPrompt="1"/>
          </p:nvPr>
        </p:nvSpPr>
        <p:spPr>
          <a:xfrm>
            <a:off x="468082" y="3336795"/>
            <a:ext cx="2877002" cy="1346526"/>
          </a:xfrm>
        </p:spPr>
        <p:txBody>
          <a:bodyPr anchor="ctr">
            <a:noAutofit/>
          </a:bodyPr>
          <a:lstStyle>
            <a:lvl1pPr marL="0" indent="0">
              <a:buNone/>
              <a:defRPr sz="4800" b="1" i="0">
                <a:solidFill>
                  <a:schemeClr val="bg1"/>
                </a:solidFill>
                <a:latin typeface="Arial Black" panose="020B0604020202020204" pitchFamily="34" charset="0"/>
                <a:cs typeface="Arial Black" panose="020B0604020202020204" pitchFamily="34" charset="0"/>
              </a:defRPr>
            </a:lvl1pPr>
            <a:lvl2pPr marL="342892" indent="0">
              <a:buNone/>
              <a:defRPr/>
            </a:lvl2pPr>
          </a:lstStyle>
          <a:p>
            <a:pPr lvl="0"/>
            <a:r>
              <a:rPr lang="en-US">
                <a:effectLst/>
              </a:rPr>
              <a:t>PHOTO</a:t>
            </a:r>
            <a:br>
              <a:rPr lang="en-US">
                <a:effectLst/>
              </a:rPr>
            </a:br>
            <a:r>
              <a:rPr lang="en-US">
                <a:effectLst/>
              </a:rPr>
              <a:t>SLIDE</a:t>
            </a:r>
            <a:endParaRPr lang="en-US"/>
          </a:p>
        </p:txBody>
      </p:sp>
      <p:sp>
        <p:nvSpPr>
          <p:cNvPr id="14" name="SmartArt Placeholder 2">
            <a:extLst>
              <a:ext uri="{FF2B5EF4-FFF2-40B4-BE49-F238E27FC236}">
                <a16:creationId xmlns:a16="http://schemas.microsoft.com/office/drawing/2014/main" id="{A3FC010C-9124-D94C-9C44-EE87E79776F2}"/>
              </a:ext>
            </a:extLst>
          </p:cNvPr>
          <p:cNvSpPr>
            <a:spLocks noGrp="1"/>
          </p:cNvSpPr>
          <p:nvPr>
            <p:ph type="dgm" sz="quarter" idx="15"/>
          </p:nvPr>
        </p:nvSpPr>
        <p:spPr>
          <a:xfrm>
            <a:off x="468082" y="4629601"/>
            <a:ext cx="2703135" cy="45719"/>
          </a:xfrm>
          <a:prstGeom prst="roundRect">
            <a:avLst>
              <a:gd name="adj" fmla="val 50000"/>
            </a:avLst>
          </a:prstGeom>
          <a:solidFill>
            <a:schemeClr val="bg1"/>
          </a:solidFill>
        </p:spPr>
        <p:txBody>
          <a:bodyPr/>
          <a:lstStyle>
            <a:lvl1pPr>
              <a:defRPr>
                <a:noFill/>
              </a:defRPr>
            </a:lvl1pPr>
          </a:lstStyle>
          <a:p>
            <a:endParaRPr lang="en-US" noProof="0"/>
          </a:p>
        </p:txBody>
      </p:sp>
      <p:sp>
        <p:nvSpPr>
          <p:cNvPr id="8" name="Picture Placeholder 7">
            <a:extLst>
              <a:ext uri="{FF2B5EF4-FFF2-40B4-BE49-F238E27FC236}">
                <a16:creationId xmlns:a16="http://schemas.microsoft.com/office/drawing/2014/main" id="{A64204CB-EDC5-0A47-B0A5-CD1F60115B20}"/>
              </a:ext>
            </a:extLst>
          </p:cNvPr>
          <p:cNvSpPr>
            <a:spLocks noGrp="1"/>
          </p:cNvSpPr>
          <p:nvPr>
            <p:ph type="pic" sz="quarter" idx="16"/>
          </p:nvPr>
        </p:nvSpPr>
        <p:spPr>
          <a:xfrm>
            <a:off x="3929974" y="3672583"/>
            <a:ext cx="5214026" cy="3185417"/>
          </a:xfrm>
          <a:blipFill dpi="0" rotWithShape="0">
            <a:blip r:embed="rId3"/>
            <a:srcRect/>
            <a:stretch>
              <a:fillRect/>
            </a:stretch>
          </a:blipFill>
        </p:spPr>
        <p:txBody>
          <a:bodyPr/>
          <a:lstStyle>
            <a:lvl1pPr>
              <a:defRPr>
                <a:noFill/>
              </a:defRPr>
            </a:lvl1pPr>
          </a:lstStyle>
          <a:p>
            <a:endParaRPr lang="en-US"/>
          </a:p>
        </p:txBody>
      </p:sp>
      <p:sp>
        <p:nvSpPr>
          <p:cNvPr id="16" name="Picture Placeholder 7">
            <a:extLst>
              <a:ext uri="{FF2B5EF4-FFF2-40B4-BE49-F238E27FC236}">
                <a16:creationId xmlns:a16="http://schemas.microsoft.com/office/drawing/2014/main" id="{349558DF-2872-AD4B-8F4F-EA3907F163CC}"/>
              </a:ext>
            </a:extLst>
          </p:cNvPr>
          <p:cNvSpPr>
            <a:spLocks noGrp="1"/>
          </p:cNvSpPr>
          <p:nvPr>
            <p:ph type="pic" sz="quarter" idx="17"/>
          </p:nvPr>
        </p:nvSpPr>
        <p:spPr>
          <a:xfrm>
            <a:off x="3929974" y="1721983"/>
            <a:ext cx="2937754" cy="1794769"/>
          </a:xfrm>
          <a:blipFill dpi="0" rotWithShape="0">
            <a:blip r:embed="rId4"/>
            <a:srcRect/>
            <a:stretch>
              <a:fillRect/>
            </a:stretch>
          </a:blipFill>
        </p:spPr>
        <p:txBody>
          <a:bodyPr/>
          <a:lstStyle>
            <a:lvl1pPr>
              <a:defRPr>
                <a:noFill/>
              </a:defRPr>
            </a:lvl1pPr>
          </a:lstStyle>
          <a:p>
            <a:endParaRPr lang="en-US"/>
          </a:p>
        </p:txBody>
      </p:sp>
      <p:sp>
        <p:nvSpPr>
          <p:cNvPr id="19" name="Picture Placeholder 7">
            <a:extLst>
              <a:ext uri="{FF2B5EF4-FFF2-40B4-BE49-F238E27FC236}">
                <a16:creationId xmlns:a16="http://schemas.microsoft.com/office/drawing/2014/main" id="{AC35D379-2DA1-EE4F-9B8E-AB011FD33484}"/>
              </a:ext>
            </a:extLst>
          </p:cNvPr>
          <p:cNvSpPr>
            <a:spLocks noGrp="1"/>
          </p:cNvSpPr>
          <p:nvPr>
            <p:ph type="pic" sz="quarter" idx="18"/>
          </p:nvPr>
        </p:nvSpPr>
        <p:spPr>
          <a:xfrm>
            <a:off x="3929974" y="-228616"/>
            <a:ext cx="2937754" cy="1794769"/>
          </a:xfrm>
          <a:blipFill dpi="0" rotWithShape="0">
            <a:blip r:embed="rId5"/>
            <a:srcRect/>
            <a:stretch>
              <a:fillRect/>
            </a:stretch>
          </a:blipFill>
        </p:spPr>
        <p:txBody>
          <a:bodyPr/>
          <a:lstStyle>
            <a:lvl1pPr>
              <a:defRPr>
                <a:noFill/>
              </a:defRPr>
            </a:lvl1pPr>
          </a:lstStyle>
          <a:p>
            <a:endParaRPr lang="en-US"/>
          </a:p>
        </p:txBody>
      </p:sp>
      <p:sp>
        <p:nvSpPr>
          <p:cNvPr id="20" name="Picture Placeholder 7">
            <a:extLst>
              <a:ext uri="{FF2B5EF4-FFF2-40B4-BE49-F238E27FC236}">
                <a16:creationId xmlns:a16="http://schemas.microsoft.com/office/drawing/2014/main" id="{CE4CA6EF-05F3-B443-84CF-BD88AB61E64D}"/>
              </a:ext>
            </a:extLst>
          </p:cNvPr>
          <p:cNvSpPr>
            <a:spLocks noGrp="1"/>
          </p:cNvSpPr>
          <p:nvPr>
            <p:ph type="pic" sz="quarter" idx="19"/>
          </p:nvPr>
        </p:nvSpPr>
        <p:spPr>
          <a:xfrm>
            <a:off x="7159557" y="-408562"/>
            <a:ext cx="1984443" cy="3925314"/>
          </a:xfrm>
          <a:blipFill dpi="0" rotWithShape="0">
            <a:blip r:embed="rId6"/>
            <a:srcRect/>
            <a:stretch>
              <a:fillRect/>
            </a:stretch>
          </a:blipFill>
        </p:spPr>
        <p:txBody>
          <a:bodyPr/>
          <a:lstStyle>
            <a:lvl1pPr>
              <a:defRPr>
                <a:noFill/>
              </a:defRPr>
            </a:lvl1pPr>
          </a:lstStyle>
          <a:p>
            <a:endParaRPr lang="en-US"/>
          </a:p>
        </p:txBody>
      </p:sp>
      <p:pic>
        <p:nvPicPr>
          <p:cNvPr id="21" name="Picture 20">
            <a:extLst>
              <a:ext uri="{FF2B5EF4-FFF2-40B4-BE49-F238E27FC236}">
                <a16:creationId xmlns:a16="http://schemas.microsoft.com/office/drawing/2014/main" id="{F9B1ACE4-B072-CF42-8A71-114549CF31CF}"/>
              </a:ext>
            </a:extLst>
          </p:cNvPr>
          <p:cNvPicPr>
            <a:picLocks noChangeAspect="1"/>
          </p:cNvPicPr>
          <p:nvPr userDrawn="1"/>
        </p:nvPicPr>
        <p:blipFill rotWithShape="1">
          <a:blip r:embed="rId7"/>
          <a:srcRect t="35909" b="35526"/>
          <a:stretch/>
        </p:blipFill>
        <p:spPr>
          <a:xfrm>
            <a:off x="2150922" y="876191"/>
            <a:ext cx="1549014" cy="442472"/>
          </a:xfrm>
          <a:prstGeom prst="rect">
            <a:avLst/>
          </a:prstGeom>
        </p:spPr>
      </p:pic>
      <p:pic>
        <p:nvPicPr>
          <p:cNvPr id="22" name="Picture 21">
            <a:extLst>
              <a:ext uri="{FF2B5EF4-FFF2-40B4-BE49-F238E27FC236}">
                <a16:creationId xmlns:a16="http://schemas.microsoft.com/office/drawing/2014/main" id="{8C701022-4D3F-D544-BCBC-72676EF1EE4D}"/>
              </a:ext>
            </a:extLst>
          </p:cNvPr>
          <p:cNvPicPr>
            <a:picLocks noChangeAspect="1"/>
          </p:cNvPicPr>
          <p:nvPr userDrawn="1"/>
        </p:nvPicPr>
        <p:blipFill>
          <a:blip r:embed="rId8"/>
          <a:stretch>
            <a:fillRect/>
          </a:stretch>
        </p:blipFill>
        <p:spPr>
          <a:xfrm>
            <a:off x="468082" y="876191"/>
            <a:ext cx="1504404" cy="442472"/>
          </a:xfrm>
          <a:prstGeom prst="rect">
            <a:avLst/>
          </a:prstGeom>
        </p:spPr>
      </p:pic>
    </p:spTree>
    <p:extLst>
      <p:ext uri="{BB962C8B-B14F-4D97-AF65-F5344CB8AC3E}">
        <p14:creationId xmlns:p14="http://schemas.microsoft.com/office/powerpoint/2010/main" val="3078520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E49571-28CB-634E-9FAC-90C78B72351B}"/>
              </a:ext>
            </a:extLst>
          </p:cNvPr>
          <p:cNvPicPr>
            <a:picLocks noChangeAspect="1"/>
          </p:cNvPicPr>
          <p:nvPr userDrawn="1"/>
        </p:nvPicPr>
        <p:blipFill>
          <a:blip r:embed="rId3"/>
          <a:stretch>
            <a:fillRect/>
          </a:stretch>
        </p:blipFill>
        <p:spPr>
          <a:xfrm>
            <a:off x="300845" y="442411"/>
            <a:ext cx="2169982" cy="640304"/>
          </a:xfrm>
          <a:prstGeom prst="rect">
            <a:avLst/>
          </a:prstGeom>
        </p:spPr>
      </p:pic>
      <p:pic>
        <p:nvPicPr>
          <p:cNvPr id="8" name="Picture 7">
            <a:extLst>
              <a:ext uri="{FF2B5EF4-FFF2-40B4-BE49-F238E27FC236}">
                <a16:creationId xmlns:a16="http://schemas.microsoft.com/office/drawing/2014/main" id="{9CFBE77B-B1B4-A74B-8E0F-D5EEA459FC3B}"/>
              </a:ext>
            </a:extLst>
          </p:cNvPr>
          <p:cNvPicPr>
            <a:picLocks noChangeAspect="1"/>
          </p:cNvPicPr>
          <p:nvPr userDrawn="1"/>
        </p:nvPicPr>
        <p:blipFill rotWithShape="1">
          <a:blip r:embed="rId4"/>
          <a:srcRect t="35833" b="35833"/>
          <a:stretch/>
        </p:blipFill>
        <p:spPr>
          <a:xfrm>
            <a:off x="2794402" y="442411"/>
            <a:ext cx="2259897" cy="640304"/>
          </a:xfrm>
          <a:prstGeom prst="rect">
            <a:avLst/>
          </a:prstGeom>
        </p:spPr>
      </p:pic>
      <p:sp>
        <p:nvSpPr>
          <p:cNvPr id="10" name="Text Placeholder 9">
            <a:extLst>
              <a:ext uri="{FF2B5EF4-FFF2-40B4-BE49-F238E27FC236}">
                <a16:creationId xmlns:a16="http://schemas.microsoft.com/office/drawing/2014/main" id="{05CF342D-B2E9-2846-9A45-AFD96BD0CA88}"/>
              </a:ext>
            </a:extLst>
          </p:cNvPr>
          <p:cNvSpPr>
            <a:spLocks noGrp="1"/>
          </p:cNvSpPr>
          <p:nvPr>
            <p:ph type="body" sz="quarter" idx="10" hasCustomPrompt="1"/>
          </p:nvPr>
        </p:nvSpPr>
        <p:spPr>
          <a:xfrm>
            <a:off x="246701" y="1769147"/>
            <a:ext cx="4905045" cy="2027192"/>
          </a:xfrm>
        </p:spPr>
        <p:txBody>
          <a:bodyPr anchor="ctr">
            <a:noAutofit/>
          </a:bodyPr>
          <a:lstStyle>
            <a:lvl1pPr marL="0" indent="0" algn="l">
              <a:buNone/>
              <a:defRPr sz="9000" b="1" i="0">
                <a:solidFill>
                  <a:schemeClr val="bg1"/>
                </a:solidFill>
                <a:latin typeface="Arial Black" panose="020B0604020202020204" pitchFamily="34" charset="0"/>
                <a:cs typeface="Arial Black"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a:effectLst/>
              </a:rPr>
              <a:t>THANK YOU!</a:t>
            </a:r>
            <a:endParaRPr lang="en-US"/>
          </a:p>
        </p:txBody>
      </p:sp>
      <p:sp>
        <p:nvSpPr>
          <p:cNvPr id="11" name="Text Placeholder 11">
            <a:extLst>
              <a:ext uri="{FF2B5EF4-FFF2-40B4-BE49-F238E27FC236}">
                <a16:creationId xmlns:a16="http://schemas.microsoft.com/office/drawing/2014/main" id="{F3857C77-7229-AD4A-94D8-00928454F9E3}"/>
              </a:ext>
            </a:extLst>
          </p:cNvPr>
          <p:cNvSpPr>
            <a:spLocks noGrp="1"/>
          </p:cNvSpPr>
          <p:nvPr>
            <p:ph type="body" sz="quarter" idx="12" hasCustomPrompt="1"/>
          </p:nvPr>
        </p:nvSpPr>
        <p:spPr>
          <a:xfrm>
            <a:off x="246701" y="4146416"/>
            <a:ext cx="4589506" cy="1365318"/>
          </a:xfrm>
        </p:spPr>
        <p:txBody>
          <a:bodyPr anchor="ctr">
            <a:noAutofit/>
          </a:bodyPr>
          <a:lstStyle>
            <a:lvl1pPr marL="0" indent="0" algn="l">
              <a:lnSpc>
                <a:spcPct val="100000"/>
              </a:lnSpc>
              <a:buNone/>
              <a:defRPr sz="2400" b="1" i="0">
                <a:solidFill>
                  <a:schemeClr val="bg1"/>
                </a:solidFill>
                <a:latin typeface="Arial Black" panose="020B0604020202020204" pitchFamily="34" charset="0"/>
                <a:cs typeface="Arial Black" panose="020B0604020202020204" pitchFamily="34" charset="0"/>
              </a:defRPr>
            </a:lvl1pPr>
          </a:lstStyle>
          <a:p>
            <a:pPr lvl="0"/>
            <a:r>
              <a:rPr lang="en-US">
                <a:effectLst/>
              </a:rPr>
              <a:t>Presenter Name</a:t>
            </a:r>
            <a:br>
              <a:rPr lang="en-US">
                <a:effectLst/>
              </a:rPr>
            </a:br>
            <a:r>
              <a:rPr lang="en-US">
                <a:effectLst/>
              </a:rPr>
              <a:t>Presenter Job Title</a:t>
            </a:r>
            <a:br>
              <a:rPr lang="en-US">
                <a:effectLst/>
              </a:rPr>
            </a:br>
            <a:r>
              <a:rPr lang="en-US">
                <a:effectLst/>
              </a:rPr>
              <a:t>Phone Number</a:t>
            </a:r>
            <a:br>
              <a:rPr lang="en-US">
                <a:effectLst/>
              </a:rPr>
            </a:br>
            <a:r>
              <a:rPr lang="en-US">
                <a:effectLst/>
              </a:rPr>
              <a:t>Email Address</a:t>
            </a:r>
            <a:endParaRPr lang="en-US"/>
          </a:p>
        </p:txBody>
      </p:sp>
      <p:sp>
        <p:nvSpPr>
          <p:cNvPr id="15" name="SmartArt Placeholder 2">
            <a:extLst>
              <a:ext uri="{FF2B5EF4-FFF2-40B4-BE49-F238E27FC236}">
                <a16:creationId xmlns:a16="http://schemas.microsoft.com/office/drawing/2014/main" id="{E69F613F-098B-824E-9E15-EFBA4CAEE6DD}"/>
              </a:ext>
            </a:extLst>
          </p:cNvPr>
          <p:cNvSpPr>
            <a:spLocks noGrp="1"/>
          </p:cNvSpPr>
          <p:nvPr>
            <p:ph type="dgm" sz="quarter" idx="13"/>
          </p:nvPr>
        </p:nvSpPr>
        <p:spPr>
          <a:xfrm flipV="1">
            <a:off x="246703" y="3948518"/>
            <a:ext cx="2224124" cy="45719"/>
          </a:xfrm>
          <a:prstGeom prst="roundRect">
            <a:avLst>
              <a:gd name="adj" fmla="val 50000"/>
            </a:avLst>
          </a:prstGeom>
          <a:solidFill>
            <a:schemeClr val="bg1"/>
          </a:solidFill>
        </p:spPr>
        <p:txBody>
          <a:bodyPr/>
          <a:lstStyle>
            <a:lvl1pPr>
              <a:defRPr>
                <a:noFill/>
              </a:defRPr>
            </a:lvl1pPr>
          </a:lstStyle>
          <a:p>
            <a:endParaRPr lang="en-US"/>
          </a:p>
        </p:txBody>
      </p:sp>
      <p:sp>
        <p:nvSpPr>
          <p:cNvPr id="3" name="Picture Placeholder 2">
            <a:extLst>
              <a:ext uri="{FF2B5EF4-FFF2-40B4-BE49-F238E27FC236}">
                <a16:creationId xmlns:a16="http://schemas.microsoft.com/office/drawing/2014/main" id="{B1FD8978-CE20-9A42-91CE-7BBB6084F333}"/>
              </a:ext>
            </a:extLst>
          </p:cNvPr>
          <p:cNvSpPr>
            <a:spLocks noGrp="1"/>
          </p:cNvSpPr>
          <p:nvPr>
            <p:ph type="pic" sz="quarter" idx="14"/>
          </p:nvPr>
        </p:nvSpPr>
        <p:spPr>
          <a:xfrm>
            <a:off x="5377875" y="-101573"/>
            <a:ext cx="3749039" cy="8063090"/>
          </a:xfrm>
          <a:blipFill>
            <a:blip r:embed="rId5"/>
            <a:stretch>
              <a:fillRect l="-79297" t="877" r="-116615" b="9480"/>
            </a:stretch>
          </a:blipFill>
        </p:spPr>
        <p:txBody>
          <a:bodyPr/>
          <a:lstStyle>
            <a:lvl1pPr>
              <a:defRPr>
                <a:noFill/>
              </a:defRPr>
            </a:lvl1pPr>
          </a:lstStyle>
          <a:p>
            <a:endParaRPr lang="en-US"/>
          </a:p>
        </p:txBody>
      </p:sp>
      <p:sp>
        <p:nvSpPr>
          <p:cNvPr id="9" name="SmartArt Placeholder 2">
            <a:extLst>
              <a:ext uri="{FF2B5EF4-FFF2-40B4-BE49-F238E27FC236}">
                <a16:creationId xmlns:a16="http://schemas.microsoft.com/office/drawing/2014/main" id="{735786EA-BE86-EF4D-AE80-5E0547EF0759}"/>
              </a:ext>
            </a:extLst>
          </p:cNvPr>
          <p:cNvSpPr>
            <a:spLocks noGrp="1"/>
          </p:cNvSpPr>
          <p:nvPr>
            <p:ph type="dgm" sz="quarter" idx="15"/>
          </p:nvPr>
        </p:nvSpPr>
        <p:spPr>
          <a:xfrm rot="16200000">
            <a:off x="4812463" y="3436590"/>
            <a:ext cx="7914021" cy="262623"/>
          </a:xfrm>
          <a:prstGeom prst="roundRect">
            <a:avLst>
              <a:gd name="adj" fmla="val 50000"/>
            </a:avLst>
          </a:prstGeom>
          <a:solidFill>
            <a:srgbClr val="00BBB4">
              <a:alpha val="40000"/>
            </a:srgbClr>
          </a:solidFill>
        </p:spPr>
        <p:txBody>
          <a:bodyPr/>
          <a:lstStyle>
            <a:lvl1pPr>
              <a:defRPr>
                <a:noFill/>
              </a:defRPr>
            </a:lvl1pPr>
          </a:lstStyle>
          <a:p>
            <a:endParaRPr lang="en-US"/>
          </a:p>
        </p:txBody>
      </p:sp>
    </p:spTree>
    <p:extLst>
      <p:ext uri="{BB962C8B-B14F-4D97-AF65-F5344CB8AC3E}">
        <p14:creationId xmlns:p14="http://schemas.microsoft.com/office/powerpoint/2010/main" val="245606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91B8FE98-0397-F24C-A3A1-65DFEE50E69E}"/>
              </a:ext>
            </a:extLst>
          </p:cNvPr>
          <p:cNvSpPr>
            <a:spLocks noGrp="1"/>
          </p:cNvSpPr>
          <p:nvPr>
            <p:ph type="body" sz="quarter" idx="10" hasCustomPrompt="1"/>
          </p:nvPr>
        </p:nvSpPr>
        <p:spPr>
          <a:xfrm>
            <a:off x="779426" y="2175165"/>
            <a:ext cx="5216260" cy="594932"/>
          </a:xfrm>
        </p:spPr>
        <p:txBody>
          <a:bodyPr anchor="ctr">
            <a:noAutofit/>
          </a:bodyPr>
          <a:lstStyle>
            <a:lvl1pPr marL="0" indent="0">
              <a:buNone/>
              <a:defRPr sz="5400" b="1" i="0" spc="300">
                <a:latin typeface="Arial Black" panose="020B0604020202020204" pitchFamily="34" charset="0"/>
                <a:cs typeface="Arial Black" panose="020B0604020202020204" pitchFamily="34" charset="0"/>
              </a:defRPr>
            </a:lvl1pPr>
            <a:lvl2pPr marL="342892" indent="0">
              <a:buNone/>
              <a:defRPr/>
            </a:lvl2pPr>
          </a:lstStyle>
          <a:p>
            <a:pPr lvl="0"/>
            <a:r>
              <a:rPr lang="en-US"/>
              <a:t>OPEN SLIDE</a:t>
            </a:r>
          </a:p>
        </p:txBody>
      </p:sp>
      <p:sp>
        <p:nvSpPr>
          <p:cNvPr id="12" name="Text Placeholder 11">
            <a:extLst>
              <a:ext uri="{FF2B5EF4-FFF2-40B4-BE49-F238E27FC236}">
                <a16:creationId xmlns:a16="http://schemas.microsoft.com/office/drawing/2014/main" id="{BFA3CFBA-DD8E-8F4E-ADEB-D76E14A5A804}"/>
              </a:ext>
            </a:extLst>
          </p:cNvPr>
          <p:cNvSpPr>
            <a:spLocks noGrp="1"/>
          </p:cNvSpPr>
          <p:nvPr>
            <p:ph type="body" sz="quarter" idx="11" hasCustomPrompt="1"/>
          </p:nvPr>
        </p:nvSpPr>
        <p:spPr>
          <a:xfrm>
            <a:off x="779426" y="3050038"/>
            <a:ext cx="4669631" cy="387643"/>
          </a:xfrm>
        </p:spPr>
        <p:txBody>
          <a:bodyPr anchor="ctr">
            <a:noAutofit/>
          </a:bodyPr>
          <a:lstStyle>
            <a:lvl1pPr marL="0" indent="0">
              <a:buFont typeface="+mj-lt"/>
              <a:buNone/>
              <a:defRPr sz="2200" b="0" i="0">
                <a:latin typeface="Arial" panose="020B0604020202020204" pitchFamily="34" charset="0"/>
                <a:cs typeface="Arial" panose="020B0604020202020204" pitchFamily="34" charset="0"/>
              </a:defRPr>
            </a:lvl1pPr>
            <a:lvl2pPr marL="342892" indent="0">
              <a:buNone/>
              <a:defRPr/>
            </a:lvl2pPr>
          </a:lstStyle>
          <a:p>
            <a:pPr lvl="0"/>
            <a:r>
              <a:rPr lang="en-US">
                <a:effectLst/>
              </a:rPr>
              <a:t>Welcome</a:t>
            </a:r>
          </a:p>
        </p:txBody>
      </p:sp>
      <p:sp>
        <p:nvSpPr>
          <p:cNvPr id="11" name="SmartArt Placeholder 2">
            <a:extLst>
              <a:ext uri="{FF2B5EF4-FFF2-40B4-BE49-F238E27FC236}">
                <a16:creationId xmlns:a16="http://schemas.microsoft.com/office/drawing/2014/main" id="{1ADD9468-052A-2E4B-92A2-09F4495B2C2E}"/>
              </a:ext>
            </a:extLst>
          </p:cNvPr>
          <p:cNvSpPr>
            <a:spLocks noGrp="1"/>
          </p:cNvSpPr>
          <p:nvPr>
            <p:ph type="dgm" sz="quarter" idx="14"/>
          </p:nvPr>
        </p:nvSpPr>
        <p:spPr>
          <a:xfrm>
            <a:off x="779426" y="2859892"/>
            <a:ext cx="3500280" cy="45719"/>
          </a:xfrm>
          <a:prstGeom prst="roundRect">
            <a:avLst>
              <a:gd name="adj" fmla="val 50000"/>
            </a:avLst>
          </a:prstGeom>
          <a:solidFill>
            <a:srgbClr val="A8426B"/>
          </a:solidFill>
        </p:spPr>
        <p:txBody>
          <a:bodyPr/>
          <a:lstStyle>
            <a:lvl1pPr>
              <a:defRPr>
                <a:noFill/>
              </a:defRPr>
            </a:lvl1pPr>
          </a:lstStyle>
          <a:p>
            <a:endParaRPr lang="en-US"/>
          </a:p>
        </p:txBody>
      </p:sp>
      <p:pic>
        <p:nvPicPr>
          <p:cNvPr id="14" name="Picture 13">
            <a:extLst>
              <a:ext uri="{FF2B5EF4-FFF2-40B4-BE49-F238E27FC236}">
                <a16:creationId xmlns:a16="http://schemas.microsoft.com/office/drawing/2014/main" id="{DB2E4DC7-AF06-DD4E-A992-D41205262E13}"/>
              </a:ext>
            </a:extLst>
          </p:cNvPr>
          <p:cNvPicPr>
            <a:picLocks noChangeAspect="1"/>
          </p:cNvPicPr>
          <p:nvPr userDrawn="1"/>
        </p:nvPicPr>
        <p:blipFill rotWithShape="1">
          <a:blip r:embed="rId3"/>
          <a:srcRect t="35909" b="35526"/>
          <a:stretch/>
        </p:blipFill>
        <p:spPr>
          <a:xfrm>
            <a:off x="2302178" y="177277"/>
            <a:ext cx="1549014" cy="442472"/>
          </a:xfrm>
          <a:prstGeom prst="rect">
            <a:avLst/>
          </a:prstGeom>
        </p:spPr>
      </p:pic>
      <p:pic>
        <p:nvPicPr>
          <p:cNvPr id="15" name="Picture 14">
            <a:extLst>
              <a:ext uri="{FF2B5EF4-FFF2-40B4-BE49-F238E27FC236}">
                <a16:creationId xmlns:a16="http://schemas.microsoft.com/office/drawing/2014/main" id="{2CF11149-28EC-8F41-97F1-C07CE4E14825}"/>
              </a:ext>
            </a:extLst>
          </p:cNvPr>
          <p:cNvPicPr>
            <a:picLocks noChangeAspect="1"/>
          </p:cNvPicPr>
          <p:nvPr userDrawn="1"/>
        </p:nvPicPr>
        <p:blipFill>
          <a:blip r:embed="rId4"/>
          <a:stretch>
            <a:fillRect/>
          </a:stretch>
        </p:blipFill>
        <p:spPr>
          <a:xfrm>
            <a:off x="409036" y="177277"/>
            <a:ext cx="1504404" cy="442472"/>
          </a:xfrm>
          <a:prstGeom prst="rect">
            <a:avLst/>
          </a:prstGeom>
        </p:spPr>
      </p:pic>
    </p:spTree>
    <p:extLst>
      <p:ext uri="{BB962C8B-B14F-4D97-AF65-F5344CB8AC3E}">
        <p14:creationId xmlns:p14="http://schemas.microsoft.com/office/powerpoint/2010/main" val="338920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effectLst/>
              </a:rPr>
              <a:t>BUILDING BRIDGES:</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1001917"/>
      </p:ext>
    </p:extLst>
  </p:cSld>
  <p:clrMap bg1="lt1" tx1="dk1" bg2="lt2" tx2="dk2" accent1="accent1" accent2="accent2" accent3="accent3" accent4="accent4" accent5="accent5" accent6="accent6" hlink="hlink" folHlink="folHlink"/>
  <p:sldLayoutIdLst>
    <p:sldLayoutId id="2147483650" r:id="rId1"/>
    <p:sldLayoutId id="2147483676" r:id="rId2"/>
    <p:sldLayoutId id="2147483673" r:id="rId3"/>
    <p:sldLayoutId id="2147483674" r:id="rId4"/>
    <p:sldLayoutId id="2147483667" r:id="rId5"/>
    <p:sldLayoutId id="2147483675" r:id="rId6"/>
    <p:sldLayoutId id="2147483677" r:id="rId7"/>
    <p:sldLayoutId id="2147483678" r:id="rId8"/>
    <p:sldLayoutId id="2147483680" r:id="rId9"/>
    <p:sldLayoutId id="2147483681" r:id="rId10"/>
  </p:sldLayoutIdLst>
  <p:txStyles>
    <p:titleStyle>
      <a:lvl1pPr algn="l" defTabSz="914400" rtl="0" eaLnBrk="1" latinLnBrk="0" hangingPunct="1">
        <a:lnSpc>
          <a:spcPct val="90000"/>
        </a:lnSpc>
        <a:spcBef>
          <a:spcPct val="0"/>
        </a:spcBef>
        <a:buNone/>
        <a:defRPr sz="4400" b="1" i="0" kern="1200">
          <a:solidFill>
            <a:schemeClr val="tx1"/>
          </a:solidFill>
          <a:latin typeface="Arial Black" panose="020B0604020202020204" pitchFamily="34" charset="0"/>
          <a:ea typeface="+mj-ea"/>
          <a:cs typeface="Arial Black"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6.sv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mailto:Jnunn@theflintcenter.org"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550933-8DB0-0A4D-9681-693500D21EB2}"/>
              </a:ext>
            </a:extLst>
          </p:cNvPr>
          <p:cNvSpPr>
            <a:spLocks noGrp="1"/>
          </p:cNvSpPr>
          <p:nvPr>
            <p:ph type="body" sz="quarter" idx="10"/>
          </p:nvPr>
        </p:nvSpPr>
        <p:spPr>
          <a:xfrm>
            <a:off x="632403" y="2136349"/>
            <a:ext cx="5121851" cy="1413164"/>
          </a:xfrm>
        </p:spPr>
        <p:txBody>
          <a:bodyPr/>
          <a:lstStyle/>
          <a:p>
            <a:r>
              <a:rPr lang="en-US" sz="3200"/>
              <a:t>DIRECT FAMILY ENGAGEMENT AND ADVOCACY ACTIVITIES</a:t>
            </a:r>
          </a:p>
        </p:txBody>
      </p:sp>
      <p:sp>
        <p:nvSpPr>
          <p:cNvPr id="3" name="Text Placeholder 2">
            <a:extLst>
              <a:ext uri="{FF2B5EF4-FFF2-40B4-BE49-F238E27FC236}">
                <a16:creationId xmlns:a16="http://schemas.microsoft.com/office/drawing/2014/main" id="{7A3C13F8-7A7F-6E49-BB47-25FA9887790D}"/>
              </a:ext>
            </a:extLst>
          </p:cNvPr>
          <p:cNvSpPr>
            <a:spLocks noGrp="1"/>
          </p:cNvSpPr>
          <p:nvPr>
            <p:ph type="body" sz="quarter" idx="11"/>
          </p:nvPr>
        </p:nvSpPr>
        <p:spPr>
          <a:xfrm>
            <a:off x="660114" y="3860702"/>
            <a:ext cx="4752397" cy="510943"/>
          </a:xfrm>
        </p:spPr>
        <p:txBody>
          <a:bodyPr/>
          <a:lstStyle/>
          <a:p>
            <a:r>
              <a:rPr lang="en-US" sz="1800">
                <a:latin typeface="Arial Black"/>
              </a:rPr>
              <a:t>Session 1B: Vision Board—Reflection on Hopes and Dreams For Your Kindergartener</a:t>
            </a:r>
            <a:endParaRPr lang="en-US" sz="1200" b="0">
              <a:solidFill>
                <a:srgbClr val="1C252D"/>
              </a:solidFill>
              <a:latin typeface="Arial"/>
              <a:cs typeface="Arial"/>
            </a:endParaRPr>
          </a:p>
        </p:txBody>
      </p:sp>
      <p:sp>
        <p:nvSpPr>
          <p:cNvPr id="4" name="SmartArt Placeholder 3">
            <a:extLst>
              <a:ext uri="{FF2B5EF4-FFF2-40B4-BE49-F238E27FC236}">
                <a16:creationId xmlns:a16="http://schemas.microsoft.com/office/drawing/2014/main" id="{81E5F110-5E76-1B4A-BD75-6280E8C06D32}"/>
              </a:ext>
            </a:extLst>
          </p:cNvPr>
          <p:cNvSpPr>
            <a:spLocks noGrp="1"/>
          </p:cNvSpPr>
          <p:nvPr>
            <p:ph type="dgm" sz="quarter" idx="13"/>
          </p:nvPr>
        </p:nvSpPr>
        <p:spPr>
          <a:xfrm>
            <a:off x="758347" y="4458403"/>
            <a:ext cx="2479273" cy="50175"/>
          </a:xfrm>
        </p:spPr>
      </p:sp>
      <p:sp>
        <p:nvSpPr>
          <p:cNvPr id="5" name="Text Placeholder 4">
            <a:extLst>
              <a:ext uri="{FF2B5EF4-FFF2-40B4-BE49-F238E27FC236}">
                <a16:creationId xmlns:a16="http://schemas.microsoft.com/office/drawing/2014/main" id="{A627AFEB-95FF-0541-AEF8-C03D25B506D8}"/>
              </a:ext>
            </a:extLst>
          </p:cNvPr>
          <p:cNvSpPr>
            <a:spLocks noGrp="1"/>
          </p:cNvSpPr>
          <p:nvPr>
            <p:ph type="body" sz="quarter" idx="12"/>
          </p:nvPr>
        </p:nvSpPr>
        <p:spPr>
          <a:xfrm>
            <a:off x="659357" y="4697167"/>
            <a:ext cx="4394458" cy="305334"/>
          </a:xfrm>
        </p:spPr>
        <p:txBody>
          <a:bodyPr>
            <a:normAutofit fontScale="92500" lnSpcReduction="20000"/>
          </a:bodyPr>
          <a:lstStyle/>
          <a:p>
            <a:r>
              <a:rPr lang="en-US"/>
              <a:t>Presenter Name | Title</a:t>
            </a:r>
          </a:p>
        </p:txBody>
      </p:sp>
      <p:sp>
        <p:nvSpPr>
          <p:cNvPr id="6" name="Text Placeholder 5">
            <a:extLst>
              <a:ext uri="{FF2B5EF4-FFF2-40B4-BE49-F238E27FC236}">
                <a16:creationId xmlns:a16="http://schemas.microsoft.com/office/drawing/2014/main" id="{6351C7E5-8C50-CC42-90A1-D7A4D9F36546}"/>
              </a:ext>
            </a:extLst>
          </p:cNvPr>
          <p:cNvSpPr>
            <a:spLocks noGrp="1"/>
          </p:cNvSpPr>
          <p:nvPr>
            <p:ph type="body" sz="quarter" idx="14"/>
          </p:nvPr>
        </p:nvSpPr>
        <p:spPr>
          <a:xfrm>
            <a:off x="660114" y="5133251"/>
            <a:ext cx="4394458" cy="305334"/>
          </a:xfrm>
        </p:spPr>
        <p:txBody>
          <a:bodyPr>
            <a:normAutofit fontScale="92500" lnSpcReduction="20000"/>
          </a:bodyPr>
          <a:lstStyle/>
          <a:p>
            <a:r>
              <a:rPr lang="en-US"/>
              <a:t>Flint Families</a:t>
            </a:r>
          </a:p>
        </p:txBody>
      </p:sp>
    </p:spTree>
    <p:extLst>
      <p:ext uri="{BB962C8B-B14F-4D97-AF65-F5344CB8AC3E}">
        <p14:creationId xmlns:p14="http://schemas.microsoft.com/office/powerpoint/2010/main" val="4020095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597EE6A-5231-6E45-83DA-491B9B67F02D}"/>
              </a:ext>
            </a:extLst>
          </p:cNvPr>
          <p:cNvSpPr>
            <a:spLocks noGrp="1"/>
          </p:cNvSpPr>
          <p:nvPr>
            <p:ph type="body" sz="quarter" idx="13"/>
          </p:nvPr>
        </p:nvSpPr>
        <p:spPr>
          <a:xfrm>
            <a:off x="412665" y="1184970"/>
            <a:ext cx="7964718" cy="829081"/>
          </a:xfrm>
        </p:spPr>
        <p:txBody>
          <a:bodyPr/>
          <a:lstStyle/>
          <a:p>
            <a:r>
              <a:rPr lang="en-US" sz="2800"/>
              <a:t>Goals and Objectives of Direct Family Engagement and Advocacy Activities</a:t>
            </a: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494663" y="1983022"/>
            <a:ext cx="2703135" cy="45719"/>
          </a:xfrm>
        </p:spPr>
        <p:txBody>
          <a:bodyPr>
            <a:normAutofit fontScale="25000" lnSpcReduction="20000"/>
          </a:bodyPr>
          <a:lstStyle/>
          <a:p>
            <a:endParaRPr lang="en-US"/>
          </a:p>
        </p:txBody>
      </p:sp>
      <p:sp>
        <p:nvSpPr>
          <p:cNvPr id="6" name="TextBox 5">
            <a:extLst>
              <a:ext uri="{FF2B5EF4-FFF2-40B4-BE49-F238E27FC236}">
                <a16:creationId xmlns:a16="http://schemas.microsoft.com/office/drawing/2014/main" id="{E356EAC4-5BEC-A687-53B5-6DCC7C0A476B}"/>
              </a:ext>
            </a:extLst>
          </p:cNvPr>
          <p:cNvSpPr txBox="1"/>
          <p:nvPr/>
        </p:nvSpPr>
        <p:spPr>
          <a:xfrm>
            <a:off x="412665" y="2132969"/>
            <a:ext cx="5701807" cy="4001095"/>
          </a:xfrm>
          <a:prstGeom prst="rect">
            <a:avLst/>
          </a:prstGeom>
          <a:noFill/>
        </p:spPr>
        <p:txBody>
          <a:bodyPr wrap="square" lIns="91440" tIns="45720" rIns="91440" bIns="45720" anchor="t">
            <a:spAutoFit/>
          </a:bodyPr>
          <a:lstStyle/>
          <a:p>
            <a:r>
              <a:rPr lang="en-US">
                <a:solidFill>
                  <a:srgbClr val="1C252D"/>
                </a:solidFill>
                <a:effectLst/>
                <a:ea typeface="Calibri"/>
                <a:cs typeface="Times New Roman"/>
              </a:rPr>
              <a:t>Ready Success Succeed (Ready Set Succeed) will bring families together </a:t>
            </a:r>
            <a:r>
              <a:rPr lang="en-US" b="0" i="0">
                <a:solidFill>
                  <a:srgbClr val="1C252D"/>
                </a:solidFill>
                <a:effectLst/>
              </a:rPr>
              <a:t>to strengthen their educational advocacy skills to support their children as they transition into kindergarten and throughout their educational career.</a:t>
            </a:r>
            <a:r>
              <a:rPr lang="en-US">
                <a:solidFill>
                  <a:srgbClr val="1C252D"/>
                </a:solidFill>
              </a:rPr>
              <a:t> </a:t>
            </a:r>
            <a:endParaRPr lang="en-US" b="0" i="0">
              <a:solidFill>
                <a:srgbClr val="1C252D"/>
              </a:solidFill>
              <a:effectLst/>
              <a:cs typeface="Arial"/>
            </a:endParaRPr>
          </a:p>
          <a:p>
            <a:pPr marL="0" indent="0">
              <a:lnSpc>
                <a:spcPct val="100000"/>
              </a:lnSpc>
              <a:buNone/>
            </a:pPr>
            <a:endParaRPr lang="en-US" b="0" i="0">
              <a:solidFill>
                <a:srgbClr val="1C252D"/>
              </a:solidFill>
              <a:effectLst/>
              <a:cs typeface="Arial"/>
            </a:endParaRPr>
          </a:p>
          <a:p>
            <a:pPr marL="285750" indent="-285750">
              <a:spcAft>
                <a:spcPts val="600"/>
              </a:spcAft>
              <a:buFont typeface="Arial,Sans-Serif"/>
              <a:buChar char="•"/>
            </a:pPr>
            <a:r>
              <a:rPr lang="en-US">
                <a:solidFill>
                  <a:srgbClr val="1C252D"/>
                </a:solidFill>
                <a:cs typeface="Arial"/>
              </a:rPr>
              <a:t>Monthly family meetings held at a time that’s good for families (childcare &amp; food provided, as needed)</a:t>
            </a:r>
          </a:p>
          <a:p>
            <a:pPr marL="285750" indent="-285750">
              <a:spcAft>
                <a:spcPts val="600"/>
              </a:spcAft>
              <a:buFont typeface="Arial,Sans-Serif"/>
              <a:buChar char="•"/>
            </a:pPr>
            <a:r>
              <a:rPr lang="en-US">
                <a:solidFill>
                  <a:srgbClr val="1C252D"/>
                </a:solidFill>
                <a:cs typeface="Arial"/>
              </a:rPr>
              <a:t>A mix of structured &amp; open content/topics </a:t>
            </a:r>
          </a:p>
          <a:p>
            <a:pPr marL="285750" indent="-285750">
              <a:spcAft>
                <a:spcPts val="600"/>
              </a:spcAft>
              <a:buFont typeface="Arial,Sans-Serif"/>
              <a:buChar char="•"/>
            </a:pPr>
            <a:r>
              <a:rPr lang="en-US">
                <a:solidFill>
                  <a:srgbClr val="1C252D"/>
                </a:solidFill>
                <a:cs typeface="Arial"/>
              </a:rPr>
              <a:t>Led by Family Engagement Advocates at each school</a:t>
            </a:r>
          </a:p>
          <a:p>
            <a:pPr marL="285750" indent="-285750">
              <a:spcAft>
                <a:spcPts val="600"/>
              </a:spcAft>
              <a:buFont typeface="Arial,Sans-Serif"/>
              <a:buChar char="•"/>
            </a:pPr>
            <a:r>
              <a:rPr lang="en-US">
                <a:solidFill>
                  <a:srgbClr val="1C252D"/>
                </a:solidFill>
                <a:cs typeface="Arial"/>
              </a:rPr>
              <a:t>Groups are held separately at each school</a:t>
            </a:r>
          </a:p>
          <a:p>
            <a:endParaRPr lang="en-US">
              <a:solidFill>
                <a:srgbClr val="1C252D"/>
              </a:solidFill>
              <a:cs typeface="Arial"/>
            </a:endParaRPr>
          </a:p>
        </p:txBody>
      </p:sp>
      <p:pic>
        <p:nvPicPr>
          <p:cNvPr id="2" name="Picture 1">
            <a:extLst>
              <a:ext uri="{FF2B5EF4-FFF2-40B4-BE49-F238E27FC236}">
                <a16:creationId xmlns:a16="http://schemas.microsoft.com/office/drawing/2014/main" id="{990B3BA7-8E20-D5E8-DC16-30A3475910A3}"/>
              </a:ext>
            </a:extLst>
          </p:cNvPr>
          <p:cNvPicPr>
            <a:picLocks noChangeAspect="1"/>
          </p:cNvPicPr>
          <p:nvPr/>
        </p:nvPicPr>
        <p:blipFill>
          <a:blip r:embed="rId3"/>
          <a:srcRect/>
          <a:stretch/>
        </p:blipFill>
        <p:spPr>
          <a:xfrm>
            <a:off x="6338131" y="2509478"/>
            <a:ext cx="2491923" cy="2510070"/>
          </a:xfrm>
          <a:prstGeom prst="rect">
            <a:avLst/>
          </a:prstGeom>
        </p:spPr>
      </p:pic>
      <p:pic>
        <p:nvPicPr>
          <p:cNvPr id="10" name="Graphic 9">
            <a:extLst>
              <a:ext uri="{FF2B5EF4-FFF2-40B4-BE49-F238E27FC236}">
                <a16:creationId xmlns:a16="http://schemas.microsoft.com/office/drawing/2014/main" id="{B8D41C64-26FF-A733-072C-DC7723089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14472" y="215261"/>
            <a:ext cx="2778407" cy="967359"/>
          </a:xfrm>
          <a:prstGeom prst="rect">
            <a:avLst/>
          </a:prstGeom>
        </p:spPr>
      </p:pic>
      <p:sp>
        <p:nvSpPr>
          <p:cNvPr id="3" name="Slide Number Placeholder 4">
            <a:extLst>
              <a:ext uri="{FF2B5EF4-FFF2-40B4-BE49-F238E27FC236}">
                <a16:creationId xmlns:a16="http://schemas.microsoft.com/office/drawing/2014/main" id="{47131542-1682-0414-21A5-8A8C14D644BC}"/>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10</a:t>
            </a:fld>
            <a:endParaRPr lang="en-US"/>
          </a:p>
        </p:txBody>
      </p:sp>
    </p:spTree>
    <p:extLst>
      <p:ext uri="{BB962C8B-B14F-4D97-AF65-F5344CB8AC3E}">
        <p14:creationId xmlns:p14="http://schemas.microsoft.com/office/powerpoint/2010/main" val="4229557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F7E70-D31F-9D40-833A-A48D1C42AD71}"/>
              </a:ext>
            </a:extLst>
          </p:cNvPr>
          <p:cNvSpPr>
            <a:spLocks noGrp="1"/>
          </p:cNvSpPr>
          <p:nvPr>
            <p:ph type="body" sz="quarter" idx="10"/>
          </p:nvPr>
        </p:nvSpPr>
        <p:spPr>
          <a:xfrm>
            <a:off x="502807" y="885453"/>
            <a:ext cx="6781804" cy="546024"/>
          </a:xfrm>
        </p:spPr>
        <p:txBody>
          <a:bodyPr/>
          <a:lstStyle/>
          <a:p>
            <a:pPr>
              <a:lnSpc>
                <a:spcPct val="100000"/>
              </a:lnSpc>
            </a:pPr>
            <a:r>
              <a:rPr lang="en-US" sz="2800">
                <a:solidFill>
                  <a:schemeClr val="tx1"/>
                </a:solidFill>
              </a:rPr>
              <a:t>Family Engagement Sessions</a:t>
            </a: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596325" y="1408617"/>
            <a:ext cx="2703135" cy="45719"/>
          </a:xfrm>
        </p:spPr>
        <p:txBody>
          <a:bodyPr>
            <a:normAutofit fontScale="25000" lnSpcReduction="20000"/>
          </a:bodyPr>
          <a:lstStyle/>
          <a:p>
            <a:endParaRPr lang="en-US"/>
          </a:p>
        </p:txBody>
      </p:sp>
      <p:sp>
        <p:nvSpPr>
          <p:cNvPr id="10" name="Text Placeholder 2">
            <a:extLst>
              <a:ext uri="{FF2B5EF4-FFF2-40B4-BE49-F238E27FC236}">
                <a16:creationId xmlns:a16="http://schemas.microsoft.com/office/drawing/2014/main" id="{F3CCF39F-4051-76B6-150F-D4C593B942AC}"/>
              </a:ext>
            </a:extLst>
          </p:cNvPr>
          <p:cNvSpPr>
            <a:spLocks noGrp="1"/>
          </p:cNvSpPr>
          <p:nvPr>
            <p:ph type="body" sz="quarter" idx="11"/>
          </p:nvPr>
        </p:nvSpPr>
        <p:spPr>
          <a:xfrm>
            <a:off x="810492" y="1158465"/>
            <a:ext cx="7969826" cy="5533280"/>
          </a:xfrm>
        </p:spPr>
        <p:txBody>
          <a:bodyPr/>
          <a:lstStyle/>
          <a:p>
            <a:pPr marL="169545" indent="-169545" fontAlgn="base">
              <a:lnSpc>
                <a:spcPct val="120000"/>
              </a:lnSpc>
              <a:spcBef>
                <a:spcPts val="0"/>
              </a:spcBef>
              <a:spcAft>
                <a:spcPts val="1200"/>
              </a:spcAft>
              <a:buFont typeface="Arial" panose="020B0604020202020204" pitchFamily="34" charset="0"/>
              <a:buChar char="•"/>
            </a:pPr>
            <a:r>
              <a:rPr lang="en-US" sz="1200" b="1">
                <a:ea typeface="Times New Roman" panose="02020603050405020304" pitchFamily="18" charset="0"/>
                <a:cs typeface="Arial"/>
              </a:rPr>
              <a:t>Session 1: Introduction: Building Relationships</a:t>
            </a:r>
            <a:r>
              <a:rPr lang="en-US" sz="1200">
                <a:ea typeface="Times New Roman" panose="02020603050405020304" pitchFamily="18" charset="0"/>
                <a:cs typeface="Arial"/>
              </a:rPr>
              <a:t>—This session is for families to connect with each other and learn about Ready Set Succeed.  In addition, families will use this time to think about the hopes and dreams they have for their rising kindergarten student. </a:t>
            </a:r>
            <a:r>
              <a:rPr lang="en-US" sz="1200">
                <a:solidFill>
                  <a:srgbClr val="1C252D"/>
                </a:solidFill>
                <a:ea typeface="Times New Roman" panose="02020603050405020304" pitchFamily="18" charset="0"/>
                <a:cs typeface="Arial"/>
              </a:rPr>
              <a:t> </a:t>
            </a:r>
          </a:p>
          <a:p>
            <a:pPr marL="512437" lvl="1" indent="-169545" fontAlgn="base">
              <a:lnSpc>
                <a:spcPct val="100000"/>
              </a:lnSpc>
              <a:spcBef>
                <a:spcPts val="0"/>
              </a:spcBef>
              <a:buFont typeface="Arial" panose="020B0604020202020204" pitchFamily="34" charset="0"/>
              <a:buChar char="•"/>
            </a:pPr>
            <a:r>
              <a:rPr lang="en-US" sz="1200">
                <a:solidFill>
                  <a:srgbClr val="1C252D"/>
                </a:solidFill>
                <a:ea typeface="Times New Roman" panose="02020603050405020304" pitchFamily="18" charset="0"/>
                <a:cs typeface="Arial"/>
              </a:rPr>
              <a:t>Session 1A – Learning about Ready Set Succeed and family engagement activities</a:t>
            </a:r>
          </a:p>
          <a:p>
            <a:pPr marL="512437" lvl="1" indent="-169545" fontAlgn="base">
              <a:lnSpc>
                <a:spcPct val="100000"/>
              </a:lnSpc>
              <a:spcBef>
                <a:spcPts val="0"/>
              </a:spcBef>
              <a:spcAft>
                <a:spcPts val="1200"/>
              </a:spcAft>
              <a:buFont typeface="Arial" panose="020B0604020202020204" pitchFamily="34" charset="0"/>
              <a:buChar char="•"/>
            </a:pPr>
            <a:r>
              <a:rPr lang="en-US" sz="1200">
                <a:solidFill>
                  <a:srgbClr val="1C252D"/>
                </a:solidFill>
                <a:ea typeface="Times New Roman" panose="02020603050405020304" pitchFamily="18" charset="0"/>
                <a:cs typeface="Arial"/>
              </a:rPr>
              <a:t>Session 1B – Vision Board: Reflection on hopes and dreams for your rising Kindergartener</a:t>
            </a:r>
            <a:endParaRPr lang="en-US" sz="1200">
              <a:ea typeface="Times New Roman" panose="02020603050405020304" pitchFamily="18" charset="0"/>
              <a:cs typeface="Arial"/>
            </a:endParaRPr>
          </a:p>
          <a:p>
            <a:pPr marL="169545" indent="-169545" fontAlgn="base">
              <a:lnSpc>
                <a:spcPct val="120000"/>
              </a:lnSpc>
              <a:spcBef>
                <a:spcPts val="0"/>
              </a:spcBef>
              <a:spcAft>
                <a:spcPts val="1200"/>
              </a:spcAft>
              <a:buFont typeface="Arial" panose="020B0604020202020204" pitchFamily="34" charset="0"/>
              <a:buChar char="•"/>
            </a:pPr>
            <a:r>
              <a:rPr lang="en-US" sz="1200" b="1">
                <a:ea typeface="Times New Roman" panose="02020603050405020304" pitchFamily="18" charset="0"/>
                <a:cs typeface="Arial"/>
              </a:rPr>
              <a:t>Session 2: Learning from Each Other: Effective Communication</a:t>
            </a:r>
            <a:r>
              <a:rPr lang="en-US" sz="1200">
                <a:ea typeface="Times New Roman" panose="02020603050405020304" pitchFamily="18" charset="0"/>
                <a:cs typeface="Arial"/>
              </a:rPr>
              <a:t>—This session allows families time to discuss ways to have effective communication teachers, and school leaders. </a:t>
            </a:r>
          </a:p>
          <a:p>
            <a:pPr marL="169545" indent="-169545" fontAlgn="base">
              <a:lnSpc>
                <a:spcPct val="120000"/>
              </a:lnSpc>
              <a:spcBef>
                <a:spcPts val="0"/>
              </a:spcBef>
              <a:spcAft>
                <a:spcPts val="1200"/>
              </a:spcAft>
              <a:buFont typeface="Arial" panose="020B0604020202020204" pitchFamily="34" charset="0"/>
              <a:buChar char="•"/>
            </a:pPr>
            <a:r>
              <a:rPr lang="en-US" sz="1200" b="1">
                <a:ea typeface="Times New Roman" panose="02020603050405020304" pitchFamily="18" charset="0"/>
                <a:cs typeface="Arial"/>
              </a:rPr>
              <a:t>Session 3: Understanding School-Based Advocacy in ECE</a:t>
            </a:r>
            <a:r>
              <a:rPr lang="en-US" sz="1200">
                <a:ea typeface="Times New Roman" panose="02020603050405020304" pitchFamily="18" charset="0"/>
                <a:cs typeface="Arial"/>
              </a:rPr>
              <a:t>—This session is for families to learn about problem-solving, managing conflict  and dealing with discrimination in schools. </a:t>
            </a:r>
          </a:p>
          <a:p>
            <a:pPr marL="628015" lvl="1" indent="-285750" fontAlgn="base">
              <a:lnSpc>
                <a:spcPct val="100000"/>
              </a:lnSpc>
              <a:spcBef>
                <a:spcPts val="0"/>
              </a:spcBef>
              <a:buFont typeface="Arial" panose="020B0604020202020204" pitchFamily="34" charset="0"/>
              <a:buChar char="•"/>
            </a:pPr>
            <a:r>
              <a:rPr lang="en-US" sz="1200">
                <a:ea typeface="Times New Roman" panose="02020603050405020304" pitchFamily="18" charset="0"/>
                <a:cs typeface="Arial"/>
              </a:rPr>
              <a:t>Part A – Addressing Discrimination Through Advocacy</a:t>
            </a:r>
          </a:p>
          <a:p>
            <a:pPr marL="628015" lvl="1" indent="-285750" fontAlgn="base">
              <a:lnSpc>
                <a:spcPct val="100000"/>
              </a:lnSpc>
              <a:spcBef>
                <a:spcPts val="0"/>
              </a:spcBef>
              <a:buFont typeface="Arial" panose="020B0604020202020204" pitchFamily="34" charset="0"/>
              <a:buChar char="•"/>
            </a:pPr>
            <a:r>
              <a:rPr lang="en-US" sz="1200">
                <a:ea typeface="Times New Roman" panose="02020603050405020304" pitchFamily="18" charset="0"/>
                <a:cs typeface="Arial"/>
              </a:rPr>
              <a:t>Part B – Strategies and Tools to Manage Conflict</a:t>
            </a:r>
          </a:p>
          <a:p>
            <a:pPr marL="342265" lvl="1" fontAlgn="base">
              <a:lnSpc>
                <a:spcPct val="100000"/>
              </a:lnSpc>
              <a:spcBef>
                <a:spcPts val="0"/>
              </a:spcBef>
            </a:pPr>
            <a:endParaRPr lang="en-US" sz="1200">
              <a:ea typeface="Times New Roman" panose="02020603050405020304" pitchFamily="18" charset="0"/>
              <a:cs typeface="Arial"/>
            </a:endParaRPr>
          </a:p>
          <a:p>
            <a:pPr marL="169545" indent="-169545" fontAlgn="base">
              <a:lnSpc>
                <a:spcPct val="120000"/>
              </a:lnSpc>
              <a:spcBef>
                <a:spcPts val="0"/>
              </a:spcBef>
              <a:spcAft>
                <a:spcPts val="1200"/>
              </a:spcAft>
              <a:buFont typeface="Arial" panose="020B0604020202020204" pitchFamily="34" charset="0"/>
              <a:buChar char="•"/>
            </a:pPr>
            <a:r>
              <a:rPr lang="en-US" sz="1200" b="1">
                <a:ea typeface="Times New Roman" panose="02020603050405020304" pitchFamily="18" charset="0"/>
                <a:cs typeface="Arial"/>
              </a:rPr>
              <a:t>Session 4: Understanding Your Rights in Special Education</a:t>
            </a:r>
            <a:r>
              <a:rPr lang="en-US" sz="1200">
                <a:ea typeface="Times New Roman" panose="02020603050405020304" pitchFamily="18" charset="0"/>
                <a:cs typeface="Arial"/>
              </a:rPr>
              <a:t>—This session is for families to learn about special education services offered in their community and discuss family’s rights and the rights of children in preschool and kindergarten</a:t>
            </a:r>
          </a:p>
          <a:p>
            <a:pPr marL="169545" indent="-169545" fontAlgn="base">
              <a:lnSpc>
                <a:spcPct val="120000"/>
              </a:lnSpc>
              <a:spcBef>
                <a:spcPts val="0"/>
              </a:spcBef>
              <a:spcAft>
                <a:spcPts val="1200"/>
              </a:spcAft>
              <a:buFont typeface="Arial" panose="020B0604020202020204" pitchFamily="34" charset="0"/>
              <a:buChar char="•"/>
            </a:pPr>
            <a:r>
              <a:rPr lang="en-US" sz="1200" b="1">
                <a:ea typeface="Times New Roman" panose="02020603050405020304" pitchFamily="18" charset="0"/>
                <a:cs typeface="Arial"/>
              </a:rPr>
              <a:t>Session 5: Understanding Schools as Organizations</a:t>
            </a:r>
            <a:r>
              <a:rPr lang="en-US" sz="1200">
                <a:ea typeface="Times New Roman" panose="02020603050405020304" pitchFamily="18" charset="0"/>
                <a:cs typeface="Arial"/>
              </a:rPr>
              <a:t>—This session is for families to learn more about their school districts and discuss their kindergarten school choices community </a:t>
            </a:r>
            <a:endParaRPr lang="en-US" sz="1200">
              <a:ea typeface="Times New Roman" panose="02020603050405020304" pitchFamily="18" charset="0"/>
            </a:endParaRPr>
          </a:p>
          <a:p>
            <a:pPr marL="169545" indent="-169545" fontAlgn="base">
              <a:lnSpc>
                <a:spcPct val="120000"/>
              </a:lnSpc>
              <a:spcBef>
                <a:spcPts val="0"/>
              </a:spcBef>
              <a:spcAft>
                <a:spcPts val="1200"/>
              </a:spcAft>
              <a:buFont typeface="Arial" panose="020B0604020202020204" pitchFamily="34" charset="0"/>
              <a:buChar char="•"/>
            </a:pPr>
            <a:r>
              <a:rPr lang="en-US" sz="1200">
                <a:latin typeface="Arial"/>
                <a:ea typeface="Times New Roman" panose="02020603050405020304" pitchFamily="18" charset="0"/>
                <a:cs typeface="Arial"/>
              </a:rPr>
              <a:t> </a:t>
            </a:r>
            <a:r>
              <a:rPr lang="en-US" sz="1200" b="1">
                <a:latin typeface="Arial"/>
                <a:ea typeface="Times New Roman" panose="02020603050405020304" pitchFamily="18" charset="0"/>
                <a:cs typeface="Arial"/>
              </a:rPr>
              <a:t>Session 6: Family-School Partnerships</a:t>
            </a:r>
            <a:r>
              <a:rPr lang="en-US" sz="1200">
                <a:latin typeface="Arial"/>
                <a:ea typeface="Times New Roman" panose="02020603050405020304" pitchFamily="18" charset="0"/>
                <a:cs typeface="Arial"/>
              </a:rPr>
              <a:t> Fair—This session is for families to learn more about how strong family-school partnerships help their child grow and learn.  </a:t>
            </a:r>
            <a:endParaRPr lang="en-US" sz="1400">
              <a:latin typeface="Arial"/>
              <a:ea typeface="Times New Roman" panose="02020603050405020304" pitchFamily="18" charset="0"/>
              <a:cs typeface="Arial"/>
            </a:endParaRPr>
          </a:p>
        </p:txBody>
      </p:sp>
      <p:sp>
        <p:nvSpPr>
          <p:cNvPr id="11" name="Arrow: Right 10">
            <a:extLst>
              <a:ext uri="{FF2B5EF4-FFF2-40B4-BE49-F238E27FC236}">
                <a16:creationId xmlns:a16="http://schemas.microsoft.com/office/drawing/2014/main" id="{7CB41FB1-9F6C-570C-3829-0E5AE1EBF84D}"/>
              </a:ext>
            </a:extLst>
          </p:cNvPr>
          <p:cNvSpPr/>
          <p:nvPr/>
        </p:nvSpPr>
        <p:spPr>
          <a:xfrm>
            <a:off x="423162" y="2386385"/>
            <a:ext cx="773521" cy="2730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a:t>You are here</a:t>
            </a:r>
          </a:p>
        </p:txBody>
      </p:sp>
      <p:sp>
        <p:nvSpPr>
          <p:cNvPr id="3" name="Slide Number Placeholder 4">
            <a:extLst>
              <a:ext uri="{FF2B5EF4-FFF2-40B4-BE49-F238E27FC236}">
                <a16:creationId xmlns:a16="http://schemas.microsoft.com/office/drawing/2014/main" id="{23C53A1C-C571-8338-963F-AE6025D0E0B0}"/>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11</a:t>
            </a:fld>
            <a:endParaRPr lang="en-US"/>
          </a:p>
        </p:txBody>
      </p:sp>
    </p:spTree>
    <p:extLst>
      <p:ext uri="{BB962C8B-B14F-4D97-AF65-F5344CB8AC3E}">
        <p14:creationId xmlns:p14="http://schemas.microsoft.com/office/powerpoint/2010/main" val="866239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40505" y="1221605"/>
            <a:ext cx="8193124" cy="807947"/>
          </a:xfrm>
        </p:spPr>
        <p:txBody>
          <a:bodyPr/>
          <a:lstStyle/>
          <a:p>
            <a:r>
              <a:rPr lang="en-US" sz="3200"/>
              <a:t>Purpose of Session 1B</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54423" y="1853453"/>
            <a:ext cx="2479273" cy="50175"/>
          </a:xfrm>
        </p:spPr>
      </p:sp>
      <p:sp>
        <p:nvSpPr>
          <p:cNvPr id="36" name="TextBox 35">
            <a:extLst>
              <a:ext uri="{FF2B5EF4-FFF2-40B4-BE49-F238E27FC236}">
                <a16:creationId xmlns:a16="http://schemas.microsoft.com/office/drawing/2014/main" id="{2AC25FEB-2786-B5C9-3CB7-9A20D5B5FBB3}"/>
              </a:ext>
            </a:extLst>
          </p:cNvPr>
          <p:cNvSpPr txBox="1"/>
          <p:nvPr/>
        </p:nvSpPr>
        <p:spPr>
          <a:xfrm>
            <a:off x="638812" y="2643231"/>
            <a:ext cx="7517823" cy="1354217"/>
          </a:xfrm>
          <a:prstGeom prst="rect">
            <a:avLst/>
          </a:prstGeom>
          <a:noFill/>
        </p:spPr>
        <p:txBody>
          <a:bodyPr wrap="square">
            <a:spAutoFit/>
          </a:bodyPr>
          <a:lstStyle/>
          <a:p>
            <a:pPr marL="457200" indent="-457200">
              <a:spcAft>
                <a:spcPts val="1200"/>
              </a:spcAft>
              <a:buFont typeface="Arial" panose="020B0604020202020204" pitchFamily="34" charset="0"/>
              <a:buChar char="•"/>
            </a:pPr>
            <a:r>
              <a:rPr lang="en-US" sz="2400" b="0" i="0" u="none" strike="noStrike">
                <a:solidFill>
                  <a:srgbClr val="1C252D"/>
                </a:solidFill>
                <a:effectLst/>
              </a:rPr>
              <a:t>Create a vision board that includes their hopes and dreams for their rising Kindergartener</a:t>
            </a:r>
          </a:p>
          <a:p>
            <a:pPr marL="457200" indent="-457200">
              <a:spcAft>
                <a:spcPts val="1200"/>
              </a:spcAft>
              <a:buFont typeface="Arial" panose="020B0604020202020204" pitchFamily="34" charset="0"/>
              <a:buChar char="•"/>
            </a:pPr>
            <a:r>
              <a:rPr lang="en-US" sz="2400">
                <a:solidFill>
                  <a:srgbClr val="1C252D"/>
                </a:solidFill>
              </a:rPr>
              <a:t>Discuss ways the school can support your vision</a:t>
            </a:r>
            <a:endParaRPr lang="en-US" sz="2400"/>
          </a:p>
        </p:txBody>
      </p:sp>
      <p:sp>
        <p:nvSpPr>
          <p:cNvPr id="2" name="Text Placeholder 2">
            <a:extLst>
              <a:ext uri="{FF2B5EF4-FFF2-40B4-BE49-F238E27FC236}">
                <a16:creationId xmlns:a16="http://schemas.microsoft.com/office/drawing/2014/main" id="{EAB5DB13-0667-0AF8-64C6-FC56F9340839}"/>
              </a:ext>
            </a:extLst>
          </p:cNvPr>
          <p:cNvSpPr>
            <a:spLocks noGrp="1"/>
          </p:cNvSpPr>
          <p:nvPr/>
        </p:nvSpPr>
        <p:spPr>
          <a:xfrm>
            <a:off x="638812" y="2103477"/>
            <a:ext cx="5189768" cy="508210"/>
          </a:xfrm>
          <a:prstGeom prst="rect">
            <a:avLst/>
          </a:prstGeom>
          <a:ln>
            <a:noFill/>
          </a:ln>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2200" b="1" i="0" kern="1200">
                <a:solidFill>
                  <a:schemeClr val="tx1"/>
                </a:solidFill>
                <a:latin typeface="Arial" panose="020B0604020202020204" pitchFamily="34" charset="0"/>
                <a:ea typeface="+mn-ea"/>
                <a:cs typeface="Arial" panose="020B0604020202020204" pitchFamily="34" charset="0"/>
              </a:defRPr>
            </a:lvl1pPr>
            <a:lvl2pPr marL="342892"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Today PreK Families will…</a:t>
            </a:r>
          </a:p>
        </p:txBody>
      </p:sp>
      <p:sp>
        <p:nvSpPr>
          <p:cNvPr id="3" name="Slide Number Placeholder 4">
            <a:extLst>
              <a:ext uri="{FF2B5EF4-FFF2-40B4-BE49-F238E27FC236}">
                <a16:creationId xmlns:a16="http://schemas.microsoft.com/office/drawing/2014/main" id="{0C3037A5-6436-D57A-C6DF-92CE547968D5}"/>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12</a:t>
            </a:fld>
            <a:endParaRPr lang="en-US"/>
          </a:p>
        </p:txBody>
      </p:sp>
    </p:spTree>
    <p:extLst>
      <p:ext uri="{BB962C8B-B14F-4D97-AF65-F5344CB8AC3E}">
        <p14:creationId xmlns:p14="http://schemas.microsoft.com/office/powerpoint/2010/main" val="2631256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a:xfrm>
            <a:off x="1902341" y="2556740"/>
            <a:ext cx="6827285" cy="1606228"/>
          </a:xfrm>
        </p:spPr>
        <p:txBody>
          <a:bodyPr/>
          <a:lstStyle/>
          <a:p>
            <a:r>
              <a:rPr lang="en-US"/>
              <a:t>CREATING YOUR VISION BOARD</a:t>
            </a:r>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171457" y="4528367"/>
            <a:ext cx="2479273" cy="50175"/>
          </a:xfrm>
        </p:spPr>
      </p:sp>
    </p:spTree>
    <p:extLst>
      <p:ext uri="{BB962C8B-B14F-4D97-AF65-F5344CB8AC3E}">
        <p14:creationId xmlns:p14="http://schemas.microsoft.com/office/powerpoint/2010/main" val="425948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254751"/>
            <a:ext cx="8193124" cy="807947"/>
          </a:xfrm>
        </p:spPr>
        <p:txBody>
          <a:bodyPr/>
          <a:lstStyle/>
          <a:p>
            <a:r>
              <a:rPr lang="en-US" sz="3600" b="0">
                <a:latin typeface="Arial Black"/>
              </a:rPr>
              <a:t>What is a Vision Board?</a:t>
            </a:r>
            <a:endParaRPr lang="en-US" sz="3600" b="0"/>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54423" y="1899633"/>
            <a:ext cx="2479273" cy="50175"/>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14</a:t>
            </a:fld>
            <a:endParaRPr lang="en-US"/>
          </a:p>
        </p:txBody>
      </p:sp>
      <p:sp>
        <p:nvSpPr>
          <p:cNvPr id="4" name="TextBox 3">
            <a:extLst>
              <a:ext uri="{FF2B5EF4-FFF2-40B4-BE49-F238E27FC236}">
                <a16:creationId xmlns:a16="http://schemas.microsoft.com/office/drawing/2014/main" id="{603D62E8-58E4-998A-CCD6-6FD80BA1AB62}"/>
              </a:ext>
            </a:extLst>
          </p:cNvPr>
          <p:cNvSpPr txBox="1"/>
          <p:nvPr/>
        </p:nvSpPr>
        <p:spPr>
          <a:xfrm>
            <a:off x="632637" y="2113190"/>
            <a:ext cx="4857750" cy="3570208"/>
          </a:xfrm>
          <a:prstGeom prst="rect">
            <a:avLst/>
          </a:prstGeom>
          <a:noFill/>
        </p:spPr>
        <p:txBody>
          <a:bodyPr wrap="square">
            <a:spAutoFit/>
          </a:bodyPr>
          <a:lstStyle/>
          <a:p>
            <a:r>
              <a:rPr lang="en-US" sz="2400" b="0" i="0">
                <a:solidFill>
                  <a:srgbClr val="2C2D30"/>
                </a:solidFill>
                <a:effectLst/>
              </a:rPr>
              <a:t>A vision board:</a:t>
            </a:r>
          </a:p>
          <a:p>
            <a:endParaRPr lang="en-US" sz="2400">
              <a:solidFill>
                <a:srgbClr val="2C2D30"/>
              </a:solidFill>
            </a:endParaRPr>
          </a:p>
          <a:p>
            <a:pPr marL="285750" indent="-285750">
              <a:spcAft>
                <a:spcPts val="1200"/>
              </a:spcAft>
              <a:buFont typeface="Arial" panose="020B0604020202020204" pitchFamily="34" charset="0"/>
              <a:buChar char="•"/>
            </a:pPr>
            <a:r>
              <a:rPr lang="en-US" sz="2400" b="0" i="0">
                <a:solidFill>
                  <a:srgbClr val="2C2D30"/>
                </a:solidFill>
                <a:effectLst/>
              </a:rPr>
              <a:t>Is intended to inspire you to manifest your dreams and get where you want to go. </a:t>
            </a:r>
          </a:p>
          <a:p>
            <a:pPr marL="285750" indent="-285750">
              <a:spcAft>
                <a:spcPts val="1200"/>
              </a:spcAft>
              <a:buFont typeface="Arial" panose="020B0604020202020204" pitchFamily="34" charset="0"/>
              <a:buChar char="•"/>
            </a:pPr>
            <a:r>
              <a:rPr lang="en-US" sz="2400" b="0" i="0">
                <a:solidFill>
                  <a:srgbClr val="2C2D30"/>
                </a:solidFill>
                <a:effectLst/>
              </a:rPr>
              <a:t>It’s comprised of a collage of cut out pictures and images, words and phrases that represent goals and dreams</a:t>
            </a:r>
          </a:p>
        </p:txBody>
      </p:sp>
      <p:pic>
        <p:nvPicPr>
          <p:cNvPr id="1026" name="Picture 2" descr="How To Create a Digital Vision Board — Rachelle Welling Photography">
            <a:extLst>
              <a:ext uri="{FF2B5EF4-FFF2-40B4-BE49-F238E27FC236}">
                <a16:creationId xmlns:a16="http://schemas.microsoft.com/office/drawing/2014/main" id="{979B95D8-364E-0335-DC9F-23B807085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590" y="2438400"/>
            <a:ext cx="3045248" cy="243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455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77956" y="1000077"/>
            <a:ext cx="8193124" cy="807947"/>
          </a:xfrm>
        </p:spPr>
        <p:txBody>
          <a:bodyPr/>
          <a:lstStyle/>
          <a:p>
            <a:r>
              <a:rPr lang="en-US" sz="3600" b="0">
                <a:latin typeface="Arial Black"/>
              </a:rPr>
              <a:t>Tips for Making A Vision Board</a:t>
            </a:r>
            <a:endParaRPr lang="en-US" sz="3600" b="0"/>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54423" y="1711513"/>
            <a:ext cx="2479273" cy="50175"/>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15</a:t>
            </a:fld>
            <a:endParaRPr lang="en-US"/>
          </a:p>
        </p:txBody>
      </p:sp>
      <p:sp>
        <p:nvSpPr>
          <p:cNvPr id="4" name="TextBox 3">
            <a:extLst>
              <a:ext uri="{FF2B5EF4-FFF2-40B4-BE49-F238E27FC236}">
                <a16:creationId xmlns:a16="http://schemas.microsoft.com/office/drawing/2014/main" id="{603D62E8-58E4-998A-CCD6-6FD80BA1AB62}"/>
              </a:ext>
            </a:extLst>
          </p:cNvPr>
          <p:cNvSpPr txBox="1"/>
          <p:nvPr/>
        </p:nvSpPr>
        <p:spPr>
          <a:xfrm>
            <a:off x="677957" y="1924019"/>
            <a:ext cx="4743130" cy="4462760"/>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000" b="1" i="0">
                <a:solidFill>
                  <a:srgbClr val="2C2D30"/>
                </a:solidFill>
                <a:effectLst/>
              </a:rPr>
              <a:t>Explore your values</a:t>
            </a:r>
          </a:p>
          <a:p>
            <a:pPr marL="800100" lvl="1" indent="-342900">
              <a:spcAft>
                <a:spcPts val="1200"/>
              </a:spcAft>
              <a:buFont typeface="Courier New" panose="02070309020205020404" pitchFamily="49" charset="0"/>
              <a:buChar char="o"/>
            </a:pPr>
            <a:r>
              <a:rPr lang="en-US" sz="2000">
                <a:solidFill>
                  <a:srgbClr val="2C2D30"/>
                </a:solidFill>
              </a:rPr>
              <a:t>What really matters to you for your child and family?</a:t>
            </a:r>
          </a:p>
          <a:p>
            <a:pPr marL="800100" lvl="1" indent="-342900">
              <a:spcAft>
                <a:spcPts val="1200"/>
              </a:spcAft>
              <a:buFont typeface="Courier New" panose="02070309020205020404" pitchFamily="49" charset="0"/>
              <a:buChar char="o"/>
            </a:pPr>
            <a:r>
              <a:rPr lang="en-US" sz="2000">
                <a:solidFill>
                  <a:srgbClr val="2C2D30"/>
                </a:solidFill>
              </a:rPr>
              <a:t>What are your goals for your child?</a:t>
            </a:r>
          </a:p>
          <a:p>
            <a:pPr marL="342900" indent="-342900">
              <a:spcAft>
                <a:spcPts val="1200"/>
              </a:spcAft>
              <a:buFont typeface="Arial" panose="020B0604020202020204" pitchFamily="34" charset="0"/>
              <a:buChar char="•"/>
            </a:pPr>
            <a:r>
              <a:rPr lang="en-US" sz="2000" b="1">
                <a:solidFill>
                  <a:srgbClr val="2C2D30"/>
                </a:solidFill>
              </a:rPr>
              <a:t>What will you do and what do you need from others?</a:t>
            </a:r>
            <a:endParaRPr lang="en-US" sz="2000">
              <a:solidFill>
                <a:srgbClr val="2C2D30"/>
              </a:solidFill>
            </a:endParaRPr>
          </a:p>
          <a:p>
            <a:pPr marL="285750" indent="-285750">
              <a:spcAft>
                <a:spcPts val="1200"/>
              </a:spcAft>
              <a:buFont typeface="Arial" panose="020B0604020202020204" pitchFamily="34" charset="0"/>
              <a:buChar char="•"/>
            </a:pPr>
            <a:r>
              <a:rPr lang="en-US" sz="2000" b="1">
                <a:solidFill>
                  <a:srgbClr val="2C2D30"/>
                </a:solidFill>
              </a:rPr>
              <a:t>Set Priorities</a:t>
            </a:r>
          </a:p>
          <a:p>
            <a:pPr marL="800100" lvl="1" indent="-342900">
              <a:spcAft>
                <a:spcPts val="1200"/>
              </a:spcAft>
              <a:buFont typeface="Courier New" panose="02070309020205020404" pitchFamily="49" charset="0"/>
              <a:buChar char="o"/>
            </a:pPr>
            <a:r>
              <a:rPr lang="en-US" sz="2000">
                <a:solidFill>
                  <a:srgbClr val="2C2D30"/>
                </a:solidFill>
              </a:rPr>
              <a:t>What can you reasonably accomplish?</a:t>
            </a:r>
          </a:p>
          <a:p>
            <a:pPr marL="285750" indent="-285750">
              <a:spcAft>
                <a:spcPts val="1200"/>
              </a:spcAft>
              <a:buFont typeface="Arial" panose="020B0604020202020204" pitchFamily="34" charset="0"/>
              <a:buChar char="•"/>
            </a:pPr>
            <a:endParaRPr lang="en-US" sz="2400" b="0" i="0">
              <a:solidFill>
                <a:srgbClr val="2C2D30"/>
              </a:solidFill>
              <a:effectLst/>
            </a:endParaRPr>
          </a:p>
        </p:txBody>
      </p:sp>
      <p:pic>
        <p:nvPicPr>
          <p:cNvPr id="6" name="Picture 5">
            <a:extLst>
              <a:ext uri="{FF2B5EF4-FFF2-40B4-BE49-F238E27FC236}">
                <a16:creationId xmlns:a16="http://schemas.microsoft.com/office/drawing/2014/main" id="{BF1F907A-849E-6134-C397-CA1011AA72B3}"/>
              </a:ext>
            </a:extLst>
          </p:cNvPr>
          <p:cNvPicPr>
            <a:picLocks noChangeAspect="1"/>
          </p:cNvPicPr>
          <p:nvPr/>
        </p:nvPicPr>
        <p:blipFill>
          <a:blip r:embed="rId3"/>
          <a:stretch>
            <a:fillRect/>
          </a:stretch>
        </p:blipFill>
        <p:spPr>
          <a:xfrm>
            <a:off x="5457010" y="2518232"/>
            <a:ext cx="3009033" cy="2486025"/>
          </a:xfrm>
          <a:prstGeom prst="rect">
            <a:avLst/>
          </a:prstGeom>
        </p:spPr>
      </p:pic>
    </p:spTree>
    <p:extLst>
      <p:ext uri="{BB962C8B-B14F-4D97-AF65-F5344CB8AC3E}">
        <p14:creationId xmlns:p14="http://schemas.microsoft.com/office/powerpoint/2010/main" val="1534427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254751"/>
            <a:ext cx="8193124" cy="807947"/>
          </a:xfrm>
        </p:spPr>
        <p:txBody>
          <a:bodyPr/>
          <a:lstStyle/>
          <a:p>
            <a:r>
              <a:rPr lang="en-US" sz="3600" b="0">
                <a:latin typeface="Arial Black"/>
              </a:rPr>
              <a:t>Let’s Get Started</a:t>
            </a:r>
            <a:endParaRPr lang="en-US" sz="3600" b="0"/>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54423" y="1899633"/>
            <a:ext cx="2479273" cy="50175"/>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16</a:t>
            </a:fld>
            <a:endParaRPr lang="en-US"/>
          </a:p>
        </p:txBody>
      </p:sp>
      <p:sp>
        <p:nvSpPr>
          <p:cNvPr id="4" name="TextBox 3">
            <a:extLst>
              <a:ext uri="{FF2B5EF4-FFF2-40B4-BE49-F238E27FC236}">
                <a16:creationId xmlns:a16="http://schemas.microsoft.com/office/drawing/2014/main" id="{603D62E8-58E4-998A-CCD6-6FD80BA1AB62}"/>
              </a:ext>
            </a:extLst>
          </p:cNvPr>
          <p:cNvSpPr txBox="1"/>
          <p:nvPr/>
        </p:nvSpPr>
        <p:spPr>
          <a:xfrm>
            <a:off x="685800" y="2175213"/>
            <a:ext cx="4857750" cy="3339376"/>
          </a:xfrm>
          <a:prstGeom prst="rect">
            <a:avLst/>
          </a:prstGeom>
          <a:noFill/>
        </p:spPr>
        <p:txBody>
          <a:bodyPr wrap="square">
            <a:spAutoFit/>
          </a:bodyPr>
          <a:lstStyle/>
          <a:p>
            <a:pPr marL="342900" indent="-342900">
              <a:spcAft>
                <a:spcPts val="600"/>
              </a:spcAft>
              <a:buFont typeface="Arial" panose="020B0604020202020204" pitchFamily="34" charset="0"/>
              <a:buChar char="•"/>
            </a:pPr>
            <a:r>
              <a:rPr lang="en-US" sz="2800" b="0" i="0">
                <a:solidFill>
                  <a:srgbClr val="2C2D30"/>
                </a:solidFill>
                <a:effectLst/>
              </a:rPr>
              <a:t>Materials are available for use:</a:t>
            </a:r>
          </a:p>
          <a:p>
            <a:pPr marL="914400" lvl="1" indent="-457200">
              <a:buFont typeface="Courier New" panose="02070309020205020404" pitchFamily="49" charset="0"/>
              <a:buChar char="o"/>
            </a:pPr>
            <a:r>
              <a:rPr lang="en-US" sz="2800">
                <a:solidFill>
                  <a:srgbClr val="2C2D30"/>
                </a:solidFill>
              </a:rPr>
              <a:t>Magazines</a:t>
            </a:r>
          </a:p>
          <a:p>
            <a:pPr marL="914400" lvl="1" indent="-457200">
              <a:buFont typeface="Courier New" panose="02070309020205020404" pitchFamily="49" charset="0"/>
              <a:buChar char="o"/>
            </a:pPr>
            <a:r>
              <a:rPr lang="en-US" sz="2800">
                <a:solidFill>
                  <a:srgbClr val="2C2D30"/>
                </a:solidFill>
              </a:rPr>
              <a:t>Glues, Markers, Tape</a:t>
            </a:r>
          </a:p>
          <a:p>
            <a:pPr>
              <a:spcAft>
                <a:spcPts val="1200"/>
              </a:spcAft>
            </a:pPr>
            <a:endParaRPr lang="en-US" sz="2800">
              <a:solidFill>
                <a:srgbClr val="2C2D30"/>
              </a:solidFill>
            </a:endParaRPr>
          </a:p>
          <a:p>
            <a:pPr marL="285750" indent="-285750">
              <a:spcAft>
                <a:spcPts val="1200"/>
              </a:spcAft>
              <a:buFont typeface="Arial" panose="020B0604020202020204" pitchFamily="34" charset="0"/>
              <a:buChar char="•"/>
            </a:pPr>
            <a:r>
              <a:rPr lang="en-US" sz="2800">
                <a:solidFill>
                  <a:srgbClr val="2C2D30"/>
                </a:solidFill>
              </a:rPr>
              <a:t>Please take 20 minutes to create your first draft</a:t>
            </a:r>
          </a:p>
        </p:txBody>
      </p:sp>
      <p:pic>
        <p:nvPicPr>
          <p:cNvPr id="1026" name="Picture 2" descr="How To Create a Digital Vision Board — Rachelle Welling Photography">
            <a:extLst>
              <a:ext uri="{FF2B5EF4-FFF2-40B4-BE49-F238E27FC236}">
                <a16:creationId xmlns:a16="http://schemas.microsoft.com/office/drawing/2014/main" id="{979B95D8-364E-0335-DC9F-23B807085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0" y="2313743"/>
            <a:ext cx="3045248" cy="2436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546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a:xfrm>
            <a:off x="1902341" y="2556740"/>
            <a:ext cx="6827285" cy="1606228"/>
          </a:xfrm>
        </p:spPr>
        <p:txBody>
          <a:bodyPr/>
          <a:lstStyle/>
          <a:p>
            <a:r>
              <a:rPr lang="en-US" sz="5400"/>
              <a:t>PRESENT YOUR VISION BOARD</a:t>
            </a:r>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171457" y="4528367"/>
            <a:ext cx="2479273" cy="50175"/>
          </a:xfrm>
        </p:spPr>
      </p:sp>
    </p:spTree>
    <p:extLst>
      <p:ext uri="{BB962C8B-B14F-4D97-AF65-F5344CB8AC3E}">
        <p14:creationId xmlns:p14="http://schemas.microsoft.com/office/powerpoint/2010/main" val="1149610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460286"/>
            <a:ext cx="8193124" cy="807947"/>
          </a:xfrm>
        </p:spPr>
        <p:txBody>
          <a:bodyPr/>
          <a:lstStyle/>
          <a:p>
            <a:r>
              <a:rPr lang="en-US" sz="3600" b="0"/>
              <a:t>Present Your Vision Board</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09267" y="2161723"/>
            <a:ext cx="2479273" cy="50175"/>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18</a:t>
            </a:fld>
            <a:endParaRPr lang="en-US"/>
          </a:p>
        </p:txBody>
      </p:sp>
      <p:sp>
        <p:nvSpPr>
          <p:cNvPr id="4" name="TextBox 3">
            <a:extLst>
              <a:ext uri="{FF2B5EF4-FFF2-40B4-BE49-F238E27FC236}">
                <a16:creationId xmlns:a16="http://schemas.microsoft.com/office/drawing/2014/main" id="{7E954255-4336-AF58-471A-18BF96A21E17}"/>
              </a:ext>
            </a:extLst>
          </p:cNvPr>
          <p:cNvSpPr txBox="1"/>
          <p:nvPr/>
        </p:nvSpPr>
        <p:spPr>
          <a:xfrm>
            <a:off x="709267" y="4566717"/>
            <a:ext cx="7165267" cy="830997"/>
          </a:xfrm>
          <a:prstGeom prst="rect">
            <a:avLst/>
          </a:prstGeom>
          <a:noFill/>
        </p:spPr>
        <p:txBody>
          <a:bodyPr wrap="square" rtlCol="0">
            <a:spAutoFit/>
          </a:bodyPr>
          <a:lstStyle/>
          <a:p>
            <a:r>
              <a:rPr lang="en-US" sz="2400"/>
              <a:t>In the Interest of time, please limit your presentation to 5-minutes</a:t>
            </a:r>
            <a:endParaRPr lang="en-US"/>
          </a:p>
        </p:txBody>
      </p:sp>
      <p:sp>
        <p:nvSpPr>
          <p:cNvPr id="6" name="TextBox 5">
            <a:extLst>
              <a:ext uri="{FF2B5EF4-FFF2-40B4-BE49-F238E27FC236}">
                <a16:creationId xmlns:a16="http://schemas.microsoft.com/office/drawing/2014/main" id="{65757909-B026-A498-C601-2DB1BC7EF756}"/>
              </a:ext>
            </a:extLst>
          </p:cNvPr>
          <p:cNvSpPr txBox="1"/>
          <p:nvPr/>
        </p:nvSpPr>
        <p:spPr>
          <a:xfrm>
            <a:off x="1077396" y="2651164"/>
            <a:ext cx="6433747" cy="1077218"/>
          </a:xfrm>
          <a:prstGeom prst="rect">
            <a:avLst/>
          </a:prstGeom>
          <a:noFill/>
        </p:spPr>
        <p:txBody>
          <a:bodyPr wrap="square" lIns="91440" tIns="45720" rIns="91440" bIns="45720" anchor="t">
            <a:spAutoFit/>
          </a:bodyPr>
          <a:lstStyle/>
          <a:p>
            <a:pPr algn="ctr"/>
            <a:r>
              <a:rPr lang="en-US" sz="3200" b="1"/>
              <a:t>What are Your Hopes and Dreams for Your Child?</a:t>
            </a:r>
          </a:p>
        </p:txBody>
      </p:sp>
    </p:spTree>
    <p:extLst>
      <p:ext uri="{BB962C8B-B14F-4D97-AF65-F5344CB8AC3E}">
        <p14:creationId xmlns:p14="http://schemas.microsoft.com/office/powerpoint/2010/main" val="991512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a:xfrm>
            <a:off x="1805936" y="2553187"/>
            <a:ext cx="6827285" cy="1606228"/>
          </a:xfrm>
        </p:spPr>
        <p:txBody>
          <a:bodyPr/>
          <a:lstStyle/>
          <a:p>
            <a:r>
              <a:rPr lang="en-US" sz="5400"/>
              <a:t>WHAT SUPPORT DO YOU NEED FROM THE SCHOOL?</a:t>
            </a:r>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5911944" y="4854307"/>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326424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69C0AF-9858-A04E-94E9-85A4BC3BAE9B}"/>
              </a:ext>
            </a:extLst>
          </p:cNvPr>
          <p:cNvSpPr>
            <a:spLocks noGrp="1"/>
          </p:cNvSpPr>
          <p:nvPr>
            <p:ph type="body" sz="quarter" idx="10"/>
          </p:nvPr>
        </p:nvSpPr>
        <p:spPr>
          <a:xfrm>
            <a:off x="709179" y="1354343"/>
            <a:ext cx="3757850" cy="594932"/>
          </a:xfrm>
        </p:spPr>
        <p:txBody>
          <a:bodyPr/>
          <a:lstStyle/>
          <a:p>
            <a:r>
              <a:rPr lang="en-US" sz="3600">
                <a:latin typeface="Arial Black"/>
              </a:rPr>
              <a:t>SESSION 1B AGENDA</a:t>
            </a:r>
            <a:endParaRPr lang="en-US" sz="3600"/>
          </a:p>
        </p:txBody>
      </p:sp>
      <p:sp>
        <p:nvSpPr>
          <p:cNvPr id="4" name="Picture Placeholder 3">
            <a:extLst>
              <a:ext uri="{FF2B5EF4-FFF2-40B4-BE49-F238E27FC236}">
                <a16:creationId xmlns:a16="http://schemas.microsoft.com/office/drawing/2014/main" id="{4E9F4002-C126-C149-B7E7-AA8BE4E0529D}"/>
              </a:ext>
            </a:extLst>
          </p:cNvPr>
          <p:cNvSpPr>
            <a:spLocks noGrp="1"/>
          </p:cNvSpPr>
          <p:nvPr>
            <p:ph type="pic" sz="quarter" idx="12"/>
          </p:nvPr>
        </p:nvSpPr>
        <p:spPr/>
      </p:sp>
      <p:sp>
        <p:nvSpPr>
          <p:cNvPr id="5" name="SmartArt Placeholder 4">
            <a:extLst>
              <a:ext uri="{FF2B5EF4-FFF2-40B4-BE49-F238E27FC236}">
                <a16:creationId xmlns:a16="http://schemas.microsoft.com/office/drawing/2014/main" id="{96E05497-0847-6640-A5B0-9434F25B05BF}"/>
              </a:ext>
            </a:extLst>
          </p:cNvPr>
          <p:cNvSpPr>
            <a:spLocks noGrp="1"/>
          </p:cNvSpPr>
          <p:nvPr>
            <p:ph type="dgm" sz="quarter" idx="13"/>
          </p:nvPr>
        </p:nvSpPr>
        <p:spPr/>
      </p:sp>
      <p:sp>
        <p:nvSpPr>
          <p:cNvPr id="6" name="SmartArt Placeholder 5">
            <a:extLst>
              <a:ext uri="{FF2B5EF4-FFF2-40B4-BE49-F238E27FC236}">
                <a16:creationId xmlns:a16="http://schemas.microsoft.com/office/drawing/2014/main" id="{7DE01ACC-5995-CE4D-BE84-847D47D7B9E2}"/>
              </a:ext>
            </a:extLst>
          </p:cNvPr>
          <p:cNvSpPr>
            <a:spLocks noGrp="1"/>
          </p:cNvSpPr>
          <p:nvPr>
            <p:ph type="dgm" sz="quarter" idx="14"/>
          </p:nvPr>
        </p:nvSpPr>
        <p:spPr>
          <a:xfrm>
            <a:off x="837964" y="2157847"/>
            <a:ext cx="3500280" cy="45719"/>
          </a:xfrm>
        </p:spPr>
      </p:sp>
      <p:sp>
        <p:nvSpPr>
          <p:cNvPr id="8" name="Text Placeholder 7">
            <a:extLst>
              <a:ext uri="{FF2B5EF4-FFF2-40B4-BE49-F238E27FC236}">
                <a16:creationId xmlns:a16="http://schemas.microsoft.com/office/drawing/2014/main" id="{17738E7B-6224-2F6B-3464-8AC04089FD38}"/>
              </a:ext>
            </a:extLst>
          </p:cNvPr>
          <p:cNvSpPr>
            <a:spLocks noGrp="1"/>
          </p:cNvSpPr>
          <p:nvPr>
            <p:ph type="body" sz="quarter" idx="11"/>
          </p:nvPr>
        </p:nvSpPr>
        <p:spPr>
          <a:xfrm>
            <a:off x="837964" y="2362920"/>
            <a:ext cx="4669631" cy="3332289"/>
          </a:xfrm>
        </p:spPr>
        <p:txBody>
          <a:bodyPr/>
          <a:lstStyle/>
          <a:p>
            <a:pPr marL="385445" indent="-385445" algn="l" rtl="0" fontAlgn="base">
              <a:buFont typeface="+mj-lt"/>
              <a:buAutoNum type="arabicPeriod"/>
            </a:pPr>
            <a:r>
              <a:rPr lang="en-US" sz="1800" b="0" i="0" u="none" strike="noStrike">
                <a:solidFill>
                  <a:srgbClr val="000000"/>
                </a:solidFill>
                <a:effectLst/>
                <a:latin typeface="+mn-lt"/>
              </a:rPr>
              <a:t>Welcome </a:t>
            </a:r>
            <a:r>
              <a:rPr lang="en-US" sz="1800" b="0" i="0">
                <a:solidFill>
                  <a:srgbClr val="000000"/>
                </a:solidFill>
                <a:effectLst/>
                <a:latin typeface="+mn-lt"/>
              </a:rPr>
              <a:t>​</a:t>
            </a:r>
            <a:endParaRPr lang="en-US" b="0" i="0">
              <a:solidFill>
                <a:srgbClr val="000000"/>
              </a:solidFill>
              <a:effectLst/>
              <a:latin typeface="+mn-lt"/>
            </a:endParaRPr>
          </a:p>
          <a:p>
            <a:pPr marL="385445" indent="-385445" algn="l" rtl="0" fontAlgn="base">
              <a:buFont typeface="+mj-lt"/>
              <a:buAutoNum type="arabicPeriod"/>
            </a:pPr>
            <a:r>
              <a:rPr lang="en-US" sz="1800" b="0" i="0" u="none" strike="noStrike">
                <a:solidFill>
                  <a:srgbClr val="000000"/>
                </a:solidFill>
                <a:effectLst/>
                <a:latin typeface="+mn-lt"/>
              </a:rPr>
              <a:t>Overview of Ready Set Succeed</a:t>
            </a:r>
            <a:endParaRPr lang="en-US" b="0" i="0">
              <a:solidFill>
                <a:srgbClr val="000000"/>
              </a:solidFill>
              <a:effectLst/>
              <a:latin typeface="+mn-lt"/>
            </a:endParaRPr>
          </a:p>
          <a:p>
            <a:pPr marL="385445" indent="-385445" fontAlgn="base"/>
            <a:r>
              <a:rPr lang="en-US" sz="1800">
                <a:solidFill>
                  <a:srgbClr val="000000"/>
                </a:solidFill>
                <a:latin typeface="+mn-lt"/>
                <a:ea typeface="Calibri"/>
                <a:cs typeface="Arial"/>
              </a:rPr>
              <a:t>Introduction to Direct Family Engagement &amp; Advocacy Activities</a:t>
            </a:r>
          </a:p>
          <a:p>
            <a:pPr marL="385445" indent="-385445" algn="l" rtl="0" fontAlgn="base">
              <a:buFont typeface="+mj-lt"/>
              <a:buAutoNum type="arabicPeriod"/>
            </a:pPr>
            <a:r>
              <a:rPr lang="en-US" sz="1800" b="0" i="0" u="none" strike="noStrike">
                <a:solidFill>
                  <a:srgbClr val="000000"/>
                </a:solidFill>
                <a:effectLst/>
                <a:latin typeface="+mn-lt"/>
              </a:rPr>
              <a:t>Purpose of Session</a:t>
            </a:r>
            <a:r>
              <a:rPr lang="en-US" sz="1800" b="0" i="0">
                <a:solidFill>
                  <a:srgbClr val="000000"/>
                </a:solidFill>
                <a:effectLst/>
                <a:latin typeface="+mn-lt"/>
              </a:rPr>
              <a:t>​ 1B</a:t>
            </a:r>
          </a:p>
          <a:p>
            <a:pPr marL="385445" indent="-385445" fontAlgn="base"/>
            <a:r>
              <a:rPr lang="en-US" sz="1800">
                <a:solidFill>
                  <a:srgbClr val="000000"/>
                </a:solidFill>
                <a:latin typeface="+mn-lt"/>
                <a:cs typeface="Arial"/>
              </a:rPr>
              <a:t>Activity:  Create Your Vision Board</a:t>
            </a:r>
          </a:p>
          <a:p>
            <a:pPr marL="385445" indent="-385445" algn="l" rtl="0" fontAlgn="base">
              <a:buFont typeface="+mj-lt"/>
              <a:buAutoNum type="arabicPeriod"/>
            </a:pPr>
            <a:r>
              <a:rPr lang="en-US" sz="1800" b="0" i="0">
                <a:solidFill>
                  <a:srgbClr val="000000"/>
                </a:solidFill>
                <a:effectLst/>
                <a:latin typeface="+mn-lt"/>
              </a:rPr>
              <a:t>Discussion:  A Vision for School Support</a:t>
            </a:r>
            <a:endParaRPr lang="en-US" b="0" i="0">
              <a:solidFill>
                <a:srgbClr val="000000"/>
              </a:solidFill>
              <a:effectLst/>
              <a:latin typeface="+mn-lt"/>
            </a:endParaRPr>
          </a:p>
          <a:p>
            <a:pPr marL="385445" indent="-385445" algn="l" rtl="0" fontAlgn="base">
              <a:buFont typeface="+mj-lt"/>
              <a:buAutoNum type="arabicPeriod"/>
            </a:pPr>
            <a:r>
              <a:rPr lang="en-US" sz="1800">
                <a:solidFill>
                  <a:srgbClr val="000000"/>
                </a:solidFill>
                <a:latin typeface="+mn-lt"/>
              </a:rPr>
              <a:t>Next Steps</a:t>
            </a:r>
            <a:endParaRPr lang="en-US" b="0" i="0">
              <a:solidFill>
                <a:srgbClr val="000000"/>
              </a:solidFill>
              <a:effectLst/>
              <a:latin typeface="+mn-lt"/>
            </a:endParaRPr>
          </a:p>
          <a:p>
            <a:pPr marL="385445" indent="-385445"/>
            <a:endParaRPr lang="en-US"/>
          </a:p>
        </p:txBody>
      </p:sp>
      <p:sp>
        <p:nvSpPr>
          <p:cNvPr id="3" name="Slide Number Placeholder 4">
            <a:extLst>
              <a:ext uri="{FF2B5EF4-FFF2-40B4-BE49-F238E27FC236}">
                <a16:creationId xmlns:a16="http://schemas.microsoft.com/office/drawing/2014/main" id="{81E7F770-718A-0756-B3BC-52CDFD77A132}"/>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a:t>
            </a:fld>
            <a:endParaRPr lang="en-US"/>
          </a:p>
        </p:txBody>
      </p:sp>
    </p:spTree>
    <p:extLst>
      <p:ext uri="{BB962C8B-B14F-4D97-AF65-F5344CB8AC3E}">
        <p14:creationId xmlns:p14="http://schemas.microsoft.com/office/powerpoint/2010/main" val="666967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6A6C3A2-F20B-D54B-83F9-6C0DFCAF5186}"/>
              </a:ext>
            </a:extLst>
          </p:cNvPr>
          <p:cNvSpPr>
            <a:spLocks noGrp="1"/>
          </p:cNvSpPr>
          <p:nvPr>
            <p:ph type="body" sz="quarter" idx="10"/>
          </p:nvPr>
        </p:nvSpPr>
        <p:spPr>
          <a:xfrm>
            <a:off x="601489" y="1136515"/>
            <a:ext cx="8193124" cy="807947"/>
          </a:xfrm>
        </p:spPr>
        <p:txBody>
          <a:bodyPr/>
          <a:lstStyle/>
          <a:p>
            <a:r>
              <a:rPr lang="en-US" sz="3600" b="0"/>
              <a:t>Desired Future and Support</a:t>
            </a:r>
          </a:p>
        </p:txBody>
      </p:sp>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717007" y="1777483"/>
            <a:ext cx="2479273" cy="62188"/>
          </a:xfrm>
        </p:spPr>
      </p:sp>
      <p:sp>
        <p:nvSpPr>
          <p:cNvPr id="2" name="Slide Number Placeholder 4">
            <a:extLst>
              <a:ext uri="{FF2B5EF4-FFF2-40B4-BE49-F238E27FC236}">
                <a16:creationId xmlns:a16="http://schemas.microsoft.com/office/drawing/2014/main" id="{7B9DD30B-1435-A674-2F06-0A875286DDD6}"/>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20</a:t>
            </a:fld>
            <a:endParaRPr lang="en-US"/>
          </a:p>
        </p:txBody>
      </p:sp>
      <p:sp>
        <p:nvSpPr>
          <p:cNvPr id="9" name="TextBox 8">
            <a:extLst>
              <a:ext uri="{FF2B5EF4-FFF2-40B4-BE49-F238E27FC236}">
                <a16:creationId xmlns:a16="http://schemas.microsoft.com/office/drawing/2014/main" id="{56773567-4157-5902-FA1D-EBAF4484CE81}"/>
              </a:ext>
            </a:extLst>
          </p:cNvPr>
          <p:cNvSpPr txBox="1"/>
          <p:nvPr/>
        </p:nvSpPr>
        <p:spPr>
          <a:xfrm>
            <a:off x="601489" y="2126696"/>
            <a:ext cx="7824054" cy="707886"/>
          </a:xfrm>
          <a:prstGeom prst="rect">
            <a:avLst/>
          </a:prstGeom>
          <a:noFill/>
        </p:spPr>
        <p:txBody>
          <a:bodyPr wrap="square" lIns="91440" tIns="45720" rIns="91440" bIns="45720" rtlCol="0" anchor="t">
            <a:spAutoFit/>
          </a:bodyPr>
          <a:lstStyle/>
          <a:p>
            <a:r>
              <a:rPr lang="en-US" sz="2000"/>
              <a:t>Please break into small groups for 10 minutes to discuss:</a:t>
            </a:r>
          </a:p>
          <a:p>
            <a:endParaRPr lang="en-US" sz="2000">
              <a:cs typeface="Arial"/>
            </a:endParaRPr>
          </a:p>
        </p:txBody>
      </p:sp>
      <p:sp>
        <p:nvSpPr>
          <p:cNvPr id="3" name="TextBox 2">
            <a:extLst>
              <a:ext uri="{FF2B5EF4-FFF2-40B4-BE49-F238E27FC236}">
                <a16:creationId xmlns:a16="http://schemas.microsoft.com/office/drawing/2014/main" id="{B927D10C-1ACB-4DDD-400D-595EEA913885}"/>
              </a:ext>
            </a:extLst>
          </p:cNvPr>
          <p:cNvSpPr txBox="1"/>
          <p:nvPr/>
        </p:nvSpPr>
        <p:spPr>
          <a:xfrm>
            <a:off x="1616364" y="3020291"/>
            <a:ext cx="5994400" cy="1200329"/>
          </a:xfrm>
          <a:prstGeom prst="rect">
            <a:avLst/>
          </a:prstGeom>
          <a:noFill/>
        </p:spPr>
        <p:txBody>
          <a:bodyPr wrap="square" rtlCol="0">
            <a:spAutoFit/>
          </a:bodyPr>
          <a:lstStyle/>
          <a:p>
            <a:r>
              <a:rPr lang="en-US" sz="2400" b="1"/>
              <a:t>What support do you need from your child’s school to achieve the hopes and dreams you have for them?</a:t>
            </a:r>
          </a:p>
        </p:txBody>
      </p:sp>
    </p:spTree>
    <p:extLst>
      <p:ext uri="{BB962C8B-B14F-4D97-AF65-F5344CB8AC3E}">
        <p14:creationId xmlns:p14="http://schemas.microsoft.com/office/powerpoint/2010/main" val="3418204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p:txBody>
          <a:bodyPr/>
          <a:lstStyle/>
          <a:p>
            <a:r>
              <a:rPr lang="en-US"/>
              <a:t>Next Steps</a:t>
            </a:r>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5945811" y="4109240"/>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2763353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FC2A695E-A66C-D2E3-7324-D13CF952F32C}"/>
              </a:ext>
            </a:extLst>
          </p:cNvPr>
          <p:cNvSpPr>
            <a:spLocks noGrp="1"/>
          </p:cNvSpPr>
          <p:nvPr>
            <p:ph type="body" sz="quarter" idx="13"/>
          </p:nvPr>
        </p:nvSpPr>
        <p:spPr>
          <a:xfrm>
            <a:off x="391760" y="888240"/>
            <a:ext cx="8246401" cy="1279911"/>
          </a:xfrm>
        </p:spPr>
        <p:txBody>
          <a:bodyPr/>
          <a:lstStyle/>
          <a:p>
            <a:r>
              <a:rPr lang="en-US" sz="3200" b="1" i="0">
                <a:effectLst/>
                <a:latin typeface="Arial Black" panose="020B0A04020102020204" pitchFamily="34" charset="0"/>
              </a:rPr>
              <a:t>Next Steps</a:t>
            </a:r>
            <a:endParaRPr lang="en-US" sz="3200">
              <a:latin typeface="Arial Black" panose="020B0A04020102020204" pitchFamily="34" charset="0"/>
            </a:endParaRPr>
          </a:p>
        </p:txBody>
      </p:sp>
      <p:sp>
        <p:nvSpPr>
          <p:cNvPr id="7" name="SmartArt Placeholder 6">
            <a:extLst>
              <a:ext uri="{FF2B5EF4-FFF2-40B4-BE49-F238E27FC236}">
                <a16:creationId xmlns:a16="http://schemas.microsoft.com/office/drawing/2014/main" id="{AE2DFC98-AFD2-8AAB-3C28-A1E72DE6EA90}"/>
              </a:ext>
            </a:extLst>
          </p:cNvPr>
          <p:cNvSpPr>
            <a:spLocks noGrp="1"/>
          </p:cNvSpPr>
          <p:nvPr>
            <p:ph type="dgm" sz="quarter" idx="15"/>
          </p:nvPr>
        </p:nvSpPr>
        <p:spPr>
          <a:xfrm>
            <a:off x="505839" y="1798697"/>
            <a:ext cx="2703135" cy="45719"/>
          </a:xfrm>
        </p:spPr>
        <p:txBody>
          <a:bodyPr>
            <a:normAutofit fontScale="25000" lnSpcReduction="20000"/>
          </a:bodyPr>
          <a:lstStyle/>
          <a:p>
            <a:endParaRPr lang="en-US"/>
          </a:p>
        </p:txBody>
      </p:sp>
      <p:sp>
        <p:nvSpPr>
          <p:cNvPr id="6" name="Text Placeholder 3">
            <a:extLst>
              <a:ext uri="{FF2B5EF4-FFF2-40B4-BE49-F238E27FC236}">
                <a16:creationId xmlns:a16="http://schemas.microsoft.com/office/drawing/2014/main" id="{6746ACC8-B018-DAF7-8B46-6692A1AFECCA}"/>
              </a:ext>
            </a:extLst>
          </p:cNvPr>
          <p:cNvSpPr txBox="1">
            <a:spLocks/>
          </p:cNvSpPr>
          <p:nvPr/>
        </p:nvSpPr>
        <p:spPr>
          <a:xfrm>
            <a:off x="464275" y="1622052"/>
            <a:ext cx="8460410" cy="2025158"/>
          </a:xfrm>
          <a:prstGeom prst="rect">
            <a:avLst/>
          </a:prstGeom>
          <a:ln>
            <a:noFill/>
          </a:ln>
        </p:spPr>
        <p:txBody>
          <a:bodyPr vert="horz" lIns="91440" tIns="45720" rIns="91440" bIns="4572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2000" b="0" i="1" kern="1200">
                <a:solidFill>
                  <a:schemeClr val="tx1"/>
                </a:solidFill>
                <a:latin typeface="Arial" panose="020B0604020202020204" pitchFamily="34" charset="0"/>
                <a:ea typeface="+mn-ea"/>
                <a:cs typeface="Arial" panose="020B0604020202020204" pitchFamily="34" charset="0"/>
              </a:defRPr>
            </a:lvl1pPr>
            <a:lvl2pPr marL="342892" indent="0" algn="l" defTabSz="914400" rtl="0" eaLnBrk="1" latinLnBrk="0" hangingPunct="1">
              <a:lnSpc>
                <a:spcPct val="90000"/>
              </a:lnSpc>
              <a:spcBef>
                <a:spcPts val="500"/>
              </a:spcBef>
              <a:buFont typeface="Arial" panose="020B0604020202020204" pitchFamily="34" charset="0"/>
              <a:buNone/>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35000"/>
              </a:lnSpc>
              <a:spcBef>
                <a:spcPts val="1800"/>
              </a:spcBef>
              <a:buClr>
                <a:srgbClr val="000000"/>
              </a:buClr>
              <a:defRPr/>
            </a:pPr>
            <a:r>
              <a:rPr lang="en-US" sz="2800" i="0">
                <a:solidFill>
                  <a:srgbClr val="000000"/>
                </a:solidFill>
                <a:latin typeface="+mn-lt"/>
                <a:cs typeface="Arial"/>
              </a:rPr>
              <a:t>Next Meeting Session 2</a:t>
            </a:r>
          </a:p>
          <a:p>
            <a:pPr marL="800100" lvl="1" indent="-342900">
              <a:lnSpc>
                <a:spcPct val="100000"/>
              </a:lnSpc>
              <a:spcBef>
                <a:spcPts val="600"/>
              </a:spcBef>
              <a:buClr>
                <a:srgbClr val="000000"/>
              </a:buClr>
              <a:buFont typeface="Wingdings" panose="05000000000000000000" pitchFamily="2" charset="2"/>
              <a:buChar char="ü"/>
              <a:defRPr/>
            </a:pPr>
            <a:r>
              <a:rPr lang="en-US" sz="2800">
                <a:ea typeface="Times New Roman" panose="02020603050405020304" pitchFamily="18" charset="0"/>
                <a:cs typeface="Arial"/>
              </a:rPr>
              <a:t>Learning from Each Other: Effective Communication </a:t>
            </a:r>
            <a:endParaRPr lang="en-US" sz="2800">
              <a:solidFill>
                <a:srgbClr val="000000"/>
              </a:solidFill>
              <a:latin typeface="+mn-lt"/>
              <a:cs typeface="Arial"/>
            </a:endParaRPr>
          </a:p>
        </p:txBody>
      </p:sp>
      <p:sp>
        <p:nvSpPr>
          <p:cNvPr id="8" name="TextBox 7">
            <a:extLst>
              <a:ext uri="{FF2B5EF4-FFF2-40B4-BE49-F238E27FC236}">
                <a16:creationId xmlns:a16="http://schemas.microsoft.com/office/drawing/2014/main" id="{A1B0677E-F9DE-BAC9-D499-D64680461CDE}"/>
              </a:ext>
            </a:extLst>
          </p:cNvPr>
          <p:cNvSpPr txBox="1"/>
          <p:nvPr/>
        </p:nvSpPr>
        <p:spPr>
          <a:xfrm>
            <a:off x="4322619" y="5602046"/>
            <a:ext cx="4361722"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If you have questions, please feel free to reach out to the Ready Set Succeed team at </a:t>
            </a: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hlinkClick r:id="rId3"/>
              </a:rPr>
              <a:t>Jnunn@theflintcenter.org</a:t>
            </a:r>
            <a:r>
              <a:rPr kumimoji="0" lang="en-US" sz="1600" b="0" i="0" u="none" strike="noStrike" kern="1200" cap="none" spc="0" normalizeH="0" baseline="0" noProof="0">
                <a:ln>
                  <a:noFill/>
                </a:ln>
                <a:solidFill>
                  <a:srgbClr val="000000"/>
                </a:solidFill>
                <a:effectLst/>
                <a:uLnTx/>
                <a:uFillTx/>
                <a:latin typeface="Arial Narrow" panose="020B0606020202030204" pitchFamily="34" charset="0"/>
                <a:ea typeface="Times New Roman" panose="02020603050405020304" pitchFamily="18" charset="0"/>
                <a:cs typeface="Arial" panose="020B0604020202020204" pitchFamily="34" charset="0"/>
              </a:rPr>
              <a:t> </a:t>
            </a:r>
            <a:endParaRPr kumimoji="0" lang="en-US" sz="1600" b="1" i="0" u="none" strike="noStrike" kern="1200" cap="none" spc="0" normalizeH="0" baseline="0" noProof="0">
              <a:ln>
                <a:noFill/>
              </a:ln>
              <a:solidFill>
                <a:srgbClr val="000000"/>
              </a:solidFill>
              <a:effectLst/>
              <a:uLnTx/>
              <a:uFillTx/>
              <a:latin typeface="Arial Narrow" panose="020B060602020203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895033C9-EA00-7C85-46A8-6594FC7B0249}"/>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22</a:t>
            </a:fld>
            <a:endParaRPr lang="en-US"/>
          </a:p>
        </p:txBody>
      </p:sp>
    </p:spTree>
    <p:extLst>
      <p:ext uri="{BB962C8B-B14F-4D97-AF65-F5344CB8AC3E}">
        <p14:creationId xmlns:p14="http://schemas.microsoft.com/office/powerpoint/2010/main" val="1223307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38EB9C-DCF3-830D-F8FD-8C9B59D01F62}"/>
              </a:ext>
            </a:extLst>
          </p:cNvPr>
          <p:cNvSpPr>
            <a:spLocks noGrp="1"/>
          </p:cNvSpPr>
          <p:nvPr>
            <p:ph type="body" sz="quarter" idx="10"/>
          </p:nvPr>
        </p:nvSpPr>
        <p:spPr>
          <a:xfrm>
            <a:off x="227704" y="664358"/>
            <a:ext cx="7855981" cy="1661165"/>
          </a:xfrm>
        </p:spPr>
        <p:txBody>
          <a:bodyPr/>
          <a:lstStyle/>
          <a:p>
            <a:r>
              <a:rPr lang="en-US">
                <a:latin typeface="Arial Black"/>
              </a:rPr>
              <a:t> </a:t>
            </a:r>
            <a:r>
              <a:rPr lang="en-US" sz="3200">
                <a:solidFill>
                  <a:schemeClr val="tx1"/>
                </a:solidFill>
                <a:latin typeface="Arial Black"/>
              </a:rPr>
              <a:t>Ready Set Succeed Survey:</a:t>
            </a:r>
            <a:endParaRPr lang="en-US" sz="2800">
              <a:solidFill>
                <a:schemeClr val="tx1"/>
              </a:solidFill>
              <a:latin typeface="Arial Black"/>
            </a:endParaRPr>
          </a:p>
        </p:txBody>
      </p:sp>
      <p:sp>
        <p:nvSpPr>
          <p:cNvPr id="4" name="Text Placeholder 3">
            <a:extLst>
              <a:ext uri="{FF2B5EF4-FFF2-40B4-BE49-F238E27FC236}">
                <a16:creationId xmlns:a16="http://schemas.microsoft.com/office/drawing/2014/main" id="{17BFFB47-DB9B-5BD7-7532-2A1AA873B23B}"/>
              </a:ext>
            </a:extLst>
          </p:cNvPr>
          <p:cNvSpPr>
            <a:spLocks noGrp="1"/>
          </p:cNvSpPr>
          <p:nvPr>
            <p:ph type="body" sz="quarter" idx="12"/>
          </p:nvPr>
        </p:nvSpPr>
        <p:spPr>
          <a:xfrm>
            <a:off x="1433459" y="4254719"/>
            <a:ext cx="6267718" cy="2327341"/>
          </a:xfrm>
        </p:spPr>
        <p:txBody>
          <a:bodyPr/>
          <a:lstStyle/>
          <a:p>
            <a:pPr marL="0" indent="0" algn="ctr">
              <a:buNone/>
            </a:pPr>
            <a:r>
              <a:rPr lang="en-US">
                <a:latin typeface="Arial"/>
                <a:cs typeface="Arial"/>
              </a:rPr>
              <a:t>Please share any other comments or concerns you have by calling our Digital Comment Card Voicemail Number or contact us via email:</a:t>
            </a:r>
            <a:endParaRPr lang="en-US"/>
          </a:p>
          <a:p>
            <a:pPr marL="0" indent="0" algn="ctr">
              <a:buNone/>
            </a:pPr>
            <a:r>
              <a:rPr lang="en-US" sz="3600">
                <a:latin typeface="Arial"/>
                <a:cs typeface="Arial"/>
              </a:rPr>
              <a:t>(202) 403-5493</a:t>
            </a:r>
          </a:p>
          <a:p>
            <a:pPr marL="0" indent="0" algn="ctr">
              <a:buNone/>
            </a:pPr>
            <a:r>
              <a:rPr lang="en-US" sz="2800" i="0">
                <a:latin typeface="Segoe UI"/>
                <a:cs typeface="Segoe UI"/>
              </a:rPr>
              <a:t>Tryznar@air.org</a:t>
            </a:r>
            <a:endParaRPr lang="en-US" sz="2800"/>
          </a:p>
        </p:txBody>
      </p:sp>
      <p:sp>
        <p:nvSpPr>
          <p:cNvPr id="7" name="SmartArt Placeholder 6">
            <a:extLst>
              <a:ext uri="{FF2B5EF4-FFF2-40B4-BE49-F238E27FC236}">
                <a16:creationId xmlns:a16="http://schemas.microsoft.com/office/drawing/2014/main" id="{F0390CCA-10D4-32AB-5ADB-7AF23225496D}"/>
              </a:ext>
            </a:extLst>
          </p:cNvPr>
          <p:cNvSpPr>
            <a:spLocks noGrp="1"/>
          </p:cNvSpPr>
          <p:nvPr>
            <p:ph type="dgm" sz="quarter" idx="15"/>
          </p:nvPr>
        </p:nvSpPr>
        <p:spPr>
          <a:xfrm>
            <a:off x="468210" y="1746665"/>
            <a:ext cx="2703135" cy="45719"/>
          </a:xfrm>
        </p:spPr>
        <p:txBody>
          <a:bodyPr>
            <a:normAutofit fontScale="25000" lnSpcReduction="20000"/>
          </a:bodyPr>
          <a:lstStyle/>
          <a:p>
            <a:endParaRPr lang="en-US"/>
          </a:p>
        </p:txBody>
      </p:sp>
      <p:sp>
        <p:nvSpPr>
          <p:cNvPr id="3" name="Slide Number Placeholder 4">
            <a:extLst>
              <a:ext uri="{FF2B5EF4-FFF2-40B4-BE49-F238E27FC236}">
                <a16:creationId xmlns:a16="http://schemas.microsoft.com/office/drawing/2014/main" id="{59766E4A-2F81-BDEF-E89A-F984A8A49FB2}"/>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23</a:t>
            </a:fld>
            <a:endParaRPr lang="en-US"/>
          </a:p>
        </p:txBody>
      </p:sp>
      <p:pic>
        <p:nvPicPr>
          <p:cNvPr id="1026" name="Picture 2">
            <a:extLst>
              <a:ext uri="{FF2B5EF4-FFF2-40B4-BE49-F238E27FC236}">
                <a16:creationId xmlns:a16="http://schemas.microsoft.com/office/drawing/2014/main" id="{EF27E492-99B6-FEEC-5AD8-673783AC10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779" y="2046513"/>
            <a:ext cx="2266877" cy="2266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962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BFD970-C6C7-A244-8B2C-E877EE542DBC}"/>
              </a:ext>
            </a:extLst>
          </p:cNvPr>
          <p:cNvSpPr>
            <a:spLocks noGrp="1"/>
          </p:cNvSpPr>
          <p:nvPr>
            <p:ph type="body" sz="quarter" idx="10"/>
          </p:nvPr>
        </p:nvSpPr>
        <p:spPr>
          <a:xfrm>
            <a:off x="246702" y="1804701"/>
            <a:ext cx="4895850" cy="2124654"/>
          </a:xfrm>
        </p:spPr>
        <p:txBody>
          <a:bodyPr/>
          <a:lstStyle/>
          <a:p>
            <a:r>
              <a:rPr lang="en-US"/>
              <a:t>THANK YOU!</a:t>
            </a:r>
          </a:p>
        </p:txBody>
      </p:sp>
      <p:sp>
        <p:nvSpPr>
          <p:cNvPr id="3" name="Text Placeholder 2">
            <a:extLst>
              <a:ext uri="{FF2B5EF4-FFF2-40B4-BE49-F238E27FC236}">
                <a16:creationId xmlns:a16="http://schemas.microsoft.com/office/drawing/2014/main" id="{3451D65B-3C32-3C4A-A057-AFBEC7F6E942}"/>
              </a:ext>
            </a:extLst>
          </p:cNvPr>
          <p:cNvSpPr>
            <a:spLocks noGrp="1"/>
          </p:cNvSpPr>
          <p:nvPr>
            <p:ph type="body" sz="quarter" idx="12"/>
          </p:nvPr>
        </p:nvSpPr>
        <p:spPr>
          <a:xfrm>
            <a:off x="246702" y="4276108"/>
            <a:ext cx="4589506" cy="1365318"/>
          </a:xfrm>
        </p:spPr>
        <p:txBody>
          <a:bodyPr/>
          <a:lstStyle/>
          <a:p>
            <a:r>
              <a:rPr lang="en-US"/>
              <a:t>Presenter Name</a:t>
            </a:r>
            <a:br>
              <a:rPr lang="en-US"/>
            </a:br>
            <a:r>
              <a:rPr lang="en-US"/>
              <a:t>Presenter Job Title</a:t>
            </a:r>
            <a:br>
              <a:rPr lang="en-US"/>
            </a:br>
            <a:r>
              <a:rPr lang="en-US"/>
              <a:t>Phone Number</a:t>
            </a:r>
            <a:br>
              <a:rPr lang="en-US"/>
            </a:br>
            <a:r>
              <a:rPr lang="en-US"/>
              <a:t>Email Address</a:t>
            </a:r>
          </a:p>
        </p:txBody>
      </p:sp>
      <p:sp>
        <p:nvSpPr>
          <p:cNvPr id="4" name="SmartArt Placeholder 3">
            <a:extLst>
              <a:ext uri="{FF2B5EF4-FFF2-40B4-BE49-F238E27FC236}">
                <a16:creationId xmlns:a16="http://schemas.microsoft.com/office/drawing/2014/main" id="{CE2046E4-10E4-A343-994A-E2F640CF90CB}"/>
              </a:ext>
            </a:extLst>
          </p:cNvPr>
          <p:cNvSpPr>
            <a:spLocks noGrp="1"/>
          </p:cNvSpPr>
          <p:nvPr>
            <p:ph type="dgm" sz="quarter" idx="13"/>
          </p:nvPr>
        </p:nvSpPr>
        <p:spPr>
          <a:xfrm flipV="1">
            <a:off x="246703" y="4079872"/>
            <a:ext cx="2224124" cy="45719"/>
          </a:xfrm>
        </p:spPr>
      </p:sp>
      <p:sp>
        <p:nvSpPr>
          <p:cNvPr id="5" name="Picture Placeholder 4">
            <a:extLst>
              <a:ext uri="{FF2B5EF4-FFF2-40B4-BE49-F238E27FC236}">
                <a16:creationId xmlns:a16="http://schemas.microsoft.com/office/drawing/2014/main" id="{59192128-B78F-2547-84BA-6B2D4D3497AC}"/>
              </a:ext>
            </a:extLst>
          </p:cNvPr>
          <p:cNvSpPr>
            <a:spLocks noGrp="1"/>
          </p:cNvSpPr>
          <p:nvPr>
            <p:ph type="pic" sz="quarter" idx="14"/>
          </p:nvPr>
        </p:nvSpPr>
        <p:spPr/>
      </p:sp>
      <p:sp>
        <p:nvSpPr>
          <p:cNvPr id="6" name="SmartArt Placeholder 5">
            <a:extLst>
              <a:ext uri="{FF2B5EF4-FFF2-40B4-BE49-F238E27FC236}">
                <a16:creationId xmlns:a16="http://schemas.microsoft.com/office/drawing/2014/main" id="{6C2D0AA6-27A7-8643-942E-04DE857BC844}"/>
              </a:ext>
            </a:extLst>
          </p:cNvPr>
          <p:cNvSpPr>
            <a:spLocks noGrp="1"/>
          </p:cNvSpPr>
          <p:nvPr>
            <p:ph type="dgm" sz="quarter" idx="15"/>
          </p:nvPr>
        </p:nvSpPr>
        <p:spPr/>
      </p:sp>
    </p:spTree>
    <p:extLst>
      <p:ext uri="{BB962C8B-B14F-4D97-AF65-F5344CB8AC3E}">
        <p14:creationId xmlns:p14="http://schemas.microsoft.com/office/powerpoint/2010/main" val="3311507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CF7E70-D31F-9D40-833A-A48D1C42AD71}"/>
              </a:ext>
            </a:extLst>
          </p:cNvPr>
          <p:cNvSpPr>
            <a:spLocks noGrp="1"/>
          </p:cNvSpPr>
          <p:nvPr>
            <p:ph type="body" sz="quarter" idx="10"/>
          </p:nvPr>
        </p:nvSpPr>
        <p:spPr>
          <a:xfrm>
            <a:off x="450920" y="1487740"/>
            <a:ext cx="5423432" cy="546024"/>
          </a:xfrm>
        </p:spPr>
        <p:txBody>
          <a:bodyPr/>
          <a:lstStyle/>
          <a:p>
            <a:r>
              <a:rPr lang="en-US">
                <a:solidFill>
                  <a:schemeClr val="tx1"/>
                </a:solidFill>
              </a:rPr>
              <a:t>Mindfulness Activity</a:t>
            </a:r>
          </a:p>
        </p:txBody>
      </p:sp>
      <p:sp>
        <p:nvSpPr>
          <p:cNvPr id="3" name="Text Placeholder 2">
            <a:extLst>
              <a:ext uri="{FF2B5EF4-FFF2-40B4-BE49-F238E27FC236}">
                <a16:creationId xmlns:a16="http://schemas.microsoft.com/office/drawing/2014/main" id="{51096D03-5DB5-B146-BFDC-6193612941BE}"/>
              </a:ext>
            </a:extLst>
          </p:cNvPr>
          <p:cNvSpPr>
            <a:spLocks noGrp="1"/>
          </p:cNvSpPr>
          <p:nvPr>
            <p:ph type="body" sz="quarter" idx="11"/>
          </p:nvPr>
        </p:nvSpPr>
        <p:spPr>
          <a:xfrm>
            <a:off x="475221" y="2289616"/>
            <a:ext cx="5295434" cy="2578409"/>
          </a:xfrm>
        </p:spPr>
        <p:txBody>
          <a:bodyPr/>
          <a:lstStyle/>
          <a:p>
            <a:pPr marL="0" marR="0">
              <a:spcBef>
                <a:spcPts val="0"/>
              </a:spcBef>
              <a:spcAft>
                <a:spcPts val="0"/>
              </a:spcAft>
            </a:pPr>
            <a:r>
              <a:rPr lang="en-US" sz="1800" b="1">
                <a:effectLst/>
                <a:latin typeface="Arial Body"/>
                <a:ea typeface="Calibri"/>
                <a:cs typeface="Arial"/>
              </a:rPr>
              <a:t>Take a deep Breath</a:t>
            </a:r>
            <a:endParaRPr lang="en-US" sz="1800">
              <a:effectLst/>
              <a:latin typeface="Calibri"/>
              <a:ea typeface="Calibri"/>
              <a:cs typeface="Arial"/>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n-US" sz="1800" b="0">
                <a:effectLst/>
                <a:latin typeface="+mn-lt"/>
                <a:ea typeface="Calibri"/>
                <a:cs typeface="Arial"/>
              </a:rPr>
              <a:t>Close your eyes</a:t>
            </a:r>
            <a:endParaRPr lang="en-US" sz="1800" b="1">
              <a:effectLst/>
              <a:latin typeface="+mn-lt"/>
              <a:ea typeface="Calibri"/>
              <a:cs typeface="Arial"/>
            </a:endParaRPr>
          </a:p>
          <a:p>
            <a:pPr marL="342900" marR="0" lvl="0" indent="-342900">
              <a:lnSpc>
                <a:spcPct val="115000"/>
              </a:lnSpc>
              <a:spcBef>
                <a:spcPts val="0"/>
              </a:spcBef>
              <a:spcAft>
                <a:spcPts val="600"/>
              </a:spcAft>
              <a:buFont typeface="Symbol" panose="05050102010706020507" pitchFamily="18" charset="2"/>
              <a:buChar char=""/>
            </a:pPr>
            <a:r>
              <a:rPr lang="en-US" sz="1800" b="0">
                <a:effectLst/>
                <a:latin typeface="+mn-lt"/>
                <a:ea typeface="Calibri"/>
                <a:cs typeface="Arial"/>
              </a:rPr>
              <a:t>Take a few deep breaths to ground yourself in work you about to do with Ready Set Succeed</a:t>
            </a:r>
            <a:endParaRPr lang="en-US" sz="1800" b="1">
              <a:effectLst/>
              <a:latin typeface="+mn-lt"/>
              <a:ea typeface="Calibri"/>
              <a:cs typeface="Arial"/>
            </a:endParaRPr>
          </a:p>
          <a:p>
            <a:pPr marL="342900" indent="-342900">
              <a:lnSpc>
                <a:spcPct val="115000"/>
              </a:lnSpc>
              <a:spcBef>
                <a:spcPts val="0"/>
              </a:spcBef>
              <a:spcAft>
                <a:spcPts val="600"/>
              </a:spcAft>
              <a:buFont typeface="Symbol" panose="05050102010706020507" pitchFamily="18" charset="2"/>
              <a:buChar char=""/>
            </a:pPr>
            <a:r>
              <a:rPr lang="en-US" sz="1800" b="0">
                <a:effectLst/>
                <a:latin typeface="+mn-lt"/>
                <a:ea typeface="Calibri"/>
                <a:cs typeface="Arial"/>
              </a:rPr>
              <a:t>Focus on</a:t>
            </a:r>
            <a:r>
              <a:rPr lang="en-US" sz="1800" b="0">
                <a:latin typeface="+mn-lt"/>
                <a:ea typeface="Calibri"/>
                <a:cs typeface="Arial"/>
              </a:rPr>
              <a:t> the children, teachers and families in Flint.  Center yourselves on your hopes and dreams for your child.</a:t>
            </a:r>
            <a:endParaRPr lang="en-US" sz="1800" b="0">
              <a:effectLst/>
              <a:latin typeface="+mn-lt"/>
              <a:ea typeface="Calibri"/>
              <a:cs typeface="Arial"/>
            </a:endParaRPr>
          </a:p>
        </p:txBody>
      </p:sp>
      <p:sp>
        <p:nvSpPr>
          <p:cNvPr id="7" name="SmartArt Placeholder 6">
            <a:extLst>
              <a:ext uri="{FF2B5EF4-FFF2-40B4-BE49-F238E27FC236}">
                <a16:creationId xmlns:a16="http://schemas.microsoft.com/office/drawing/2014/main" id="{D681A5E8-5D72-7E4F-806F-2C3FDB4AB8AE}"/>
              </a:ext>
            </a:extLst>
          </p:cNvPr>
          <p:cNvSpPr>
            <a:spLocks noGrp="1"/>
          </p:cNvSpPr>
          <p:nvPr>
            <p:ph type="dgm" sz="quarter" idx="15"/>
          </p:nvPr>
        </p:nvSpPr>
        <p:spPr>
          <a:xfrm>
            <a:off x="551206" y="2092535"/>
            <a:ext cx="2703135" cy="45719"/>
          </a:xfrm>
        </p:spPr>
        <p:txBody>
          <a:bodyPr>
            <a:normAutofit fontScale="25000" lnSpcReduction="20000"/>
          </a:bodyPr>
          <a:lstStyle/>
          <a:p>
            <a:endParaRPr lang="en-US"/>
          </a:p>
        </p:txBody>
      </p:sp>
      <p:pic>
        <p:nvPicPr>
          <p:cNvPr id="1026" name="Picture 2" descr="Mindfulness meditation: A research-proven way to reduce stress">
            <a:extLst>
              <a:ext uri="{FF2B5EF4-FFF2-40B4-BE49-F238E27FC236}">
                <a16:creationId xmlns:a16="http://schemas.microsoft.com/office/drawing/2014/main" id="{046CF75F-A728-6FDF-5B9A-715457971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6911" y="2289616"/>
            <a:ext cx="3062336" cy="23686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F268619-D6BC-861C-2D83-A2DCDBDB0306}"/>
              </a:ext>
            </a:extLst>
          </p:cNvPr>
          <p:cNvSpPr txBox="1"/>
          <p:nvPr/>
        </p:nvSpPr>
        <p:spPr>
          <a:xfrm>
            <a:off x="5024487" y="5936600"/>
            <a:ext cx="3959258" cy="430887"/>
          </a:xfrm>
          <a:prstGeom prst="rect">
            <a:avLst/>
          </a:prstGeom>
          <a:noFill/>
        </p:spPr>
        <p:txBody>
          <a:bodyPr wrap="square">
            <a:spAutoFit/>
          </a:bodyPr>
          <a:lstStyle/>
          <a:p>
            <a:r>
              <a:rPr lang="en-US" sz="1100"/>
              <a:t>Photo Source: https://www.apa.org/topics/mindfulness/meditation</a:t>
            </a:r>
          </a:p>
        </p:txBody>
      </p:sp>
      <p:sp>
        <p:nvSpPr>
          <p:cNvPr id="6" name="Slide Number Placeholder 4">
            <a:extLst>
              <a:ext uri="{FF2B5EF4-FFF2-40B4-BE49-F238E27FC236}">
                <a16:creationId xmlns:a16="http://schemas.microsoft.com/office/drawing/2014/main" id="{DBF8D3E7-B145-2F8F-201B-1BE036647270}"/>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3</a:t>
            </a:fld>
            <a:endParaRPr lang="en-US"/>
          </a:p>
        </p:txBody>
      </p:sp>
    </p:spTree>
    <p:extLst>
      <p:ext uri="{BB962C8B-B14F-4D97-AF65-F5344CB8AC3E}">
        <p14:creationId xmlns:p14="http://schemas.microsoft.com/office/powerpoint/2010/main" val="4015056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52AA2-A9E5-D847-AC96-BD482E6ADB74}"/>
              </a:ext>
            </a:extLst>
          </p:cNvPr>
          <p:cNvSpPr>
            <a:spLocks noGrp="1"/>
          </p:cNvSpPr>
          <p:nvPr>
            <p:ph type="body" sz="quarter" idx="10"/>
          </p:nvPr>
        </p:nvSpPr>
        <p:spPr>
          <a:xfrm>
            <a:off x="308399" y="2498494"/>
            <a:ext cx="4393242" cy="1344331"/>
          </a:xfrm>
        </p:spPr>
        <p:txBody>
          <a:bodyPr/>
          <a:lstStyle/>
          <a:p>
            <a:r>
              <a:rPr lang="en-US" sz="2800"/>
              <a:t>ANNOUNCEMENTS</a:t>
            </a:r>
          </a:p>
        </p:txBody>
      </p:sp>
      <p:sp>
        <p:nvSpPr>
          <p:cNvPr id="5" name="Text Placeholder 4">
            <a:extLst>
              <a:ext uri="{FF2B5EF4-FFF2-40B4-BE49-F238E27FC236}">
                <a16:creationId xmlns:a16="http://schemas.microsoft.com/office/drawing/2014/main" id="{3D84C434-780C-3D41-AC37-C5B8668BBE37}"/>
              </a:ext>
            </a:extLst>
          </p:cNvPr>
          <p:cNvSpPr>
            <a:spLocks noGrp="1"/>
          </p:cNvSpPr>
          <p:nvPr>
            <p:ph type="body" sz="quarter" idx="14"/>
          </p:nvPr>
        </p:nvSpPr>
        <p:spPr>
          <a:xfrm>
            <a:off x="5120109" y="739064"/>
            <a:ext cx="3854558" cy="730321"/>
          </a:xfrm>
        </p:spPr>
        <p:txBody>
          <a:bodyPr>
            <a:noAutofit/>
          </a:bodyPr>
          <a:lstStyle/>
          <a:p>
            <a:r>
              <a:rPr lang="en-US" sz="2800"/>
              <a:t>LIST HERE</a:t>
            </a:r>
          </a:p>
        </p:txBody>
      </p:sp>
      <p:sp>
        <p:nvSpPr>
          <p:cNvPr id="6" name="SmartArt Placeholder 5">
            <a:extLst>
              <a:ext uri="{FF2B5EF4-FFF2-40B4-BE49-F238E27FC236}">
                <a16:creationId xmlns:a16="http://schemas.microsoft.com/office/drawing/2014/main" id="{096DEFA7-2FF0-C046-90AD-01625712665F}"/>
              </a:ext>
            </a:extLst>
          </p:cNvPr>
          <p:cNvSpPr>
            <a:spLocks noGrp="1"/>
          </p:cNvSpPr>
          <p:nvPr>
            <p:ph type="dgm" sz="quarter" idx="15"/>
          </p:nvPr>
        </p:nvSpPr>
        <p:spPr>
          <a:xfrm>
            <a:off x="342900" y="3521958"/>
            <a:ext cx="3746582" cy="75823"/>
          </a:xfrm>
        </p:spPr>
        <p:txBody>
          <a:bodyPr>
            <a:normAutofit fontScale="25000" lnSpcReduction="20000"/>
          </a:bodyPr>
          <a:lstStyle/>
          <a:p>
            <a:endParaRPr lang="en-US"/>
          </a:p>
        </p:txBody>
      </p:sp>
      <p:sp>
        <p:nvSpPr>
          <p:cNvPr id="7" name="Slide Number Placeholder 4">
            <a:extLst>
              <a:ext uri="{FF2B5EF4-FFF2-40B4-BE49-F238E27FC236}">
                <a16:creationId xmlns:a16="http://schemas.microsoft.com/office/drawing/2014/main" id="{3B457EA2-05D5-6B17-A25B-8A95FD40DEDC}"/>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z="1600" dirty="0" smtClean="0"/>
              <a:pPr/>
              <a:t>4</a:t>
            </a:fld>
            <a:endParaRPr lang="en-US" sz="1600"/>
          </a:p>
        </p:txBody>
      </p:sp>
    </p:spTree>
    <p:extLst>
      <p:ext uri="{BB962C8B-B14F-4D97-AF65-F5344CB8AC3E}">
        <p14:creationId xmlns:p14="http://schemas.microsoft.com/office/powerpoint/2010/main" val="372695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p:txBody>
          <a:bodyPr/>
          <a:lstStyle/>
          <a:p>
            <a:r>
              <a:rPr lang="en-US">
                <a:latin typeface="Arial Black"/>
              </a:rPr>
              <a:t>Overview of Ready Set Succeed</a:t>
            </a:r>
            <a:endParaRPr lang="en-US"/>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069857" y="4897821"/>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2113465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AC52AA2-A9E5-D847-AC96-BD482E6ADB74}"/>
              </a:ext>
            </a:extLst>
          </p:cNvPr>
          <p:cNvSpPr>
            <a:spLocks noGrp="1"/>
          </p:cNvSpPr>
          <p:nvPr>
            <p:ph type="body" sz="quarter" idx="10"/>
          </p:nvPr>
        </p:nvSpPr>
        <p:spPr>
          <a:xfrm>
            <a:off x="528357" y="1335910"/>
            <a:ext cx="8175221" cy="1271081"/>
          </a:xfrm>
        </p:spPr>
        <p:txBody>
          <a:bodyPr/>
          <a:lstStyle/>
          <a:p>
            <a:r>
              <a:rPr lang="en-US" sz="3600" spc="0"/>
              <a:t>What is Ready Set Succeed?</a:t>
            </a:r>
            <a:endParaRPr lang="en-US" sz="4400" spc="0"/>
          </a:p>
        </p:txBody>
      </p:sp>
      <p:sp>
        <p:nvSpPr>
          <p:cNvPr id="8" name="SmartArt Placeholder 7">
            <a:extLst>
              <a:ext uri="{FF2B5EF4-FFF2-40B4-BE49-F238E27FC236}">
                <a16:creationId xmlns:a16="http://schemas.microsoft.com/office/drawing/2014/main" id="{48F9C3EF-DF1F-F646-901A-6ED954C91B7F}"/>
              </a:ext>
            </a:extLst>
          </p:cNvPr>
          <p:cNvSpPr>
            <a:spLocks noGrp="1"/>
          </p:cNvSpPr>
          <p:nvPr>
            <p:ph type="dgm" sz="quarter" idx="14"/>
          </p:nvPr>
        </p:nvSpPr>
        <p:spPr>
          <a:xfrm>
            <a:off x="591875" y="2260056"/>
            <a:ext cx="3500280" cy="45719"/>
          </a:xfrm>
        </p:spPr>
        <p:txBody>
          <a:bodyPr>
            <a:normAutofit fontScale="25000" lnSpcReduction="20000"/>
          </a:bodyPr>
          <a:lstStyle/>
          <a:p>
            <a:endParaRPr lang="en-US"/>
          </a:p>
        </p:txBody>
      </p:sp>
      <p:sp>
        <p:nvSpPr>
          <p:cNvPr id="10" name="SmartArt Placeholder 4">
            <a:extLst>
              <a:ext uri="{FF2B5EF4-FFF2-40B4-BE49-F238E27FC236}">
                <a16:creationId xmlns:a16="http://schemas.microsoft.com/office/drawing/2014/main" id="{ABD3B027-B8D2-7D42-8880-E45CE9F94735}"/>
              </a:ext>
            </a:extLst>
          </p:cNvPr>
          <p:cNvSpPr>
            <a:spLocks noGrp="1"/>
          </p:cNvSpPr>
          <p:nvPr>
            <p:ph type="dgm" sz="quarter" idx="13"/>
          </p:nvPr>
        </p:nvSpPr>
        <p:spPr>
          <a:xfrm>
            <a:off x="4856781" y="6324554"/>
            <a:ext cx="4414494" cy="595746"/>
          </a:xfrm>
        </p:spPr>
        <p:txBody>
          <a:bodyPr/>
          <a:lstStyle/>
          <a:p>
            <a:endParaRPr lang="en-US"/>
          </a:p>
        </p:txBody>
      </p:sp>
      <p:sp>
        <p:nvSpPr>
          <p:cNvPr id="5" name="TextBox 4">
            <a:extLst>
              <a:ext uri="{FF2B5EF4-FFF2-40B4-BE49-F238E27FC236}">
                <a16:creationId xmlns:a16="http://schemas.microsoft.com/office/drawing/2014/main" id="{8746E752-C297-D2AF-1CE0-0F44DC67E07C}"/>
              </a:ext>
            </a:extLst>
          </p:cNvPr>
          <p:cNvSpPr txBox="1"/>
          <p:nvPr/>
        </p:nvSpPr>
        <p:spPr>
          <a:xfrm>
            <a:off x="484055" y="2438642"/>
            <a:ext cx="8358491" cy="3200876"/>
          </a:xfrm>
          <a:prstGeom prst="rect">
            <a:avLst/>
          </a:prstGeom>
          <a:noFill/>
        </p:spPr>
        <p:txBody>
          <a:bodyPr wrap="square" lIns="91440" tIns="45720" rIns="91440" bIns="45720" anchor="t">
            <a:spAutoFit/>
          </a:bodyPr>
          <a:lstStyle/>
          <a:p>
            <a:r>
              <a:rPr lang="en-US"/>
              <a:t>Ready Set Succeed is a community-wide, relationship-based approach to improve preschool to kindergarten transitions for Black children and their families in Flint, Michigan. The initiative includes 5 components strategically created to engage all important adults in a child's life—community partners, families, educators, school leaders— as well as the children themselves, to all be ready for the kindergarten transition.  </a:t>
            </a:r>
          </a:p>
          <a:p>
            <a:pPr>
              <a:spcBef>
                <a:spcPts val="1200"/>
              </a:spcBef>
              <a:spcAft>
                <a:spcPts val="300"/>
              </a:spcAft>
            </a:pPr>
            <a:r>
              <a:rPr lang="en-US" sz="2800" b="1">
                <a:solidFill>
                  <a:srgbClr val="A8426B"/>
                </a:solidFill>
                <a:effectLst/>
                <a:ea typeface="Calibri"/>
                <a:cs typeface="Calibri"/>
              </a:rPr>
              <a:t>The overarching goal of Ready Set Succeed is to improve kindergarten transitions in Flint, with a focus on racial equity.</a:t>
            </a:r>
            <a:endParaRPr lang="en-US" sz="2800">
              <a:solidFill>
                <a:srgbClr val="A8426B"/>
              </a:solidFill>
              <a:effectLst/>
              <a:ea typeface="Calibri"/>
              <a:cs typeface="Calibri"/>
            </a:endParaRPr>
          </a:p>
        </p:txBody>
      </p:sp>
      <p:sp>
        <p:nvSpPr>
          <p:cNvPr id="3" name="Slide Number Placeholder 4">
            <a:extLst>
              <a:ext uri="{FF2B5EF4-FFF2-40B4-BE49-F238E27FC236}">
                <a16:creationId xmlns:a16="http://schemas.microsoft.com/office/drawing/2014/main" id="{0608BBDF-B784-19BA-F11C-ED6E39045C7B}"/>
              </a:ext>
            </a:extLst>
          </p:cNvPr>
          <p:cNvSpPr txBox="1">
            <a:spLocks/>
          </p:cNvSpPr>
          <p:nvPr/>
        </p:nvSpPr>
        <p:spPr>
          <a:xfrm>
            <a:off x="342900" y="6363146"/>
            <a:ext cx="51717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dirty="0" smtClean="0"/>
              <a:pPr/>
              <a:t>6</a:t>
            </a:fld>
            <a:endParaRPr lang="en-US"/>
          </a:p>
        </p:txBody>
      </p:sp>
    </p:spTree>
    <p:extLst>
      <p:ext uri="{BB962C8B-B14F-4D97-AF65-F5344CB8AC3E}">
        <p14:creationId xmlns:p14="http://schemas.microsoft.com/office/powerpoint/2010/main" val="953159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martArt Placeholder 6">
            <a:extLst>
              <a:ext uri="{FF2B5EF4-FFF2-40B4-BE49-F238E27FC236}">
                <a16:creationId xmlns:a16="http://schemas.microsoft.com/office/drawing/2014/main" id="{C58C65E5-4698-474A-9803-321781A5C9B9}"/>
              </a:ext>
            </a:extLst>
          </p:cNvPr>
          <p:cNvSpPr>
            <a:spLocks noGrp="1"/>
          </p:cNvSpPr>
          <p:nvPr>
            <p:ph type="dgm" sz="quarter" idx="24"/>
          </p:nvPr>
        </p:nvSpPr>
        <p:spPr>
          <a:xfrm>
            <a:off x="547298" y="1605225"/>
            <a:ext cx="2479273" cy="50175"/>
          </a:xfrm>
        </p:spPr>
        <p:txBody>
          <a:bodyPr>
            <a:normAutofit fontScale="25000" lnSpcReduction="20000"/>
          </a:bodyPr>
          <a:lstStyle/>
          <a:p>
            <a:endParaRPr lang="en-US"/>
          </a:p>
        </p:txBody>
      </p:sp>
      <p:sp>
        <p:nvSpPr>
          <p:cNvPr id="17" name="TextBox 16">
            <a:extLst>
              <a:ext uri="{FF2B5EF4-FFF2-40B4-BE49-F238E27FC236}">
                <a16:creationId xmlns:a16="http://schemas.microsoft.com/office/drawing/2014/main" id="{9B54594D-B313-18F6-2B35-3792DF124A61}"/>
              </a:ext>
            </a:extLst>
          </p:cNvPr>
          <p:cNvSpPr txBox="1"/>
          <p:nvPr/>
        </p:nvSpPr>
        <p:spPr>
          <a:xfrm>
            <a:off x="429950" y="1027743"/>
            <a:ext cx="8714050" cy="584775"/>
          </a:xfrm>
          <a:prstGeom prst="rect">
            <a:avLst/>
          </a:prstGeom>
          <a:noFill/>
        </p:spPr>
        <p:txBody>
          <a:bodyPr wrap="square" lIns="91440" tIns="45720" rIns="91440" bIns="45720" anchor="t">
            <a:spAutoFit/>
          </a:bodyPr>
          <a:lstStyle/>
          <a:p>
            <a:r>
              <a:rPr lang="en-US" sz="3200">
                <a:latin typeface="Arial Black"/>
              </a:rPr>
              <a:t>Ready Set Succeed Core Components</a:t>
            </a:r>
          </a:p>
        </p:txBody>
      </p:sp>
      <p:sp>
        <p:nvSpPr>
          <p:cNvPr id="4" name="Slide Number Placeholder 4">
            <a:extLst>
              <a:ext uri="{FF2B5EF4-FFF2-40B4-BE49-F238E27FC236}">
                <a16:creationId xmlns:a16="http://schemas.microsoft.com/office/drawing/2014/main" id="{B36758D4-02B7-682E-0AAC-5CF2A56DAE34}"/>
              </a:ext>
            </a:extLst>
          </p:cNvPr>
          <p:cNvSpPr txBox="1">
            <a:spLocks/>
          </p:cNvSpPr>
          <p:nvPr/>
        </p:nvSpPr>
        <p:spPr>
          <a:xfrm>
            <a:off x="342900" y="6363146"/>
            <a:ext cx="322118"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mtClean="0"/>
              <a:pPr/>
              <a:t>7</a:t>
            </a:fld>
            <a:endParaRPr lang="en-US"/>
          </a:p>
        </p:txBody>
      </p:sp>
      <p:pic>
        <p:nvPicPr>
          <p:cNvPr id="3" name="Picture 2" descr="A group of icons with text&#10;&#10;Description automatically generated">
            <a:extLst>
              <a:ext uri="{FF2B5EF4-FFF2-40B4-BE49-F238E27FC236}">
                <a16:creationId xmlns:a16="http://schemas.microsoft.com/office/drawing/2014/main" id="{DB2CFBD5-2AC0-EAC8-0822-90A39AE3DC44}"/>
              </a:ext>
            </a:extLst>
          </p:cNvPr>
          <p:cNvPicPr>
            <a:picLocks noChangeAspect="1"/>
          </p:cNvPicPr>
          <p:nvPr/>
        </p:nvPicPr>
        <p:blipFill>
          <a:blip r:embed="rId3"/>
          <a:stretch>
            <a:fillRect/>
          </a:stretch>
        </p:blipFill>
        <p:spPr>
          <a:xfrm>
            <a:off x="342901" y="2164740"/>
            <a:ext cx="8640844" cy="2558090"/>
          </a:xfrm>
          <a:prstGeom prst="rect">
            <a:avLst/>
          </a:prstGeom>
        </p:spPr>
      </p:pic>
    </p:spTree>
    <p:extLst>
      <p:ext uri="{BB962C8B-B14F-4D97-AF65-F5344CB8AC3E}">
        <p14:creationId xmlns:p14="http://schemas.microsoft.com/office/powerpoint/2010/main" val="1932970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B4DAA1C-FD72-F58C-7593-C48B6171357C}"/>
              </a:ext>
            </a:extLst>
          </p:cNvPr>
          <p:cNvSpPr>
            <a:spLocks noGrp="1"/>
          </p:cNvSpPr>
          <p:nvPr>
            <p:ph type="body" sz="quarter" idx="10"/>
          </p:nvPr>
        </p:nvSpPr>
        <p:spPr>
          <a:xfrm>
            <a:off x="514655" y="1056106"/>
            <a:ext cx="10374451" cy="807947"/>
          </a:xfrm>
        </p:spPr>
        <p:txBody>
          <a:bodyPr/>
          <a:lstStyle/>
          <a:p>
            <a:pPr>
              <a:lnSpc>
                <a:spcPct val="100000"/>
              </a:lnSpc>
              <a:spcBef>
                <a:spcPts val="0"/>
              </a:spcBef>
            </a:pPr>
            <a:r>
              <a:rPr lang="en-US" sz="3200"/>
              <a:t>Intended Outcomes: </a:t>
            </a:r>
          </a:p>
          <a:p>
            <a:pPr>
              <a:lnSpc>
                <a:spcPct val="100000"/>
              </a:lnSpc>
              <a:spcBef>
                <a:spcPts val="0"/>
              </a:spcBef>
            </a:pPr>
            <a:r>
              <a:rPr lang="en-US" sz="3200"/>
              <a:t>An Ecological Approach </a:t>
            </a:r>
          </a:p>
        </p:txBody>
      </p:sp>
      <p:sp>
        <p:nvSpPr>
          <p:cNvPr id="7" name="SmartArt Placeholder 6">
            <a:extLst>
              <a:ext uri="{FF2B5EF4-FFF2-40B4-BE49-F238E27FC236}">
                <a16:creationId xmlns:a16="http://schemas.microsoft.com/office/drawing/2014/main" id="{B70693AD-2A45-DB96-38E5-C37EFA28F388}"/>
              </a:ext>
            </a:extLst>
          </p:cNvPr>
          <p:cNvSpPr>
            <a:spLocks noGrp="1"/>
          </p:cNvSpPr>
          <p:nvPr>
            <p:ph type="dgm" sz="quarter" idx="24"/>
          </p:nvPr>
        </p:nvSpPr>
        <p:spPr>
          <a:xfrm>
            <a:off x="625677" y="2001337"/>
            <a:ext cx="2479273" cy="50175"/>
          </a:xfrm>
        </p:spPr>
        <p:txBody>
          <a:bodyPr>
            <a:normAutofit fontScale="25000" lnSpcReduction="20000"/>
          </a:bodyPr>
          <a:lstStyle/>
          <a:p>
            <a:endParaRPr lang="en-US"/>
          </a:p>
        </p:txBody>
      </p:sp>
      <p:sp>
        <p:nvSpPr>
          <p:cNvPr id="2" name="Slide Number Placeholder 4">
            <a:extLst>
              <a:ext uri="{FF2B5EF4-FFF2-40B4-BE49-F238E27FC236}">
                <a16:creationId xmlns:a16="http://schemas.microsoft.com/office/drawing/2014/main" id="{FBEFBC6C-FDAF-EAFF-A3BF-1DFED8133CB6}"/>
              </a:ext>
            </a:extLst>
          </p:cNvPr>
          <p:cNvSpPr txBox="1">
            <a:spLocks/>
          </p:cNvSpPr>
          <p:nvPr/>
        </p:nvSpPr>
        <p:spPr>
          <a:xfrm>
            <a:off x="342900" y="636314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99FCFC3-F25B-8942-B4D0-10B982CA717A}" type="slidenum">
              <a:rPr lang="en-US" smtClean="0"/>
              <a:pPr/>
              <a:t>8</a:t>
            </a:fld>
            <a:endParaRPr lang="en-US"/>
          </a:p>
        </p:txBody>
      </p:sp>
      <p:pic>
        <p:nvPicPr>
          <p:cNvPr id="4" name="Picture 3">
            <a:extLst>
              <a:ext uri="{FF2B5EF4-FFF2-40B4-BE49-F238E27FC236}">
                <a16:creationId xmlns:a16="http://schemas.microsoft.com/office/drawing/2014/main" id="{C0BD1B2F-D5B8-9891-9702-1538447FC8F7}"/>
              </a:ext>
            </a:extLst>
          </p:cNvPr>
          <p:cNvPicPr>
            <a:picLocks noChangeAspect="1"/>
          </p:cNvPicPr>
          <p:nvPr/>
        </p:nvPicPr>
        <p:blipFill>
          <a:blip r:embed="rId3"/>
          <a:stretch>
            <a:fillRect/>
          </a:stretch>
        </p:blipFill>
        <p:spPr>
          <a:xfrm>
            <a:off x="1142999" y="2109132"/>
            <a:ext cx="6712528" cy="4008934"/>
          </a:xfrm>
          <a:prstGeom prst="rect">
            <a:avLst/>
          </a:prstGeom>
        </p:spPr>
      </p:pic>
    </p:spTree>
    <p:extLst>
      <p:ext uri="{BB962C8B-B14F-4D97-AF65-F5344CB8AC3E}">
        <p14:creationId xmlns:p14="http://schemas.microsoft.com/office/powerpoint/2010/main" val="3067047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BD7762-BFE6-4C41-AF9B-EAFECC494B38}"/>
              </a:ext>
            </a:extLst>
          </p:cNvPr>
          <p:cNvSpPr>
            <a:spLocks noGrp="1"/>
          </p:cNvSpPr>
          <p:nvPr>
            <p:ph type="body" sz="quarter" idx="10"/>
          </p:nvPr>
        </p:nvSpPr>
        <p:spPr>
          <a:xfrm>
            <a:off x="1817225" y="2870522"/>
            <a:ext cx="6827285" cy="2403669"/>
          </a:xfrm>
        </p:spPr>
        <p:txBody>
          <a:bodyPr/>
          <a:lstStyle/>
          <a:p>
            <a:r>
              <a:rPr lang="en-US" sz="4800">
                <a:latin typeface="Arial Black"/>
              </a:rPr>
              <a:t>INTRODUCTION TO DIRECT FAMILY ENGAGEMENT &amp; ADVOCACY ACTIVITIES </a:t>
            </a:r>
            <a:endParaRPr lang="en-US" sz="4800"/>
          </a:p>
        </p:txBody>
      </p:sp>
      <p:sp>
        <p:nvSpPr>
          <p:cNvPr id="4" name="SmartArt Placeholder 3">
            <a:extLst>
              <a:ext uri="{FF2B5EF4-FFF2-40B4-BE49-F238E27FC236}">
                <a16:creationId xmlns:a16="http://schemas.microsoft.com/office/drawing/2014/main" id="{80BFE12B-8B41-8341-9983-592C67D7A296}"/>
              </a:ext>
            </a:extLst>
          </p:cNvPr>
          <p:cNvSpPr>
            <a:spLocks noGrp="1"/>
          </p:cNvSpPr>
          <p:nvPr>
            <p:ph type="dgm" sz="quarter" idx="13"/>
          </p:nvPr>
        </p:nvSpPr>
        <p:spPr>
          <a:xfrm>
            <a:off x="6004981" y="5697563"/>
            <a:ext cx="2479273" cy="50175"/>
          </a:xfrm>
        </p:spPr>
        <p:txBody>
          <a:bodyPr>
            <a:normAutofit fontScale="25000" lnSpcReduction="20000"/>
          </a:bodyPr>
          <a:lstStyle/>
          <a:p>
            <a:endParaRPr lang="en-US"/>
          </a:p>
        </p:txBody>
      </p:sp>
    </p:spTree>
    <p:extLst>
      <p:ext uri="{BB962C8B-B14F-4D97-AF65-F5344CB8AC3E}">
        <p14:creationId xmlns:p14="http://schemas.microsoft.com/office/powerpoint/2010/main" val="32076375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d412bf-0ba0-4f64-ab77-33348b5204ec">
      <Terms xmlns="http://schemas.microsoft.com/office/infopath/2007/PartnerControls"/>
    </lcf76f155ced4ddcb4097134ff3c332f>
    <TaxCatchAll xmlns="144142c2-da29-4dc0-9134-9248b8f4ca9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359FE8EC078DC429F0F9726D8743758" ma:contentTypeVersion="17" ma:contentTypeDescription="Create a new document." ma:contentTypeScope="" ma:versionID="0584fd5b3bcde79c9e2178f80b819b38">
  <xsd:schema xmlns:xsd="http://www.w3.org/2001/XMLSchema" xmlns:xs="http://www.w3.org/2001/XMLSchema" xmlns:p="http://schemas.microsoft.com/office/2006/metadata/properties" xmlns:ns2="33d412bf-0ba0-4f64-ab77-33348b5204ec" xmlns:ns3="144142c2-da29-4dc0-9134-9248b8f4ca96" targetNamespace="http://schemas.microsoft.com/office/2006/metadata/properties" ma:root="true" ma:fieldsID="3c4a9a83da1e77eaeefcfe3607e3d8b1" ns2:_="" ns3:_="">
    <xsd:import namespace="33d412bf-0ba0-4f64-ab77-33348b5204ec"/>
    <xsd:import namespace="144142c2-da29-4dc0-9134-9248b8f4ca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412bf-0ba0-4f64-ab77-33348b5204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44142c2-da29-4dc0-9134-9248b8f4ca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75cfef63-2cc3-4be3-ae0b-93e5ca19c363}" ma:internalName="TaxCatchAll" ma:showField="CatchAllData" ma:web="144142c2-da29-4dc0-9134-9248b8f4c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21C7E9-C000-4D09-84A1-DB0AC8084CC4}">
  <ds:schemaRefs>
    <ds:schemaRef ds:uri="http://schemas.microsoft.com/sharepoint/v3/contenttype/forms"/>
  </ds:schemaRefs>
</ds:datastoreItem>
</file>

<file path=customXml/itemProps2.xml><?xml version="1.0" encoding="utf-8"?>
<ds:datastoreItem xmlns:ds="http://schemas.openxmlformats.org/officeDocument/2006/customXml" ds:itemID="{B95CD39B-C8C5-48FC-A78C-174C2C1FAFFE}">
  <ds:schemaRefs>
    <ds:schemaRef ds:uri="144142c2-da29-4dc0-9134-9248b8f4ca96"/>
    <ds:schemaRef ds:uri="33d412bf-0ba0-4f64-ab77-33348b5204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DE5E4C4-3D82-4F96-973C-128019629351}">
  <ds:schemaRefs>
    <ds:schemaRef ds:uri="144142c2-da29-4dc0-9134-9248b8f4ca96"/>
    <ds:schemaRef ds:uri="33d412bf-0ba0-4f64-ab77-33348b5204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On-screen Show (4:3)</PresentationFormat>
  <Slides>24</Slides>
  <Notes>15</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revision>5</cp:revision>
  <dcterms:created xsi:type="dcterms:W3CDTF">2023-08-15T13:29:44Z</dcterms:created>
  <dcterms:modified xsi:type="dcterms:W3CDTF">2024-04-15T14:55:12Z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0x010100C359FE8EC078DC429F0F9726D8743758</vt:lpwstr>
  </property>
  <property fmtid="{D5CDD505-2E9C-101B-9397-08002B2CF9AE}" pid="3" name="MediaServiceImageTags">
    <vt:lpwstr/>
  </property>
</Properties>
</file>