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56" r:id="rId5"/>
    <p:sldId id="266" r:id="rId6"/>
    <p:sldId id="257" r:id="rId7"/>
    <p:sldId id="4588" r:id="rId8"/>
    <p:sldId id="4544" r:id="rId9"/>
    <p:sldId id="4587" r:id="rId10"/>
    <p:sldId id="4586" r:id="rId11"/>
    <p:sldId id="4585" r:id="rId12"/>
    <p:sldId id="4584" r:id="rId13"/>
    <p:sldId id="283" r:id="rId14"/>
    <p:sldId id="303" r:id="rId15"/>
    <p:sldId id="4589" r:id="rId16"/>
    <p:sldId id="4577" r:id="rId17"/>
    <p:sldId id="4581" r:id="rId18"/>
    <p:sldId id="4595" r:id="rId19"/>
    <p:sldId id="4594" r:id="rId20"/>
    <p:sldId id="4596" r:id="rId21"/>
    <p:sldId id="4597" r:id="rId22"/>
    <p:sldId id="985" r:id="rId23"/>
    <p:sldId id="4556" r:id="rId24"/>
    <p:sldId id="4561" r:id="rId25"/>
    <p:sldId id="459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BB4"/>
    <a:srgbClr val="018241"/>
    <a:srgbClr val="07A94F"/>
    <a:srgbClr val="006E9F"/>
    <a:srgbClr val="00507F"/>
    <a:srgbClr val="A8426B"/>
    <a:srgbClr val="D6D9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4A92A-B3DB-1EA1-B1CB-45D5AC6A8E11}" v="12" dt="2024-01-23T22:33:43.547"/>
    <p1510:client id="{562288AF-AC54-EECF-2C39-FEDEF74D5741}" v="160" dt="2024-01-25T20:19:12.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rello, Kelly" userId="S::kburrello@air.org::80f80a6c-e7fd-4553-b57e-943d39fd1e6c" providerId="AD" clId="Web-{F1F076D1-4B01-8EBA-7260-DBBD52937B63}"/>
    <pc:docChg chg="modSld sldOrd">
      <pc:chgData name="Burrello, Kelly" userId="S::kburrello@air.org::80f80a6c-e7fd-4553-b57e-943d39fd1e6c" providerId="AD" clId="Web-{F1F076D1-4B01-8EBA-7260-DBBD52937B63}" dt="2024-01-08T20:53:48.267" v="2"/>
      <pc:docMkLst>
        <pc:docMk/>
      </pc:docMkLst>
      <pc:sldChg chg="modSp">
        <pc:chgData name="Burrello, Kelly" userId="S::kburrello@air.org::80f80a6c-e7fd-4553-b57e-943d39fd1e6c" providerId="AD" clId="Web-{F1F076D1-4B01-8EBA-7260-DBBD52937B63}" dt="2024-01-08T20:53:40.502" v="1" actId="20577"/>
        <pc:sldMkLst>
          <pc:docMk/>
          <pc:sldMk cId="666967561" sldId="257"/>
        </pc:sldMkLst>
        <pc:spChg chg="mod">
          <ac:chgData name="Burrello, Kelly" userId="S::kburrello@air.org::80f80a6c-e7fd-4553-b57e-943d39fd1e6c" providerId="AD" clId="Web-{F1F076D1-4B01-8EBA-7260-DBBD52937B63}" dt="2024-01-08T20:53:40.502" v="1" actId="20577"/>
          <ac:spMkLst>
            <pc:docMk/>
            <pc:sldMk cId="666967561" sldId="257"/>
            <ac:spMk id="3" creationId="{BBD62428-BAD6-9446-BFF3-5C13DE8A605C}"/>
          </ac:spMkLst>
        </pc:spChg>
      </pc:sldChg>
      <pc:sldChg chg="ord">
        <pc:chgData name="Burrello, Kelly" userId="S::kburrello@air.org::80f80a6c-e7fd-4553-b57e-943d39fd1e6c" providerId="AD" clId="Web-{F1F076D1-4B01-8EBA-7260-DBBD52937B63}" dt="2024-01-08T20:53:48.267" v="2"/>
        <pc:sldMkLst>
          <pc:docMk/>
          <pc:sldMk cId="4170286633" sldId="266"/>
        </pc:sldMkLst>
      </pc:sldChg>
    </pc:docChg>
  </pc:docChgLst>
  <pc:docChgLst>
    <pc:chgData clId="Web-{3654A92A-B3DB-1EA1-B1CB-45D5AC6A8E11}"/>
    <pc:docChg chg="modSld">
      <pc:chgData name="" userId="" providerId="" clId="Web-{3654A92A-B3DB-1EA1-B1CB-45D5AC6A8E11}" dt="2024-01-23T22:33:24.155" v="1" actId="20577"/>
      <pc:docMkLst>
        <pc:docMk/>
      </pc:docMkLst>
      <pc:sldChg chg="modSp">
        <pc:chgData name="" userId="" providerId="" clId="Web-{3654A92A-B3DB-1EA1-B1CB-45D5AC6A8E11}" dt="2024-01-23T22:33:24.155" v="1" actId="20577"/>
        <pc:sldMkLst>
          <pc:docMk/>
          <pc:sldMk cId="4020095813" sldId="256"/>
        </pc:sldMkLst>
        <pc:spChg chg="mod">
          <ac:chgData name="" userId="" providerId="" clId="Web-{3654A92A-B3DB-1EA1-B1CB-45D5AC6A8E11}" dt="2024-01-23T22:33:24.155" v="1" actId="20577"/>
          <ac:spMkLst>
            <pc:docMk/>
            <pc:sldMk cId="4020095813" sldId="256"/>
            <ac:spMk id="3" creationId="{7A3C13F8-7A7F-6E49-BB47-25FA9887790D}"/>
          </ac:spMkLst>
        </pc:spChg>
      </pc:sldChg>
    </pc:docChg>
  </pc:docChgLst>
  <pc:docChgLst>
    <pc:chgData name="Burrello, Kelly" userId="S::kburrello@air.org::80f80a6c-e7fd-4553-b57e-943d39fd1e6c" providerId="AD" clId="Web-{562288AF-AC54-EECF-2C39-FEDEF74D5741}"/>
    <pc:docChg chg="modSld">
      <pc:chgData name="Burrello, Kelly" userId="S::kburrello@air.org::80f80a6c-e7fd-4553-b57e-943d39fd1e6c" providerId="AD" clId="Web-{562288AF-AC54-EECF-2C39-FEDEF74D5741}" dt="2024-01-25T20:19:12.964" v="133" actId="1076"/>
      <pc:docMkLst>
        <pc:docMk/>
      </pc:docMkLst>
      <pc:sldChg chg="modSp">
        <pc:chgData name="Burrello, Kelly" userId="S::kburrello@air.org::80f80a6c-e7fd-4553-b57e-943d39fd1e6c" providerId="AD" clId="Web-{562288AF-AC54-EECF-2C39-FEDEF74D5741}" dt="2024-01-25T20:19:12.964" v="133" actId="1076"/>
        <pc:sldMkLst>
          <pc:docMk/>
          <pc:sldMk cId="2338711052" sldId="4556"/>
        </pc:sldMkLst>
        <pc:spChg chg="mod">
          <ac:chgData name="Burrello, Kelly" userId="S::kburrello@air.org::80f80a6c-e7fd-4553-b57e-943d39fd1e6c" providerId="AD" clId="Web-{562288AF-AC54-EECF-2C39-FEDEF74D5741}" dt="2024-01-25T20:19:12.964" v="133" actId="1076"/>
          <ac:spMkLst>
            <pc:docMk/>
            <pc:sldMk cId="2338711052" sldId="4556"/>
            <ac:spMk id="28" creationId="{693F3160-B4A1-F06D-0307-9B901D75F7C5}"/>
          </ac:spMkLst>
        </pc:spChg>
        <pc:spChg chg="mod">
          <ac:chgData name="Burrello, Kelly" userId="S::kburrello@air.org::80f80a6c-e7fd-4553-b57e-943d39fd1e6c" providerId="AD" clId="Web-{562288AF-AC54-EECF-2C39-FEDEF74D5741}" dt="2024-01-25T20:19:00.385" v="131" actId="20577"/>
          <ac:spMkLst>
            <pc:docMk/>
            <pc:sldMk cId="2338711052" sldId="4556"/>
            <ac:spMk id="29" creationId="{AE2E9233-42C5-F138-E76C-3ECA93D8CF89}"/>
          </ac:spMkLst>
        </pc:spChg>
      </pc:sldChg>
      <pc:sldChg chg="addSp delSp modSp">
        <pc:chgData name="Burrello, Kelly" userId="S::kburrello@air.org::80f80a6c-e7fd-4553-b57e-943d39fd1e6c" providerId="AD" clId="Web-{562288AF-AC54-EECF-2C39-FEDEF74D5741}" dt="2024-01-25T20:11:36.140" v="78" actId="20577"/>
        <pc:sldMkLst>
          <pc:docMk/>
          <pc:sldMk cId="2597561127" sldId="4594"/>
        </pc:sldMkLst>
        <pc:spChg chg="mod">
          <ac:chgData name="Burrello, Kelly" userId="S::kburrello@air.org::80f80a6c-e7fd-4553-b57e-943d39fd1e6c" providerId="AD" clId="Web-{562288AF-AC54-EECF-2C39-FEDEF74D5741}" dt="2024-01-25T20:11:36.140" v="78" actId="20577"/>
          <ac:spMkLst>
            <pc:docMk/>
            <pc:sldMk cId="2597561127" sldId="4594"/>
            <ac:spMk id="6" creationId="{B332C649-1814-2387-2D0F-2D94AA8A6A63}"/>
          </ac:spMkLst>
        </pc:spChg>
        <pc:graphicFrameChg chg="add del mod">
          <ac:chgData name="Burrello, Kelly" userId="S::kburrello@air.org::80f80a6c-e7fd-4553-b57e-943d39fd1e6c" providerId="AD" clId="Web-{562288AF-AC54-EECF-2C39-FEDEF74D5741}" dt="2024-01-25T20:11:05.295" v="60"/>
          <ac:graphicFrameMkLst>
            <pc:docMk/>
            <pc:sldMk cId="2597561127" sldId="4594"/>
            <ac:graphicFrameMk id="4" creationId="{BDEE31F8-A2B2-B1BE-E9A5-D9FE5A07FB12}"/>
          </ac:graphicFrameMkLst>
        </pc:graphicFrameChg>
      </pc:sldChg>
      <pc:sldChg chg="modSp">
        <pc:chgData name="Burrello, Kelly" userId="S::kburrello@air.org::80f80a6c-e7fd-4553-b57e-943d39fd1e6c" providerId="AD" clId="Web-{562288AF-AC54-EECF-2C39-FEDEF74D5741}" dt="2024-01-25T20:11:15.905" v="71" actId="1076"/>
        <pc:sldMkLst>
          <pc:docMk/>
          <pc:sldMk cId="3556378050" sldId="4595"/>
        </pc:sldMkLst>
        <pc:spChg chg="mod">
          <ac:chgData name="Burrello, Kelly" userId="S::kburrello@air.org::80f80a6c-e7fd-4553-b57e-943d39fd1e6c" providerId="AD" clId="Web-{562288AF-AC54-EECF-2C39-FEDEF74D5741}" dt="2024-01-25T20:10:16.747" v="48" actId="20577"/>
          <ac:spMkLst>
            <pc:docMk/>
            <pc:sldMk cId="3556378050" sldId="4595"/>
            <ac:spMk id="2" creationId="{EDBD7762-BFE6-4C41-AF9B-EAFECC494B38}"/>
          </ac:spMkLst>
        </pc:spChg>
        <pc:spChg chg="mod">
          <ac:chgData name="Burrello, Kelly" userId="S::kburrello@air.org::80f80a6c-e7fd-4553-b57e-943d39fd1e6c" providerId="AD" clId="Web-{562288AF-AC54-EECF-2C39-FEDEF74D5741}" dt="2024-01-25T20:11:15.905" v="71" actId="1076"/>
          <ac:spMkLst>
            <pc:docMk/>
            <pc:sldMk cId="3556378050" sldId="4595"/>
            <ac:spMk id="4" creationId="{80BFE12B-8B41-8341-9983-592C67D7A296}"/>
          </ac:spMkLst>
        </pc:spChg>
      </pc:sldChg>
      <pc:sldChg chg="modSp">
        <pc:chgData name="Burrello, Kelly" userId="S::kburrello@air.org::80f80a6c-e7fd-4553-b57e-943d39fd1e6c" providerId="AD" clId="Web-{562288AF-AC54-EECF-2C39-FEDEF74D5741}" dt="2024-01-25T20:12:59.579" v="111" actId="1076"/>
        <pc:sldMkLst>
          <pc:docMk/>
          <pc:sldMk cId="1931351152" sldId="4596"/>
        </pc:sldMkLst>
        <pc:spChg chg="mod">
          <ac:chgData name="Burrello, Kelly" userId="S::kburrello@air.org::80f80a6c-e7fd-4553-b57e-943d39fd1e6c" providerId="AD" clId="Web-{562288AF-AC54-EECF-2C39-FEDEF74D5741}" dt="2024-01-25T20:12:57.908" v="110" actId="20577"/>
          <ac:spMkLst>
            <pc:docMk/>
            <pc:sldMk cId="1931351152" sldId="4596"/>
            <ac:spMk id="2" creationId="{EDBD7762-BFE6-4C41-AF9B-EAFECC494B38}"/>
          </ac:spMkLst>
        </pc:spChg>
        <pc:spChg chg="mod">
          <ac:chgData name="Burrello, Kelly" userId="S::kburrello@air.org::80f80a6c-e7fd-4553-b57e-943d39fd1e6c" providerId="AD" clId="Web-{562288AF-AC54-EECF-2C39-FEDEF74D5741}" dt="2024-01-25T20:12:59.579" v="111" actId="1076"/>
          <ac:spMkLst>
            <pc:docMk/>
            <pc:sldMk cId="1931351152" sldId="4596"/>
            <ac:spMk id="4" creationId="{80BFE12B-8B41-8341-9983-592C67D7A296}"/>
          </ac:spMkLst>
        </pc:spChg>
      </pc:sldChg>
      <pc:sldChg chg="modSp">
        <pc:chgData name="Burrello, Kelly" userId="S::kburrello@air.org::80f80a6c-e7fd-4553-b57e-943d39fd1e6c" providerId="AD" clId="Web-{562288AF-AC54-EECF-2C39-FEDEF74D5741}" dt="2024-01-25T20:18:34.181" v="128" actId="20577"/>
        <pc:sldMkLst>
          <pc:docMk/>
          <pc:sldMk cId="2799671768" sldId="4597"/>
        </pc:sldMkLst>
        <pc:spChg chg="mod">
          <ac:chgData name="Burrello, Kelly" userId="S::kburrello@air.org::80f80a6c-e7fd-4553-b57e-943d39fd1e6c" providerId="AD" clId="Web-{562288AF-AC54-EECF-2C39-FEDEF74D5741}" dt="2024-01-25T20:18:34.181" v="128" actId="20577"/>
          <ac:spMkLst>
            <pc:docMk/>
            <pc:sldMk cId="2799671768" sldId="4597"/>
            <ac:spMk id="6" creationId="{B332C649-1814-2387-2D0F-2D94AA8A6A63}"/>
          </ac:spMkLst>
        </pc:spChg>
      </pc:sldChg>
    </pc:docChg>
  </pc:docChgLst>
  <pc:docChgLst>
    <pc:chgData name="Burrello, Kelly" userId="80f80a6c-e7fd-4553-b57e-943d39fd1e6c" providerId="ADAL" clId="{BE21C19A-9459-402B-B832-EE297E01B63F}"/>
    <pc:docChg chg="custSel addSld delSld modSld">
      <pc:chgData name="Burrello, Kelly" userId="80f80a6c-e7fd-4553-b57e-943d39fd1e6c" providerId="ADAL" clId="{BE21C19A-9459-402B-B832-EE297E01B63F}" dt="2024-01-10T21:52:35.252" v="108" actId="14100"/>
      <pc:docMkLst>
        <pc:docMk/>
      </pc:docMkLst>
      <pc:sldChg chg="del">
        <pc:chgData name="Burrello, Kelly" userId="80f80a6c-e7fd-4553-b57e-943d39fd1e6c" providerId="ADAL" clId="{BE21C19A-9459-402B-B832-EE297E01B63F}" dt="2024-01-08T21:06:36.649" v="1" actId="47"/>
        <pc:sldMkLst>
          <pc:docMk/>
          <pc:sldMk cId="1223307786" sldId="4554"/>
        </pc:sldMkLst>
      </pc:sldChg>
      <pc:sldChg chg="addSp delSp modSp add mod">
        <pc:chgData name="Burrello, Kelly" userId="80f80a6c-e7fd-4553-b57e-943d39fd1e6c" providerId="ADAL" clId="{BE21C19A-9459-402B-B832-EE297E01B63F}" dt="2024-01-09T16:45:59.300" v="99" actId="20577"/>
        <pc:sldMkLst>
          <pc:docMk/>
          <pc:sldMk cId="2338711052" sldId="4556"/>
        </pc:sldMkLst>
        <pc:spChg chg="mod">
          <ac:chgData name="Burrello, Kelly" userId="80f80a6c-e7fd-4553-b57e-943d39fd1e6c" providerId="ADAL" clId="{BE21C19A-9459-402B-B832-EE297E01B63F}" dt="2024-01-08T21:10:47.030" v="84" actId="1076"/>
          <ac:spMkLst>
            <pc:docMk/>
            <pc:sldMk cId="2338711052" sldId="4556"/>
            <ac:spMk id="5" creationId="{F6A6C3A2-F20B-D54B-83F9-6C0DFCAF5186}"/>
          </ac:spMkLst>
        </pc:spChg>
        <pc:spChg chg="mod">
          <ac:chgData name="Burrello, Kelly" userId="80f80a6c-e7fd-4553-b57e-943d39fd1e6c" providerId="ADAL" clId="{BE21C19A-9459-402B-B832-EE297E01B63F}" dt="2024-01-09T16:45:59.300" v="99" actId="20577"/>
          <ac:spMkLst>
            <pc:docMk/>
            <pc:sldMk cId="2338711052" sldId="4556"/>
            <ac:spMk id="6" creationId="{83161DF8-DD0E-529F-8905-ABD85CEB5826}"/>
          </ac:spMkLst>
        </pc:spChg>
        <pc:spChg chg="mod">
          <ac:chgData name="Burrello, Kelly" userId="80f80a6c-e7fd-4553-b57e-943d39fd1e6c" providerId="ADAL" clId="{BE21C19A-9459-402B-B832-EE297E01B63F}" dt="2024-01-08T21:06:47.156" v="2" actId="1076"/>
          <ac:spMkLst>
            <pc:docMk/>
            <pc:sldMk cId="2338711052" sldId="4556"/>
            <ac:spMk id="9" creationId="{91B96FEC-54A3-1990-6984-FA329A4DA8E1}"/>
          </ac:spMkLst>
        </pc:spChg>
        <pc:spChg chg="del">
          <ac:chgData name="Burrello, Kelly" userId="80f80a6c-e7fd-4553-b57e-943d39fd1e6c" providerId="ADAL" clId="{BE21C19A-9459-402B-B832-EE297E01B63F}" dt="2024-01-08T21:10:08.179" v="17" actId="478"/>
          <ac:spMkLst>
            <pc:docMk/>
            <pc:sldMk cId="2338711052" sldId="4556"/>
            <ac:spMk id="14" creationId="{A8EEB668-F2A5-1FAF-56A9-68BDFA07E2C3}"/>
          </ac:spMkLst>
        </pc:spChg>
        <pc:spChg chg="mod">
          <ac:chgData name="Burrello, Kelly" userId="80f80a6c-e7fd-4553-b57e-943d39fd1e6c" providerId="ADAL" clId="{BE21C19A-9459-402B-B832-EE297E01B63F}" dt="2024-01-08T21:12:21.780" v="92" actId="1076"/>
          <ac:spMkLst>
            <pc:docMk/>
            <pc:sldMk cId="2338711052" sldId="4556"/>
            <ac:spMk id="28" creationId="{693F3160-B4A1-F06D-0307-9B901D75F7C5}"/>
          </ac:spMkLst>
        </pc:spChg>
        <pc:spChg chg="mod">
          <ac:chgData name="Burrello, Kelly" userId="80f80a6c-e7fd-4553-b57e-943d39fd1e6c" providerId="ADAL" clId="{BE21C19A-9459-402B-B832-EE297E01B63F}" dt="2024-01-08T21:12:13.492" v="91" actId="20577"/>
          <ac:spMkLst>
            <pc:docMk/>
            <pc:sldMk cId="2338711052" sldId="4556"/>
            <ac:spMk id="29" creationId="{AE2E9233-42C5-F138-E76C-3ECA93D8CF89}"/>
          </ac:spMkLst>
        </pc:spChg>
        <pc:picChg chg="del">
          <ac:chgData name="Burrello, Kelly" userId="80f80a6c-e7fd-4553-b57e-943d39fd1e6c" providerId="ADAL" clId="{BE21C19A-9459-402B-B832-EE297E01B63F}" dt="2024-01-08T21:06:51.828" v="3" actId="478"/>
          <ac:picMkLst>
            <pc:docMk/>
            <pc:sldMk cId="2338711052" sldId="4556"/>
            <ac:picMk id="4" creationId="{43A51538-FEC8-CB8D-05C8-002A3E620762}"/>
          </ac:picMkLst>
        </pc:picChg>
        <pc:picChg chg="add mod">
          <ac:chgData name="Burrello, Kelly" userId="80f80a6c-e7fd-4553-b57e-943d39fd1e6c" providerId="ADAL" clId="{BE21C19A-9459-402B-B832-EE297E01B63F}" dt="2024-01-08T21:10:15.828" v="19" actId="1076"/>
          <ac:picMkLst>
            <pc:docMk/>
            <pc:sldMk cId="2338711052" sldId="4556"/>
            <ac:picMk id="1026" creationId="{0704CAD2-478C-DF46-B8DF-71621C041F67}"/>
          </ac:picMkLst>
        </pc:picChg>
      </pc:sldChg>
      <pc:sldChg chg="modSp mod">
        <pc:chgData name="Burrello, Kelly" userId="80f80a6c-e7fd-4553-b57e-943d39fd1e6c" providerId="ADAL" clId="{BE21C19A-9459-402B-B832-EE297E01B63F}" dt="2024-01-08T21:12:35.164" v="97" actId="20577"/>
        <pc:sldMkLst>
          <pc:docMk/>
          <pc:sldMk cId="866239532" sldId="4577"/>
        </pc:sldMkLst>
        <pc:spChg chg="mod">
          <ac:chgData name="Burrello, Kelly" userId="80f80a6c-e7fd-4553-b57e-943d39fd1e6c" providerId="ADAL" clId="{BE21C19A-9459-402B-B832-EE297E01B63F}" dt="2024-01-08T21:12:35.164" v="97" actId="20577"/>
          <ac:spMkLst>
            <pc:docMk/>
            <pc:sldMk cId="866239532" sldId="4577"/>
            <ac:spMk id="10" creationId="{F3CCF39F-4051-76B6-150F-D4C593B942AC}"/>
          </ac:spMkLst>
        </pc:spChg>
      </pc:sldChg>
      <pc:sldChg chg="addSp delSp modSp mod">
        <pc:chgData name="Burrello, Kelly" userId="80f80a6c-e7fd-4553-b57e-943d39fd1e6c" providerId="ADAL" clId="{BE21C19A-9459-402B-B832-EE297E01B63F}" dt="2024-01-10T21:52:35.252" v="108" actId="14100"/>
        <pc:sldMkLst>
          <pc:docMk/>
          <pc:sldMk cId="2656039024" sldId="4586"/>
        </pc:sldMkLst>
        <pc:picChg chg="add mod">
          <ac:chgData name="Burrello, Kelly" userId="80f80a6c-e7fd-4553-b57e-943d39fd1e6c" providerId="ADAL" clId="{BE21C19A-9459-402B-B832-EE297E01B63F}" dt="2024-01-10T21:52:35.252" v="108" actId="14100"/>
          <ac:picMkLst>
            <pc:docMk/>
            <pc:sldMk cId="2656039024" sldId="4586"/>
            <ac:picMk id="3" creationId="{61F3DE14-D713-CDF5-BD47-8460D2BF4D78}"/>
          </ac:picMkLst>
        </pc:picChg>
        <pc:picChg chg="del mod">
          <ac:chgData name="Burrello, Kelly" userId="80f80a6c-e7fd-4553-b57e-943d39fd1e6c" providerId="ADAL" clId="{BE21C19A-9459-402B-B832-EE297E01B63F}" dt="2024-01-10T21:52:18.225" v="101" actId="478"/>
          <ac:picMkLst>
            <pc:docMk/>
            <pc:sldMk cId="2656039024" sldId="4586"/>
            <ac:picMk id="9" creationId="{AE074565-20AE-F6FD-2130-3697CF6F4BEB}"/>
          </ac:picMkLst>
        </pc:picChg>
      </pc:sldChg>
    </pc:docChg>
  </pc:docChgLst>
  <pc:docChgLst>
    <pc:chgData name="Burrello, Kelly" userId="S::kburrello@air.org::80f80a6c-e7fd-4553-b57e-943d39fd1e6c" providerId="AD" clId="Web-{E73E5F8E-4AD7-9CC9-245C-31F6F6A1EE96}"/>
    <pc:docChg chg="addSld delSld">
      <pc:chgData name="Burrello, Kelly" userId="S::kburrello@air.org::80f80a6c-e7fd-4553-b57e-943d39fd1e6c" providerId="AD" clId="Web-{E73E5F8E-4AD7-9CC9-245C-31F6F6A1EE96}" dt="2024-01-09T20:53:28.685" v="1"/>
      <pc:docMkLst>
        <pc:docMk/>
      </pc:docMkLst>
      <pc:sldChg chg="add del">
        <pc:chgData name="Burrello, Kelly" userId="S::kburrello@air.org::80f80a6c-e7fd-4553-b57e-943d39fd1e6c" providerId="AD" clId="Web-{E73E5F8E-4AD7-9CC9-245C-31F6F6A1EE96}" dt="2024-01-09T20:53:28.685" v="1"/>
        <pc:sldMkLst>
          <pc:docMk/>
          <pc:sldMk cId="1998962352" sldId="4561"/>
        </pc:sldMkLst>
      </pc:sldChg>
    </pc:docChg>
  </pc:docChgLst>
  <pc:docChgLst>
    <pc:chgData name="Burrello, Kelly" userId="S::kburrello@air.org::80f80a6c-e7fd-4553-b57e-943d39fd1e6c" providerId="AD" clId="Web-{33392977-6530-86AE-E808-F37FBAB5AC6E}"/>
    <pc:docChg chg="modSld">
      <pc:chgData name="Burrello, Kelly" userId="S::kburrello@air.org::80f80a6c-e7fd-4553-b57e-943d39fd1e6c" providerId="AD" clId="Web-{33392977-6530-86AE-E808-F37FBAB5AC6E}" dt="2024-01-09T21:03:18.206" v="4" actId="1076"/>
      <pc:docMkLst>
        <pc:docMk/>
      </pc:docMkLst>
      <pc:sldChg chg="addSp delSp modSp">
        <pc:chgData name="Burrello, Kelly" userId="S::kburrello@air.org::80f80a6c-e7fd-4553-b57e-943d39fd1e6c" providerId="AD" clId="Web-{33392977-6530-86AE-E808-F37FBAB5AC6E}" dt="2024-01-09T21:03:18.206" v="4" actId="1076"/>
        <pc:sldMkLst>
          <pc:docMk/>
          <pc:sldMk cId="1998962352" sldId="4561"/>
        </pc:sldMkLst>
        <pc:picChg chg="add mod">
          <ac:chgData name="Burrello, Kelly" userId="S::kburrello@air.org::80f80a6c-e7fd-4553-b57e-943d39fd1e6c" providerId="AD" clId="Web-{33392977-6530-86AE-E808-F37FBAB5AC6E}" dt="2024-01-09T21:03:18.206" v="4" actId="1076"/>
          <ac:picMkLst>
            <pc:docMk/>
            <pc:sldMk cId="1998962352" sldId="4561"/>
            <ac:picMk id="5" creationId="{CF5DDD64-1407-1FD8-8637-7A47E1418EB1}"/>
          </ac:picMkLst>
        </pc:picChg>
        <pc:picChg chg="del">
          <ac:chgData name="Burrello, Kelly" userId="S::kburrello@air.org::80f80a6c-e7fd-4553-b57e-943d39fd1e6c" providerId="AD" clId="Web-{33392977-6530-86AE-E808-F37FBAB5AC6E}" dt="2024-01-09T21:03:04.018" v="0"/>
          <ac:picMkLst>
            <pc:docMk/>
            <pc:sldMk cId="1998962352" sldId="4561"/>
            <ac:picMk id="1026" creationId="{EF27E492-99B6-FEEC-5AD8-673783AC106D}"/>
          </ac:picMkLst>
        </pc:picChg>
      </pc:sldChg>
    </pc:docChg>
  </pc:docChgLst>
  <pc:docChgLst>
    <pc:chgData name="Irvine, Marisa" userId="S::mirvine@air.org::13e51955-62ed-494a-b853-1482639c279e" providerId="AD" clId="Web-{3654A92A-B3DB-1EA1-B1CB-45D5AC6A8E11}"/>
    <pc:docChg chg="modSld">
      <pc:chgData name="Irvine, Marisa" userId="S::mirvine@air.org::13e51955-62ed-494a-b853-1482639c279e" providerId="AD" clId="Web-{3654A92A-B3DB-1EA1-B1CB-45D5AC6A8E11}" dt="2024-01-23T22:33:43.547" v="11" actId="20577"/>
      <pc:docMkLst>
        <pc:docMk/>
      </pc:docMkLst>
      <pc:sldChg chg="modSp">
        <pc:chgData name="Irvine, Marisa" userId="S::mirvine@air.org::13e51955-62ed-494a-b853-1482639c279e" providerId="AD" clId="Web-{3654A92A-B3DB-1EA1-B1CB-45D5AC6A8E11}" dt="2024-01-23T22:33:43.547" v="11" actId="20577"/>
        <pc:sldMkLst>
          <pc:docMk/>
          <pc:sldMk cId="4020095813" sldId="256"/>
        </pc:sldMkLst>
        <pc:spChg chg="mod">
          <ac:chgData name="Irvine, Marisa" userId="S::mirvine@air.org::13e51955-62ed-494a-b853-1482639c279e" providerId="AD" clId="Web-{3654A92A-B3DB-1EA1-B1CB-45D5AC6A8E11}" dt="2024-01-23T22:33:43.547" v="11" actId="20577"/>
          <ac:spMkLst>
            <pc:docMk/>
            <pc:sldMk cId="4020095813" sldId="256"/>
            <ac:spMk id="6" creationId="{6351C7E5-8C50-CC42-90A1-D7A4D9F36546}"/>
          </ac:spMkLst>
        </pc:spChg>
      </pc:sldChg>
    </pc:docChg>
  </pc:docChgLst>
  <pc:docChgLst>
    <pc:chgData name="Burrello, Kelly" userId="80f80a6c-e7fd-4553-b57e-943d39fd1e6c" providerId="ADAL" clId="{2D1D4ABE-5B5C-4FFE-9A84-CAC0C4B11E42}"/>
    <pc:docChg chg="undo custSel addSld delSld modSld sldOrd">
      <pc:chgData name="Burrello, Kelly" userId="80f80a6c-e7fd-4553-b57e-943d39fd1e6c" providerId="ADAL" clId="{2D1D4ABE-5B5C-4FFE-9A84-CAC0C4B11E42}" dt="2024-01-08T20:38:04.549" v="1089"/>
      <pc:docMkLst>
        <pc:docMk/>
      </pc:docMkLst>
      <pc:sldChg chg="addSp delSp modSp mod">
        <pc:chgData name="Burrello, Kelly" userId="80f80a6c-e7fd-4553-b57e-943d39fd1e6c" providerId="ADAL" clId="{2D1D4ABE-5B5C-4FFE-9A84-CAC0C4B11E42}" dt="2024-01-08T20:22:22.405" v="388" actId="1076"/>
        <pc:sldMkLst>
          <pc:docMk/>
          <pc:sldMk cId="666967561" sldId="257"/>
        </pc:sldMkLst>
        <pc:spChg chg="del">
          <ac:chgData name="Burrello, Kelly" userId="80f80a6c-e7fd-4553-b57e-943d39fd1e6c" providerId="ADAL" clId="{2D1D4ABE-5B5C-4FFE-9A84-CAC0C4B11E42}" dt="2024-01-08T20:10:34.258" v="0" actId="478"/>
          <ac:spMkLst>
            <pc:docMk/>
            <pc:sldMk cId="666967561" sldId="257"/>
            <ac:spMk id="2" creationId="{0069C0AF-9858-A04E-94E9-85A4BC3BAE9B}"/>
          </ac:spMkLst>
        </pc:spChg>
        <pc:spChg chg="mod">
          <ac:chgData name="Burrello, Kelly" userId="80f80a6c-e7fd-4553-b57e-943d39fd1e6c" providerId="ADAL" clId="{2D1D4ABE-5B5C-4FFE-9A84-CAC0C4B11E42}" dt="2024-01-08T20:22:22.405" v="388" actId="1076"/>
          <ac:spMkLst>
            <pc:docMk/>
            <pc:sldMk cId="666967561" sldId="257"/>
            <ac:spMk id="3" creationId="{BBD62428-BAD6-9446-BFF3-5C13DE8A605C}"/>
          </ac:spMkLst>
        </pc:spChg>
        <pc:spChg chg="add mod">
          <ac:chgData name="Burrello, Kelly" userId="80f80a6c-e7fd-4553-b57e-943d39fd1e6c" providerId="ADAL" clId="{2D1D4ABE-5B5C-4FFE-9A84-CAC0C4B11E42}" dt="2024-01-08T20:10:42.696" v="4" actId="20577"/>
          <ac:spMkLst>
            <pc:docMk/>
            <pc:sldMk cId="666967561" sldId="257"/>
            <ac:spMk id="7" creationId="{9E0CF63E-E74A-C19A-0D9A-F1E7E1016AAC}"/>
          </ac:spMkLst>
        </pc:spChg>
      </pc:sldChg>
      <pc:sldChg chg="del">
        <pc:chgData name="Burrello, Kelly" userId="80f80a6c-e7fd-4553-b57e-943d39fd1e6c" providerId="ADAL" clId="{2D1D4ABE-5B5C-4FFE-9A84-CAC0C4B11E42}" dt="2024-01-08T20:15:34.106" v="147" actId="47"/>
        <pc:sldMkLst>
          <pc:docMk/>
          <pc:sldMk cId="2356176697" sldId="258"/>
        </pc:sldMkLst>
      </pc:sldChg>
      <pc:sldChg chg="del">
        <pc:chgData name="Burrello, Kelly" userId="80f80a6c-e7fd-4553-b57e-943d39fd1e6c" providerId="ADAL" clId="{2D1D4ABE-5B5C-4FFE-9A84-CAC0C4B11E42}" dt="2024-01-08T20:12:36.568" v="32" actId="47"/>
        <pc:sldMkLst>
          <pc:docMk/>
          <pc:sldMk cId="2589966986" sldId="260"/>
        </pc:sldMkLst>
      </pc:sldChg>
      <pc:sldChg chg="del">
        <pc:chgData name="Burrello, Kelly" userId="80f80a6c-e7fd-4553-b57e-943d39fd1e6c" providerId="ADAL" clId="{2D1D4ABE-5B5C-4FFE-9A84-CAC0C4B11E42}" dt="2024-01-08T20:16:11.607" v="148" actId="47"/>
        <pc:sldMkLst>
          <pc:docMk/>
          <pc:sldMk cId="3311507662" sldId="263"/>
        </pc:sldMkLst>
      </pc:sldChg>
      <pc:sldChg chg="del">
        <pc:chgData name="Burrello, Kelly" userId="80f80a6c-e7fd-4553-b57e-943d39fd1e6c" providerId="ADAL" clId="{2D1D4ABE-5B5C-4FFE-9A84-CAC0C4B11E42}" dt="2024-01-08T20:16:11.607" v="148" actId="47"/>
        <pc:sldMkLst>
          <pc:docMk/>
          <pc:sldMk cId="3606284778" sldId="265"/>
        </pc:sldMkLst>
      </pc:sldChg>
      <pc:sldChg chg="modSp mod">
        <pc:chgData name="Burrello, Kelly" userId="80f80a6c-e7fd-4553-b57e-943d39fd1e6c" providerId="ADAL" clId="{2D1D4ABE-5B5C-4FFE-9A84-CAC0C4B11E42}" dt="2024-01-08T20:13:12.563" v="43" actId="1076"/>
        <pc:sldMkLst>
          <pc:docMk/>
          <pc:sldMk cId="4170286633" sldId="266"/>
        </pc:sldMkLst>
        <pc:spChg chg="mod">
          <ac:chgData name="Burrello, Kelly" userId="80f80a6c-e7fd-4553-b57e-943d39fd1e6c" providerId="ADAL" clId="{2D1D4ABE-5B5C-4FFE-9A84-CAC0C4B11E42}" dt="2024-01-08T20:13:07.756" v="42" actId="20577"/>
          <ac:spMkLst>
            <pc:docMk/>
            <pc:sldMk cId="4170286633" sldId="266"/>
            <ac:spMk id="2" creationId="{EDBD7762-BFE6-4C41-AF9B-EAFECC494B38}"/>
          </ac:spMkLst>
        </pc:spChg>
        <pc:spChg chg="mod">
          <ac:chgData name="Burrello, Kelly" userId="80f80a6c-e7fd-4553-b57e-943d39fd1e6c" providerId="ADAL" clId="{2D1D4ABE-5B5C-4FFE-9A84-CAC0C4B11E42}" dt="2024-01-08T20:13:12.563" v="43" actId="1076"/>
          <ac:spMkLst>
            <pc:docMk/>
            <pc:sldMk cId="4170286633" sldId="266"/>
            <ac:spMk id="4" creationId="{80BFE12B-8B41-8341-9983-592C67D7A296}"/>
          </ac:spMkLst>
        </pc:spChg>
      </pc:sldChg>
      <pc:sldChg chg="del">
        <pc:chgData name="Burrello, Kelly" userId="80f80a6c-e7fd-4553-b57e-943d39fd1e6c" providerId="ADAL" clId="{2D1D4ABE-5B5C-4FFE-9A84-CAC0C4B11E42}" dt="2024-01-08T20:13:16.143" v="44" actId="47"/>
        <pc:sldMkLst>
          <pc:docMk/>
          <pc:sldMk cId="2810099328" sldId="267"/>
        </pc:sldMkLst>
      </pc:sldChg>
      <pc:sldChg chg="del">
        <pc:chgData name="Burrello, Kelly" userId="80f80a6c-e7fd-4553-b57e-943d39fd1e6c" providerId="ADAL" clId="{2D1D4ABE-5B5C-4FFE-9A84-CAC0C4B11E42}" dt="2024-01-08T20:15:34.106" v="147" actId="47"/>
        <pc:sldMkLst>
          <pc:docMk/>
          <pc:sldMk cId="1663123658" sldId="268"/>
        </pc:sldMkLst>
      </pc:sldChg>
      <pc:sldChg chg="del">
        <pc:chgData name="Burrello, Kelly" userId="80f80a6c-e7fd-4553-b57e-943d39fd1e6c" providerId="ADAL" clId="{2D1D4ABE-5B5C-4FFE-9A84-CAC0C4B11E42}" dt="2024-01-08T20:15:34.106" v="147" actId="47"/>
        <pc:sldMkLst>
          <pc:docMk/>
          <pc:sldMk cId="4046808399" sldId="269"/>
        </pc:sldMkLst>
      </pc:sldChg>
      <pc:sldChg chg="modSp add mod">
        <pc:chgData name="Burrello, Kelly" userId="80f80a6c-e7fd-4553-b57e-943d39fd1e6c" providerId="ADAL" clId="{2D1D4ABE-5B5C-4FFE-9A84-CAC0C4B11E42}" dt="2024-01-08T20:35:17.448" v="1044" actId="1076"/>
        <pc:sldMkLst>
          <pc:docMk/>
          <pc:sldMk cId="3284811288" sldId="283"/>
        </pc:sldMkLst>
        <pc:spChg chg="mod">
          <ac:chgData name="Burrello, Kelly" userId="80f80a6c-e7fd-4553-b57e-943d39fd1e6c" providerId="ADAL" clId="{2D1D4ABE-5B5C-4FFE-9A84-CAC0C4B11E42}" dt="2024-01-08T20:35:17.448" v="1044" actId="1076"/>
          <ac:spMkLst>
            <pc:docMk/>
            <pc:sldMk cId="3284811288" sldId="283"/>
            <ac:spMk id="4" creationId="{80BFE12B-8B41-8341-9983-592C67D7A296}"/>
          </ac:spMkLst>
        </pc:spChg>
      </pc:sldChg>
      <pc:sldChg chg="add">
        <pc:chgData name="Burrello, Kelly" userId="80f80a6c-e7fd-4553-b57e-943d39fd1e6c" providerId="ADAL" clId="{2D1D4ABE-5B5C-4FFE-9A84-CAC0C4B11E42}" dt="2024-01-08T20:12:29.726" v="31"/>
        <pc:sldMkLst>
          <pc:docMk/>
          <pc:sldMk cId="418663140" sldId="303"/>
        </pc:sldMkLst>
      </pc:sldChg>
      <pc:sldChg chg="add">
        <pc:chgData name="Burrello, Kelly" userId="80f80a6c-e7fd-4553-b57e-943d39fd1e6c" providerId="ADAL" clId="{2D1D4ABE-5B5C-4FFE-9A84-CAC0C4B11E42}" dt="2024-01-08T20:16:16.122" v="149"/>
        <pc:sldMkLst>
          <pc:docMk/>
          <pc:sldMk cId="2763353848" sldId="985"/>
        </pc:sldMkLst>
      </pc:sldChg>
      <pc:sldChg chg="modSp add mod">
        <pc:chgData name="Burrello, Kelly" userId="80f80a6c-e7fd-4553-b57e-943d39fd1e6c" providerId="ADAL" clId="{2D1D4ABE-5B5C-4FFE-9A84-CAC0C4B11E42}" dt="2024-01-08T20:14:55.180" v="145" actId="113"/>
        <pc:sldMkLst>
          <pc:docMk/>
          <pc:sldMk cId="4015056328" sldId="4544"/>
        </pc:sldMkLst>
        <pc:spChg chg="mod">
          <ac:chgData name="Burrello, Kelly" userId="80f80a6c-e7fd-4553-b57e-943d39fd1e6c" providerId="ADAL" clId="{2D1D4ABE-5B5C-4FFE-9A84-CAC0C4B11E42}" dt="2024-01-08T20:14:55.180" v="145" actId="113"/>
          <ac:spMkLst>
            <pc:docMk/>
            <pc:sldMk cId="4015056328" sldId="4544"/>
            <ac:spMk id="3" creationId="{51096D03-5DB5-B146-BFDC-6193612941BE}"/>
          </ac:spMkLst>
        </pc:spChg>
      </pc:sldChg>
      <pc:sldChg chg="add">
        <pc:chgData name="Burrello, Kelly" userId="80f80a6c-e7fd-4553-b57e-943d39fd1e6c" providerId="ADAL" clId="{2D1D4ABE-5B5C-4FFE-9A84-CAC0C4B11E42}" dt="2024-01-08T20:16:16.122" v="149"/>
        <pc:sldMkLst>
          <pc:docMk/>
          <pc:sldMk cId="1223307786" sldId="4554"/>
        </pc:sldMkLst>
      </pc:sldChg>
      <pc:sldChg chg="add ord">
        <pc:chgData name="Burrello, Kelly" userId="80f80a6c-e7fd-4553-b57e-943d39fd1e6c" providerId="ADAL" clId="{2D1D4ABE-5B5C-4FFE-9A84-CAC0C4B11E42}" dt="2024-01-08T20:38:04.549" v="1089"/>
        <pc:sldMkLst>
          <pc:docMk/>
          <pc:sldMk cId="1998962352" sldId="4561"/>
        </pc:sldMkLst>
      </pc:sldChg>
      <pc:sldChg chg="modSp add mod">
        <pc:chgData name="Burrello, Kelly" userId="80f80a6c-e7fd-4553-b57e-943d39fd1e6c" providerId="ADAL" clId="{2D1D4ABE-5B5C-4FFE-9A84-CAC0C4B11E42}" dt="2024-01-08T20:15:23.296" v="146" actId="1076"/>
        <pc:sldMkLst>
          <pc:docMk/>
          <pc:sldMk cId="866239532" sldId="4577"/>
        </pc:sldMkLst>
        <pc:spChg chg="mod">
          <ac:chgData name="Burrello, Kelly" userId="80f80a6c-e7fd-4553-b57e-943d39fd1e6c" providerId="ADAL" clId="{2D1D4ABE-5B5C-4FFE-9A84-CAC0C4B11E42}" dt="2024-01-08T20:15:23.296" v="146" actId="1076"/>
          <ac:spMkLst>
            <pc:docMk/>
            <pc:sldMk cId="866239532" sldId="4577"/>
            <ac:spMk id="11" creationId="{7CB41FB1-9F6C-570C-3829-0E5AE1EBF84D}"/>
          </ac:spMkLst>
        </pc:spChg>
      </pc:sldChg>
      <pc:sldChg chg="addSp delSp modSp add mod">
        <pc:chgData name="Burrello, Kelly" userId="80f80a6c-e7fd-4553-b57e-943d39fd1e6c" providerId="ADAL" clId="{2D1D4ABE-5B5C-4FFE-9A84-CAC0C4B11E42}" dt="2024-01-08T20:19:45.197" v="305" actId="313"/>
        <pc:sldMkLst>
          <pc:docMk/>
          <pc:sldMk cId="3656670759" sldId="4581"/>
        </pc:sldMkLst>
        <pc:spChg chg="mod">
          <ac:chgData name="Burrello, Kelly" userId="80f80a6c-e7fd-4553-b57e-943d39fd1e6c" providerId="ADAL" clId="{2D1D4ABE-5B5C-4FFE-9A84-CAC0C4B11E42}" dt="2024-01-08T20:16:22.047" v="150" actId="20577"/>
          <ac:spMkLst>
            <pc:docMk/>
            <pc:sldMk cId="3656670759" sldId="4581"/>
            <ac:spMk id="2" creationId="{34CF7E70-D31F-9D40-833A-A48D1C42AD71}"/>
          </ac:spMkLst>
        </pc:spChg>
        <pc:spChg chg="add del mod">
          <ac:chgData name="Burrello, Kelly" userId="80f80a6c-e7fd-4553-b57e-943d39fd1e6c" providerId="ADAL" clId="{2D1D4ABE-5B5C-4FFE-9A84-CAC0C4B11E42}" dt="2024-01-08T20:19:45.197" v="305" actId="313"/>
          <ac:spMkLst>
            <pc:docMk/>
            <pc:sldMk cId="3656670759" sldId="4581"/>
            <ac:spMk id="6" creationId="{B332C649-1814-2387-2D0F-2D94AA8A6A63}"/>
          </ac:spMkLst>
        </pc:spChg>
      </pc:sldChg>
      <pc:sldChg chg="add">
        <pc:chgData name="Burrello, Kelly" userId="80f80a6c-e7fd-4553-b57e-943d39fd1e6c" providerId="ADAL" clId="{2D1D4ABE-5B5C-4FFE-9A84-CAC0C4B11E42}" dt="2024-01-08T20:12:29.726" v="31"/>
        <pc:sldMkLst>
          <pc:docMk/>
          <pc:sldMk cId="515207630" sldId="4584"/>
        </pc:sldMkLst>
      </pc:sldChg>
      <pc:sldChg chg="add">
        <pc:chgData name="Burrello, Kelly" userId="80f80a6c-e7fd-4553-b57e-943d39fd1e6c" providerId="ADAL" clId="{2D1D4ABE-5B5C-4FFE-9A84-CAC0C4B11E42}" dt="2024-01-08T20:12:29.726" v="31"/>
        <pc:sldMkLst>
          <pc:docMk/>
          <pc:sldMk cId="1443007144" sldId="4585"/>
        </pc:sldMkLst>
      </pc:sldChg>
      <pc:sldChg chg="add">
        <pc:chgData name="Burrello, Kelly" userId="80f80a6c-e7fd-4553-b57e-943d39fd1e6c" providerId="ADAL" clId="{2D1D4ABE-5B5C-4FFE-9A84-CAC0C4B11E42}" dt="2024-01-08T20:12:29.726" v="31"/>
        <pc:sldMkLst>
          <pc:docMk/>
          <pc:sldMk cId="2656039024" sldId="4586"/>
        </pc:sldMkLst>
      </pc:sldChg>
      <pc:sldChg chg="add">
        <pc:chgData name="Burrello, Kelly" userId="80f80a6c-e7fd-4553-b57e-943d39fd1e6c" providerId="ADAL" clId="{2D1D4ABE-5B5C-4FFE-9A84-CAC0C4B11E42}" dt="2024-01-08T20:12:29.726" v="31"/>
        <pc:sldMkLst>
          <pc:docMk/>
          <pc:sldMk cId="370503901" sldId="4587"/>
        </pc:sldMkLst>
      </pc:sldChg>
      <pc:sldChg chg="modSp add mod">
        <pc:chgData name="Burrello, Kelly" userId="80f80a6c-e7fd-4553-b57e-943d39fd1e6c" providerId="ADAL" clId="{2D1D4ABE-5B5C-4FFE-9A84-CAC0C4B11E42}" dt="2024-01-08T20:13:43.102" v="57" actId="1037"/>
        <pc:sldMkLst>
          <pc:docMk/>
          <pc:sldMk cId="3726956347" sldId="4588"/>
        </pc:sldMkLst>
        <pc:spChg chg="mod">
          <ac:chgData name="Burrello, Kelly" userId="80f80a6c-e7fd-4553-b57e-943d39fd1e6c" providerId="ADAL" clId="{2D1D4ABE-5B5C-4FFE-9A84-CAC0C4B11E42}" dt="2024-01-08T20:13:22.676" v="45" actId="6549"/>
          <ac:spMkLst>
            <pc:docMk/>
            <pc:sldMk cId="3726956347" sldId="4588"/>
            <ac:spMk id="2" creationId="{7AC52AA2-A9E5-D847-AC96-BD482E6ADB74}"/>
          </ac:spMkLst>
        </pc:spChg>
        <pc:spChg chg="mod">
          <ac:chgData name="Burrello, Kelly" userId="80f80a6c-e7fd-4553-b57e-943d39fd1e6c" providerId="ADAL" clId="{2D1D4ABE-5B5C-4FFE-9A84-CAC0C4B11E42}" dt="2024-01-08T20:13:34.997" v="51" actId="1038"/>
          <ac:spMkLst>
            <pc:docMk/>
            <pc:sldMk cId="3726956347" sldId="4588"/>
            <ac:spMk id="3" creationId="{E04FE20F-D7DD-6142-9350-3848A31AD2AA}"/>
          </ac:spMkLst>
        </pc:spChg>
        <pc:spChg chg="mod">
          <ac:chgData name="Burrello, Kelly" userId="80f80a6c-e7fd-4553-b57e-943d39fd1e6c" providerId="ADAL" clId="{2D1D4ABE-5B5C-4FFE-9A84-CAC0C4B11E42}" dt="2024-01-08T20:13:43.102" v="57" actId="1037"/>
          <ac:spMkLst>
            <pc:docMk/>
            <pc:sldMk cId="3726956347" sldId="4588"/>
            <ac:spMk id="6" creationId="{096DEFA7-2FF0-C046-90AD-01625712665F}"/>
          </ac:spMkLst>
        </pc:spChg>
      </pc:sldChg>
      <pc:sldChg chg="modSp add mod">
        <pc:chgData name="Burrello, Kelly" userId="80f80a6c-e7fd-4553-b57e-943d39fd1e6c" providerId="ADAL" clId="{2D1D4ABE-5B5C-4FFE-9A84-CAC0C4B11E42}" dt="2024-01-08T20:35:39.386" v="1049" actId="403"/>
        <pc:sldMkLst>
          <pc:docMk/>
          <pc:sldMk cId="323294369" sldId="4589"/>
        </pc:sldMkLst>
        <pc:spChg chg="mod">
          <ac:chgData name="Burrello, Kelly" userId="80f80a6c-e7fd-4553-b57e-943d39fd1e6c" providerId="ADAL" clId="{2D1D4ABE-5B5C-4FFE-9A84-CAC0C4B11E42}" dt="2024-01-08T20:35:39.386" v="1049" actId="403"/>
          <ac:spMkLst>
            <pc:docMk/>
            <pc:sldMk cId="323294369" sldId="4589"/>
            <ac:spMk id="5" creationId="{8597EE6A-5231-6E45-83DA-491B9B67F02D}"/>
          </ac:spMkLst>
        </pc:spChg>
      </pc:sldChg>
      <pc:sldChg chg="addSp delSp modSp add mod">
        <pc:chgData name="Burrello, Kelly" userId="80f80a6c-e7fd-4553-b57e-943d39fd1e6c" providerId="ADAL" clId="{2D1D4ABE-5B5C-4FFE-9A84-CAC0C4B11E42}" dt="2024-01-08T20:37:52.645" v="1087" actId="1076"/>
        <pc:sldMkLst>
          <pc:docMk/>
          <pc:sldMk cId="4057510712" sldId="4593"/>
        </pc:sldMkLst>
        <pc:spChg chg="mod">
          <ac:chgData name="Burrello, Kelly" userId="80f80a6c-e7fd-4553-b57e-943d39fd1e6c" providerId="ADAL" clId="{2D1D4ABE-5B5C-4FFE-9A84-CAC0C4B11E42}" dt="2024-01-08T20:37:52.645" v="1087" actId="1076"/>
          <ac:spMkLst>
            <pc:docMk/>
            <pc:sldMk cId="4057510712" sldId="4593"/>
            <ac:spMk id="2" creationId="{5CBFD970-C6C7-A244-8B2C-E877EE542DBC}"/>
          </ac:spMkLst>
        </pc:spChg>
        <pc:spChg chg="del">
          <ac:chgData name="Burrello, Kelly" userId="80f80a6c-e7fd-4553-b57e-943d39fd1e6c" providerId="ADAL" clId="{2D1D4ABE-5B5C-4FFE-9A84-CAC0C4B11E42}" dt="2024-01-08T20:37:28.165" v="1082" actId="478"/>
          <ac:spMkLst>
            <pc:docMk/>
            <pc:sldMk cId="4057510712" sldId="4593"/>
            <ac:spMk id="3" creationId="{3451D65B-3C32-3C4A-A057-AFBEC7F6E942}"/>
          </ac:spMkLst>
        </pc:spChg>
        <pc:spChg chg="mod">
          <ac:chgData name="Burrello, Kelly" userId="80f80a6c-e7fd-4553-b57e-943d39fd1e6c" providerId="ADAL" clId="{2D1D4ABE-5B5C-4FFE-9A84-CAC0C4B11E42}" dt="2024-01-08T20:37:45.877" v="1086" actId="1076"/>
          <ac:spMkLst>
            <pc:docMk/>
            <pc:sldMk cId="4057510712" sldId="4593"/>
            <ac:spMk id="4" creationId="{CE2046E4-10E4-A343-994A-E2F640CF90CB}"/>
          </ac:spMkLst>
        </pc:spChg>
        <pc:spChg chg="add del mod">
          <ac:chgData name="Burrello, Kelly" userId="80f80a6c-e7fd-4553-b57e-943d39fd1e6c" providerId="ADAL" clId="{2D1D4ABE-5B5C-4FFE-9A84-CAC0C4B11E42}" dt="2024-01-08T20:37:34.909" v="1083" actId="478"/>
          <ac:spMkLst>
            <pc:docMk/>
            <pc:sldMk cId="4057510712" sldId="4593"/>
            <ac:spMk id="8" creationId="{6DE4601A-080F-AC27-DEE5-FDFA629E4D5E}"/>
          </ac:spMkLst>
        </pc:spChg>
      </pc:sldChg>
      <pc:sldChg chg="addSp delSp modSp add mod modNotesTx">
        <pc:chgData name="Burrello, Kelly" userId="80f80a6c-e7fd-4553-b57e-943d39fd1e6c" providerId="ADAL" clId="{2D1D4ABE-5B5C-4FFE-9A84-CAC0C4B11E42}" dt="2024-01-08T20:30:57.771" v="851"/>
        <pc:sldMkLst>
          <pc:docMk/>
          <pc:sldMk cId="2597561127" sldId="4594"/>
        </pc:sldMkLst>
        <pc:spChg chg="mod">
          <ac:chgData name="Burrello, Kelly" userId="80f80a6c-e7fd-4553-b57e-943d39fd1e6c" providerId="ADAL" clId="{2D1D4ABE-5B5C-4FFE-9A84-CAC0C4B11E42}" dt="2024-01-08T20:27:52.206" v="825" actId="20577"/>
          <ac:spMkLst>
            <pc:docMk/>
            <pc:sldMk cId="2597561127" sldId="4594"/>
            <ac:spMk id="2" creationId="{34CF7E70-D31F-9D40-833A-A48D1C42AD71}"/>
          </ac:spMkLst>
        </pc:spChg>
        <pc:spChg chg="del">
          <ac:chgData name="Burrello, Kelly" userId="80f80a6c-e7fd-4553-b57e-943d39fd1e6c" providerId="ADAL" clId="{2D1D4ABE-5B5C-4FFE-9A84-CAC0C4B11E42}" dt="2024-01-08T20:27:11.245" v="789" actId="478"/>
          <ac:spMkLst>
            <pc:docMk/>
            <pc:sldMk cId="2597561127" sldId="4594"/>
            <ac:spMk id="3" creationId="{51096D03-5DB5-B146-BFDC-6193612941BE}"/>
          </ac:spMkLst>
        </pc:spChg>
        <pc:spChg chg="mod">
          <ac:chgData name="Burrello, Kelly" userId="80f80a6c-e7fd-4553-b57e-943d39fd1e6c" providerId="ADAL" clId="{2D1D4ABE-5B5C-4FFE-9A84-CAC0C4B11E42}" dt="2024-01-08T20:30:22.445" v="832" actId="14100"/>
          <ac:spMkLst>
            <pc:docMk/>
            <pc:sldMk cId="2597561127" sldId="4594"/>
            <ac:spMk id="6" creationId="{B332C649-1814-2387-2D0F-2D94AA8A6A63}"/>
          </ac:spMkLst>
        </pc:spChg>
        <pc:spChg chg="add del mod">
          <ac:chgData name="Burrello, Kelly" userId="80f80a6c-e7fd-4553-b57e-943d39fd1e6c" providerId="ADAL" clId="{2D1D4ABE-5B5C-4FFE-9A84-CAC0C4B11E42}" dt="2024-01-08T20:27:14.846" v="790" actId="478"/>
          <ac:spMkLst>
            <pc:docMk/>
            <pc:sldMk cId="2597561127" sldId="4594"/>
            <ac:spMk id="8" creationId="{2E484FEE-3A00-35F4-AC74-8688C75659B0}"/>
          </ac:spMkLst>
        </pc:spChg>
        <pc:picChg chg="add mod">
          <ac:chgData name="Burrello, Kelly" userId="80f80a6c-e7fd-4553-b57e-943d39fd1e6c" providerId="ADAL" clId="{2D1D4ABE-5B5C-4FFE-9A84-CAC0C4B11E42}" dt="2024-01-08T20:30:29.361" v="835" actId="1076"/>
          <ac:picMkLst>
            <pc:docMk/>
            <pc:sldMk cId="2597561127" sldId="4594"/>
            <ac:picMk id="1026" creationId="{4497E9A0-7ABF-11DF-A490-DE7EA4E7FA26}"/>
          </ac:picMkLst>
        </pc:picChg>
      </pc:sldChg>
      <pc:sldChg chg="modSp add mod">
        <pc:chgData name="Burrello, Kelly" userId="80f80a6c-e7fd-4553-b57e-943d39fd1e6c" providerId="ADAL" clId="{2D1D4ABE-5B5C-4FFE-9A84-CAC0C4B11E42}" dt="2024-01-08T20:35:25.404" v="1048" actId="1036"/>
        <pc:sldMkLst>
          <pc:docMk/>
          <pc:sldMk cId="3556378050" sldId="4595"/>
        </pc:sldMkLst>
        <pc:spChg chg="mod">
          <ac:chgData name="Burrello, Kelly" userId="80f80a6c-e7fd-4553-b57e-943d39fd1e6c" providerId="ADAL" clId="{2D1D4ABE-5B5C-4FFE-9A84-CAC0C4B11E42}" dt="2024-01-08T20:34:44.861" v="1041" actId="403"/>
          <ac:spMkLst>
            <pc:docMk/>
            <pc:sldMk cId="3556378050" sldId="4595"/>
            <ac:spMk id="2" creationId="{EDBD7762-BFE6-4C41-AF9B-EAFECC494B38}"/>
          </ac:spMkLst>
        </pc:spChg>
        <pc:spChg chg="mod">
          <ac:chgData name="Burrello, Kelly" userId="80f80a6c-e7fd-4553-b57e-943d39fd1e6c" providerId="ADAL" clId="{2D1D4ABE-5B5C-4FFE-9A84-CAC0C4B11E42}" dt="2024-01-08T20:35:25.404" v="1048" actId="1036"/>
          <ac:spMkLst>
            <pc:docMk/>
            <pc:sldMk cId="3556378050" sldId="4595"/>
            <ac:spMk id="4" creationId="{80BFE12B-8B41-8341-9983-592C67D7A296}"/>
          </ac:spMkLst>
        </pc:spChg>
      </pc:sldChg>
      <pc:sldChg chg="modSp add mod">
        <pc:chgData name="Burrello, Kelly" userId="80f80a6c-e7fd-4553-b57e-943d39fd1e6c" providerId="ADAL" clId="{2D1D4ABE-5B5C-4FFE-9A84-CAC0C4B11E42}" dt="2024-01-08T20:35:05.950" v="1043" actId="1076"/>
        <pc:sldMkLst>
          <pc:docMk/>
          <pc:sldMk cId="1931351152" sldId="4596"/>
        </pc:sldMkLst>
        <pc:spChg chg="mod">
          <ac:chgData name="Burrello, Kelly" userId="80f80a6c-e7fd-4553-b57e-943d39fd1e6c" providerId="ADAL" clId="{2D1D4ABE-5B5C-4FFE-9A84-CAC0C4B11E42}" dt="2024-01-08T20:34:57.725" v="1042" actId="403"/>
          <ac:spMkLst>
            <pc:docMk/>
            <pc:sldMk cId="1931351152" sldId="4596"/>
            <ac:spMk id="2" creationId="{EDBD7762-BFE6-4C41-AF9B-EAFECC494B38}"/>
          </ac:spMkLst>
        </pc:spChg>
        <pc:spChg chg="mod">
          <ac:chgData name="Burrello, Kelly" userId="80f80a6c-e7fd-4553-b57e-943d39fd1e6c" providerId="ADAL" clId="{2D1D4ABE-5B5C-4FFE-9A84-CAC0C4B11E42}" dt="2024-01-08T20:35:05.950" v="1043" actId="1076"/>
          <ac:spMkLst>
            <pc:docMk/>
            <pc:sldMk cId="1931351152" sldId="4596"/>
            <ac:spMk id="4" creationId="{80BFE12B-8B41-8341-9983-592C67D7A296}"/>
          </ac:spMkLst>
        </pc:spChg>
      </pc:sldChg>
      <pc:sldChg chg="addSp delSp modSp add mod modNotesTx">
        <pc:chgData name="Burrello, Kelly" userId="80f80a6c-e7fd-4553-b57e-943d39fd1e6c" providerId="ADAL" clId="{2D1D4ABE-5B5C-4FFE-9A84-CAC0C4B11E42}" dt="2024-01-08T20:34:30.895" v="1040" actId="404"/>
        <pc:sldMkLst>
          <pc:docMk/>
          <pc:sldMk cId="2799671768" sldId="4597"/>
        </pc:sldMkLst>
        <pc:spChg chg="mod">
          <ac:chgData name="Burrello, Kelly" userId="80f80a6c-e7fd-4553-b57e-943d39fd1e6c" providerId="ADAL" clId="{2D1D4ABE-5B5C-4FFE-9A84-CAC0C4B11E42}" dt="2024-01-08T20:34:30.895" v="1040" actId="404"/>
          <ac:spMkLst>
            <pc:docMk/>
            <pc:sldMk cId="2799671768" sldId="4597"/>
            <ac:spMk id="2" creationId="{34CF7E70-D31F-9D40-833A-A48D1C42AD71}"/>
          </ac:spMkLst>
        </pc:spChg>
        <pc:spChg chg="del">
          <ac:chgData name="Burrello, Kelly" userId="80f80a6c-e7fd-4553-b57e-943d39fd1e6c" providerId="ADAL" clId="{2D1D4ABE-5B5C-4FFE-9A84-CAC0C4B11E42}" dt="2024-01-08T20:33:55.677" v="971" actId="478"/>
          <ac:spMkLst>
            <pc:docMk/>
            <pc:sldMk cId="2799671768" sldId="4597"/>
            <ac:spMk id="3" creationId="{51096D03-5DB5-B146-BFDC-6193612941BE}"/>
          </ac:spMkLst>
        </pc:spChg>
        <pc:spChg chg="mod">
          <ac:chgData name="Burrello, Kelly" userId="80f80a6c-e7fd-4553-b57e-943d39fd1e6c" providerId="ADAL" clId="{2D1D4ABE-5B5C-4FFE-9A84-CAC0C4B11E42}" dt="2024-01-08T20:34:08.598" v="982" actId="1076"/>
          <ac:spMkLst>
            <pc:docMk/>
            <pc:sldMk cId="2799671768" sldId="4597"/>
            <ac:spMk id="6" creationId="{B332C649-1814-2387-2D0F-2D94AA8A6A63}"/>
          </ac:spMkLst>
        </pc:spChg>
        <pc:spChg chg="add del mod">
          <ac:chgData name="Burrello, Kelly" userId="80f80a6c-e7fd-4553-b57e-943d39fd1e6c" providerId="ADAL" clId="{2D1D4ABE-5B5C-4FFE-9A84-CAC0C4B11E42}" dt="2024-01-08T20:33:59.944" v="972" actId="478"/>
          <ac:spMkLst>
            <pc:docMk/>
            <pc:sldMk cId="2799671768" sldId="4597"/>
            <ac:spMk id="8" creationId="{88D50C93-71E2-78E1-2E8D-7A768C2C279C}"/>
          </ac:spMkLst>
        </pc:spChg>
      </pc:sldChg>
    </pc:docChg>
  </pc:docChgLst>
  <pc:docChgLst>
    <pc:chgData name="Harmon, Flora" userId="7855a7f8-24db-4c55-8ea8-09e23d95d0fc" providerId="ADAL" clId="{5410B863-F2EC-4147-ACD9-07DB8ED58DED}"/>
    <pc:docChg chg="modSld">
      <pc:chgData name="Harmon, Flora" userId="7855a7f8-24db-4c55-8ea8-09e23d95d0fc" providerId="ADAL" clId="{5410B863-F2EC-4147-ACD9-07DB8ED58DED}" dt="2023-12-27T00:45:20.776" v="3" actId="1076"/>
      <pc:docMkLst>
        <pc:docMk/>
      </pc:docMkLst>
      <pc:sldChg chg="modSp mod">
        <pc:chgData name="Harmon, Flora" userId="7855a7f8-24db-4c55-8ea8-09e23d95d0fc" providerId="ADAL" clId="{5410B863-F2EC-4147-ACD9-07DB8ED58DED}" dt="2023-12-27T00:45:20.776" v="3" actId="1076"/>
        <pc:sldMkLst>
          <pc:docMk/>
          <pc:sldMk cId="2810099328" sldId="267"/>
        </pc:sldMkLst>
        <pc:spChg chg="mod">
          <ac:chgData name="Harmon, Flora" userId="7855a7f8-24db-4c55-8ea8-09e23d95d0fc" providerId="ADAL" clId="{5410B863-F2EC-4147-ACD9-07DB8ED58DED}" dt="2023-12-27T00:45:20.776" v="3" actId="1076"/>
          <ac:spMkLst>
            <pc:docMk/>
            <pc:sldMk cId="2810099328" sldId="267"/>
            <ac:spMk id="3" creationId="{FC10F212-5F22-6826-882C-9085A4DC46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61098-8E36-BC40-AB41-A4F0A5F7244D}" type="datetimeFigureOut">
              <a:rPr lang="en-US" smtClean="0"/>
              <a:t>1/25/2024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40619-EF92-C248-91FA-8621102DF8AB}" type="slidenum">
              <a:rPr lang="en-US" smtClean="0"/>
              <a:t>‹#›</a:t>
            </a:fld>
            <a:endParaRPr lang="en-US"/>
          </a:p>
        </p:txBody>
      </p:sp>
    </p:spTree>
    <p:extLst>
      <p:ext uri="{BB962C8B-B14F-4D97-AF65-F5344CB8AC3E}">
        <p14:creationId xmlns:p14="http://schemas.microsoft.com/office/powerpoint/2010/main" val="61470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540619-EF92-C248-91FA-8621102DF8AB}" type="slidenum">
              <a:rPr lang="en-US" smtClean="0"/>
              <a:t>5</a:t>
            </a:fld>
            <a:endParaRPr lang="en-US"/>
          </a:p>
        </p:txBody>
      </p:sp>
    </p:spTree>
    <p:extLst>
      <p:ext uri="{BB962C8B-B14F-4D97-AF65-F5344CB8AC3E}">
        <p14:creationId xmlns:p14="http://schemas.microsoft.com/office/powerpoint/2010/main" val="1782788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ea typeface="Calibri"/>
                <a:cs typeface="Calibri"/>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ea typeface="Calibri"/>
                <a:cs typeface="Calibri"/>
              </a:rPr>
              <a:t>Professional Development on Culturally Responsive Instruction</a:t>
            </a:r>
            <a:r>
              <a:rPr lang="en-US">
                <a:ea typeface="Calibri"/>
                <a:cs typeface="Calibri"/>
              </a:rPr>
              <a:t>:  </a:t>
            </a:r>
            <a:r>
              <a:rPr lang="en-US" sz="1200" i="0">
                <a:effectLst/>
              </a:rPr>
              <a:t>This core component sets the foundation for all other work in Ready Set Succeed. Preschool and kindergarten educators and school leaders will complete PD with an improved understanding of th</a:t>
            </a:r>
            <a:r>
              <a:rPr lang="en-US" sz="1200"/>
              <a:t>e link between racial </a:t>
            </a:r>
            <a:r>
              <a:rPr lang="en-US" sz="1200" i="0">
                <a:effectLst/>
              </a:rPr>
              <a:t>systems of oppression, implicit biases, and culturally responsive Instruction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rPr>
              <a:t>Building Bridges: </a:t>
            </a:r>
            <a:r>
              <a:rPr lang="en-US" sz="1200">
                <a:solidFill>
                  <a:srgbClr val="1C252D"/>
                </a:solidFill>
                <a:effectLst/>
                <a:ea typeface="Calibri"/>
                <a:cs typeface="Times New Roman"/>
              </a:rPr>
              <a:t>Four meetings</a:t>
            </a:r>
            <a:r>
              <a:rPr lang="en-US" sz="1200" strike="sngStrike">
                <a:solidFill>
                  <a:srgbClr val="1C252D"/>
                </a:solidFill>
                <a:effectLst/>
                <a:ea typeface="Calibri"/>
                <a:cs typeface="Times New Roman"/>
              </a:rPr>
              <a:t> </a:t>
            </a:r>
            <a:r>
              <a:rPr lang="en-US" sz="1200">
                <a:solidFill>
                  <a:srgbClr val="1C252D"/>
                </a:solidFill>
                <a:effectLst/>
                <a:ea typeface="Calibri"/>
                <a:cs typeface="Times New Roman"/>
              </a:rPr>
              <a:t>of educators and school leaders across Flint to break down silos and create common goals and shared understanding between PreK and Kindergarten educators.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rPr>
              <a:t>Family Visits: </a:t>
            </a:r>
            <a:r>
              <a:rPr lang="en-US" sz="1200" b="0" i="0">
                <a:solidFill>
                  <a:srgbClr val="1C252D"/>
                </a:solidFill>
                <a:effectLst/>
              </a:rPr>
              <a:t>Support strong home–school connections by partnering with families as experts in their children’s education. This includes sharing real-time information about the children’s development and co-creating educational goals.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rPr>
              <a:t>Buddy Visits: </a:t>
            </a:r>
            <a:r>
              <a:rPr lang="en-US" sz="1200" b="0" i="0">
                <a:solidFill>
                  <a:srgbClr val="1C252D"/>
                </a:solidFill>
                <a:effectLst/>
              </a:rPr>
              <a:t>Preschool children will be paired with </a:t>
            </a:r>
            <a:r>
              <a:rPr lang="en-US" sz="1200" b="0" i="0">
                <a:solidFill>
                  <a:srgbClr val="000000"/>
                </a:solidFill>
                <a:effectLst/>
              </a:rPr>
              <a:t>classroom buddies in Kindergarten to help them become familiar with the elementary school experience.</a:t>
            </a:r>
            <a:endParaRPr lang="en-US" sz="120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rPr>
              <a:t>Direct Family Engagement &amp; Advocacy Activities: </a:t>
            </a:r>
            <a:r>
              <a:rPr lang="en-US" sz="1200">
                <a:solidFill>
                  <a:srgbClr val="1C252D"/>
                </a:solidFill>
                <a:effectLst/>
                <a:ea typeface="Calibri"/>
                <a:cs typeface="Times New Roman"/>
              </a:rPr>
              <a:t>Meetings to strengthen the </a:t>
            </a:r>
            <a:r>
              <a:rPr lang="en-US" sz="1200" b="0" i="0">
                <a:solidFill>
                  <a:srgbClr val="1C252D"/>
                </a:solidFill>
                <a:effectLst/>
              </a:rPr>
              <a:t>educational advocacy skills of families and caregivers to better support their children as they transition into kindergarten and throughout their educational career.</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effectLst/>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a typeface="Calibri"/>
              <a:cs typeface="Arial"/>
            </a:endParaRPr>
          </a:p>
        </p:txBody>
      </p:sp>
      <p:sp>
        <p:nvSpPr>
          <p:cNvPr id="4" name="Slide Number Placeholder 3"/>
          <p:cNvSpPr>
            <a:spLocks noGrp="1"/>
          </p:cNvSpPr>
          <p:nvPr>
            <p:ph type="sldNum" sz="quarter" idx="5"/>
          </p:nvPr>
        </p:nvSpPr>
        <p:spPr/>
        <p:txBody>
          <a:bodyPr/>
          <a:lstStyle/>
          <a:p>
            <a:fld id="{41540619-EF92-C248-91FA-8621102DF8AB}" type="slidenum">
              <a:rPr lang="en-US" smtClean="0"/>
              <a:t>7</a:t>
            </a:fld>
            <a:endParaRPr lang="en-US"/>
          </a:p>
        </p:txBody>
      </p:sp>
    </p:spTree>
    <p:extLst>
      <p:ext uri="{BB962C8B-B14F-4D97-AF65-F5344CB8AC3E}">
        <p14:creationId xmlns:p14="http://schemas.microsoft.com/office/powerpoint/2010/main" val="190192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200"/>
              </a:spcBef>
              <a:spcAft>
                <a:spcPts val="300"/>
              </a:spcAft>
            </a:pPr>
            <a:r>
              <a:rPr lang="en-US" sz="1800" b="0">
                <a:solidFill>
                  <a:srgbClr val="00507F"/>
                </a:solidFill>
                <a:effectLst/>
                <a:latin typeface="Calibri" panose="020F0502020204030204" pitchFamily="34" charset="0"/>
                <a:ea typeface="Times New Roman" panose="02020603050405020304" pitchFamily="18" charset="0"/>
                <a:cs typeface="Times New Roman" panose="02020603050405020304" pitchFamily="18" charset="0"/>
              </a:rPr>
              <a:t>Ready Set Succeed is a community-wide, relationship-based approach to improve preschool to kindergarten transitions for Black children and their families in Flint. The initiative includes six components strategically created to engage all important adults in a student’s life—community partners, families, educators, school leaders— as well as the students themselves, to all be ready for the kindergarten transition.  </a:t>
            </a:r>
            <a:endParaRPr lang="en-US" sz="1800" b="1">
              <a:solidFill>
                <a:srgbClr val="00507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300"/>
              </a:spcAft>
            </a:pPr>
            <a:r>
              <a:rPr lang="en-US" sz="1800" b="1">
                <a:solidFill>
                  <a:srgbClr val="1C252D"/>
                </a:solidFill>
                <a:effectLst/>
                <a:latin typeface="Calibri" panose="020F0502020204030204" pitchFamily="34" charset="0"/>
                <a:ea typeface="Calibri" panose="020F0502020204030204" pitchFamily="34" charset="0"/>
                <a:cs typeface="Calibri" panose="020F0502020204030204" pitchFamily="34" charset="0"/>
              </a:rPr>
              <a:t>The overarching goal of Ready Set Succeed is to improve kindergarten transitions in Flint, with a focus on racial equity.</a:t>
            </a:r>
            <a:endParaRPr lang="en-US" sz="18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1200"/>
              </a:spcBef>
              <a:spcAft>
                <a:spcPts val="300"/>
              </a:spcAft>
            </a:pPr>
            <a:r>
              <a:rPr lang="en-US" sz="1800" b="0">
                <a:solidFill>
                  <a:srgbClr val="00507F"/>
                </a:solidFill>
                <a:effectLst/>
                <a:latin typeface="Calibri" panose="020F0502020204030204" pitchFamily="34" charset="0"/>
                <a:ea typeface="Times New Roman" panose="02020603050405020304" pitchFamily="18" charset="0"/>
                <a:cs typeface="Times New Roman" panose="02020603050405020304" pitchFamily="18" charset="0"/>
              </a:rPr>
              <a:t>To achieve this goal, </a:t>
            </a:r>
            <a:r>
              <a:rPr lang="en-US" sz="1800" b="0">
                <a:solidFill>
                  <a:srgbClr val="00507F"/>
                </a:solidFill>
                <a:effectLst/>
                <a:latin typeface="Calibri" panose="020F0502020204030204" pitchFamily="34" charset="0"/>
                <a:ea typeface="Calibri" panose="020F0502020204030204" pitchFamily="34" charset="0"/>
                <a:cs typeface="Calibri" panose="020F0502020204030204" pitchFamily="34" charset="0"/>
              </a:rPr>
              <a:t>Ready Set Succeed includes six components to strengthen relationships between kindergarten and preschool educators, help families navigate the kindergarten transition, familiarize scholars with the kindergarten environment, and address issue of racial bias against Black children head-on. </a:t>
            </a:r>
            <a:r>
              <a:rPr lang="en-US" sz="1800" b="0">
                <a:solidFill>
                  <a:srgbClr val="00507F"/>
                </a:solidFill>
                <a:effectLst/>
                <a:latin typeface="Calibri" panose="020F0502020204030204" pitchFamily="34" charset="0"/>
                <a:ea typeface="Times New Roman" panose="02020603050405020304" pitchFamily="18" charset="0"/>
                <a:cs typeface="Times New Roman" panose="02020603050405020304" pitchFamily="18" charset="0"/>
              </a:rPr>
              <a:t>Each components provides tailored content to the major partners in a child’s life and education.  </a:t>
            </a:r>
            <a:r>
              <a:rPr lang="en-US" sz="1800" b="0">
                <a:solidFill>
                  <a:srgbClr val="00507F"/>
                </a:solidFill>
                <a:effectLst/>
                <a:latin typeface="Calibri" panose="020F0502020204030204" pitchFamily="34" charset="0"/>
                <a:ea typeface="Calibri" panose="020F0502020204030204" pitchFamily="34" charset="0"/>
                <a:cs typeface="Calibri" panose="020F0502020204030204" pitchFamily="34" charset="0"/>
              </a:rPr>
              <a:t>The six core components will together transform kindergarten transitions for students in Flint.</a:t>
            </a:r>
            <a:endParaRPr lang="en-US" sz="1800" b="1">
              <a:solidFill>
                <a:srgbClr val="00507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300"/>
              </a:spcAft>
            </a:pPr>
            <a:r>
              <a:rPr lang="en-US" sz="1800">
                <a:solidFill>
                  <a:srgbClr val="1C252D"/>
                </a:solidFill>
                <a:effectLst/>
                <a:latin typeface="Calibri" panose="020F0502020204030204" pitchFamily="34" charset="0"/>
                <a:ea typeface="Calibri" panose="020F0502020204030204" pitchFamily="34" charset="0"/>
                <a:cs typeface="Calibri" panose="020F0502020204030204" pitchFamily="34" charset="0"/>
              </a:rPr>
              <a:t> </a:t>
            </a:r>
            <a:endParaRPr lang="en-US" sz="18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1540619-EF92-C248-91FA-8621102DF8AB}" type="slidenum">
              <a:rPr lang="en-US" smtClean="0"/>
              <a:t>8</a:t>
            </a:fld>
            <a:endParaRPr lang="en-US"/>
          </a:p>
        </p:txBody>
      </p:sp>
    </p:spTree>
    <p:extLst>
      <p:ext uri="{BB962C8B-B14F-4D97-AF65-F5344CB8AC3E}">
        <p14:creationId xmlns:p14="http://schemas.microsoft.com/office/powerpoint/2010/main" val="244827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540619-EF92-C248-91FA-8621102DF8AB}" type="slidenum">
              <a:rPr lang="en-US" smtClean="0"/>
              <a:t>9</a:t>
            </a:fld>
            <a:endParaRPr lang="en-US"/>
          </a:p>
        </p:txBody>
      </p:sp>
    </p:spTree>
    <p:extLst>
      <p:ext uri="{BB962C8B-B14F-4D97-AF65-F5344CB8AC3E}">
        <p14:creationId xmlns:p14="http://schemas.microsoft.com/office/powerpoint/2010/main" val="1099816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40619-EF92-C248-91FA-8621102DF8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715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Source:  https://www.independent.com/2019/05/18/seeking-help-is-a-sign-of-strength/</a:t>
            </a:r>
          </a:p>
        </p:txBody>
      </p:sp>
      <p:sp>
        <p:nvSpPr>
          <p:cNvPr id="4" name="Slide Number Placeholder 3"/>
          <p:cNvSpPr>
            <a:spLocks noGrp="1"/>
          </p:cNvSpPr>
          <p:nvPr>
            <p:ph type="sldNum" sz="quarter" idx="5"/>
          </p:nvPr>
        </p:nvSpPr>
        <p:spPr/>
        <p:txBody>
          <a:bodyPr/>
          <a:lstStyle/>
          <a:p>
            <a:fld id="{41540619-EF92-C248-91FA-8621102DF8AB}" type="slidenum">
              <a:rPr lang="en-US" smtClean="0"/>
              <a:t>16</a:t>
            </a:fld>
            <a:endParaRPr lang="en-US"/>
          </a:p>
        </p:txBody>
      </p:sp>
    </p:spTree>
    <p:extLst>
      <p:ext uri="{BB962C8B-B14F-4D97-AF65-F5344CB8AC3E}">
        <p14:creationId xmlns:p14="http://schemas.microsoft.com/office/powerpoint/2010/main" val="1451549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List organizations and representatives here</a:t>
            </a:r>
          </a:p>
        </p:txBody>
      </p:sp>
      <p:sp>
        <p:nvSpPr>
          <p:cNvPr id="4" name="Slide Number Placeholder 3"/>
          <p:cNvSpPr>
            <a:spLocks noGrp="1"/>
          </p:cNvSpPr>
          <p:nvPr>
            <p:ph type="sldNum" sz="quarter" idx="5"/>
          </p:nvPr>
        </p:nvSpPr>
        <p:spPr/>
        <p:txBody>
          <a:bodyPr/>
          <a:lstStyle/>
          <a:p>
            <a:fld id="{41540619-EF92-C248-91FA-8621102DF8AB}" type="slidenum">
              <a:rPr lang="en-US" smtClean="0"/>
              <a:t>18</a:t>
            </a:fld>
            <a:endParaRPr lang="en-US"/>
          </a:p>
        </p:txBody>
      </p:sp>
    </p:spTree>
    <p:extLst>
      <p:ext uri="{BB962C8B-B14F-4D97-AF65-F5344CB8AC3E}">
        <p14:creationId xmlns:p14="http://schemas.microsoft.com/office/powerpoint/2010/main" val="2333251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C252D"/>
                </a:solidFill>
                <a:cs typeface="Calibri"/>
              </a:rPr>
              <a:t>Session 7:  	Cultural Competence in Early Childhood Education ( IS THIS GOING TO BE BUILT OUT?)</a:t>
            </a:r>
            <a:endParaRPr lang="en-US" sz="1200" dirty="0"/>
          </a:p>
        </p:txBody>
      </p:sp>
      <p:sp>
        <p:nvSpPr>
          <p:cNvPr id="4" name="Slide Number Placeholder 3"/>
          <p:cNvSpPr>
            <a:spLocks noGrp="1"/>
          </p:cNvSpPr>
          <p:nvPr>
            <p:ph type="sldNum" sz="quarter" idx="5"/>
          </p:nvPr>
        </p:nvSpPr>
        <p:spPr/>
        <p:txBody>
          <a:bodyPr/>
          <a:lstStyle/>
          <a:p>
            <a:fld id="{41540619-EF92-C248-91FA-8621102DF8AB}" type="slidenum">
              <a:rPr lang="en-US" smtClean="0"/>
              <a:t>20</a:t>
            </a:fld>
            <a:endParaRPr lang="en-US"/>
          </a:p>
        </p:txBody>
      </p:sp>
    </p:spTree>
    <p:extLst>
      <p:ext uri="{BB962C8B-B14F-4D97-AF65-F5344CB8AC3E}">
        <p14:creationId xmlns:p14="http://schemas.microsoft.com/office/powerpoint/2010/main" val="2075310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779425" y="2409026"/>
            <a:ext cx="4081941" cy="1413164"/>
          </a:xfrm>
        </p:spPr>
        <p:txBody>
          <a:bodyPr anchor="ctr">
            <a:noAutofit/>
          </a:bodyPr>
          <a:lstStyle>
            <a:lvl1pPr marL="0" indent="0">
              <a:buNone/>
              <a:defRPr sz="5400" b="1" i="0">
                <a:ln w="15875">
                  <a:solidFill>
                    <a:srgbClr val="00BBB4"/>
                  </a:solidFill>
                </a:ln>
                <a:solidFill>
                  <a:srgbClr val="00BBB4"/>
                </a:solidFill>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BUILDING BRIDGES:</a:t>
            </a:r>
            <a:endParaRPr lang="en-US"/>
          </a:p>
        </p:txBody>
      </p:sp>
      <p:pic>
        <p:nvPicPr>
          <p:cNvPr id="17" name="Picture 16">
            <a:extLst>
              <a:ext uri="{FF2B5EF4-FFF2-40B4-BE49-F238E27FC236}">
                <a16:creationId xmlns:a16="http://schemas.microsoft.com/office/drawing/2014/main" id="{1976178A-F188-DF46-925F-9A73C19AF354}"/>
              </a:ext>
            </a:extLst>
          </p:cNvPr>
          <p:cNvPicPr>
            <a:picLocks noChangeAspect="1"/>
          </p:cNvPicPr>
          <p:nvPr userDrawn="1"/>
        </p:nvPicPr>
        <p:blipFill rotWithShape="1">
          <a:blip r:embed="rId3"/>
          <a:srcRect t="35909" b="35526"/>
          <a:stretch/>
        </p:blipFill>
        <p:spPr>
          <a:xfrm>
            <a:off x="3090909" y="465188"/>
            <a:ext cx="1993709" cy="569498"/>
          </a:xfrm>
          <a:prstGeom prst="rect">
            <a:avLst/>
          </a:prstGeom>
        </p:spPr>
      </p:pic>
      <p:pic>
        <p:nvPicPr>
          <p:cNvPr id="18" name="Picture 17">
            <a:extLst>
              <a:ext uri="{FF2B5EF4-FFF2-40B4-BE49-F238E27FC236}">
                <a16:creationId xmlns:a16="http://schemas.microsoft.com/office/drawing/2014/main" id="{D57151D9-E3D4-EE4E-9DFC-2C6F12BD2945}"/>
              </a:ext>
            </a:extLst>
          </p:cNvPr>
          <p:cNvPicPr>
            <a:picLocks noChangeAspect="1"/>
          </p:cNvPicPr>
          <p:nvPr userDrawn="1"/>
        </p:nvPicPr>
        <p:blipFill>
          <a:blip r:embed="rId4"/>
          <a:stretch>
            <a:fillRect/>
          </a:stretch>
        </p:blipFill>
        <p:spPr>
          <a:xfrm>
            <a:off x="779426" y="465188"/>
            <a:ext cx="1951265" cy="573902"/>
          </a:xfrm>
          <a:prstGeom prst="rect">
            <a:avLst/>
          </a:prstGeom>
        </p:spPr>
      </p:pic>
      <p:sp>
        <p:nvSpPr>
          <p:cNvPr id="23" name="Text Placeholder 9">
            <a:extLst>
              <a:ext uri="{FF2B5EF4-FFF2-40B4-BE49-F238E27FC236}">
                <a16:creationId xmlns:a16="http://schemas.microsoft.com/office/drawing/2014/main" id="{2C2DB3F7-2FB6-B247-BBBD-03A6321A5049}"/>
              </a:ext>
            </a:extLst>
          </p:cNvPr>
          <p:cNvSpPr>
            <a:spLocks noGrp="1"/>
          </p:cNvSpPr>
          <p:nvPr>
            <p:ph type="body" sz="quarter" idx="11" hasCustomPrompt="1"/>
          </p:nvPr>
        </p:nvSpPr>
        <p:spPr>
          <a:xfrm>
            <a:off x="779426" y="3928574"/>
            <a:ext cx="3997846" cy="332509"/>
          </a:xfrm>
        </p:spPr>
        <p:txBody>
          <a:bodyPr anchor="ctr">
            <a:noAutofit/>
          </a:bodyPr>
          <a:lstStyle>
            <a:lvl1pPr marL="0" indent="0">
              <a:buNone/>
              <a:defRPr sz="2000" b="1" i="0">
                <a:solidFill>
                  <a:schemeClr val="tx1">
                    <a:lumMod val="95000"/>
                    <a:lumOff val="5000"/>
                  </a:schemeClr>
                </a:solidFill>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BUILDING RELATIONSHIPS</a:t>
            </a:r>
            <a:endParaRPr lang="en-US"/>
          </a:p>
        </p:txBody>
      </p:sp>
      <p:sp>
        <p:nvSpPr>
          <p:cNvPr id="25" name="SmartArt Placeholder 2">
            <a:extLst>
              <a:ext uri="{FF2B5EF4-FFF2-40B4-BE49-F238E27FC236}">
                <a16:creationId xmlns:a16="http://schemas.microsoft.com/office/drawing/2014/main" id="{1986EE8A-9B9C-E14B-A978-BA02F6340A34}"/>
              </a:ext>
            </a:extLst>
          </p:cNvPr>
          <p:cNvSpPr>
            <a:spLocks noGrp="1"/>
          </p:cNvSpPr>
          <p:nvPr>
            <p:ph type="dgm" sz="quarter" idx="13"/>
          </p:nvPr>
        </p:nvSpPr>
        <p:spPr>
          <a:xfrm>
            <a:off x="811510" y="4367466"/>
            <a:ext cx="2479273" cy="50175"/>
          </a:xfrm>
          <a:prstGeom prst="roundRect">
            <a:avLst>
              <a:gd name="adj" fmla="val 50000"/>
            </a:avLst>
          </a:prstGeom>
          <a:solidFill>
            <a:srgbClr val="A8426B"/>
          </a:solidFill>
        </p:spPr>
        <p:txBody>
          <a:bodyPr/>
          <a:lstStyle>
            <a:lvl1pPr>
              <a:defRPr>
                <a:noFill/>
              </a:defRPr>
            </a:lvl1pPr>
          </a:lstStyle>
          <a:p>
            <a:r>
              <a:rPr lang="en-US"/>
              <a:t>Click icon to add SmartArt graphic</a:t>
            </a:r>
          </a:p>
        </p:txBody>
      </p:sp>
      <p:sp>
        <p:nvSpPr>
          <p:cNvPr id="28" name="Text Placeholder 11">
            <a:extLst>
              <a:ext uri="{FF2B5EF4-FFF2-40B4-BE49-F238E27FC236}">
                <a16:creationId xmlns:a16="http://schemas.microsoft.com/office/drawing/2014/main" id="{8052AC6E-846E-9842-8385-65E34E759335}"/>
              </a:ext>
            </a:extLst>
          </p:cNvPr>
          <p:cNvSpPr>
            <a:spLocks noGrp="1"/>
          </p:cNvSpPr>
          <p:nvPr>
            <p:ph type="body" sz="quarter" idx="12" hasCustomPrompt="1"/>
          </p:nvPr>
        </p:nvSpPr>
        <p:spPr>
          <a:xfrm>
            <a:off x="779426" y="4524025"/>
            <a:ext cx="4394458" cy="305334"/>
          </a:xfrm>
        </p:spPr>
        <p:txBody>
          <a:bodyPr anchor="ctr">
            <a:normAutofit/>
          </a:bodyPr>
          <a:lstStyle>
            <a:lvl1pPr marL="0" indent="0">
              <a:buNone/>
              <a:defRPr sz="2000" b="1" i="0">
                <a:solidFill>
                  <a:schemeClr val="bg2">
                    <a:lumMod val="50000"/>
                  </a:schemeClr>
                </a:solidFill>
                <a:latin typeface="Arial" panose="020B0604020202020204" pitchFamily="34" charset="0"/>
                <a:cs typeface="Arial" panose="020B0604020202020204" pitchFamily="34" charset="0"/>
              </a:defRPr>
            </a:lvl1pPr>
          </a:lstStyle>
          <a:p>
            <a:pPr lvl="0"/>
            <a:r>
              <a:rPr lang="en-US">
                <a:effectLst/>
              </a:rPr>
              <a:t>Presenter Name | Title</a:t>
            </a:r>
            <a:endParaRPr lang="en-US"/>
          </a:p>
        </p:txBody>
      </p:sp>
      <p:sp>
        <p:nvSpPr>
          <p:cNvPr id="30" name="Text Placeholder 11">
            <a:extLst>
              <a:ext uri="{FF2B5EF4-FFF2-40B4-BE49-F238E27FC236}">
                <a16:creationId xmlns:a16="http://schemas.microsoft.com/office/drawing/2014/main" id="{48524939-0B59-E24A-AFBD-B6A8117F298C}"/>
              </a:ext>
            </a:extLst>
          </p:cNvPr>
          <p:cNvSpPr>
            <a:spLocks noGrp="1"/>
          </p:cNvSpPr>
          <p:nvPr>
            <p:ph type="body" sz="quarter" idx="14" hasCustomPrompt="1"/>
          </p:nvPr>
        </p:nvSpPr>
        <p:spPr>
          <a:xfrm>
            <a:off x="779426" y="4976694"/>
            <a:ext cx="4394458" cy="305334"/>
          </a:xfrm>
        </p:spPr>
        <p:txBody>
          <a:bodyPr anchor="ctr">
            <a:normAutofit/>
          </a:bodyPr>
          <a:lstStyle>
            <a:lvl1pPr marL="0" indent="0">
              <a:buNone/>
              <a:defRPr sz="2000" b="1" i="0">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a:effectLst/>
              </a:rPr>
              <a:t>Flint Educators &amp; School Leaders</a:t>
            </a:r>
            <a:endParaRPr lang="en-US"/>
          </a:p>
        </p:txBody>
      </p:sp>
    </p:spTree>
    <p:extLst>
      <p:ext uri="{BB962C8B-B14F-4D97-AF65-F5344CB8AC3E}">
        <p14:creationId xmlns:p14="http://schemas.microsoft.com/office/powerpoint/2010/main" val="3484154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779426" y="2175165"/>
            <a:ext cx="3757850" cy="594932"/>
          </a:xfrm>
        </p:spPr>
        <p:txBody>
          <a:bodyPr anchor="ctr">
            <a:noAutofit/>
          </a:bodyPr>
          <a:lstStyle>
            <a:lvl1pPr marL="0" indent="0">
              <a:buNone/>
              <a:defRPr sz="5400" b="1" i="0" spc="300">
                <a:latin typeface="Arial Black" panose="020B0604020202020204" pitchFamily="34" charset="0"/>
                <a:cs typeface="Arial Black" panose="020B0604020202020204" pitchFamily="34" charset="0"/>
              </a:defRPr>
            </a:lvl1pPr>
            <a:lvl2pPr marL="342892" indent="0">
              <a:buNone/>
              <a:defRPr/>
            </a:lvl2pPr>
          </a:lstStyle>
          <a:p>
            <a:pPr lvl="0"/>
            <a:r>
              <a:rPr lang="en-US"/>
              <a:t>AGENDA</a:t>
            </a:r>
          </a:p>
        </p:txBody>
      </p:sp>
      <p:sp>
        <p:nvSpPr>
          <p:cNvPr id="12" name="Text Placeholder 11">
            <a:extLst>
              <a:ext uri="{FF2B5EF4-FFF2-40B4-BE49-F238E27FC236}">
                <a16:creationId xmlns:a16="http://schemas.microsoft.com/office/drawing/2014/main" id="{BFA3CFBA-DD8E-8F4E-ADEB-D76E14A5A804}"/>
              </a:ext>
            </a:extLst>
          </p:cNvPr>
          <p:cNvSpPr>
            <a:spLocks noGrp="1"/>
          </p:cNvSpPr>
          <p:nvPr>
            <p:ph type="body" sz="quarter" idx="11" hasCustomPrompt="1"/>
          </p:nvPr>
        </p:nvSpPr>
        <p:spPr>
          <a:xfrm>
            <a:off x="779426" y="3050038"/>
            <a:ext cx="4669631" cy="2770748"/>
          </a:xfrm>
        </p:spPr>
        <p:txBody>
          <a:bodyPr anchor="ctr">
            <a:noAutofit/>
          </a:bodyPr>
          <a:lstStyle>
            <a:lvl1pPr marL="385754" indent="-385754">
              <a:buFont typeface="+mj-lt"/>
              <a:buAutoNum type="arabicPeriod"/>
              <a:defRPr sz="2200" b="0" i="0">
                <a:latin typeface="Arial" panose="020B0604020202020204" pitchFamily="34" charset="0"/>
                <a:cs typeface="Arial" panose="020B0604020202020204" pitchFamily="34" charset="0"/>
              </a:defRPr>
            </a:lvl1pPr>
            <a:lvl2pPr marL="342892" indent="0">
              <a:buNone/>
              <a:defRPr/>
            </a:lvl2pPr>
          </a:lstStyle>
          <a:p>
            <a:pPr lvl="0"/>
            <a:r>
              <a:rPr lang="en-US">
                <a:effectLst/>
              </a:rPr>
              <a:t>Welcome &amp; Icebreaker</a:t>
            </a:r>
          </a:p>
          <a:p>
            <a:pPr lvl="0"/>
            <a:r>
              <a:rPr lang="en-US">
                <a:effectLst/>
              </a:rPr>
              <a:t>Introductions</a:t>
            </a:r>
          </a:p>
          <a:p>
            <a:pPr lvl="0"/>
            <a:r>
              <a:rPr lang="en-US">
                <a:effectLst/>
              </a:rPr>
              <a:t>Ready, Set, Succeed Overview</a:t>
            </a:r>
          </a:p>
          <a:p>
            <a:pPr lvl="0"/>
            <a:r>
              <a:rPr lang="en-US">
                <a:effectLst/>
              </a:rPr>
              <a:t>Goals of Meetings</a:t>
            </a:r>
          </a:p>
          <a:p>
            <a:pPr lvl="0"/>
            <a:r>
              <a:rPr lang="en-US">
                <a:effectLst/>
              </a:rPr>
              <a:t>Principles of Agreement</a:t>
            </a:r>
          </a:p>
          <a:p>
            <a:pPr lvl="0"/>
            <a:r>
              <a:rPr lang="en-US">
                <a:effectLst/>
              </a:rPr>
              <a:t>Calendar/Next Step</a:t>
            </a:r>
            <a:endParaRPr lang="en-US"/>
          </a:p>
        </p:txBody>
      </p:sp>
      <p:sp>
        <p:nvSpPr>
          <p:cNvPr id="20" name="Picture Placeholder 19">
            <a:extLst>
              <a:ext uri="{FF2B5EF4-FFF2-40B4-BE49-F238E27FC236}">
                <a16:creationId xmlns:a16="http://schemas.microsoft.com/office/drawing/2014/main" id="{17FBA0DE-FDFC-EE43-A141-9FE13397EF52}"/>
              </a:ext>
            </a:extLst>
          </p:cNvPr>
          <p:cNvSpPr>
            <a:spLocks noGrp="1"/>
          </p:cNvSpPr>
          <p:nvPr>
            <p:ph type="pic" sz="quarter" idx="12"/>
          </p:nvPr>
        </p:nvSpPr>
        <p:spPr>
          <a:xfrm>
            <a:off x="5902181" y="1549536"/>
            <a:ext cx="3920692" cy="5308464"/>
          </a:xfrm>
          <a:prstGeom prst="roundRect">
            <a:avLst>
              <a:gd name="adj" fmla="val 19908"/>
            </a:avLst>
          </a:prstGeom>
          <a:blipFill>
            <a:blip r:embed="rId3"/>
            <a:stretch>
              <a:fillRect/>
            </a:stretch>
          </a:blipFill>
        </p:spPr>
        <p:txBody>
          <a:bodyPr/>
          <a:lstStyle>
            <a:lvl1pPr marL="0" indent="0">
              <a:buNone/>
              <a:defRPr>
                <a:noFill/>
              </a:defRPr>
            </a:lvl1pPr>
          </a:lstStyle>
          <a:p>
            <a:r>
              <a:rPr lang="en-US"/>
              <a:t>Click icon to add picture</a:t>
            </a:r>
          </a:p>
        </p:txBody>
      </p:sp>
      <p:sp>
        <p:nvSpPr>
          <p:cNvPr id="3" name="SmartArt Placeholder 2">
            <a:extLst>
              <a:ext uri="{FF2B5EF4-FFF2-40B4-BE49-F238E27FC236}">
                <a16:creationId xmlns:a16="http://schemas.microsoft.com/office/drawing/2014/main" id="{E4A9E592-2FF9-B04C-8BA7-3F86095BFD24}"/>
              </a:ext>
            </a:extLst>
          </p:cNvPr>
          <p:cNvSpPr>
            <a:spLocks noGrp="1"/>
          </p:cNvSpPr>
          <p:nvPr>
            <p:ph type="dgm" sz="quarter" idx="13"/>
          </p:nvPr>
        </p:nvSpPr>
        <p:spPr>
          <a:xfrm>
            <a:off x="5117434" y="6262254"/>
            <a:ext cx="4414494" cy="595746"/>
          </a:xfrm>
          <a:prstGeom prst="roundRect">
            <a:avLst>
              <a:gd name="adj" fmla="val 0"/>
            </a:avLst>
          </a:prstGeom>
          <a:blipFill>
            <a:blip r:embed="rId4"/>
            <a:stretch>
              <a:fillRect/>
            </a:stretch>
          </a:blipFill>
        </p:spPr>
        <p:txBody>
          <a:bodyPr/>
          <a:lstStyle>
            <a:lvl1pPr>
              <a:defRPr>
                <a:noFill/>
              </a:defRPr>
            </a:lvl1pPr>
          </a:lstStyle>
          <a:p>
            <a:r>
              <a:rPr lang="en-US"/>
              <a:t>Click icon to add SmartArt graphic</a:t>
            </a:r>
          </a:p>
        </p:txBody>
      </p:sp>
      <p:sp>
        <p:nvSpPr>
          <p:cNvPr id="11" name="SmartArt Placeholder 2">
            <a:extLst>
              <a:ext uri="{FF2B5EF4-FFF2-40B4-BE49-F238E27FC236}">
                <a16:creationId xmlns:a16="http://schemas.microsoft.com/office/drawing/2014/main" id="{1ADD9468-052A-2E4B-92A2-09F4495B2C2E}"/>
              </a:ext>
            </a:extLst>
          </p:cNvPr>
          <p:cNvSpPr>
            <a:spLocks noGrp="1"/>
          </p:cNvSpPr>
          <p:nvPr>
            <p:ph type="dgm" sz="quarter" idx="14"/>
          </p:nvPr>
        </p:nvSpPr>
        <p:spPr>
          <a:xfrm>
            <a:off x="779426" y="2859892"/>
            <a:ext cx="3500280" cy="45719"/>
          </a:xfrm>
          <a:prstGeom prst="roundRect">
            <a:avLst>
              <a:gd name="adj" fmla="val 50000"/>
            </a:avLst>
          </a:prstGeom>
          <a:solidFill>
            <a:srgbClr val="A8426B"/>
          </a:solidFill>
        </p:spPr>
        <p:txBody>
          <a:bodyPr/>
          <a:lstStyle>
            <a:lvl1pPr>
              <a:defRPr>
                <a:noFill/>
              </a:defRPr>
            </a:lvl1pPr>
          </a:lstStyle>
          <a:p>
            <a:r>
              <a:rPr lang="en-US"/>
              <a:t>Click icon to add SmartArt graphic</a:t>
            </a:r>
          </a:p>
        </p:txBody>
      </p:sp>
      <p:pic>
        <p:nvPicPr>
          <p:cNvPr id="14" name="Picture 13">
            <a:extLst>
              <a:ext uri="{FF2B5EF4-FFF2-40B4-BE49-F238E27FC236}">
                <a16:creationId xmlns:a16="http://schemas.microsoft.com/office/drawing/2014/main" id="{DB2E4DC7-AF06-DD4E-A992-D41205262E13}"/>
              </a:ext>
            </a:extLst>
          </p:cNvPr>
          <p:cNvPicPr>
            <a:picLocks noChangeAspect="1"/>
          </p:cNvPicPr>
          <p:nvPr userDrawn="1"/>
        </p:nvPicPr>
        <p:blipFill rotWithShape="1">
          <a:blip r:embed="rId5"/>
          <a:srcRect t="35909" b="35526"/>
          <a:stretch/>
        </p:blipFill>
        <p:spPr>
          <a:xfrm>
            <a:off x="2730692" y="350898"/>
            <a:ext cx="1549014" cy="442472"/>
          </a:xfrm>
          <a:prstGeom prst="rect">
            <a:avLst/>
          </a:prstGeom>
        </p:spPr>
      </p:pic>
      <p:pic>
        <p:nvPicPr>
          <p:cNvPr id="15" name="Picture 14">
            <a:extLst>
              <a:ext uri="{FF2B5EF4-FFF2-40B4-BE49-F238E27FC236}">
                <a16:creationId xmlns:a16="http://schemas.microsoft.com/office/drawing/2014/main" id="{2CF11149-28EC-8F41-97F1-C07CE4E14825}"/>
              </a:ext>
            </a:extLst>
          </p:cNvPr>
          <p:cNvPicPr>
            <a:picLocks noChangeAspect="1"/>
          </p:cNvPicPr>
          <p:nvPr userDrawn="1"/>
        </p:nvPicPr>
        <p:blipFill>
          <a:blip r:embed="rId6"/>
          <a:stretch>
            <a:fillRect/>
          </a:stretch>
        </p:blipFill>
        <p:spPr>
          <a:xfrm>
            <a:off x="837550" y="350898"/>
            <a:ext cx="1504404" cy="442472"/>
          </a:xfrm>
          <a:prstGeom prst="rect">
            <a:avLst/>
          </a:prstGeom>
        </p:spPr>
      </p:pic>
    </p:spTree>
    <p:extLst>
      <p:ext uri="{BB962C8B-B14F-4D97-AF65-F5344CB8AC3E}">
        <p14:creationId xmlns:p14="http://schemas.microsoft.com/office/powerpoint/2010/main" val="328441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443453" y="2303362"/>
            <a:ext cx="4123134" cy="1318683"/>
          </a:xfrm>
        </p:spPr>
        <p:txBody>
          <a:bodyPr anchor="ctr">
            <a:noAutofit/>
          </a:bodyPr>
          <a:lstStyle>
            <a:lvl1pPr marL="0" indent="0">
              <a:buNone/>
              <a:defRPr sz="5000" b="1" i="0">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SHOULDER</a:t>
            </a:r>
            <a:br>
              <a:rPr lang="en-US">
                <a:effectLst/>
              </a:rPr>
            </a:br>
            <a:r>
              <a:rPr lang="en-US">
                <a:effectLst/>
              </a:rPr>
              <a:t>PARTNERS</a:t>
            </a:r>
            <a:endParaRPr lang="en-US"/>
          </a:p>
        </p:txBody>
      </p:sp>
      <p:sp>
        <p:nvSpPr>
          <p:cNvPr id="9" name="Text Placeholder 11">
            <a:extLst>
              <a:ext uri="{FF2B5EF4-FFF2-40B4-BE49-F238E27FC236}">
                <a16:creationId xmlns:a16="http://schemas.microsoft.com/office/drawing/2014/main" id="{1E760472-66CD-B344-8B84-67F1DCEB0026}"/>
              </a:ext>
            </a:extLst>
          </p:cNvPr>
          <p:cNvSpPr>
            <a:spLocks noGrp="1"/>
          </p:cNvSpPr>
          <p:nvPr>
            <p:ph type="body" sz="quarter" idx="12" hasCustomPrompt="1"/>
          </p:nvPr>
        </p:nvSpPr>
        <p:spPr>
          <a:xfrm>
            <a:off x="443453" y="3990602"/>
            <a:ext cx="4123134" cy="447039"/>
          </a:xfrm>
        </p:spPr>
        <p:txBody>
          <a:bodyPr anchor="ctr">
            <a:normAutofit/>
          </a:bodyPr>
          <a:lstStyle>
            <a:lvl1pPr marL="0" indent="0">
              <a:buNone/>
              <a:defRPr sz="2400" b="1" i="0">
                <a:solidFill>
                  <a:schemeClr val="bg2">
                    <a:lumMod val="75000"/>
                  </a:schemeClr>
                </a:solidFill>
                <a:latin typeface="Arial Black" panose="020B0604020202020204" pitchFamily="34" charset="0"/>
                <a:cs typeface="Arial Black" panose="020B0604020202020204" pitchFamily="34" charset="0"/>
              </a:defRPr>
            </a:lvl1pPr>
          </a:lstStyle>
          <a:p>
            <a:pPr lvl="0"/>
            <a:r>
              <a:rPr lang="en-US">
                <a:effectLst/>
              </a:rPr>
              <a:t>Small-Group Activity</a:t>
            </a:r>
            <a:endParaRPr lang="en-US"/>
          </a:p>
        </p:txBody>
      </p:sp>
      <p:sp>
        <p:nvSpPr>
          <p:cNvPr id="3" name="Text Placeholder 2">
            <a:extLst>
              <a:ext uri="{FF2B5EF4-FFF2-40B4-BE49-F238E27FC236}">
                <a16:creationId xmlns:a16="http://schemas.microsoft.com/office/drawing/2014/main" id="{DAA8328A-AB1A-AC4D-B69B-E9E45AB843DB}"/>
              </a:ext>
            </a:extLst>
          </p:cNvPr>
          <p:cNvSpPr>
            <a:spLocks noGrp="1"/>
          </p:cNvSpPr>
          <p:nvPr>
            <p:ph type="body" sz="quarter" idx="13" hasCustomPrompt="1"/>
          </p:nvPr>
        </p:nvSpPr>
        <p:spPr>
          <a:xfrm>
            <a:off x="5120109" y="1575474"/>
            <a:ext cx="3754780" cy="3946967"/>
          </a:xfrm>
        </p:spPr>
        <p:txBody>
          <a:bodyPr anchor="ctr">
            <a:noAutofit/>
          </a:bodyPr>
          <a:lstStyle>
            <a:lvl1pPr>
              <a:lnSpc>
                <a:spcPct val="100000"/>
              </a:lnSpc>
              <a:defRPr sz="2400" b="0" i="0">
                <a:solidFill>
                  <a:schemeClr val="bg1"/>
                </a:solidFill>
                <a:latin typeface="Arial" panose="020B0604020202020204" pitchFamily="34" charset="0"/>
                <a:cs typeface="Arial" panose="020B0604020202020204" pitchFamily="34" charset="0"/>
              </a:defRPr>
            </a:lvl1pPr>
            <a:lvl2pPr>
              <a:defRPr b="0" i="0">
                <a:solidFill>
                  <a:schemeClr val="bg1"/>
                </a:solidFill>
                <a:latin typeface="Brandon Grotesque Medium" panose="020B0503020203060202" pitchFamily="34" charset="77"/>
              </a:defRPr>
            </a:lvl2pPr>
            <a:lvl3pPr>
              <a:defRPr b="0" i="0">
                <a:solidFill>
                  <a:schemeClr val="bg1"/>
                </a:solidFill>
                <a:latin typeface="Brandon Grotesque Medium" panose="020B0503020203060202" pitchFamily="34" charset="77"/>
              </a:defRPr>
            </a:lvl3pPr>
            <a:lvl4pPr>
              <a:defRPr b="0" i="0">
                <a:solidFill>
                  <a:schemeClr val="bg1"/>
                </a:solidFill>
                <a:latin typeface="Brandon Grotesque Medium" panose="020B0503020203060202" pitchFamily="34" charset="77"/>
              </a:defRPr>
            </a:lvl4pPr>
            <a:lvl5pPr>
              <a:defRPr b="0" i="0">
                <a:solidFill>
                  <a:schemeClr val="bg1"/>
                </a:solidFill>
                <a:latin typeface="Brandon Grotesque Medium" panose="020B0503020203060202" pitchFamily="34" charset="77"/>
              </a:defRPr>
            </a:lvl5pPr>
          </a:lstStyle>
          <a:p>
            <a:pPr lvl="0"/>
            <a:r>
              <a:rPr lang="en-US">
                <a:effectLst/>
              </a:rPr>
              <a:t>Your name</a:t>
            </a:r>
          </a:p>
          <a:p>
            <a:pPr lvl="0"/>
            <a:r>
              <a:rPr lang="en-US">
                <a:effectLst/>
              </a:rPr>
              <a:t>What is your role (including the age group you teach)?</a:t>
            </a:r>
          </a:p>
          <a:p>
            <a:pPr lvl="0"/>
            <a:r>
              <a:rPr lang="en-US">
                <a:effectLst/>
              </a:rPr>
              <a:t>Why did you become a teacher?</a:t>
            </a:r>
          </a:p>
          <a:p>
            <a:pPr lvl="0"/>
            <a:r>
              <a:rPr lang="en-US">
                <a:effectLst/>
              </a:rPr>
              <a:t>What are you most excited about professionally this year?</a:t>
            </a:r>
            <a:endParaRPr lang="en-US"/>
          </a:p>
        </p:txBody>
      </p:sp>
      <p:sp>
        <p:nvSpPr>
          <p:cNvPr id="14" name="Text Placeholder 11">
            <a:extLst>
              <a:ext uri="{FF2B5EF4-FFF2-40B4-BE49-F238E27FC236}">
                <a16:creationId xmlns:a16="http://schemas.microsoft.com/office/drawing/2014/main" id="{4AEB930C-BCD2-1A4F-8624-B6556394F80F}"/>
              </a:ext>
            </a:extLst>
          </p:cNvPr>
          <p:cNvSpPr>
            <a:spLocks noGrp="1"/>
          </p:cNvSpPr>
          <p:nvPr>
            <p:ph type="body" sz="quarter" idx="14" hasCustomPrompt="1"/>
          </p:nvPr>
        </p:nvSpPr>
        <p:spPr>
          <a:xfrm>
            <a:off x="5120109" y="727776"/>
            <a:ext cx="3685332" cy="505198"/>
          </a:xfrm>
        </p:spPr>
        <p:txBody>
          <a:bodyPr anchor="ctr">
            <a:normAutofit/>
          </a:bodyPr>
          <a:lstStyle>
            <a:lvl1pPr marL="0" indent="0">
              <a:buNone/>
              <a:defRPr sz="2400" b="1" i="0">
                <a:solidFill>
                  <a:schemeClr val="bg1"/>
                </a:solidFill>
                <a:latin typeface="Arial" panose="020B0604020202020204" pitchFamily="34" charset="0"/>
                <a:cs typeface="Arial" panose="020B0604020202020204" pitchFamily="34" charset="0"/>
              </a:defRPr>
            </a:lvl1pPr>
          </a:lstStyle>
          <a:p>
            <a:pPr lvl="0"/>
            <a:r>
              <a:rPr lang="en-US">
                <a:effectLst/>
              </a:rPr>
              <a:t>With a shoulder partner, discuss the following:</a:t>
            </a:r>
            <a:endParaRPr lang="en-US"/>
          </a:p>
        </p:txBody>
      </p:sp>
      <p:sp>
        <p:nvSpPr>
          <p:cNvPr id="15" name="SmartArt Placeholder 2">
            <a:extLst>
              <a:ext uri="{FF2B5EF4-FFF2-40B4-BE49-F238E27FC236}">
                <a16:creationId xmlns:a16="http://schemas.microsoft.com/office/drawing/2014/main" id="{9F2A9549-7B14-9C41-BA79-716711D1988F}"/>
              </a:ext>
            </a:extLst>
          </p:cNvPr>
          <p:cNvSpPr>
            <a:spLocks noGrp="1"/>
          </p:cNvSpPr>
          <p:nvPr>
            <p:ph type="dgm" sz="quarter" idx="15"/>
          </p:nvPr>
        </p:nvSpPr>
        <p:spPr>
          <a:xfrm>
            <a:off x="443453" y="3781236"/>
            <a:ext cx="3746582" cy="75823"/>
          </a:xfrm>
          <a:prstGeom prst="roundRect">
            <a:avLst>
              <a:gd name="adj" fmla="val 50000"/>
            </a:avLst>
          </a:prstGeom>
          <a:solidFill>
            <a:srgbClr val="A8426B"/>
          </a:solidFill>
        </p:spPr>
        <p:txBody>
          <a:bodyPr/>
          <a:lstStyle>
            <a:lvl1pPr>
              <a:defRPr>
                <a:noFill/>
              </a:defRPr>
            </a:lvl1pPr>
          </a:lstStyle>
          <a:p>
            <a:r>
              <a:rPr lang="en-US"/>
              <a:t>Click icon to add SmartArt graphic</a:t>
            </a:r>
          </a:p>
        </p:txBody>
      </p:sp>
      <p:pic>
        <p:nvPicPr>
          <p:cNvPr id="21" name="Picture 20">
            <a:extLst>
              <a:ext uri="{FF2B5EF4-FFF2-40B4-BE49-F238E27FC236}">
                <a16:creationId xmlns:a16="http://schemas.microsoft.com/office/drawing/2014/main" id="{BC9FF1F0-2B33-3A41-A282-7E5ECE5B046D}"/>
              </a:ext>
            </a:extLst>
          </p:cNvPr>
          <p:cNvPicPr>
            <a:picLocks noChangeAspect="1"/>
          </p:cNvPicPr>
          <p:nvPr userDrawn="1"/>
        </p:nvPicPr>
        <p:blipFill rotWithShape="1">
          <a:blip r:embed="rId3"/>
          <a:srcRect t="35909" b="35526"/>
          <a:stretch/>
        </p:blipFill>
        <p:spPr>
          <a:xfrm>
            <a:off x="2336595" y="506540"/>
            <a:ext cx="1549014" cy="442472"/>
          </a:xfrm>
          <a:prstGeom prst="rect">
            <a:avLst/>
          </a:prstGeom>
        </p:spPr>
      </p:pic>
      <p:pic>
        <p:nvPicPr>
          <p:cNvPr id="23" name="Picture 22">
            <a:extLst>
              <a:ext uri="{FF2B5EF4-FFF2-40B4-BE49-F238E27FC236}">
                <a16:creationId xmlns:a16="http://schemas.microsoft.com/office/drawing/2014/main" id="{899CF0CA-14B0-C347-A80D-EA20D0148003}"/>
              </a:ext>
            </a:extLst>
          </p:cNvPr>
          <p:cNvPicPr>
            <a:picLocks noChangeAspect="1"/>
          </p:cNvPicPr>
          <p:nvPr userDrawn="1"/>
        </p:nvPicPr>
        <p:blipFill>
          <a:blip r:embed="rId4"/>
          <a:stretch>
            <a:fillRect/>
          </a:stretch>
        </p:blipFill>
        <p:spPr>
          <a:xfrm>
            <a:off x="443453" y="506540"/>
            <a:ext cx="1504404" cy="442472"/>
          </a:xfrm>
          <a:prstGeom prst="rect">
            <a:avLst/>
          </a:prstGeom>
        </p:spPr>
      </p:pic>
    </p:spTree>
    <p:extLst>
      <p:ext uri="{BB962C8B-B14F-4D97-AF65-F5344CB8AC3E}">
        <p14:creationId xmlns:p14="http://schemas.microsoft.com/office/powerpoint/2010/main" val="150688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459501" y="3280445"/>
            <a:ext cx="5423432" cy="546024"/>
          </a:xfrm>
        </p:spPr>
        <p:txBody>
          <a:bodyPr anchor="ctr">
            <a:noAutofit/>
          </a:bodyPr>
          <a:lstStyle>
            <a:lvl1pPr marL="0" indent="0">
              <a:buNone/>
              <a:defRPr sz="3500" b="1" i="0">
                <a:solidFill>
                  <a:srgbClr val="A8426B"/>
                </a:solidFill>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SHOULDER PARTNER</a:t>
            </a:r>
            <a:endParaRPr lang="en-US"/>
          </a:p>
        </p:txBody>
      </p:sp>
      <p:sp>
        <p:nvSpPr>
          <p:cNvPr id="12" name="Text Placeholder 11">
            <a:extLst>
              <a:ext uri="{FF2B5EF4-FFF2-40B4-BE49-F238E27FC236}">
                <a16:creationId xmlns:a16="http://schemas.microsoft.com/office/drawing/2014/main" id="{BFA3CFBA-DD8E-8F4E-ADEB-D76E14A5A804}"/>
              </a:ext>
            </a:extLst>
          </p:cNvPr>
          <p:cNvSpPr>
            <a:spLocks noGrp="1"/>
          </p:cNvSpPr>
          <p:nvPr>
            <p:ph type="body" sz="quarter" idx="11" hasCustomPrompt="1"/>
          </p:nvPr>
        </p:nvSpPr>
        <p:spPr>
          <a:xfrm>
            <a:off x="468082" y="4230748"/>
            <a:ext cx="5189768" cy="508210"/>
          </a:xfrm>
          <a:ln>
            <a:noFill/>
          </a:ln>
        </p:spPr>
        <p:txBody>
          <a:bodyPr anchor="ctr">
            <a:noAutofit/>
          </a:bodyPr>
          <a:lstStyle>
            <a:lvl1pPr marL="0" indent="0">
              <a:buFont typeface="Arial" panose="020B0604020202020204" pitchFamily="34" charset="0"/>
              <a:buNone/>
              <a:defRPr sz="2200" b="1" i="0">
                <a:latin typeface="Arial" panose="020B0604020202020204" pitchFamily="34" charset="0"/>
                <a:cs typeface="Arial" panose="020B0604020202020204" pitchFamily="34" charset="0"/>
              </a:defRPr>
            </a:lvl1pPr>
            <a:lvl2pPr marL="342892" indent="0">
              <a:buNone/>
              <a:defRPr/>
            </a:lvl2pPr>
          </a:lstStyle>
          <a:p>
            <a:pPr lvl="0"/>
            <a:r>
              <a:rPr lang="en-US">
                <a:effectLst/>
              </a:rPr>
              <a:t>Introduce your shoulder partner to the whole group</a:t>
            </a:r>
          </a:p>
        </p:txBody>
      </p:sp>
      <p:sp>
        <p:nvSpPr>
          <p:cNvPr id="9" name="Text Placeholder 11">
            <a:extLst>
              <a:ext uri="{FF2B5EF4-FFF2-40B4-BE49-F238E27FC236}">
                <a16:creationId xmlns:a16="http://schemas.microsoft.com/office/drawing/2014/main" id="{28937EBB-9709-5D4A-9E64-2882107B3332}"/>
              </a:ext>
            </a:extLst>
          </p:cNvPr>
          <p:cNvSpPr>
            <a:spLocks noGrp="1"/>
          </p:cNvSpPr>
          <p:nvPr>
            <p:ph type="body" sz="quarter" idx="12" hasCustomPrompt="1"/>
          </p:nvPr>
        </p:nvSpPr>
        <p:spPr>
          <a:xfrm>
            <a:off x="849082" y="4993657"/>
            <a:ext cx="4808768" cy="290242"/>
          </a:xfrm>
          <a:ln>
            <a:noFill/>
          </a:ln>
        </p:spPr>
        <p:txBody>
          <a:bodyPr anchor="ctr">
            <a:noAutofit/>
          </a:bodyPr>
          <a:lstStyle>
            <a:lvl1pPr marL="285750" indent="-285750">
              <a:buFont typeface="Arial" panose="020B0604020202020204" pitchFamily="34" charset="0"/>
              <a:buChar char="•"/>
              <a:defRPr sz="2000" b="0" i="1">
                <a:latin typeface="Arial" panose="020B0604020202020204" pitchFamily="34" charset="0"/>
                <a:cs typeface="Arial" panose="020B0604020202020204" pitchFamily="34" charset="0"/>
              </a:defRPr>
            </a:lvl1pPr>
            <a:lvl2pPr marL="342892" indent="0">
              <a:buNone/>
              <a:defRPr/>
            </a:lvl2pPr>
          </a:lstStyle>
          <a:p>
            <a:pPr lvl="0"/>
            <a:r>
              <a:rPr lang="en-US">
                <a:effectLst/>
              </a:rPr>
              <a:t>Share your partners responses</a:t>
            </a:r>
            <a:endParaRPr lang="en-US"/>
          </a:p>
        </p:txBody>
      </p:sp>
      <p:sp>
        <p:nvSpPr>
          <p:cNvPr id="11" name="Text Placeholder 9">
            <a:extLst>
              <a:ext uri="{FF2B5EF4-FFF2-40B4-BE49-F238E27FC236}">
                <a16:creationId xmlns:a16="http://schemas.microsoft.com/office/drawing/2014/main" id="{87822CCC-DE42-5F43-8E58-58152C4DB80A}"/>
              </a:ext>
            </a:extLst>
          </p:cNvPr>
          <p:cNvSpPr>
            <a:spLocks noGrp="1"/>
          </p:cNvSpPr>
          <p:nvPr>
            <p:ph type="body" sz="quarter" idx="13" hasCustomPrompt="1"/>
          </p:nvPr>
        </p:nvSpPr>
        <p:spPr>
          <a:xfrm>
            <a:off x="459501" y="2883822"/>
            <a:ext cx="5342409" cy="412060"/>
          </a:xfrm>
        </p:spPr>
        <p:txBody>
          <a:bodyPr anchor="ctr">
            <a:noAutofit/>
          </a:bodyPr>
          <a:lstStyle>
            <a:lvl1pPr marL="0" indent="0">
              <a:buNone/>
              <a:defRPr sz="3800" b="1" i="0">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INTRODUCE YOUR</a:t>
            </a:r>
            <a:endParaRPr lang="en-US"/>
          </a:p>
        </p:txBody>
      </p:sp>
      <p:sp>
        <p:nvSpPr>
          <p:cNvPr id="3" name="Picture Placeholder 2">
            <a:extLst>
              <a:ext uri="{FF2B5EF4-FFF2-40B4-BE49-F238E27FC236}">
                <a16:creationId xmlns:a16="http://schemas.microsoft.com/office/drawing/2014/main" id="{7EB00B95-8AAC-C44C-AF76-A603D9A0D097}"/>
              </a:ext>
            </a:extLst>
          </p:cNvPr>
          <p:cNvSpPr>
            <a:spLocks noGrp="1"/>
          </p:cNvSpPr>
          <p:nvPr>
            <p:ph type="pic" sz="quarter" idx="14"/>
          </p:nvPr>
        </p:nvSpPr>
        <p:spPr>
          <a:xfrm>
            <a:off x="6385144" y="-192199"/>
            <a:ext cx="2457866" cy="7089998"/>
          </a:xfrm>
          <a:blipFill>
            <a:blip r:embed="rId3"/>
            <a:stretch>
              <a:fillRect l="-54420" r="-72465"/>
            </a:stretch>
          </a:blipFill>
        </p:spPr>
        <p:txBody>
          <a:bodyPr/>
          <a:lstStyle>
            <a:lvl1pPr>
              <a:defRPr>
                <a:noFill/>
              </a:defRPr>
            </a:lvl1pPr>
          </a:lstStyle>
          <a:p>
            <a:r>
              <a:rPr lang="en-US"/>
              <a:t>Click icon to add picture</a:t>
            </a:r>
          </a:p>
        </p:txBody>
      </p:sp>
      <p:sp>
        <p:nvSpPr>
          <p:cNvPr id="14" name="SmartArt Placeholder 2">
            <a:extLst>
              <a:ext uri="{FF2B5EF4-FFF2-40B4-BE49-F238E27FC236}">
                <a16:creationId xmlns:a16="http://schemas.microsoft.com/office/drawing/2014/main" id="{A3FC010C-9124-D94C-9C44-EE87E79776F2}"/>
              </a:ext>
            </a:extLst>
          </p:cNvPr>
          <p:cNvSpPr>
            <a:spLocks noGrp="1"/>
          </p:cNvSpPr>
          <p:nvPr>
            <p:ph type="dgm" sz="quarter" idx="15"/>
          </p:nvPr>
        </p:nvSpPr>
        <p:spPr>
          <a:xfrm>
            <a:off x="468082" y="4005749"/>
            <a:ext cx="2703135" cy="45719"/>
          </a:xfrm>
          <a:prstGeom prst="roundRect">
            <a:avLst>
              <a:gd name="adj" fmla="val 50000"/>
            </a:avLst>
          </a:prstGeom>
          <a:solidFill>
            <a:srgbClr val="A8426B"/>
          </a:solidFill>
        </p:spPr>
        <p:txBody>
          <a:bodyPr/>
          <a:lstStyle>
            <a:lvl1pPr>
              <a:defRPr>
                <a:noFill/>
              </a:defRPr>
            </a:lvl1pPr>
          </a:lstStyle>
          <a:p>
            <a:r>
              <a:rPr lang="en-US"/>
              <a:t>Click icon to add SmartArt graphic</a:t>
            </a:r>
          </a:p>
        </p:txBody>
      </p:sp>
      <p:pic>
        <p:nvPicPr>
          <p:cNvPr id="15" name="Picture 14">
            <a:extLst>
              <a:ext uri="{FF2B5EF4-FFF2-40B4-BE49-F238E27FC236}">
                <a16:creationId xmlns:a16="http://schemas.microsoft.com/office/drawing/2014/main" id="{96219406-EF89-9541-AC2D-473E25A79B50}"/>
              </a:ext>
            </a:extLst>
          </p:cNvPr>
          <p:cNvPicPr>
            <a:picLocks noChangeAspect="1"/>
          </p:cNvPicPr>
          <p:nvPr userDrawn="1"/>
        </p:nvPicPr>
        <p:blipFill rotWithShape="1">
          <a:blip r:embed="rId4"/>
          <a:srcRect t="35909" b="35526"/>
          <a:stretch/>
        </p:blipFill>
        <p:spPr>
          <a:xfrm>
            <a:off x="2361224" y="350898"/>
            <a:ext cx="1549014" cy="442472"/>
          </a:xfrm>
          <a:prstGeom prst="rect">
            <a:avLst/>
          </a:prstGeom>
        </p:spPr>
      </p:pic>
      <p:pic>
        <p:nvPicPr>
          <p:cNvPr id="16" name="Picture 15">
            <a:extLst>
              <a:ext uri="{FF2B5EF4-FFF2-40B4-BE49-F238E27FC236}">
                <a16:creationId xmlns:a16="http://schemas.microsoft.com/office/drawing/2014/main" id="{6734881C-8C68-9D49-ACC9-6CA708B77DF6}"/>
              </a:ext>
            </a:extLst>
          </p:cNvPr>
          <p:cNvPicPr>
            <a:picLocks noChangeAspect="1"/>
          </p:cNvPicPr>
          <p:nvPr userDrawn="1"/>
        </p:nvPicPr>
        <p:blipFill>
          <a:blip r:embed="rId5"/>
          <a:stretch>
            <a:fillRect/>
          </a:stretch>
        </p:blipFill>
        <p:spPr>
          <a:xfrm>
            <a:off x="468082" y="350898"/>
            <a:ext cx="1504404" cy="442472"/>
          </a:xfrm>
          <a:prstGeom prst="rect">
            <a:avLst/>
          </a:prstGeom>
        </p:spPr>
      </p:pic>
    </p:spTree>
    <p:extLst>
      <p:ext uri="{BB962C8B-B14F-4D97-AF65-F5344CB8AC3E}">
        <p14:creationId xmlns:p14="http://schemas.microsoft.com/office/powerpoint/2010/main" val="240645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E49571-28CB-634E-9FAC-90C78B72351B}"/>
              </a:ext>
            </a:extLst>
          </p:cNvPr>
          <p:cNvPicPr>
            <a:picLocks noChangeAspect="1"/>
          </p:cNvPicPr>
          <p:nvPr userDrawn="1"/>
        </p:nvPicPr>
        <p:blipFill>
          <a:blip r:embed="rId3"/>
          <a:stretch>
            <a:fillRect/>
          </a:stretch>
        </p:blipFill>
        <p:spPr>
          <a:xfrm>
            <a:off x="3751132" y="461121"/>
            <a:ext cx="2169982" cy="640304"/>
          </a:xfrm>
          <a:prstGeom prst="rect">
            <a:avLst/>
          </a:prstGeom>
        </p:spPr>
      </p:pic>
      <p:pic>
        <p:nvPicPr>
          <p:cNvPr id="8" name="Picture 7">
            <a:extLst>
              <a:ext uri="{FF2B5EF4-FFF2-40B4-BE49-F238E27FC236}">
                <a16:creationId xmlns:a16="http://schemas.microsoft.com/office/drawing/2014/main" id="{9CFBE77B-B1B4-A74B-8E0F-D5EEA459FC3B}"/>
              </a:ext>
            </a:extLst>
          </p:cNvPr>
          <p:cNvPicPr>
            <a:picLocks noChangeAspect="1"/>
          </p:cNvPicPr>
          <p:nvPr userDrawn="1"/>
        </p:nvPicPr>
        <p:blipFill rotWithShape="1">
          <a:blip r:embed="rId4"/>
          <a:srcRect t="35833" b="35833"/>
          <a:stretch/>
        </p:blipFill>
        <p:spPr>
          <a:xfrm>
            <a:off x="6196585" y="461121"/>
            <a:ext cx="2259897" cy="640304"/>
          </a:xfrm>
          <a:prstGeom prst="rect">
            <a:avLst/>
          </a:prstGeom>
        </p:spPr>
      </p:pic>
      <p:sp>
        <p:nvSpPr>
          <p:cNvPr id="10" name="Text Placeholder 9">
            <a:extLst>
              <a:ext uri="{FF2B5EF4-FFF2-40B4-BE49-F238E27FC236}">
                <a16:creationId xmlns:a16="http://schemas.microsoft.com/office/drawing/2014/main" id="{05CF342D-B2E9-2846-9A45-AFD96BD0CA88}"/>
              </a:ext>
            </a:extLst>
          </p:cNvPr>
          <p:cNvSpPr>
            <a:spLocks noGrp="1"/>
          </p:cNvSpPr>
          <p:nvPr>
            <p:ph type="body" sz="quarter" idx="10" hasCustomPrompt="1"/>
          </p:nvPr>
        </p:nvSpPr>
        <p:spPr>
          <a:xfrm>
            <a:off x="1817225" y="2870522"/>
            <a:ext cx="6827285" cy="1606228"/>
          </a:xfrm>
        </p:spPr>
        <p:txBody>
          <a:bodyPr anchor="ctr">
            <a:noAutofit/>
          </a:bodyPr>
          <a:lstStyle>
            <a:lvl1pPr marL="0" indent="0" algn="r">
              <a:buNone/>
              <a:defRPr sz="6000" b="1" i="0">
                <a:solidFill>
                  <a:schemeClr val="bg1"/>
                </a:solidFill>
                <a:latin typeface="Arial Black" panose="020B0604020202020204" pitchFamily="34" charset="0"/>
                <a:cs typeface="Arial Black"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effectLst/>
              </a:rPr>
              <a:t>READY, SET, SUCCEED (RSS)</a:t>
            </a:r>
            <a:endParaRPr lang="en-US"/>
          </a:p>
        </p:txBody>
      </p:sp>
      <p:sp>
        <p:nvSpPr>
          <p:cNvPr id="11" name="Text Placeholder 11">
            <a:extLst>
              <a:ext uri="{FF2B5EF4-FFF2-40B4-BE49-F238E27FC236}">
                <a16:creationId xmlns:a16="http://schemas.microsoft.com/office/drawing/2014/main" id="{F3857C77-7229-AD4A-94D8-00928454F9E3}"/>
              </a:ext>
            </a:extLst>
          </p:cNvPr>
          <p:cNvSpPr>
            <a:spLocks noGrp="1"/>
          </p:cNvSpPr>
          <p:nvPr>
            <p:ph type="body" sz="quarter" idx="12" hasCustomPrompt="1"/>
          </p:nvPr>
        </p:nvSpPr>
        <p:spPr>
          <a:xfrm>
            <a:off x="3483980" y="4476750"/>
            <a:ext cx="5171755" cy="400050"/>
          </a:xfrm>
        </p:spPr>
        <p:txBody>
          <a:bodyPr anchor="ctr">
            <a:noAutofit/>
          </a:bodyPr>
          <a:lstStyle>
            <a:lvl1pPr marL="0" indent="0" algn="r">
              <a:buNone/>
              <a:defRPr sz="2500" b="1" i="0">
                <a:solidFill>
                  <a:schemeClr val="bg1"/>
                </a:solidFill>
                <a:latin typeface="Arial Black" panose="020B0604020202020204" pitchFamily="34" charset="0"/>
                <a:cs typeface="Arial Black" panose="020B0604020202020204" pitchFamily="34" charset="0"/>
              </a:defRPr>
            </a:lvl1pPr>
          </a:lstStyle>
          <a:p>
            <a:pPr lvl="0"/>
            <a:r>
              <a:rPr lang="en-US">
                <a:effectLst/>
              </a:rPr>
              <a:t>Building Bridges Information</a:t>
            </a:r>
            <a:endParaRPr lang="en-US"/>
          </a:p>
        </p:txBody>
      </p:sp>
      <p:sp>
        <p:nvSpPr>
          <p:cNvPr id="15" name="SmartArt Placeholder 2">
            <a:extLst>
              <a:ext uri="{FF2B5EF4-FFF2-40B4-BE49-F238E27FC236}">
                <a16:creationId xmlns:a16="http://schemas.microsoft.com/office/drawing/2014/main" id="{E69F613F-098B-824E-9E15-EFBA4CAEE6DD}"/>
              </a:ext>
            </a:extLst>
          </p:cNvPr>
          <p:cNvSpPr>
            <a:spLocks noGrp="1"/>
          </p:cNvSpPr>
          <p:nvPr>
            <p:ph type="dgm" sz="quarter" idx="13"/>
          </p:nvPr>
        </p:nvSpPr>
        <p:spPr>
          <a:xfrm>
            <a:off x="6165237" y="4937193"/>
            <a:ext cx="2479273" cy="50175"/>
          </a:xfrm>
          <a:prstGeom prst="roundRect">
            <a:avLst>
              <a:gd name="adj" fmla="val 50000"/>
            </a:avLst>
          </a:prstGeom>
          <a:solidFill>
            <a:schemeClr val="bg1"/>
          </a:solidFill>
        </p:spPr>
        <p:txBody>
          <a:bodyPr/>
          <a:lstStyle>
            <a:lvl1pPr>
              <a:defRPr>
                <a:noFill/>
              </a:defRPr>
            </a:lvl1pPr>
          </a:lstStyle>
          <a:p>
            <a:r>
              <a:rPr lang="en-US"/>
              <a:t>Click icon to add SmartArt graphic</a:t>
            </a:r>
          </a:p>
        </p:txBody>
      </p:sp>
    </p:spTree>
    <p:extLst>
      <p:ext uri="{BB962C8B-B14F-4D97-AF65-F5344CB8AC3E}">
        <p14:creationId xmlns:p14="http://schemas.microsoft.com/office/powerpoint/2010/main" val="212131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SmartArt Placeholder 40">
            <a:extLst>
              <a:ext uri="{FF2B5EF4-FFF2-40B4-BE49-F238E27FC236}">
                <a16:creationId xmlns:a16="http://schemas.microsoft.com/office/drawing/2014/main" id="{AAEDB882-3017-7C47-855B-8412BD1C6B82}"/>
              </a:ext>
            </a:extLst>
          </p:cNvPr>
          <p:cNvSpPr>
            <a:spLocks noGrp="1"/>
          </p:cNvSpPr>
          <p:nvPr>
            <p:ph type="dgm" sz="quarter" idx="23"/>
          </p:nvPr>
        </p:nvSpPr>
        <p:spPr>
          <a:xfrm flipV="1">
            <a:off x="6060417" y="5175102"/>
            <a:ext cx="1992720" cy="901209"/>
          </a:xfrm>
          <a:prstGeom prst="uturnArrow">
            <a:avLst>
              <a:gd name="adj1" fmla="val 13529"/>
              <a:gd name="adj2" fmla="val 20577"/>
              <a:gd name="adj3" fmla="val 25000"/>
              <a:gd name="adj4" fmla="val 50000"/>
              <a:gd name="adj5" fmla="val 91021"/>
            </a:avLst>
          </a:prstGeom>
          <a:solidFill>
            <a:srgbClr val="07A94F"/>
          </a:solidFill>
        </p:spPr>
        <p:txBody>
          <a:bodyPr/>
          <a:lstStyle>
            <a:lvl1pPr>
              <a:defRPr>
                <a:noFill/>
              </a:defRPr>
            </a:lvl1pPr>
          </a:lstStyle>
          <a:p>
            <a:r>
              <a:rPr lang="en-US"/>
              <a:t>Click icon to add SmartArt graphic</a:t>
            </a:r>
          </a:p>
        </p:txBody>
      </p:sp>
      <p:sp>
        <p:nvSpPr>
          <p:cNvPr id="45" name="SmartArt Placeholder 40">
            <a:extLst>
              <a:ext uri="{FF2B5EF4-FFF2-40B4-BE49-F238E27FC236}">
                <a16:creationId xmlns:a16="http://schemas.microsoft.com/office/drawing/2014/main" id="{0FAE4FB6-2341-9F44-A34B-B4556E17A71B}"/>
              </a:ext>
            </a:extLst>
          </p:cNvPr>
          <p:cNvSpPr>
            <a:spLocks noGrp="1"/>
          </p:cNvSpPr>
          <p:nvPr>
            <p:ph type="dgm" sz="quarter" idx="22"/>
          </p:nvPr>
        </p:nvSpPr>
        <p:spPr>
          <a:xfrm>
            <a:off x="3766926" y="2486527"/>
            <a:ext cx="2657023" cy="784804"/>
          </a:xfrm>
          <a:prstGeom prst="uturnArrow">
            <a:avLst>
              <a:gd name="adj1" fmla="val 11221"/>
              <a:gd name="adj2" fmla="val 25000"/>
              <a:gd name="adj3" fmla="val 25000"/>
              <a:gd name="adj4" fmla="val 50000"/>
              <a:gd name="adj5" fmla="val 93397"/>
            </a:avLst>
          </a:prstGeom>
          <a:solidFill>
            <a:srgbClr val="006E9F"/>
          </a:solidFill>
        </p:spPr>
        <p:txBody>
          <a:bodyPr/>
          <a:lstStyle>
            <a:lvl1pPr>
              <a:defRPr>
                <a:noFill/>
              </a:defRPr>
            </a:lvl1pPr>
          </a:lstStyle>
          <a:p>
            <a:r>
              <a:rPr lang="en-US"/>
              <a:t>Click icon to add SmartArt graphic</a:t>
            </a:r>
          </a:p>
        </p:txBody>
      </p:sp>
      <p:sp>
        <p:nvSpPr>
          <p:cNvPr id="41" name="SmartArt Placeholder 40">
            <a:extLst>
              <a:ext uri="{FF2B5EF4-FFF2-40B4-BE49-F238E27FC236}">
                <a16:creationId xmlns:a16="http://schemas.microsoft.com/office/drawing/2014/main" id="{FA86D625-B5C4-D548-ABA5-9EFE37EAA106}"/>
              </a:ext>
            </a:extLst>
          </p:cNvPr>
          <p:cNvSpPr>
            <a:spLocks noGrp="1"/>
          </p:cNvSpPr>
          <p:nvPr>
            <p:ph type="dgm" sz="quarter" idx="20"/>
          </p:nvPr>
        </p:nvSpPr>
        <p:spPr>
          <a:xfrm flipV="1">
            <a:off x="1244111" y="4833527"/>
            <a:ext cx="2656557" cy="1082363"/>
          </a:xfrm>
          <a:prstGeom prst="uturnArrow">
            <a:avLst>
              <a:gd name="adj1" fmla="val 9917"/>
              <a:gd name="adj2" fmla="val 20577"/>
              <a:gd name="adj3" fmla="val 25000"/>
              <a:gd name="adj4" fmla="val 44608"/>
              <a:gd name="adj5" fmla="val 64194"/>
            </a:avLst>
          </a:prstGeom>
          <a:solidFill>
            <a:srgbClr val="00507F"/>
          </a:solidFill>
        </p:spPr>
        <p:txBody>
          <a:bodyPr/>
          <a:lstStyle>
            <a:lvl1pPr>
              <a:defRPr>
                <a:noFill/>
              </a:defRPr>
            </a:lvl1pPr>
          </a:lstStyle>
          <a:p>
            <a:r>
              <a:rPr lang="en-US"/>
              <a:t>Click icon to add SmartArt graphic</a:t>
            </a:r>
          </a:p>
        </p:txBody>
      </p:sp>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779426" y="1345182"/>
            <a:ext cx="8193124" cy="807947"/>
          </a:xfrm>
        </p:spPr>
        <p:txBody>
          <a:bodyPr anchor="ctr">
            <a:noAutofit/>
          </a:bodyPr>
          <a:lstStyle>
            <a:lvl1pPr marL="0" indent="0">
              <a:buNone/>
              <a:defRPr sz="2800" b="1" i="0">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EDUCATION INNOVATION RESEARCH (EIR) PROJECTS OBJECTIVES</a:t>
            </a:r>
            <a:endParaRPr lang="en-US"/>
          </a:p>
        </p:txBody>
      </p:sp>
      <p:pic>
        <p:nvPicPr>
          <p:cNvPr id="17" name="Picture 16">
            <a:extLst>
              <a:ext uri="{FF2B5EF4-FFF2-40B4-BE49-F238E27FC236}">
                <a16:creationId xmlns:a16="http://schemas.microsoft.com/office/drawing/2014/main" id="{1976178A-F188-DF46-925F-9A73C19AF354}"/>
              </a:ext>
            </a:extLst>
          </p:cNvPr>
          <p:cNvPicPr>
            <a:picLocks noChangeAspect="1"/>
          </p:cNvPicPr>
          <p:nvPr userDrawn="1"/>
        </p:nvPicPr>
        <p:blipFill rotWithShape="1">
          <a:blip r:embed="rId3"/>
          <a:srcRect t="35909" b="35526"/>
          <a:stretch/>
        </p:blipFill>
        <p:spPr>
          <a:xfrm>
            <a:off x="2730692" y="350898"/>
            <a:ext cx="1549014" cy="442472"/>
          </a:xfrm>
          <a:prstGeom prst="rect">
            <a:avLst/>
          </a:prstGeom>
        </p:spPr>
      </p:pic>
      <p:pic>
        <p:nvPicPr>
          <p:cNvPr id="18" name="Picture 17">
            <a:extLst>
              <a:ext uri="{FF2B5EF4-FFF2-40B4-BE49-F238E27FC236}">
                <a16:creationId xmlns:a16="http://schemas.microsoft.com/office/drawing/2014/main" id="{D57151D9-E3D4-EE4E-9DFC-2C6F12BD2945}"/>
              </a:ext>
            </a:extLst>
          </p:cNvPr>
          <p:cNvPicPr>
            <a:picLocks noChangeAspect="1"/>
          </p:cNvPicPr>
          <p:nvPr userDrawn="1"/>
        </p:nvPicPr>
        <p:blipFill>
          <a:blip r:embed="rId4"/>
          <a:stretch>
            <a:fillRect/>
          </a:stretch>
        </p:blipFill>
        <p:spPr>
          <a:xfrm>
            <a:off x="837550" y="350898"/>
            <a:ext cx="1504404" cy="442472"/>
          </a:xfrm>
          <a:prstGeom prst="rect">
            <a:avLst/>
          </a:prstGeom>
        </p:spPr>
      </p:pic>
      <p:sp>
        <p:nvSpPr>
          <p:cNvPr id="9" name="Text Placeholder 9">
            <a:extLst>
              <a:ext uri="{FF2B5EF4-FFF2-40B4-BE49-F238E27FC236}">
                <a16:creationId xmlns:a16="http://schemas.microsoft.com/office/drawing/2014/main" id="{BEE18B1C-7EA8-2943-AD98-922DA5D85022}"/>
              </a:ext>
            </a:extLst>
          </p:cNvPr>
          <p:cNvSpPr>
            <a:spLocks noGrp="1"/>
          </p:cNvSpPr>
          <p:nvPr>
            <p:ph type="body" sz="quarter" idx="11" hasCustomPrompt="1"/>
          </p:nvPr>
        </p:nvSpPr>
        <p:spPr>
          <a:xfrm>
            <a:off x="779425" y="1585732"/>
            <a:ext cx="1269293" cy="709506"/>
          </a:xfrm>
        </p:spPr>
        <p:txBody>
          <a:bodyPr anchor="ctr">
            <a:noAutofit/>
          </a:bodyPr>
          <a:lstStyle>
            <a:lvl1pPr marL="0" indent="0">
              <a:buNone/>
              <a:defRPr sz="2800" b="1" i="0">
                <a:solidFill>
                  <a:srgbClr val="A8426B"/>
                </a:solidFill>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(EIR)</a:t>
            </a:r>
            <a:endParaRPr lang="en-US"/>
          </a:p>
        </p:txBody>
      </p:sp>
      <p:sp>
        <p:nvSpPr>
          <p:cNvPr id="48" name="SmartArt Placeholder 2">
            <a:extLst>
              <a:ext uri="{FF2B5EF4-FFF2-40B4-BE49-F238E27FC236}">
                <a16:creationId xmlns:a16="http://schemas.microsoft.com/office/drawing/2014/main" id="{7D21DDF7-ABC4-D544-9FF7-9B92943848A0}"/>
              </a:ext>
            </a:extLst>
          </p:cNvPr>
          <p:cNvSpPr>
            <a:spLocks noGrp="1"/>
          </p:cNvSpPr>
          <p:nvPr>
            <p:ph type="dgm" sz="quarter" idx="24"/>
          </p:nvPr>
        </p:nvSpPr>
        <p:spPr>
          <a:xfrm>
            <a:off x="837550" y="2245062"/>
            <a:ext cx="2479273" cy="50175"/>
          </a:xfrm>
          <a:prstGeom prst="roundRect">
            <a:avLst>
              <a:gd name="adj" fmla="val 50000"/>
            </a:avLst>
          </a:prstGeom>
          <a:solidFill>
            <a:srgbClr val="A8426B"/>
          </a:solidFill>
        </p:spPr>
        <p:txBody>
          <a:bodyPr/>
          <a:lstStyle>
            <a:lvl1pPr>
              <a:defRPr>
                <a:noFill/>
              </a:defRPr>
            </a:lvl1pPr>
          </a:lstStyle>
          <a:p>
            <a:r>
              <a:rPr lang="en-US"/>
              <a:t>Click icon to add SmartArt graphic</a:t>
            </a:r>
          </a:p>
        </p:txBody>
      </p:sp>
      <p:sp>
        <p:nvSpPr>
          <p:cNvPr id="50" name="Text Placeholder 49">
            <a:extLst>
              <a:ext uri="{FF2B5EF4-FFF2-40B4-BE49-F238E27FC236}">
                <a16:creationId xmlns:a16="http://schemas.microsoft.com/office/drawing/2014/main" id="{7719EEE5-4225-CE48-9959-70D698186A48}"/>
              </a:ext>
            </a:extLst>
          </p:cNvPr>
          <p:cNvSpPr>
            <a:spLocks noGrp="1"/>
          </p:cNvSpPr>
          <p:nvPr>
            <p:ph type="body" sz="quarter" idx="25" hasCustomPrompt="1"/>
          </p:nvPr>
        </p:nvSpPr>
        <p:spPr>
          <a:xfrm>
            <a:off x="415325" y="3227709"/>
            <a:ext cx="1811460" cy="1892583"/>
          </a:xfrm>
          <a:prstGeom prst="roundRect">
            <a:avLst/>
          </a:prstGeom>
          <a:solidFill>
            <a:srgbClr val="D6D9DB"/>
          </a:solidFill>
        </p:spPr>
        <p:txBody>
          <a:bodyPr anchor="ctr">
            <a:normAutofit/>
          </a:bodyPr>
          <a:lstStyle>
            <a:lvl1pPr marL="0" indent="0">
              <a:buNone/>
              <a:defRPr sz="1500" b="0" i="0">
                <a:latin typeface="Arial" panose="020B0604020202020204" pitchFamily="34" charset="0"/>
                <a:cs typeface="Arial" panose="020B0604020202020204" pitchFamily="34" charset="0"/>
              </a:defRPr>
            </a:lvl1pPr>
          </a:lstStyle>
          <a:p>
            <a:r>
              <a:rPr lang="en-US"/>
              <a:t>Design the RSS intervention.</a:t>
            </a:r>
          </a:p>
        </p:txBody>
      </p:sp>
      <p:sp>
        <p:nvSpPr>
          <p:cNvPr id="51" name="Text Placeholder 49">
            <a:extLst>
              <a:ext uri="{FF2B5EF4-FFF2-40B4-BE49-F238E27FC236}">
                <a16:creationId xmlns:a16="http://schemas.microsoft.com/office/drawing/2014/main" id="{27363778-862D-2848-8999-72628CD8F358}"/>
              </a:ext>
            </a:extLst>
          </p:cNvPr>
          <p:cNvSpPr>
            <a:spLocks noGrp="1"/>
          </p:cNvSpPr>
          <p:nvPr>
            <p:ph type="body" sz="quarter" idx="26" hasCustomPrompt="1"/>
          </p:nvPr>
        </p:nvSpPr>
        <p:spPr>
          <a:xfrm>
            <a:off x="2633111" y="3227709"/>
            <a:ext cx="2356097" cy="1892583"/>
          </a:xfrm>
          <a:prstGeom prst="roundRect">
            <a:avLst/>
          </a:prstGeom>
          <a:solidFill>
            <a:srgbClr val="D6D9DB"/>
          </a:solidFill>
        </p:spPr>
        <p:txBody>
          <a:bodyPr anchor="ctr">
            <a:noAutofit/>
          </a:bodyPr>
          <a:lstStyle>
            <a:lvl1pPr marL="0" indent="0">
              <a:buNone/>
              <a:defRPr sz="1500" b="0" i="0">
                <a:latin typeface="Arial" panose="020B0604020202020204" pitchFamily="34" charset="0"/>
                <a:cs typeface="Arial" panose="020B0604020202020204" pitchFamily="34" charset="0"/>
              </a:defRPr>
            </a:lvl1pPr>
          </a:lstStyle>
          <a:p>
            <a:r>
              <a:rPr lang="en-US"/>
              <a:t>Pilot the RSS intervention at </a:t>
            </a:r>
            <a:r>
              <a:rPr lang="en-US" err="1"/>
              <a:t>Educare</a:t>
            </a:r>
            <a:r>
              <a:rPr lang="en-US"/>
              <a:t> Flint, Cummings Great Expectations Flint, and Durant-</a:t>
            </a:r>
            <a:r>
              <a:rPr lang="en-US" err="1"/>
              <a:t>Tuuri</a:t>
            </a:r>
            <a:r>
              <a:rPr lang="en-US"/>
              <a:t> Mott Elementary School.</a:t>
            </a:r>
          </a:p>
        </p:txBody>
      </p:sp>
      <p:sp>
        <p:nvSpPr>
          <p:cNvPr id="44" name="SmartArt Placeholder 43">
            <a:extLst>
              <a:ext uri="{FF2B5EF4-FFF2-40B4-BE49-F238E27FC236}">
                <a16:creationId xmlns:a16="http://schemas.microsoft.com/office/drawing/2014/main" id="{37DF4E9E-44CB-C04B-87D8-BF58EA2DDC7C}"/>
              </a:ext>
            </a:extLst>
          </p:cNvPr>
          <p:cNvSpPr>
            <a:spLocks noGrp="1"/>
          </p:cNvSpPr>
          <p:nvPr>
            <p:ph type="dgm" sz="quarter" idx="21"/>
          </p:nvPr>
        </p:nvSpPr>
        <p:spPr>
          <a:xfrm rot="1553523">
            <a:off x="3982022" y="4833529"/>
            <a:ext cx="491128" cy="490826"/>
          </a:xfrm>
          <a:prstGeom prst="star5">
            <a:avLst/>
          </a:prstGeom>
          <a:solidFill>
            <a:srgbClr val="00507F"/>
          </a:solidFill>
        </p:spPr>
        <p:txBody>
          <a:bodyPr/>
          <a:lstStyle>
            <a:lvl1pPr>
              <a:defRPr>
                <a:noFill/>
              </a:defRPr>
            </a:lvl1pPr>
          </a:lstStyle>
          <a:p>
            <a:r>
              <a:rPr lang="en-US"/>
              <a:t>Click icon to add SmartArt graphic</a:t>
            </a:r>
          </a:p>
        </p:txBody>
      </p:sp>
      <p:sp>
        <p:nvSpPr>
          <p:cNvPr id="52" name="Text Placeholder 49">
            <a:extLst>
              <a:ext uri="{FF2B5EF4-FFF2-40B4-BE49-F238E27FC236}">
                <a16:creationId xmlns:a16="http://schemas.microsoft.com/office/drawing/2014/main" id="{A0AF5D1F-EFA7-1142-A316-770D9852353D}"/>
              </a:ext>
            </a:extLst>
          </p:cNvPr>
          <p:cNvSpPr>
            <a:spLocks noGrp="1"/>
          </p:cNvSpPr>
          <p:nvPr>
            <p:ph type="body" sz="quarter" idx="27" hasCustomPrompt="1"/>
          </p:nvPr>
        </p:nvSpPr>
        <p:spPr>
          <a:xfrm>
            <a:off x="5395534" y="3227709"/>
            <a:ext cx="1674142" cy="1892583"/>
          </a:xfrm>
          <a:prstGeom prst="roundRect">
            <a:avLst/>
          </a:prstGeom>
          <a:solidFill>
            <a:srgbClr val="D6D9DB"/>
          </a:solidFill>
        </p:spPr>
        <p:txBody>
          <a:bodyPr anchor="ctr">
            <a:noAutofit/>
          </a:bodyPr>
          <a:lstStyle>
            <a:lvl1pPr marL="0" indent="0">
              <a:buNone/>
              <a:defRPr sz="1500" b="0" i="0">
                <a:latin typeface="Arial" panose="020B0604020202020204" pitchFamily="34" charset="0"/>
                <a:cs typeface="Arial" panose="020B0604020202020204" pitchFamily="34" charset="0"/>
              </a:defRPr>
            </a:lvl1pPr>
          </a:lstStyle>
          <a:p>
            <a:r>
              <a:rPr lang="en-US"/>
              <a:t>Test RSS for impact in seven new preschool sites and K-5 schools across the city.</a:t>
            </a:r>
          </a:p>
        </p:txBody>
      </p:sp>
      <p:sp>
        <p:nvSpPr>
          <p:cNvPr id="53" name="Text Placeholder 49">
            <a:extLst>
              <a:ext uri="{FF2B5EF4-FFF2-40B4-BE49-F238E27FC236}">
                <a16:creationId xmlns:a16="http://schemas.microsoft.com/office/drawing/2014/main" id="{0BB00305-1830-9C43-BBCC-7616087665F5}"/>
              </a:ext>
            </a:extLst>
          </p:cNvPr>
          <p:cNvSpPr>
            <a:spLocks noGrp="1"/>
          </p:cNvSpPr>
          <p:nvPr>
            <p:ph type="body" sz="quarter" idx="28" hasCustomPrompt="1"/>
          </p:nvPr>
        </p:nvSpPr>
        <p:spPr>
          <a:xfrm>
            <a:off x="7476003" y="3227709"/>
            <a:ext cx="1496547" cy="1892583"/>
          </a:xfrm>
          <a:prstGeom prst="roundRect">
            <a:avLst/>
          </a:prstGeom>
          <a:solidFill>
            <a:srgbClr val="D6D9DB"/>
          </a:solidFill>
        </p:spPr>
        <p:txBody>
          <a:bodyPr anchor="ctr">
            <a:normAutofit/>
          </a:bodyPr>
          <a:lstStyle>
            <a:lvl1pPr marL="0" indent="0">
              <a:buNone/>
              <a:defRPr sz="1500" b="0" i="0">
                <a:latin typeface="Arial" panose="020B0604020202020204" pitchFamily="34" charset="0"/>
                <a:cs typeface="Arial" panose="020B0604020202020204" pitchFamily="34" charset="0"/>
              </a:defRPr>
            </a:lvl1pPr>
          </a:lstStyle>
          <a:p>
            <a:r>
              <a:rPr lang="en-US"/>
              <a:t>Analyze, report, and disseminate findings about RSS.</a:t>
            </a:r>
          </a:p>
        </p:txBody>
      </p:sp>
      <p:sp>
        <p:nvSpPr>
          <p:cNvPr id="54" name="Text Placeholder 49">
            <a:extLst>
              <a:ext uri="{FF2B5EF4-FFF2-40B4-BE49-F238E27FC236}">
                <a16:creationId xmlns:a16="http://schemas.microsoft.com/office/drawing/2014/main" id="{EC5EFA1D-3A2F-EA4F-B24D-38185CBEC685}"/>
              </a:ext>
            </a:extLst>
          </p:cNvPr>
          <p:cNvSpPr>
            <a:spLocks noGrp="1"/>
          </p:cNvSpPr>
          <p:nvPr>
            <p:ph type="body" sz="quarter" idx="29" hasCustomPrompt="1"/>
          </p:nvPr>
        </p:nvSpPr>
        <p:spPr>
          <a:xfrm>
            <a:off x="415325" y="4814649"/>
            <a:ext cx="1852801" cy="616708"/>
          </a:xfrm>
          <a:prstGeom prst="roundRect">
            <a:avLst/>
          </a:prstGeom>
          <a:solidFill>
            <a:srgbClr val="00507F"/>
          </a:solidFill>
        </p:spPr>
        <p:txBody>
          <a:bodyPr anchor="ctr">
            <a:noAutofit/>
          </a:bodyPr>
          <a:lstStyle>
            <a:lvl1pPr marL="0" indent="0" algn="ctr">
              <a:buNone/>
              <a:defRPr sz="1600" b="1" i="0">
                <a:solidFill>
                  <a:schemeClr val="bg1"/>
                </a:solidFill>
                <a:latin typeface="Arial Black" panose="020B0604020202020204" pitchFamily="34" charset="0"/>
                <a:cs typeface="Arial Black" panose="020B0604020202020204" pitchFamily="34" charset="0"/>
              </a:defRPr>
            </a:lvl1pPr>
          </a:lstStyle>
          <a:p>
            <a:r>
              <a:rPr lang="en-US"/>
              <a:t>Phase 1: Development</a:t>
            </a:r>
          </a:p>
        </p:txBody>
      </p:sp>
      <p:sp>
        <p:nvSpPr>
          <p:cNvPr id="55" name="Text Placeholder 49">
            <a:extLst>
              <a:ext uri="{FF2B5EF4-FFF2-40B4-BE49-F238E27FC236}">
                <a16:creationId xmlns:a16="http://schemas.microsoft.com/office/drawing/2014/main" id="{F48C4DEE-C14D-A543-95B1-08CF8FF7799A}"/>
              </a:ext>
            </a:extLst>
          </p:cNvPr>
          <p:cNvSpPr>
            <a:spLocks noGrp="1"/>
          </p:cNvSpPr>
          <p:nvPr>
            <p:ph type="body" sz="quarter" idx="30" hasCustomPrompt="1"/>
          </p:nvPr>
        </p:nvSpPr>
        <p:spPr>
          <a:xfrm>
            <a:off x="3072210" y="2852084"/>
            <a:ext cx="1476285" cy="543619"/>
          </a:xfrm>
          <a:prstGeom prst="roundRect">
            <a:avLst/>
          </a:prstGeom>
          <a:solidFill>
            <a:srgbClr val="006E9F"/>
          </a:solidFill>
        </p:spPr>
        <p:txBody>
          <a:bodyPr anchor="ctr">
            <a:normAutofit/>
          </a:bodyPr>
          <a:lstStyle>
            <a:lvl1pPr marL="0" indent="0" algn="ctr">
              <a:buNone/>
              <a:defRPr sz="1600" b="1" i="0">
                <a:solidFill>
                  <a:schemeClr val="bg1"/>
                </a:solidFill>
                <a:latin typeface="Arial Black" panose="020B0604020202020204" pitchFamily="34" charset="0"/>
                <a:cs typeface="Arial Black" panose="020B0604020202020204" pitchFamily="34" charset="0"/>
              </a:defRPr>
            </a:lvl1pPr>
          </a:lstStyle>
          <a:p>
            <a:r>
              <a:rPr lang="en-US"/>
              <a:t>Phase 2: Pilot</a:t>
            </a:r>
          </a:p>
        </p:txBody>
      </p:sp>
      <p:sp>
        <p:nvSpPr>
          <p:cNvPr id="56" name="Text Placeholder 49">
            <a:extLst>
              <a:ext uri="{FF2B5EF4-FFF2-40B4-BE49-F238E27FC236}">
                <a16:creationId xmlns:a16="http://schemas.microsoft.com/office/drawing/2014/main" id="{D77C10C0-C114-3945-986D-1140A25E3A74}"/>
              </a:ext>
            </a:extLst>
          </p:cNvPr>
          <p:cNvSpPr>
            <a:spLocks noGrp="1"/>
          </p:cNvSpPr>
          <p:nvPr>
            <p:ph type="body" sz="quarter" idx="31" hasCustomPrompt="1"/>
          </p:nvPr>
        </p:nvSpPr>
        <p:spPr>
          <a:xfrm>
            <a:off x="5322445" y="4991170"/>
            <a:ext cx="1820320" cy="624269"/>
          </a:xfrm>
          <a:prstGeom prst="roundRect">
            <a:avLst/>
          </a:prstGeom>
          <a:solidFill>
            <a:srgbClr val="07A94F"/>
          </a:solidFill>
        </p:spPr>
        <p:txBody>
          <a:bodyPr anchor="ctr">
            <a:normAutofit/>
          </a:bodyPr>
          <a:lstStyle>
            <a:lvl1pPr marL="0" indent="0" algn="ctr">
              <a:buNone/>
              <a:defRPr sz="1600" b="1" i="0">
                <a:solidFill>
                  <a:schemeClr val="bg1"/>
                </a:solidFill>
                <a:latin typeface="Arial Black" panose="020B0604020202020204" pitchFamily="34" charset="0"/>
                <a:cs typeface="Arial Black" panose="020B0604020202020204" pitchFamily="34" charset="0"/>
              </a:defRPr>
            </a:lvl1pPr>
          </a:lstStyle>
          <a:p>
            <a:r>
              <a:rPr lang="en-US"/>
              <a:t>Phase 3: Test/Evaluate</a:t>
            </a:r>
          </a:p>
        </p:txBody>
      </p:sp>
      <p:sp>
        <p:nvSpPr>
          <p:cNvPr id="57" name="Text Placeholder 49">
            <a:extLst>
              <a:ext uri="{FF2B5EF4-FFF2-40B4-BE49-F238E27FC236}">
                <a16:creationId xmlns:a16="http://schemas.microsoft.com/office/drawing/2014/main" id="{CCC356ED-4B4C-2645-8AFB-C5841244A7B8}"/>
              </a:ext>
            </a:extLst>
          </p:cNvPr>
          <p:cNvSpPr>
            <a:spLocks noGrp="1"/>
          </p:cNvSpPr>
          <p:nvPr>
            <p:ph type="body" sz="quarter" idx="32" hasCustomPrompt="1"/>
          </p:nvPr>
        </p:nvSpPr>
        <p:spPr>
          <a:xfrm>
            <a:off x="7368237" y="2727712"/>
            <a:ext cx="1712077" cy="624269"/>
          </a:xfrm>
          <a:prstGeom prst="roundRect">
            <a:avLst/>
          </a:prstGeom>
          <a:solidFill>
            <a:srgbClr val="018241"/>
          </a:solidFill>
        </p:spPr>
        <p:txBody>
          <a:bodyPr anchor="ctr">
            <a:noAutofit/>
          </a:bodyPr>
          <a:lstStyle>
            <a:lvl1pPr marL="0" indent="0" algn="ctr">
              <a:buNone/>
              <a:defRPr sz="1600" b="1" i="0">
                <a:solidFill>
                  <a:schemeClr val="bg1"/>
                </a:solidFill>
                <a:latin typeface="Arial Black" panose="020B0604020202020204" pitchFamily="34" charset="0"/>
                <a:cs typeface="Arial Black" panose="020B0604020202020204" pitchFamily="34" charset="0"/>
              </a:defRPr>
            </a:lvl1pPr>
          </a:lstStyle>
          <a:p>
            <a:r>
              <a:rPr lang="en-US"/>
              <a:t>Phase 4: Disseminate</a:t>
            </a:r>
          </a:p>
        </p:txBody>
      </p:sp>
    </p:spTree>
    <p:extLst>
      <p:ext uri="{BB962C8B-B14F-4D97-AF65-F5344CB8AC3E}">
        <p14:creationId xmlns:p14="http://schemas.microsoft.com/office/powerpoint/2010/main" val="101836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FA3CFBA-DD8E-8F4E-ADEB-D76E14A5A804}"/>
              </a:ext>
            </a:extLst>
          </p:cNvPr>
          <p:cNvSpPr>
            <a:spLocks noGrp="1"/>
          </p:cNvSpPr>
          <p:nvPr>
            <p:ph type="body" sz="quarter" idx="11" hasCustomPrompt="1"/>
          </p:nvPr>
        </p:nvSpPr>
        <p:spPr>
          <a:xfrm>
            <a:off x="468083" y="4847162"/>
            <a:ext cx="2981174" cy="1761490"/>
          </a:xfrm>
          <a:ln>
            <a:noFill/>
          </a:ln>
        </p:spPr>
        <p:txBody>
          <a:bodyPr anchor="ctr">
            <a:noAutofit/>
          </a:bodyPr>
          <a:lstStyle>
            <a:lvl1pPr marL="0" indent="0">
              <a:buFont typeface="Arial" panose="020B0604020202020204" pitchFamily="34" charset="0"/>
              <a:buNone/>
              <a:defRPr sz="2400" b="0" i="0">
                <a:solidFill>
                  <a:schemeClr val="bg1"/>
                </a:solidFill>
                <a:latin typeface="Arial" panose="020B0604020202020204" pitchFamily="34" charset="0"/>
                <a:cs typeface="Arial" panose="020B0604020202020204" pitchFamily="34" charset="0"/>
              </a:defRPr>
            </a:lvl1pPr>
            <a:lvl2pPr marL="342892" indent="0">
              <a:buNone/>
              <a:defRPr/>
            </a:lvl2pPr>
          </a:lstStyle>
          <a:p>
            <a:pPr lvl="0"/>
            <a:r>
              <a:rPr lang="en-US">
                <a:effectLst/>
              </a:rPr>
              <a:t>Lorem ipsum dolor sit </a:t>
            </a:r>
            <a:r>
              <a:rPr lang="en-US" err="1">
                <a:effectLst/>
              </a:rPr>
              <a:t>amet</a:t>
            </a:r>
            <a:r>
              <a:rPr lang="en-US">
                <a:effectLst/>
              </a:rPr>
              <a:t> </a:t>
            </a:r>
            <a:r>
              <a:rPr lang="en-US" err="1">
                <a:effectLst/>
              </a:rPr>
              <a:t>consectetur</a:t>
            </a:r>
            <a:r>
              <a:rPr lang="en-US">
                <a:effectLst/>
              </a:rPr>
              <a:t>. At </a:t>
            </a:r>
            <a:r>
              <a:rPr lang="en-US" err="1">
                <a:effectLst/>
              </a:rPr>
              <a:t>malesuada</a:t>
            </a:r>
            <a:r>
              <a:rPr lang="en-US">
                <a:effectLst/>
              </a:rPr>
              <a:t> habitant </a:t>
            </a:r>
            <a:r>
              <a:rPr lang="en-US" err="1">
                <a:effectLst/>
              </a:rPr>
              <a:t>proin</a:t>
            </a:r>
            <a:r>
              <a:rPr lang="en-US">
                <a:effectLst/>
              </a:rPr>
              <a:t> </a:t>
            </a:r>
            <a:r>
              <a:rPr lang="en-US" err="1">
                <a:effectLst/>
              </a:rPr>
              <a:t>eget</a:t>
            </a:r>
            <a:r>
              <a:rPr lang="en-US">
                <a:effectLst/>
              </a:rPr>
              <a:t> </a:t>
            </a:r>
            <a:r>
              <a:rPr lang="en-US" err="1">
                <a:effectLst/>
              </a:rPr>
              <a:t>laoreet</a:t>
            </a:r>
            <a:r>
              <a:rPr lang="en-US">
                <a:effectLst/>
              </a:rPr>
              <a:t> </a:t>
            </a:r>
            <a:r>
              <a:rPr lang="en-US" err="1">
                <a:effectLst/>
              </a:rPr>
              <a:t>cras</a:t>
            </a:r>
            <a:r>
              <a:rPr lang="en-US">
                <a:effectLst/>
              </a:rPr>
              <a:t>.</a:t>
            </a:r>
          </a:p>
        </p:txBody>
      </p:sp>
      <p:sp>
        <p:nvSpPr>
          <p:cNvPr id="11" name="Text Placeholder 9">
            <a:extLst>
              <a:ext uri="{FF2B5EF4-FFF2-40B4-BE49-F238E27FC236}">
                <a16:creationId xmlns:a16="http://schemas.microsoft.com/office/drawing/2014/main" id="{87822CCC-DE42-5F43-8E58-58152C4DB80A}"/>
              </a:ext>
            </a:extLst>
          </p:cNvPr>
          <p:cNvSpPr>
            <a:spLocks noGrp="1"/>
          </p:cNvSpPr>
          <p:nvPr>
            <p:ph type="body" sz="quarter" idx="13" hasCustomPrompt="1"/>
          </p:nvPr>
        </p:nvSpPr>
        <p:spPr>
          <a:xfrm>
            <a:off x="468082" y="3336795"/>
            <a:ext cx="2877002" cy="1346526"/>
          </a:xfrm>
        </p:spPr>
        <p:txBody>
          <a:bodyPr anchor="ctr">
            <a:noAutofit/>
          </a:bodyPr>
          <a:lstStyle>
            <a:lvl1pPr marL="0" indent="0">
              <a:buNone/>
              <a:defRPr sz="4800" b="1" i="0">
                <a:solidFill>
                  <a:schemeClr val="bg1"/>
                </a:solidFill>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PHOTO</a:t>
            </a:r>
            <a:br>
              <a:rPr lang="en-US">
                <a:effectLst/>
              </a:rPr>
            </a:br>
            <a:r>
              <a:rPr lang="en-US">
                <a:effectLst/>
              </a:rPr>
              <a:t>SLIDE</a:t>
            </a:r>
            <a:endParaRPr lang="en-US"/>
          </a:p>
        </p:txBody>
      </p:sp>
      <p:sp>
        <p:nvSpPr>
          <p:cNvPr id="14" name="SmartArt Placeholder 2">
            <a:extLst>
              <a:ext uri="{FF2B5EF4-FFF2-40B4-BE49-F238E27FC236}">
                <a16:creationId xmlns:a16="http://schemas.microsoft.com/office/drawing/2014/main" id="{A3FC010C-9124-D94C-9C44-EE87E79776F2}"/>
              </a:ext>
            </a:extLst>
          </p:cNvPr>
          <p:cNvSpPr>
            <a:spLocks noGrp="1"/>
          </p:cNvSpPr>
          <p:nvPr>
            <p:ph type="dgm" sz="quarter" idx="15"/>
          </p:nvPr>
        </p:nvSpPr>
        <p:spPr>
          <a:xfrm>
            <a:off x="468082" y="4629601"/>
            <a:ext cx="2703135" cy="45719"/>
          </a:xfrm>
          <a:prstGeom prst="roundRect">
            <a:avLst>
              <a:gd name="adj" fmla="val 50000"/>
            </a:avLst>
          </a:prstGeom>
          <a:solidFill>
            <a:schemeClr val="bg1"/>
          </a:solidFill>
        </p:spPr>
        <p:txBody>
          <a:bodyPr/>
          <a:lstStyle>
            <a:lvl1pPr>
              <a:defRPr>
                <a:noFill/>
              </a:defRPr>
            </a:lvl1pPr>
          </a:lstStyle>
          <a:p>
            <a:r>
              <a:rPr lang="en-US" noProof="0"/>
              <a:t>Click icon to add SmartArt graphic</a:t>
            </a:r>
          </a:p>
        </p:txBody>
      </p:sp>
      <p:sp>
        <p:nvSpPr>
          <p:cNvPr id="8" name="Picture Placeholder 7">
            <a:extLst>
              <a:ext uri="{FF2B5EF4-FFF2-40B4-BE49-F238E27FC236}">
                <a16:creationId xmlns:a16="http://schemas.microsoft.com/office/drawing/2014/main" id="{A64204CB-EDC5-0A47-B0A5-CD1F60115B20}"/>
              </a:ext>
            </a:extLst>
          </p:cNvPr>
          <p:cNvSpPr>
            <a:spLocks noGrp="1"/>
          </p:cNvSpPr>
          <p:nvPr>
            <p:ph type="pic" sz="quarter" idx="16"/>
          </p:nvPr>
        </p:nvSpPr>
        <p:spPr>
          <a:xfrm>
            <a:off x="3929974" y="3672583"/>
            <a:ext cx="5214026" cy="3185417"/>
          </a:xfrm>
          <a:blipFill dpi="0" rotWithShape="0">
            <a:blip r:embed="rId3"/>
            <a:srcRect/>
            <a:stretch>
              <a:fillRect/>
            </a:stretch>
          </a:blipFill>
        </p:spPr>
        <p:txBody>
          <a:bodyPr/>
          <a:lstStyle>
            <a:lvl1pPr>
              <a:defRPr>
                <a:noFill/>
              </a:defRPr>
            </a:lvl1pPr>
          </a:lstStyle>
          <a:p>
            <a:r>
              <a:rPr lang="en-US"/>
              <a:t>Click icon to add picture</a:t>
            </a:r>
          </a:p>
        </p:txBody>
      </p:sp>
      <p:sp>
        <p:nvSpPr>
          <p:cNvPr id="16" name="Picture Placeholder 7">
            <a:extLst>
              <a:ext uri="{FF2B5EF4-FFF2-40B4-BE49-F238E27FC236}">
                <a16:creationId xmlns:a16="http://schemas.microsoft.com/office/drawing/2014/main" id="{349558DF-2872-AD4B-8F4F-EA3907F163CC}"/>
              </a:ext>
            </a:extLst>
          </p:cNvPr>
          <p:cNvSpPr>
            <a:spLocks noGrp="1"/>
          </p:cNvSpPr>
          <p:nvPr>
            <p:ph type="pic" sz="quarter" idx="17"/>
          </p:nvPr>
        </p:nvSpPr>
        <p:spPr>
          <a:xfrm>
            <a:off x="3929974" y="1721983"/>
            <a:ext cx="2937754" cy="1794769"/>
          </a:xfrm>
          <a:blipFill dpi="0" rotWithShape="0">
            <a:blip r:embed="rId4"/>
            <a:srcRect/>
            <a:stretch>
              <a:fillRect/>
            </a:stretch>
          </a:blipFill>
        </p:spPr>
        <p:txBody>
          <a:bodyPr/>
          <a:lstStyle>
            <a:lvl1pPr>
              <a:defRPr>
                <a:noFill/>
              </a:defRPr>
            </a:lvl1pPr>
          </a:lstStyle>
          <a:p>
            <a:r>
              <a:rPr lang="en-US"/>
              <a:t>Click icon to add picture</a:t>
            </a:r>
          </a:p>
        </p:txBody>
      </p:sp>
      <p:sp>
        <p:nvSpPr>
          <p:cNvPr id="19" name="Picture Placeholder 7">
            <a:extLst>
              <a:ext uri="{FF2B5EF4-FFF2-40B4-BE49-F238E27FC236}">
                <a16:creationId xmlns:a16="http://schemas.microsoft.com/office/drawing/2014/main" id="{AC35D379-2DA1-EE4F-9B8E-AB011FD33484}"/>
              </a:ext>
            </a:extLst>
          </p:cNvPr>
          <p:cNvSpPr>
            <a:spLocks noGrp="1"/>
          </p:cNvSpPr>
          <p:nvPr>
            <p:ph type="pic" sz="quarter" idx="18"/>
          </p:nvPr>
        </p:nvSpPr>
        <p:spPr>
          <a:xfrm>
            <a:off x="3929974" y="-228616"/>
            <a:ext cx="2937754" cy="1794769"/>
          </a:xfrm>
          <a:blipFill dpi="0" rotWithShape="0">
            <a:blip r:embed="rId5"/>
            <a:srcRect/>
            <a:stretch>
              <a:fillRect/>
            </a:stretch>
          </a:blipFill>
        </p:spPr>
        <p:txBody>
          <a:bodyPr/>
          <a:lstStyle>
            <a:lvl1pPr>
              <a:defRPr>
                <a:noFill/>
              </a:defRPr>
            </a:lvl1pPr>
          </a:lstStyle>
          <a:p>
            <a:r>
              <a:rPr lang="en-US"/>
              <a:t>Click icon to add picture</a:t>
            </a:r>
          </a:p>
        </p:txBody>
      </p:sp>
      <p:sp>
        <p:nvSpPr>
          <p:cNvPr id="20" name="Picture Placeholder 7">
            <a:extLst>
              <a:ext uri="{FF2B5EF4-FFF2-40B4-BE49-F238E27FC236}">
                <a16:creationId xmlns:a16="http://schemas.microsoft.com/office/drawing/2014/main" id="{CE4CA6EF-05F3-B443-84CF-BD88AB61E64D}"/>
              </a:ext>
            </a:extLst>
          </p:cNvPr>
          <p:cNvSpPr>
            <a:spLocks noGrp="1"/>
          </p:cNvSpPr>
          <p:nvPr>
            <p:ph type="pic" sz="quarter" idx="19"/>
          </p:nvPr>
        </p:nvSpPr>
        <p:spPr>
          <a:xfrm>
            <a:off x="7159557" y="-408562"/>
            <a:ext cx="1984443" cy="3925314"/>
          </a:xfrm>
          <a:blipFill dpi="0" rotWithShape="0">
            <a:blip r:embed="rId6"/>
            <a:srcRect/>
            <a:stretch>
              <a:fillRect/>
            </a:stretch>
          </a:blipFill>
        </p:spPr>
        <p:txBody>
          <a:bodyPr/>
          <a:lstStyle>
            <a:lvl1pPr>
              <a:defRPr>
                <a:noFill/>
              </a:defRPr>
            </a:lvl1pPr>
          </a:lstStyle>
          <a:p>
            <a:r>
              <a:rPr lang="en-US"/>
              <a:t>Click icon to add picture</a:t>
            </a:r>
          </a:p>
        </p:txBody>
      </p:sp>
      <p:pic>
        <p:nvPicPr>
          <p:cNvPr id="21" name="Picture 20">
            <a:extLst>
              <a:ext uri="{FF2B5EF4-FFF2-40B4-BE49-F238E27FC236}">
                <a16:creationId xmlns:a16="http://schemas.microsoft.com/office/drawing/2014/main" id="{F9B1ACE4-B072-CF42-8A71-114549CF31CF}"/>
              </a:ext>
            </a:extLst>
          </p:cNvPr>
          <p:cNvPicPr>
            <a:picLocks noChangeAspect="1"/>
          </p:cNvPicPr>
          <p:nvPr userDrawn="1"/>
        </p:nvPicPr>
        <p:blipFill rotWithShape="1">
          <a:blip r:embed="rId7"/>
          <a:srcRect t="35909" b="35526"/>
          <a:stretch/>
        </p:blipFill>
        <p:spPr>
          <a:xfrm>
            <a:off x="2150922" y="876191"/>
            <a:ext cx="1549014" cy="442472"/>
          </a:xfrm>
          <a:prstGeom prst="rect">
            <a:avLst/>
          </a:prstGeom>
        </p:spPr>
      </p:pic>
      <p:pic>
        <p:nvPicPr>
          <p:cNvPr id="22" name="Picture 21">
            <a:extLst>
              <a:ext uri="{FF2B5EF4-FFF2-40B4-BE49-F238E27FC236}">
                <a16:creationId xmlns:a16="http://schemas.microsoft.com/office/drawing/2014/main" id="{8C701022-4D3F-D544-BCBC-72676EF1EE4D}"/>
              </a:ext>
            </a:extLst>
          </p:cNvPr>
          <p:cNvPicPr>
            <a:picLocks noChangeAspect="1"/>
          </p:cNvPicPr>
          <p:nvPr userDrawn="1"/>
        </p:nvPicPr>
        <p:blipFill>
          <a:blip r:embed="rId8"/>
          <a:stretch>
            <a:fillRect/>
          </a:stretch>
        </p:blipFill>
        <p:spPr>
          <a:xfrm>
            <a:off x="468082" y="876191"/>
            <a:ext cx="1504404" cy="442472"/>
          </a:xfrm>
          <a:prstGeom prst="rect">
            <a:avLst/>
          </a:prstGeom>
        </p:spPr>
      </p:pic>
    </p:spTree>
    <p:extLst>
      <p:ext uri="{BB962C8B-B14F-4D97-AF65-F5344CB8AC3E}">
        <p14:creationId xmlns:p14="http://schemas.microsoft.com/office/powerpoint/2010/main" val="307852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E49571-28CB-634E-9FAC-90C78B72351B}"/>
              </a:ext>
            </a:extLst>
          </p:cNvPr>
          <p:cNvPicPr>
            <a:picLocks noChangeAspect="1"/>
          </p:cNvPicPr>
          <p:nvPr userDrawn="1"/>
        </p:nvPicPr>
        <p:blipFill>
          <a:blip r:embed="rId3"/>
          <a:stretch>
            <a:fillRect/>
          </a:stretch>
        </p:blipFill>
        <p:spPr>
          <a:xfrm>
            <a:off x="300845" y="442411"/>
            <a:ext cx="2169982" cy="640304"/>
          </a:xfrm>
          <a:prstGeom prst="rect">
            <a:avLst/>
          </a:prstGeom>
        </p:spPr>
      </p:pic>
      <p:pic>
        <p:nvPicPr>
          <p:cNvPr id="8" name="Picture 7">
            <a:extLst>
              <a:ext uri="{FF2B5EF4-FFF2-40B4-BE49-F238E27FC236}">
                <a16:creationId xmlns:a16="http://schemas.microsoft.com/office/drawing/2014/main" id="{9CFBE77B-B1B4-A74B-8E0F-D5EEA459FC3B}"/>
              </a:ext>
            </a:extLst>
          </p:cNvPr>
          <p:cNvPicPr>
            <a:picLocks noChangeAspect="1"/>
          </p:cNvPicPr>
          <p:nvPr userDrawn="1"/>
        </p:nvPicPr>
        <p:blipFill rotWithShape="1">
          <a:blip r:embed="rId4"/>
          <a:srcRect t="35833" b="35833"/>
          <a:stretch/>
        </p:blipFill>
        <p:spPr>
          <a:xfrm>
            <a:off x="2794402" y="442411"/>
            <a:ext cx="2259897" cy="640304"/>
          </a:xfrm>
          <a:prstGeom prst="rect">
            <a:avLst/>
          </a:prstGeom>
        </p:spPr>
      </p:pic>
      <p:sp>
        <p:nvSpPr>
          <p:cNvPr id="10" name="Text Placeholder 9">
            <a:extLst>
              <a:ext uri="{FF2B5EF4-FFF2-40B4-BE49-F238E27FC236}">
                <a16:creationId xmlns:a16="http://schemas.microsoft.com/office/drawing/2014/main" id="{05CF342D-B2E9-2846-9A45-AFD96BD0CA88}"/>
              </a:ext>
            </a:extLst>
          </p:cNvPr>
          <p:cNvSpPr>
            <a:spLocks noGrp="1"/>
          </p:cNvSpPr>
          <p:nvPr>
            <p:ph type="body" sz="quarter" idx="10" hasCustomPrompt="1"/>
          </p:nvPr>
        </p:nvSpPr>
        <p:spPr>
          <a:xfrm>
            <a:off x="246701" y="1769147"/>
            <a:ext cx="4905045" cy="2027192"/>
          </a:xfrm>
        </p:spPr>
        <p:txBody>
          <a:bodyPr anchor="ctr">
            <a:noAutofit/>
          </a:bodyPr>
          <a:lstStyle>
            <a:lvl1pPr marL="0" indent="0" algn="l">
              <a:buNone/>
              <a:defRPr sz="9000" b="1" i="0">
                <a:solidFill>
                  <a:schemeClr val="bg1"/>
                </a:solidFill>
                <a:latin typeface="Arial Black" panose="020B0604020202020204" pitchFamily="34" charset="0"/>
                <a:cs typeface="Arial Black"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effectLst/>
              </a:rPr>
              <a:t>THANK YOU!</a:t>
            </a:r>
            <a:endParaRPr lang="en-US"/>
          </a:p>
        </p:txBody>
      </p:sp>
      <p:sp>
        <p:nvSpPr>
          <p:cNvPr id="11" name="Text Placeholder 11">
            <a:extLst>
              <a:ext uri="{FF2B5EF4-FFF2-40B4-BE49-F238E27FC236}">
                <a16:creationId xmlns:a16="http://schemas.microsoft.com/office/drawing/2014/main" id="{F3857C77-7229-AD4A-94D8-00928454F9E3}"/>
              </a:ext>
            </a:extLst>
          </p:cNvPr>
          <p:cNvSpPr>
            <a:spLocks noGrp="1"/>
          </p:cNvSpPr>
          <p:nvPr>
            <p:ph type="body" sz="quarter" idx="12" hasCustomPrompt="1"/>
          </p:nvPr>
        </p:nvSpPr>
        <p:spPr>
          <a:xfrm>
            <a:off x="246701" y="4146416"/>
            <a:ext cx="4589506" cy="1365318"/>
          </a:xfrm>
        </p:spPr>
        <p:txBody>
          <a:bodyPr anchor="ctr">
            <a:noAutofit/>
          </a:bodyPr>
          <a:lstStyle>
            <a:lvl1pPr marL="0" indent="0" algn="l">
              <a:lnSpc>
                <a:spcPct val="100000"/>
              </a:lnSpc>
              <a:buNone/>
              <a:defRPr sz="2400" b="1" i="0">
                <a:solidFill>
                  <a:schemeClr val="bg1"/>
                </a:solidFill>
                <a:latin typeface="Arial Black" panose="020B0604020202020204" pitchFamily="34" charset="0"/>
                <a:cs typeface="Arial Black" panose="020B0604020202020204" pitchFamily="34" charset="0"/>
              </a:defRPr>
            </a:lvl1pPr>
          </a:lstStyle>
          <a:p>
            <a:pPr lvl="0"/>
            <a:r>
              <a:rPr lang="en-US">
                <a:effectLst/>
              </a:rPr>
              <a:t>Presenter Name</a:t>
            </a:r>
            <a:br>
              <a:rPr lang="en-US">
                <a:effectLst/>
              </a:rPr>
            </a:br>
            <a:r>
              <a:rPr lang="en-US">
                <a:effectLst/>
              </a:rPr>
              <a:t>Presenter Job Title</a:t>
            </a:r>
            <a:br>
              <a:rPr lang="en-US">
                <a:effectLst/>
              </a:rPr>
            </a:br>
            <a:r>
              <a:rPr lang="en-US">
                <a:effectLst/>
              </a:rPr>
              <a:t>Phone Number</a:t>
            </a:r>
            <a:br>
              <a:rPr lang="en-US">
                <a:effectLst/>
              </a:rPr>
            </a:br>
            <a:r>
              <a:rPr lang="en-US">
                <a:effectLst/>
              </a:rPr>
              <a:t>Email Address</a:t>
            </a:r>
            <a:endParaRPr lang="en-US"/>
          </a:p>
        </p:txBody>
      </p:sp>
      <p:sp>
        <p:nvSpPr>
          <p:cNvPr id="15" name="SmartArt Placeholder 2">
            <a:extLst>
              <a:ext uri="{FF2B5EF4-FFF2-40B4-BE49-F238E27FC236}">
                <a16:creationId xmlns:a16="http://schemas.microsoft.com/office/drawing/2014/main" id="{E69F613F-098B-824E-9E15-EFBA4CAEE6DD}"/>
              </a:ext>
            </a:extLst>
          </p:cNvPr>
          <p:cNvSpPr>
            <a:spLocks noGrp="1"/>
          </p:cNvSpPr>
          <p:nvPr>
            <p:ph type="dgm" sz="quarter" idx="13"/>
          </p:nvPr>
        </p:nvSpPr>
        <p:spPr>
          <a:xfrm flipV="1">
            <a:off x="246703" y="3948518"/>
            <a:ext cx="2224124" cy="45719"/>
          </a:xfrm>
          <a:prstGeom prst="roundRect">
            <a:avLst>
              <a:gd name="adj" fmla="val 50000"/>
            </a:avLst>
          </a:prstGeom>
          <a:solidFill>
            <a:schemeClr val="bg1"/>
          </a:solidFill>
        </p:spPr>
        <p:txBody>
          <a:bodyPr/>
          <a:lstStyle>
            <a:lvl1pPr>
              <a:defRPr>
                <a:noFill/>
              </a:defRPr>
            </a:lvl1pPr>
          </a:lstStyle>
          <a:p>
            <a:r>
              <a:rPr lang="en-US"/>
              <a:t>Click icon to add SmartArt graphic</a:t>
            </a:r>
          </a:p>
        </p:txBody>
      </p:sp>
      <p:sp>
        <p:nvSpPr>
          <p:cNvPr id="3" name="Picture Placeholder 2">
            <a:extLst>
              <a:ext uri="{FF2B5EF4-FFF2-40B4-BE49-F238E27FC236}">
                <a16:creationId xmlns:a16="http://schemas.microsoft.com/office/drawing/2014/main" id="{B1FD8978-CE20-9A42-91CE-7BBB6084F333}"/>
              </a:ext>
            </a:extLst>
          </p:cNvPr>
          <p:cNvSpPr>
            <a:spLocks noGrp="1"/>
          </p:cNvSpPr>
          <p:nvPr>
            <p:ph type="pic" sz="quarter" idx="14"/>
          </p:nvPr>
        </p:nvSpPr>
        <p:spPr>
          <a:xfrm>
            <a:off x="5377875" y="-101573"/>
            <a:ext cx="3749039" cy="8063090"/>
          </a:xfrm>
          <a:blipFill>
            <a:blip r:embed="rId5"/>
            <a:stretch>
              <a:fillRect l="-79297" t="877" r="-116615" b="9480"/>
            </a:stretch>
          </a:blipFill>
        </p:spPr>
        <p:txBody>
          <a:bodyPr/>
          <a:lstStyle>
            <a:lvl1pPr>
              <a:defRPr>
                <a:noFill/>
              </a:defRPr>
            </a:lvl1pPr>
          </a:lstStyle>
          <a:p>
            <a:r>
              <a:rPr lang="en-US"/>
              <a:t>Click icon to add picture</a:t>
            </a:r>
          </a:p>
        </p:txBody>
      </p:sp>
      <p:sp>
        <p:nvSpPr>
          <p:cNvPr id="9" name="SmartArt Placeholder 2">
            <a:extLst>
              <a:ext uri="{FF2B5EF4-FFF2-40B4-BE49-F238E27FC236}">
                <a16:creationId xmlns:a16="http://schemas.microsoft.com/office/drawing/2014/main" id="{735786EA-BE86-EF4D-AE80-5E0547EF0759}"/>
              </a:ext>
            </a:extLst>
          </p:cNvPr>
          <p:cNvSpPr>
            <a:spLocks noGrp="1"/>
          </p:cNvSpPr>
          <p:nvPr>
            <p:ph type="dgm" sz="quarter" idx="15"/>
          </p:nvPr>
        </p:nvSpPr>
        <p:spPr>
          <a:xfrm rot="16200000">
            <a:off x="4812463" y="3436590"/>
            <a:ext cx="7914021" cy="262623"/>
          </a:xfrm>
          <a:prstGeom prst="roundRect">
            <a:avLst>
              <a:gd name="adj" fmla="val 50000"/>
            </a:avLst>
          </a:prstGeom>
          <a:solidFill>
            <a:srgbClr val="00BBB4">
              <a:alpha val="40000"/>
            </a:srgbClr>
          </a:solidFill>
        </p:spPr>
        <p:txBody>
          <a:bodyPr/>
          <a:lstStyle>
            <a:lvl1pPr>
              <a:defRPr>
                <a:noFill/>
              </a:defRPr>
            </a:lvl1pPr>
          </a:lstStyle>
          <a:p>
            <a:r>
              <a:rPr lang="en-US"/>
              <a:t>Click icon to add SmartArt graphic</a:t>
            </a:r>
          </a:p>
        </p:txBody>
      </p:sp>
    </p:spTree>
    <p:extLst>
      <p:ext uri="{BB962C8B-B14F-4D97-AF65-F5344CB8AC3E}">
        <p14:creationId xmlns:p14="http://schemas.microsoft.com/office/powerpoint/2010/main" val="245606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effectLst/>
              </a:rPr>
              <a:t>BUILDING BRIDGES:</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001917"/>
      </p:ext>
    </p:extLst>
  </p:cSld>
  <p:clrMap bg1="lt1" tx1="dk1" bg2="lt2" tx2="dk2" accent1="accent1" accent2="accent2" accent3="accent3" accent4="accent4" accent5="accent5" accent6="accent6" hlink="hlink" folHlink="folHlink"/>
  <p:sldLayoutIdLst>
    <p:sldLayoutId id="2147483650" r:id="rId1"/>
    <p:sldLayoutId id="2147483676" r:id="rId2"/>
    <p:sldLayoutId id="2147483673" r:id="rId3"/>
    <p:sldLayoutId id="2147483674" r:id="rId4"/>
    <p:sldLayoutId id="2147483667" r:id="rId5"/>
    <p:sldLayoutId id="2147483675" r:id="rId6"/>
    <p:sldLayoutId id="2147483677" r:id="rId7"/>
    <p:sldLayoutId id="2147483678" r:id="rId8"/>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Jnunn@theflintcenter.org"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550933-8DB0-0A4D-9681-693500D21EB2}"/>
              </a:ext>
            </a:extLst>
          </p:cNvPr>
          <p:cNvSpPr>
            <a:spLocks noGrp="1"/>
          </p:cNvSpPr>
          <p:nvPr>
            <p:ph type="body" sz="quarter" idx="10"/>
          </p:nvPr>
        </p:nvSpPr>
        <p:spPr>
          <a:xfrm>
            <a:off x="779426" y="2139601"/>
            <a:ext cx="4081941" cy="1413164"/>
          </a:xfrm>
        </p:spPr>
        <p:txBody>
          <a:bodyPr/>
          <a:lstStyle/>
          <a:p>
            <a:r>
              <a:rPr lang="en-US" sz="4000"/>
              <a:t>Direct Family Engagement and Advocacy</a:t>
            </a:r>
          </a:p>
        </p:txBody>
      </p:sp>
      <p:sp>
        <p:nvSpPr>
          <p:cNvPr id="3" name="Text Placeholder 2">
            <a:extLst>
              <a:ext uri="{FF2B5EF4-FFF2-40B4-BE49-F238E27FC236}">
                <a16:creationId xmlns:a16="http://schemas.microsoft.com/office/drawing/2014/main" id="{7A3C13F8-7A7F-6E49-BB47-25FA9887790D}"/>
              </a:ext>
            </a:extLst>
          </p:cNvPr>
          <p:cNvSpPr>
            <a:spLocks noGrp="1"/>
          </p:cNvSpPr>
          <p:nvPr>
            <p:ph type="body" sz="quarter" idx="11"/>
          </p:nvPr>
        </p:nvSpPr>
        <p:spPr/>
        <p:txBody>
          <a:bodyPr/>
          <a:lstStyle/>
          <a:p>
            <a:r>
              <a:rPr lang="en-US" sz="1600" dirty="0">
                <a:latin typeface="Arial Black"/>
              </a:rPr>
              <a:t>Family-School Partnerships: Community Fair</a:t>
            </a:r>
          </a:p>
        </p:txBody>
      </p:sp>
      <p:sp>
        <p:nvSpPr>
          <p:cNvPr id="4" name="SmartArt Placeholder 3">
            <a:extLst>
              <a:ext uri="{FF2B5EF4-FFF2-40B4-BE49-F238E27FC236}">
                <a16:creationId xmlns:a16="http://schemas.microsoft.com/office/drawing/2014/main" id="{81E5F110-5E76-1B4A-BD75-6280E8C06D32}"/>
              </a:ext>
            </a:extLst>
          </p:cNvPr>
          <p:cNvSpPr>
            <a:spLocks noGrp="1"/>
          </p:cNvSpPr>
          <p:nvPr>
            <p:ph type="dgm" sz="quarter" idx="13"/>
          </p:nvPr>
        </p:nvSpPr>
        <p:spPr/>
        <p:txBody>
          <a:bodyPr>
            <a:normAutofit fontScale="25000" lnSpcReduction="20000"/>
          </a:bodyPr>
          <a:lstStyle/>
          <a:p>
            <a:endParaRPr lang="en-US"/>
          </a:p>
        </p:txBody>
      </p:sp>
      <p:sp>
        <p:nvSpPr>
          <p:cNvPr id="5" name="Text Placeholder 4">
            <a:extLst>
              <a:ext uri="{FF2B5EF4-FFF2-40B4-BE49-F238E27FC236}">
                <a16:creationId xmlns:a16="http://schemas.microsoft.com/office/drawing/2014/main" id="{A627AFEB-95FF-0541-AEF8-C03D25B506D8}"/>
              </a:ext>
            </a:extLst>
          </p:cNvPr>
          <p:cNvSpPr>
            <a:spLocks noGrp="1"/>
          </p:cNvSpPr>
          <p:nvPr>
            <p:ph type="body" sz="quarter" idx="12"/>
          </p:nvPr>
        </p:nvSpPr>
        <p:spPr>
          <a:xfrm>
            <a:off x="779426" y="4544500"/>
            <a:ext cx="4394458" cy="305334"/>
          </a:xfrm>
        </p:spPr>
        <p:txBody>
          <a:bodyPr>
            <a:normAutofit fontScale="92500" lnSpcReduction="20000"/>
          </a:bodyPr>
          <a:lstStyle/>
          <a:p>
            <a:r>
              <a:rPr lang="en-US"/>
              <a:t>Presenter Name | Title</a:t>
            </a:r>
          </a:p>
        </p:txBody>
      </p:sp>
      <p:sp>
        <p:nvSpPr>
          <p:cNvPr id="6" name="Text Placeholder 5">
            <a:extLst>
              <a:ext uri="{FF2B5EF4-FFF2-40B4-BE49-F238E27FC236}">
                <a16:creationId xmlns:a16="http://schemas.microsoft.com/office/drawing/2014/main" id="{6351C7E5-8C50-CC42-90A1-D7A4D9F36546}"/>
              </a:ext>
            </a:extLst>
          </p:cNvPr>
          <p:cNvSpPr>
            <a:spLocks noGrp="1"/>
          </p:cNvSpPr>
          <p:nvPr>
            <p:ph type="body" sz="quarter" idx="14"/>
          </p:nvPr>
        </p:nvSpPr>
        <p:spPr/>
        <p:txBody>
          <a:bodyPr>
            <a:normAutofit fontScale="70000" lnSpcReduction="20000"/>
          </a:bodyPr>
          <a:lstStyle/>
          <a:p>
            <a:r>
              <a:rPr lang="en-US">
                <a:latin typeface="Arial"/>
                <a:cs typeface="Arial"/>
              </a:rPr>
              <a:t>Flint Educators, School Leaders, and Families</a:t>
            </a:r>
          </a:p>
        </p:txBody>
      </p:sp>
    </p:spTree>
    <p:extLst>
      <p:ext uri="{BB962C8B-B14F-4D97-AF65-F5344CB8AC3E}">
        <p14:creationId xmlns:p14="http://schemas.microsoft.com/office/powerpoint/2010/main" val="402009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D7762-BFE6-4C41-AF9B-EAFECC494B38}"/>
              </a:ext>
            </a:extLst>
          </p:cNvPr>
          <p:cNvSpPr>
            <a:spLocks noGrp="1"/>
          </p:cNvSpPr>
          <p:nvPr>
            <p:ph type="body" sz="quarter" idx="10"/>
          </p:nvPr>
        </p:nvSpPr>
        <p:spPr/>
        <p:txBody>
          <a:bodyPr/>
          <a:lstStyle/>
          <a:p>
            <a:r>
              <a:rPr lang="en-US" sz="4800" dirty="0">
                <a:latin typeface="Arial Black"/>
              </a:rPr>
              <a:t>INTRODUCTION TO FAMILY ENGAGEMENT &amp; ADVOCACY </a:t>
            </a:r>
            <a:endParaRPr lang="en-US" sz="4800" dirty="0"/>
          </a:p>
        </p:txBody>
      </p:sp>
      <p:sp>
        <p:nvSpPr>
          <p:cNvPr id="4" name="SmartArt Placeholder 3">
            <a:extLst>
              <a:ext uri="{FF2B5EF4-FFF2-40B4-BE49-F238E27FC236}">
                <a16:creationId xmlns:a16="http://schemas.microsoft.com/office/drawing/2014/main" id="{80BFE12B-8B41-8341-9983-592C67D7A296}"/>
              </a:ext>
            </a:extLst>
          </p:cNvPr>
          <p:cNvSpPr>
            <a:spLocks noGrp="1"/>
          </p:cNvSpPr>
          <p:nvPr>
            <p:ph type="dgm" sz="quarter" idx="13"/>
          </p:nvPr>
        </p:nvSpPr>
        <p:spPr>
          <a:xfrm>
            <a:off x="5980509" y="4961225"/>
            <a:ext cx="2479273" cy="50175"/>
          </a:xfrm>
        </p:spPr>
        <p:txBody>
          <a:bodyPr>
            <a:normAutofit fontScale="25000" lnSpcReduction="20000"/>
          </a:bodyPr>
          <a:lstStyle/>
          <a:p>
            <a:endParaRPr lang="en-US"/>
          </a:p>
        </p:txBody>
      </p:sp>
    </p:spTree>
    <p:extLst>
      <p:ext uri="{BB962C8B-B14F-4D97-AF65-F5344CB8AC3E}">
        <p14:creationId xmlns:p14="http://schemas.microsoft.com/office/powerpoint/2010/main" val="3284811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97EE6A-5231-6E45-83DA-491B9B67F02D}"/>
              </a:ext>
            </a:extLst>
          </p:cNvPr>
          <p:cNvSpPr>
            <a:spLocks noGrp="1"/>
          </p:cNvSpPr>
          <p:nvPr>
            <p:ph type="body" sz="quarter" idx="13"/>
          </p:nvPr>
        </p:nvSpPr>
        <p:spPr>
          <a:xfrm>
            <a:off x="459501" y="1178984"/>
            <a:ext cx="5342409" cy="829081"/>
          </a:xfrm>
        </p:spPr>
        <p:txBody>
          <a:bodyPr/>
          <a:lstStyle/>
          <a:p>
            <a:r>
              <a:rPr lang="en-US" sz="2400"/>
              <a:t>Goals and Objectives of Family Engagement and Advocacy</a:t>
            </a:r>
          </a:p>
        </p:txBody>
      </p:sp>
      <p:sp>
        <p:nvSpPr>
          <p:cNvPr id="7" name="SmartArt Placeholder 6">
            <a:extLst>
              <a:ext uri="{FF2B5EF4-FFF2-40B4-BE49-F238E27FC236}">
                <a16:creationId xmlns:a16="http://schemas.microsoft.com/office/drawing/2014/main" id="{D681A5E8-5D72-7E4F-806F-2C3FDB4AB8AE}"/>
              </a:ext>
            </a:extLst>
          </p:cNvPr>
          <p:cNvSpPr>
            <a:spLocks noGrp="1"/>
          </p:cNvSpPr>
          <p:nvPr>
            <p:ph type="dgm" sz="quarter" idx="15"/>
          </p:nvPr>
        </p:nvSpPr>
        <p:spPr>
          <a:xfrm>
            <a:off x="468082" y="2169092"/>
            <a:ext cx="2703135" cy="45719"/>
          </a:xfrm>
        </p:spPr>
        <p:txBody>
          <a:bodyPr>
            <a:normAutofit fontScale="25000" lnSpcReduction="20000"/>
          </a:bodyPr>
          <a:lstStyle/>
          <a:p>
            <a:endParaRPr lang="en-US"/>
          </a:p>
        </p:txBody>
      </p:sp>
      <p:sp>
        <p:nvSpPr>
          <p:cNvPr id="6" name="TextBox 5">
            <a:extLst>
              <a:ext uri="{FF2B5EF4-FFF2-40B4-BE49-F238E27FC236}">
                <a16:creationId xmlns:a16="http://schemas.microsoft.com/office/drawing/2014/main" id="{E356EAC4-5BEC-A687-53B5-6DCC7C0A476B}"/>
              </a:ext>
            </a:extLst>
          </p:cNvPr>
          <p:cNvSpPr txBox="1"/>
          <p:nvPr/>
        </p:nvSpPr>
        <p:spPr>
          <a:xfrm>
            <a:off x="450985" y="2366140"/>
            <a:ext cx="4488382" cy="3139321"/>
          </a:xfrm>
          <a:prstGeom prst="rect">
            <a:avLst/>
          </a:prstGeom>
          <a:noFill/>
        </p:spPr>
        <p:txBody>
          <a:bodyPr wrap="square">
            <a:spAutoFit/>
          </a:bodyPr>
          <a:lstStyle/>
          <a:p>
            <a:pPr marL="0" indent="0">
              <a:lnSpc>
                <a:spcPct val="100000"/>
              </a:lnSpc>
              <a:buNone/>
            </a:pPr>
            <a:r>
              <a:rPr lang="en-US">
                <a:solidFill>
                  <a:srgbClr val="1C252D"/>
                </a:solidFill>
                <a:effectLst/>
                <a:ea typeface="Calibri"/>
                <a:cs typeface="Times New Roman"/>
              </a:rPr>
              <a:t>Family Engagement and Advocacy of Ready Success Succeed (Ready Set Succeed) will bring families together </a:t>
            </a:r>
            <a:r>
              <a:rPr lang="en-US" b="0" i="0">
                <a:solidFill>
                  <a:srgbClr val="1C252D"/>
                </a:solidFill>
                <a:effectLst/>
              </a:rPr>
              <a:t>to strengthen their educational advocacy skills to support their children as they transition into kindergarten and throughout their educational career. </a:t>
            </a:r>
          </a:p>
          <a:p>
            <a:pPr marL="0" indent="0">
              <a:lnSpc>
                <a:spcPct val="100000"/>
              </a:lnSpc>
              <a:buNone/>
            </a:pPr>
            <a:endParaRPr lang="en-US">
              <a:solidFill>
                <a:srgbClr val="1C252D"/>
              </a:solidFill>
            </a:endParaRPr>
          </a:p>
          <a:p>
            <a:pPr marL="0" indent="0">
              <a:lnSpc>
                <a:spcPct val="100000"/>
              </a:lnSpc>
              <a:buNone/>
            </a:pPr>
            <a:r>
              <a:rPr lang="en-US" b="0" i="0">
                <a:solidFill>
                  <a:srgbClr val="1C252D"/>
                </a:solidFill>
                <a:effectLst/>
              </a:rPr>
              <a:t>Activities in these sessions are focused on family involvement and collaboration with schools.  </a:t>
            </a:r>
          </a:p>
        </p:txBody>
      </p:sp>
      <p:pic>
        <p:nvPicPr>
          <p:cNvPr id="2" name="Picture 1">
            <a:extLst>
              <a:ext uri="{FF2B5EF4-FFF2-40B4-BE49-F238E27FC236}">
                <a16:creationId xmlns:a16="http://schemas.microsoft.com/office/drawing/2014/main" id="{990B3BA7-8E20-D5E8-DC16-30A3475910A3}"/>
              </a:ext>
            </a:extLst>
          </p:cNvPr>
          <p:cNvPicPr>
            <a:picLocks noChangeAspect="1"/>
          </p:cNvPicPr>
          <p:nvPr/>
        </p:nvPicPr>
        <p:blipFill>
          <a:blip r:embed="rId2"/>
          <a:srcRect/>
          <a:stretch/>
        </p:blipFill>
        <p:spPr>
          <a:xfrm>
            <a:off x="5039821" y="2800839"/>
            <a:ext cx="3708610" cy="2269925"/>
          </a:xfrm>
          <a:prstGeom prst="rect">
            <a:avLst/>
          </a:prstGeom>
        </p:spPr>
      </p:pic>
      <p:pic>
        <p:nvPicPr>
          <p:cNvPr id="10" name="Graphic 9">
            <a:extLst>
              <a:ext uri="{FF2B5EF4-FFF2-40B4-BE49-F238E27FC236}">
                <a16:creationId xmlns:a16="http://schemas.microsoft.com/office/drawing/2014/main" id="{B8D41C64-26FF-A733-072C-DC77230899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3421" y="1101587"/>
            <a:ext cx="3072497" cy="1113224"/>
          </a:xfrm>
          <a:prstGeom prst="rect">
            <a:avLst/>
          </a:prstGeom>
        </p:spPr>
      </p:pic>
      <p:sp>
        <p:nvSpPr>
          <p:cNvPr id="3" name="Slide Number Placeholder 4">
            <a:extLst>
              <a:ext uri="{FF2B5EF4-FFF2-40B4-BE49-F238E27FC236}">
                <a16:creationId xmlns:a16="http://schemas.microsoft.com/office/drawing/2014/main" id="{F5762D86-F6E7-C3C9-F400-704068F94997}"/>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sz="1600" dirty="0" smtClean="0"/>
              <a:pPr/>
              <a:t>11</a:t>
            </a:fld>
            <a:endParaRPr lang="en-US" sz="1600"/>
          </a:p>
        </p:txBody>
      </p:sp>
    </p:spTree>
    <p:extLst>
      <p:ext uri="{BB962C8B-B14F-4D97-AF65-F5344CB8AC3E}">
        <p14:creationId xmlns:p14="http://schemas.microsoft.com/office/powerpoint/2010/main" val="418663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97EE6A-5231-6E45-83DA-491B9B67F02D}"/>
              </a:ext>
            </a:extLst>
          </p:cNvPr>
          <p:cNvSpPr>
            <a:spLocks noGrp="1"/>
          </p:cNvSpPr>
          <p:nvPr>
            <p:ph type="body" sz="quarter" idx="13"/>
          </p:nvPr>
        </p:nvSpPr>
        <p:spPr>
          <a:xfrm>
            <a:off x="459501" y="1178984"/>
            <a:ext cx="5342409" cy="829081"/>
          </a:xfrm>
        </p:spPr>
        <p:txBody>
          <a:bodyPr/>
          <a:lstStyle/>
          <a:p>
            <a:r>
              <a:rPr lang="en-US" sz="2800" dirty="0"/>
              <a:t>Goals and Objectives of Family Engagement and Advocacy</a:t>
            </a:r>
          </a:p>
        </p:txBody>
      </p:sp>
      <p:sp>
        <p:nvSpPr>
          <p:cNvPr id="7" name="SmartArt Placeholder 6">
            <a:extLst>
              <a:ext uri="{FF2B5EF4-FFF2-40B4-BE49-F238E27FC236}">
                <a16:creationId xmlns:a16="http://schemas.microsoft.com/office/drawing/2014/main" id="{D681A5E8-5D72-7E4F-806F-2C3FDB4AB8AE}"/>
              </a:ext>
            </a:extLst>
          </p:cNvPr>
          <p:cNvSpPr>
            <a:spLocks noGrp="1"/>
          </p:cNvSpPr>
          <p:nvPr>
            <p:ph type="dgm" sz="quarter" idx="15"/>
          </p:nvPr>
        </p:nvSpPr>
        <p:spPr>
          <a:xfrm>
            <a:off x="468082" y="2169092"/>
            <a:ext cx="2703135" cy="45719"/>
          </a:xfrm>
        </p:spPr>
        <p:txBody>
          <a:bodyPr>
            <a:normAutofit fontScale="25000" lnSpcReduction="20000"/>
          </a:bodyPr>
          <a:lstStyle/>
          <a:p>
            <a:endParaRPr lang="en-US"/>
          </a:p>
        </p:txBody>
      </p:sp>
      <p:sp>
        <p:nvSpPr>
          <p:cNvPr id="6" name="TextBox 5">
            <a:extLst>
              <a:ext uri="{FF2B5EF4-FFF2-40B4-BE49-F238E27FC236}">
                <a16:creationId xmlns:a16="http://schemas.microsoft.com/office/drawing/2014/main" id="{E356EAC4-5BEC-A687-53B5-6DCC7C0A476B}"/>
              </a:ext>
            </a:extLst>
          </p:cNvPr>
          <p:cNvSpPr txBox="1"/>
          <p:nvPr/>
        </p:nvSpPr>
        <p:spPr>
          <a:xfrm>
            <a:off x="459501" y="2375838"/>
            <a:ext cx="6798944" cy="3139321"/>
          </a:xfrm>
          <a:prstGeom prst="rect">
            <a:avLst/>
          </a:prstGeom>
          <a:noFill/>
        </p:spPr>
        <p:txBody>
          <a:bodyPr wrap="square">
            <a:spAutoFit/>
          </a:bodyPr>
          <a:lstStyle/>
          <a:p>
            <a:pPr marL="342900" indent="-342900">
              <a:lnSpc>
                <a:spcPct val="100000"/>
              </a:lnSpc>
              <a:spcAft>
                <a:spcPts val="1200"/>
              </a:spcAft>
              <a:buFont typeface="Arial" panose="020B0604020202020204" pitchFamily="34" charset="0"/>
              <a:buChar char="•"/>
            </a:pPr>
            <a:r>
              <a:rPr lang="en-US" sz="2400" dirty="0">
                <a:solidFill>
                  <a:srgbClr val="1C252D"/>
                </a:solidFill>
                <a:effectLst/>
                <a:ea typeface="Calibri"/>
                <a:cs typeface="Times New Roman"/>
              </a:rPr>
              <a:t>Monthly family meetings held at a time that’s good for families (</a:t>
            </a:r>
            <a:r>
              <a:rPr lang="en-US" sz="2400" dirty="0">
                <a:solidFill>
                  <a:srgbClr val="1C252D"/>
                </a:solidFill>
                <a:ea typeface="Calibri"/>
                <a:cs typeface="Times New Roman"/>
              </a:rPr>
              <a:t>c</a:t>
            </a:r>
            <a:r>
              <a:rPr lang="en-US" sz="2400" dirty="0">
                <a:solidFill>
                  <a:srgbClr val="1C252D"/>
                </a:solidFill>
                <a:effectLst/>
                <a:ea typeface="Calibri"/>
                <a:cs typeface="Times New Roman"/>
              </a:rPr>
              <a:t>hildcare &amp; food provided, as needed)</a:t>
            </a:r>
          </a:p>
          <a:p>
            <a:pPr marL="342900" indent="-342900">
              <a:lnSpc>
                <a:spcPct val="100000"/>
              </a:lnSpc>
              <a:spcAft>
                <a:spcPts val="1200"/>
              </a:spcAft>
              <a:buFont typeface="Arial" panose="020B0604020202020204" pitchFamily="34" charset="0"/>
              <a:buChar char="•"/>
            </a:pPr>
            <a:r>
              <a:rPr lang="en-US" sz="2400" dirty="0">
                <a:solidFill>
                  <a:srgbClr val="1C252D"/>
                </a:solidFill>
                <a:effectLst/>
                <a:ea typeface="Calibri"/>
                <a:cs typeface="Times New Roman"/>
              </a:rPr>
              <a:t>A mix of structured &amp; open content/topics </a:t>
            </a:r>
          </a:p>
          <a:p>
            <a:pPr marL="342900" indent="-342900">
              <a:lnSpc>
                <a:spcPct val="100000"/>
              </a:lnSpc>
              <a:spcAft>
                <a:spcPts val="1200"/>
              </a:spcAft>
              <a:buFont typeface="Arial" panose="020B0604020202020204" pitchFamily="34" charset="0"/>
              <a:buChar char="•"/>
            </a:pPr>
            <a:r>
              <a:rPr lang="en-US" sz="2400" dirty="0">
                <a:solidFill>
                  <a:srgbClr val="1C252D"/>
                </a:solidFill>
                <a:effectLst/>
                <a:ea typeface="Calibri"/>
                <a:cs typeface="Times New Roman"/>
              </a:rPr>
              <a:t>Led by Family Engagement Advocates at each school</a:t>
            </a:r>
          </a:p>
          <a:p>
            <a:pPr marL="342900" indent="-342900">
              <a:lnSpc>
                <a:spcPct val="100000"/>
              </a:lnSpc>
              <a:spcAft>
                <a:spcPts val="1200"/>
              </a:spcAft>
              <a:buFont typeface="Arial" panose="020B0604020202020204" pitchFamily="34" charset="0"/>
              <a:buChar char="•"/>
            </a:pPr>
            <a:r>
              <a:rPr lang="en-US" sz="2400" dirty="0">
                <a:solidFill>
                  <a:srgbClr val="1C252D"/>
                </a:solidFill>
                <a:effectLst/>
                <a:ea typeface="Calibri"/>
                <a:cs typeface="Times New Roman"/>
              </a:rPr>
              <a:t>Groups are held separately at each school</a:t>
            </a:r>
            <a:endParaRPr lang="en-US" sz="2400" b="0" i="0" dirty="0">
              <a:solidFill>
                <a:srgbClr val="1C252D"/>
              </a:solidFill>
              <a:effectLst/>
            </a:endParaRPr>
          </a:p>
        </p:txBody>
      </p:sp>
      <p:pic>
        <p:nvPicPr>
          <p:cNvPr id="10" name="Graphic 9">
            <a:extLst>
              <a:ext uri="{FF2B5EF4-FFF2-40B4-BE49-F238E27FC236}">
                <a16:creationId xmlns:a16="http://schemas.microsoft.com/office/drawing/2014/main" id="{B8D41C64-26FF-A733-072C-DC77230899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3421" y="1101587"/>
            <a:ext cx="3072497" cy="1113224"/>
          </a:xfrm>
          <a:prstGeom prst="rect">
            <a:avLst/>
          </a:prstGeom>
        </p:spPr>
      </p:pic>
      <p:sp>
        <p:nvSpPr>
          <p:cNvPr id="2" name="Slide Number Placeholder 4">
            <a:extLst>
              <a:ext uri="{FF2B5EF4-FFF2-40B4-BE49-F238E27FC236}">
                <a16:creationId xmlns:a16="http://schemas.microsoft.com/office/drawing/2014/main" id="{5247F7DF-11EF-B623-CA32-58354ACDDDE0}"/>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sz="1600" dirty="0" smtClean="0"/>
              <a:pPr/>
              <a:t>12</a:t>
            </a:fld>
            <a:endParaRPr lang="en-US" sz="1600"/>
          </a:p>
        </p:txBody>
      </p:sp>
    </p:spTree>
    <p:extLst>
      <p:ext uri="{BB962C8B-B14F-4D97-AF65-F5344CB8AC3E}">
        <p14:creationId xmlns:p14="http://schemas.microsoft.com/office/powerpoint/2010/main" val="323294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CF7E70-D31F-9D40-833A-A48D1C42AD71}"/>
              </a:ext>
            </a:extLst>
          </p:cNvPr>
          <p:cNvSpPr>
            <a:spLocks noGrp="1"/>
          </p:cNvSpPr>
          <p:nvPr>
            <p:ph type="body" sz="quarter" idx="10"/>
          </p:nvPr>
        </p:nvSpPr>
        <p:spPr>
          <a:xfrm>
            <a:off x="502807" y="885453"/>
            <a:ext cx="6781804" cy="546024"/>
          </a:xfrm>
        </p:spPr>
        <p:txBody>
          <a:bodyPr/>
          <a:lstStyle/>
          <a:p>
            <a:pPr>
              <a:lnSpc>
                <a:spcPct val="100000"/>
              </a:lnSpc>
            </a:pPr>
            <a:r>
              <a:rPr lang="en-US" sz="2800">
                <a:solidFill>
                  <a:schemeClr val="tx1"/>
                </a:solidFill>
              </a:rPr>
              <a:t>Family Engagement Sessions</a:t>
            </a:r>
          </a:p>
        </p:txBody>
      </p:sp>
      <p:sp>
        <p:nvSpPr>
          <p:cNvPr id="7" name="SmartArt Placeholder 6">
            <a:extLst>
              <a:ext uri="{FF2B5EF4-FFF2-40B4-BE49-F238E27FC236}">
                <a16:creationId xmlns:a16="http://schemas.microsoft.com/office/drawing/2014/main" id="{D681A5E8-5D72-7E4F-806F-2C3FDB4AB8AE}"/>
              </a:ext>
            </a:extLst>
          </p:cNvPr>
          <p:cNvSpPr>
            <a:spLocks noGrp="1"/>
          </p:cNvSpPr>
          <p:nvPr>
            <p:ph type="dgm" sz="quarter" idx="15"/>
          </p:nvPr>
        </p:nvSpPr>
        <p:spPr>
          <a:xfrm>
            <a:off x="596325" y="1408617"/>
            <a:ext cx="2703135" cy="45719"/>
          </a:xfrm>
        </p:spPr>
        <p:txBody>
          <a:bodyPr>
            <a:normAutofit fontScale="25000" lnSpcReduction="20000"/>
          </a:bodyPr>
          <a:lstStyle/>
          <a:p>
            <a:endParaRPr lang="en-US"/>
          </a:p>
        </p:txBody>
      </p:sp>
      <p:sp>
        <p:nvSpPr>
          <p:cNvPr id="10" name="Text Placeholder 2">
            <a:extLst>
              <a:ext uri="{FF2B5EF4-FFF2-40B4-BE49-F238E27FC236}">
                <a16:creationId xmlns:a16="http://schemas.microsoft.com/office/drawing/2014/main" id="{F3CCF39F-4051-76B6-150F-D4C593B942AC}"/>
              </a:ext>
            </a:extLst>
          </p:cNvPr>
          <p:cNvSpPr>
            <a:spLocks noGrp="1"/>
          </p:cNvSpPr>
          <p:nvPr>
            <p:ph type="body" sz="quarter" idx="11"/>
          </p:nvPr>
        </p:nvSpPr>
        <p:spPr>
          <a:xfrm>
            <a:off x="810492" y="1158465"/>
            <a:ext cx="7969826" cy="5533280"/>
          </a:xfrm>
        </p:spPr>
        <p:txBody>
          <a:bodyPr/>
          <a:lstStyle/>
          <a:p>
            <a:pPr marL="169863" indent="-169863" fontAlgn="base">
              <a:lnSpc>
                <a:spcPct val="120000"/>
              </a:lnSpc>
              <a:spcBef>
                <a:spcPts val="0"/>
              </a:spcBef>
              <a:spcAft>
                <a:spcPts val="1200"/>
              </a:spcAft>
              <a:buFont typeface="Arial" panose="020B0604020202020204" pitchFamily="34" charset="0"/>
              <a:buChar char="•"/>
            </a:pPr>
            <a:r>
              <a:rPr lang="en-US" sz="1200" b="1" dirty="0">
                <a:ea typeface="Times New Roman" panose="02020603050405020304" pitchFamily="18" charset="0"/>
                <a:cs typeface="Arial"/>
              </a:rPr>
              <a:t>Session 1: Introduction: Building Relationships</a:t>
            </a:r>
            <a:r>
              <a:rPr lang="en-US" sz="1200" dirty="0">
                <a:ea typeface="Times New Roman" panose="02020603050405020304" pitchFamily="18" charset="0"/>
                <a:cs typeface="Arial"/>
              </a:rPr>
              <a:t>—This session is for families to connect with each other and learn about Ready Set Succeed.  In addition, families will use this time to think about the hopes and dreams they have for their rising kindergarten student. </a:t>
            </a:r>
            <a:r>
              <a:rPr lang="en-US" sz="1200" dirty="0">
                <a:solidFill>
                  <a:srgbClr val="1C252D"/>
                </a:solidFill>
                <a:ea typeface="Times New Roman" panose="02020603050405020304" pitchFamily="18" charset="0"/>
                <a:cs typeface="Arial"/>
              </a:rPr>
              <a:t> </a:t>
            </a:r>
            <a:endParaRPr lang="en-US" sz="1200" dirty="0">
              <a:ea typeface="Times New Roman" panose="02020603050405020304" pitchFamily="18" charset="0"/>
              <a:cs typeface="Arial"/>
            </a:endParaRPr>
          </a:p>
          <a:p>
            <a:pPr marL="169863" indent="-169863" fontAlgn="base">
              <a:lnSpc>
                <a:spcPct val="120000"/>
              </a:lnSpc>
              <a:spcBef>
                <a:spcPts val="0"/>
              </a:spcBef>
              <a:spcAft>
                <a:spcPts val="1200"/>
              </a:spcAft>
              <a:buFont typeface="Arial" panose="020B0604020202020204" pitchFamily="34" charset="0"/>
              <a:buChar char="•"/>
            </a:pPr>
            <a:r>
              <a:rPr lang="en-US" sz="1200" b="1" dirty="0">
                <a:ea typeface="Times New Roman" panose="02020603050405020304" pitchFamily="18" charset="0"/>
                <a:cs typeface="Arial"/>
              </a:rPr>
              <a:t>Session 2: Learning from Each Other: Effective Communication</a:t>
            </a:r>
            <a:r>
              <a:rPr lang="en-US" sz="1200" dirty="0">
                <a:ea typeface="Times New Roman" panose="02020603050405020304" pitchFamily="18" charset="0"/>
                <a:cs typeface="Arial"/>
              </a:rPr>
              <a:t>—This session allows families time to discuss ways to have effective communication teachers, and school leaders. </a:t>
            </a:r>
          </a:p>
          <a:p>
            <a:pPr marL="169863" indent="-169863" fontAlgn="base">
              <a:lnSpc>
                <a:spcPct val="120000"/>
              </a:lnSpc>
              <a:spcBef>
                <a:spcPts val="0"/>
              </a:spcBef>
              <a:spcAft>
                <a:spcPts val="1200"/>
              </a:spcAft>
              <a:buFont typeface="Arial" panose="020B0604020202020204" pitchFamily="34" charset="0"/>
              <a:buChar char="•"/>
            </a:pPr>
            <a:r>
              <a:rPr lang="en-US" sz="1200" b="1" dirty="0">
                <a:ea typeface="Times New Roman" panose="02020603050405020304" pitchFamily="18" charset="0"/>
                <a:cs typeface="Arial"/>
              </a:rPr>
              <a:t>Session 3: Understanding School-Based Advocacy in ECE</a:t>
            </a:r>
            <a:r>
              <a:rPr lang="en-US" sz="1200" dirty="0">
                <a:ea typeface="Times New Roman" panose="02020603050405020304" pitchFamily="18" charset="0"/>
                <a:cs typeface="Arial"/>
              </a:rPr>
              <a:t>—This session is for families to learn about problem-solving, managing conflict  and dealing with discrimination in schools. </a:t>
            </a:r>
          </a:p>
          <a:p>
            <a:pPr marL="628642" lvl="1" indent="-285750" fontAlgn="base">
              <a:lnSpc>
                <a:spcPct val="100000"/>
              </a:lnSpc>
              <a:spcBef>
                <a:spcPts val="0"/>
              </a:spcBef>
              <a:buFont typeface="Arial" panose="020B0604020202020204" pitchFamily="34" charset="0"/>
              <a:buChar char="•"/>
            </a:pPr>
            <a:r>
              <a:rPr lang="en-US" sz="1200" dirty="0">
                <a:ea typeface="Times New Roman" panose="02020603050405020304" pitchFamily="18" charset="0"/>
                <a:cs typeface="Arial"/>
              </a:rPr>
              <a:t>Part A – Addressing Discrimination Through Advocacy</a:t>
            </a:r>
          </a:p>
          <a:p>
            <a:pPr marL="628642" lvl="1" indent="-285750" fontAlgn="base">
              <a:lnSpc>
                <a:spcPct val="100000"/>
              </a:lnSpc>
              <a:spcBef>
                <a:spcPts val="0"/>
              </a:spcBef>
              <a:buFont typeface="Arial" panose="020B0604020202020204" pitchFamily="34" charset="0"/>
              <a:buChar char="•"/>
            </a:pPr>
            <a:r>
              <a:rPr lang="en-US" sz="1200" dirty="0">
                <a:ea typeface="Times New Roman" panose="02020603050405020304" pitchFamily="18" charset="0"/>
                <a:cs typeface="Arial"/>
              </a:rPr>
              <a:t>Part B – Strategies and Tools to Manage Conflict</a:t>
            </a:r>
          </a:p>
          <a:p>
            <a:pPr lvl="1" fontAlgn="base">
              <a:lnSpc>
                <a:spcPct val="100000"/>
              </a:lnSpc>
              <a:spcBef>
                <a:spcPts val="0"/>
              </a:spcBef>
            </a:pPr>
            <a:endParaRPr lang="en-US" sz="1200" dirty="0">
              <a:ea typeface="Times New Roman" panose="02020603050405020304" pitchFamily="18" charset="0"/>
              <a:cs typeface="Arial"/>
            </a:endParaRPr>
          </a:p>
          <a:p>
            <a:pPr marL="169863" indent="-169863" fontAlgn="base">
              <a:lnSpc>
                <a:spcPct val="120000"/>
              </a:lnSpc>
              <a:spcBef>
                <a:spcPts val="0"/>
              </a:spcBef>
              <a:spcAft>
                <a:spcPts val="1200"/>
              </a:spcAft>
              <a:buFont typeface="Arial" panose="020B0604020202020204" pitchFamily="34" charset="0"/>
              <a:buChar char="•"/>
            </a:pPr>
            <a:r>
              <a:rPr lang="en-US" sz="1200" b="1" dirty="0">
                <a:ea typeface="Times New Roman" panose="02020603050405020304" pitchFamily="18" charset="0"/>
                <a:cs typeface="Arial"/>
              </a:rPr>
              <a:t>Session 4: Understanding Your Rights in Special Education</a:t>
            </a:r>
            <a:r>
              <a:rPr lang="en-US" sz="1200" dirty="0">
                <a:ea typeface="Times New Roman" panose="02020603050405020304" pitchFamily="18" charset="0"/>
                <a:cs typeface="Arial"/>
              </a:rPr>
              <a:t>—This session is for families to learn about special education services offered in their community and discuss family’s rights and the rights of children in preschool and kindergarten</a:t>
            </a:r>
          </a:p>
          <a:p>
            <a:pPr marL="169863" indent="-169863" fontAlgn="base">
              <a:lnSpc>
                <a:spcPct val="120000"/>
              </a:lnSpc>
              <a:spcBef>
                <a:spcPts val="0"/>
              </a:spcBef>
              <a:spcAft>
                <a:spcPts val="1200"/>
              </a:spcAft>
              <a:buFont typeface="Arial" panose="020B0604020202020204" pitchFamily="34" charset="0"/>
              <a:buChar char="•"/>
            </a:pPr>
            <a:r>
              <a:rPr lang="en-US" sz="1200" b="1" dirty="0">
                <a:ea typeface="Times New Roman" panose="02020603050405020304" pitchFamily="18" charset="0"/>
                <a:cs typeface="Arial"/>
              </a:rPr>
              <a:t>Session 5: Understanding Schools as Organizations</a:t>
            </a:r>
            <a:r>
              <a:rPr lang="en-US" sz="1200" dirty="0">
                <a:ea typeface="Times New Roman" panose="02020603050405020304" pitchFamily="18" charset="0"/>
                <a:cs typeface="Arial"/>
              </a:rPr>
              <a:t>—This session is for families to learn more about their school districts and discuss their kindergarten school choices community </a:t>
            </a:r>
            <a:endParaRPr lang="en-US" sz="1200" dirty="0">
              <a:ea typeface="Times New Roman" panose="02020603050405020304" pitchFamily="18" charset="0"/>
            </a:endParaRPr>
          </a:p>
          <a:p>
            <a:pPr marL="169863" indent="-169863" fontAlgn="base">
              <a:lnSpc>
                <a:spcPct val="120000"/>
              </a:lnSpc>
              <a:spcBef>
                <a:spcPts val="0"/>
              </a:spcBef>
              <a:spcAft>
                <a:spcPts val="1200"/>
              </a:spcAft>
              <a:buFont typeface="Arial" panose="020B0604020202020204" pitchFamily="34" charset="0"/>
              <a:buChar char="•"/>
            </a:pPr>
            <a:r>
              <a:rPr lang="en-US" sz="1200" dirty="0">
                <a:ea typeface="Times New Roman" panose="02020603050405020304" pitchFamily="18" charset="0"/>
                <a:cs typeface="Arial"/>
              </a:rPr>
              <a:t> </a:t>
            </a:r>
            <a:r>
              <a:rPr lang="en-US" sz="1200" b="1" dirty="0">
                <a:ea typeface="Times New Roman" panose="02020603050405020304" pitchFamily="18" charset="0"/>
                <a:cs typeface="Arial"/>
              </a:rPr>
              <a:t>Session 6: </a:t>
            </a:r>
            <a:r>
              <a:rPr lang="en-US" sz="1200" b="1">
                <a:ea typeface="Times New Roman" panose="02020603050405020304" pitchFamily="18" charset="0"/>
                <a:cs typeface="Arial"/>
              </a:rPr>
              <a:t>Family-School Partnerships Fair</a:t>
            </a:r>
            <a:r>
              <a:rPr lang="en-US" sz="1200">
                <a:ea typeface="Times New Roman" panose="02020603050405020304" pitchFamily="18" charset="0"/>
                <a:cs typeface="Arial"/>
              </a:rPr>
              <a:t>—</a:t>
            </a:r>
            <a:r>
              <a:rPr lang="en-US" sz="1200" dirty="0">
                <a:ea typeface="Times New Roman" panose="02020603050405020304" pitchFamily="18" charset="0"/>
                <a:cs typeface="Arial"/>
              </a:rPr>
              <a:t>This session is for families to learn more about how strong family-school partnerships help their child grow and learn.  </a:t>
            </a:r>
            <a:endParaRPr lang="en-US" sz="1400" dirty="0">
              <a:ea typeface="Times New Roman" panose="02020603050405020304" pitchFamily="18" charset="0"/>
              <a:cs typeface="Arial"/>
            </a:endParaRPr>
          </a:p>
        </p:txBody>
      </p:sp>
      <p:sp>
        <p:nvSpPr>
          <p:cNvPr id="11" name="Arrow: Right 10">
            <a:extLst>
              <a:ext uri="{FF2B5EF4-FFF2-40B4-BE49-F238E27FC236}">
                <a16:creationId xmlns:a16="http://schemas.microsoft.com/office/drawing/2014/main" id="{7CB41FB1-9F6C-570C-3829-0E5AE1EBF84D}"/>
              </a:ext>
            </a:extLst>
          </p:cNvPr>
          <p:cNvSpPr/>
          <p:nvPr/>
        </p:nvSpPr>
        <p:spPr>
          <a:xfrm>
            <a:off x="229199" y="5607423"/>
            <a:ext cx="854902" cy="365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white"/>
                </a:solidFill>
                <a:effectLst/>
                <a:uLnTx/>
                <a:uFillTx/>
                <a:latin typeface="Arial" panose="020B0604020202020204"/>
                <a:ea typeface="+mn-ea"/>
                <a:cs typeface="+mn-cs"/>
              </a:rPr>
              <a:t>You are here</a:t>
            </a:r>
          </a:p>
        </p:txBody>
      </p:sp>
      <p:sp>
        <p:nvSpPr>
          <p:cNvPr id="3" name="Slide Number Placeholder 4">
            <a:extLst>
              <a:ext uri="{FF2B5EF4-FFF2-40B4-BE49-F238E27FC236}">
                <a16:creationId xmlns:a16="http://schemas.microsoft.com/office/drawing/2014/main" id="{6E260F0B-AFA8-5441-2B80-EA315CC8763A}"/>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sz="1600" dirty="0" smtClean="0"/>
              <a:pPr/>
              <a:t>13</a:t>
            </a:fld>
            <a:endParaRPr lang="en-US" sz="1600"/>
          </a:p>
        </p:txBody>
      </p:sp>
    </p:spTree>
    <p:extLst>
      <p:ext uri="{BB962C8B-B14F-4D97-AF65-F5344CB8AC3E}">
        <p14:creationId xmlns:p14="http://schemas.microsoft.com/office/powerpoint/2010/main" val="86623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CF7E70-D31F-9D40-833A-A48D1C42AD71}"/>
              </a:ext>
            </a:extLst>
          </p:cNvPr>
          <p:cNvSpPr>
            <a:spLocks noGrp="1"/>
          </p:cNvSpPr>
          <p:nvPr>
            <p:ph type="body" sz="quarter" idx="10"/>
          </p:nvPr>
        </p:nvSpPr>
        <p:spPr>
          <a:xfrm>
            <a:off x="468081" y="1301089"/>
            <a:ext cx="7645213" cy="546024"/>
          </a:xfrm>
        </p:spPr>
        <p:txBody>
          <a:bodyPr/>
          <a:lstStyle/>
          <a:p>
            <a:r>
              <a:rPr lang="en-US" dirty="0">
                <a:solidFill>
                  <a:schemeClr val="tx1"/>
                </a:solidFill>
                <a:latin typeface="Arial Black"/>
              </a:rPr>
              <a:t>Purpose of Session 6</a:t>
            </a:r>
            <a:endParaRPr lang="en-US" dirty="0">
              <a:solidFill>
                <a:schemeClr val="tx1"/>
              </a:solidFill>
            </a:endParaRPr>
          </a:p>
        </p:txBody>
      </p:sp>
      <p:sp>
        <p:nvSpPr>
          <p:cNvPr id="3" name="Text Placeholder 2">
            <a:extLst>
              <a:ext uri="{FF2B5EF4-FFF2-40B4-BE49-F238E27FC236}">
                <a16:creationId xmlns:a16="http://schemas.microsoft.com/office/drawing/2014/main" id="{51096D03-5DB5-B146-BFDC-6193612941BE}"/>
              </a:ext>
            </a:extLst>
          </p:cNvPr>
          <p:cNvSpPr>
            <a:spLocks noGrp="1"/>
          </p:cNvSpPr>
          <p:nvPr>
            <p:ph type="body" sz="quarter" idx="11"/>
          </p:nvPr>
        </p:nvSpPr>
        <p:spPr>
          <a:xfrm>
            <a:off x="468082" y="2017254"/>
            <a:ext cx="5189768" cy="508210"/>
          </a:xfrm>
        </p:spPr>
        <p:txBody>
          <a:bodyPr/>
          <a:lstStyle/>
          <a:p>
            <a:r>
              <a:rPr lang="en-US" sz="2400"/>
              <a:t>Today PreK families will …</a:t>
            </a:r>
          </a:p>
        </p:txBody>
      </p:sp>
      <p:sp>
        <p:nvSpPr>
          <p:cNvPr id="7" name="SmartArt Placeholder 6">
            <a:extLst>
              <a:ext uri="{FF2B5EF4-FFF2-40B4-BE49-F238E27FC236}">
                <a16:creationId xmlns:a16="http://schemas.microsoft.com/office/drawing/2014/main" id="{D681A5E8-5D72-7E4F-806F-2C3FDB4AB8AE}"/>
              </a:ext>
            </a:extLst>
          </p:cNvPr>
          <p:cNvSpPr>
            <a:spLocks noGrp="1"/>
          </p:cNvSpPr>
          <p:nvPr>
            <p:ph type="dgm" sz="quarter" idx="15"/>
          </p:nvPr>
        </p:nvSpPr>
        <p:spPr>
          <a:xfrm>
            <a:off x="502807" y="1835853"/>
            <a:ext cx="2703135" cy="45719"/>
          </a:xfrm>
        </p:spPr>
        <p:txBody>
          <a:bodyPr>
            <a:normAutofit fontScale="25000" lnSpcReduction="20000"/>
          </a:bodyPr>
          <a:lstStyle/>
          <a:p>
            <a:endParaRPr lang="en-US"/>
          </a:p>
        </p:txBody>
      </p:sp>
      <p:sp>
        <p:nvSpPr>
          <p:cNvPr id="5" name="Slide Number Placeholder 4">
            <a:extLst>
              <a:ext uri="{FF2B5EF4-FFF2-40B4-BE49-F238E27FC236}">
                <a16:creationId xmlns:a16="http://schemas.microsoft.com/office/drawing/2014/main" id="{FB69B585-8145-4E3D-C3C7-C342B4043BF8}"/>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14</a:t>
            </a:fld>
            <a:endParaRPr lang="en-US"/>
          </a:p>
        </p:txBody>
      </p:sp>
      <p:sp>
        <p:nvSpPr>
          <p:cNvPr id="6" name="TextBox 5">
            <a:extLst>
              <a:ext uri="{FF2B5EF4-FFF2-40B4-BE49-F238E27FC236}">
                <a16:creationId xmlns:a16="http://schemas.microsoft.com/office/drawing/2014/main" id="{B332C649-1814-2387-2D0F-2D94AA8A6A63}"/>
              </a:ext>
            </a:extLst>
          </p:cNvPr>
          <p:cNvSpPr txBox="1"/>
          <p:nvPr/>
        </p:nvSpPr>
        <p:spPr>
          <a:xfrm>
            <a:off x="601489" y="2724727"/>
            <a:ext cx="7645213" cy="172354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Learn about community education-based programs in the area</a:t>
            </a:r>
          </a:p>
          <a:p>
            <a:pPr marL="285750" indent="-285750">
              <a:spcAft>
                <a:spcPts val="1200"/>
              </a:spcAft>
              <a:buFont typeface="Arial" panose="020B0604020202020204" pitchFamily="34" charset="0"/>
              <a:buChar char="•"/>
            </a:pPr>
            <a:r>
              <a:rPr lang="en-US" sz="2400" dirty="0"/>
              <a:t>Network and collaborate with school and community organizations</a:t>
            </a:r>
          </a:p>
        </p:txBody>
      </p:sp>
    </p:spTree>
    <p:extLst>
      <p:ext uri="{BB962C8B-B14F-4D97-AF65-F5344CB8AC3E}">
        <p14:creationId xmlns:p14="http://schemas.microsoft.com/office/powerpoint/2010/main" val="3656670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D7762-BFE6-4C41-AF9B-EAFECC494B38}"/>
              </a:ext>
            </a:extLst>
          </p:cNvPr>
          <p:cNvSpPr>
            <a:spLocks noGrp="1"/>
          </p:cNvSpPr>
          <p:nvPr>
            <p:ph type="body" sz="quarter" idx="10"/>
          </p:nvPr>
        </p:nvSpPr>
        <p:spPr/>
        <p:txBody>
          <a:bodyPr/>
          <a:lstStyle/>
          <a:p>
            <a:r>
              <a:rPr lang="en-US" sz="5400" dirty="0">
                <a:latin typeface="Arial Black"/>
              </a:rPr>
              <a:t>DISCUSSION:  WHAT DO YOU KNOW ABOUT RESOURCES AND SERVICES?</a:t>
            </a:r>
          </a:p>
        </p:txBody>
      </p:sp>
      <p:sp>
        <p:nvSpPr>
          <p:cNvPr id="4" name="SmartArt Placeholder 3">
            <a:extLst>
              <a:ext uri="{FF2B5EF4-FFF2-40B4-BE49-F238E27FC236}">
                <a16:creationId xmlns:a16="http://schemas.microsoft.com/office/drawing/2014/main" id="{80BFE12B-8B41-8341-9983-592C67D7A296}"/>
              </a:ext>
            </a:extLst>
          </p:cNvPr>
          <p:cNvSpPr>
            <a:spLocks noGrp="1"/>
          </p:cNvSpPr>
          <p:nvPr>
            <p:ph type="dgm" sz="quarter" idx="13"/>
          </p:nvPr>
        </p:nvSpPr>
        <p:spPr>
          <a:xfrm>
            <a:off x="5917350" y="5471602"/>
            <a:ext cx="2479273" cy="50175"/>
          </a:xfrm>
        </p:spPr>
        <p:txBody>
          <a:bodyPr>
            <a:normAutofit fontScale="25000" lnSpcReduction="20000"/>
          </a:bodyPr>
          <a:lstStyle/>
          <a:p>
            <a:endParaRPr lang="en-US" dirty="0"/>
          </a:p>
        </p:txBody>
      </p:sp>
    </p:spTree>
    <p:extLst>
      <p:ext uri="{BB962C8B-B14F-4D97-AF65-F5344CB8AC3E}">
        <p14:creationId xmlns:p14="http://schemas.microsoft.com/office/powerpoint/2010/main" val="3556378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CF7E70-D31F-9D40-833A-A48D1C42AD71}"/>
              </a:ext>
            </a:extLst>
          </p:cNvPr>
          <p:cNvSpPr>
            <a:spLocks noGrp="1"/>
          </p:cNvSpPr>
          <p:nvPr>
            <p:ph type="body" sz="quarter" idx="10"/>
          </p:nvPr>
        </p:nvSpPr>
        <p:spPr>
          <a:xfrm>
            <a:off x="468081" y="1301089"/>
            <a:ext cx="7645213" cy="546024"/>
          </a:xfrm>
        </p:spPr>
        <p:txBody>
          <a:bodyPr/>
          <a:lstStyle/>
          <a:p>
            <a:r>
              <a:rPr lang="en-US" dirty="0">
                <a:solidFill>
                  <a:schemeClr val="tx1"/>
                </a:solidFill>
                <a:latin typeface="Arial Black"/>
              </a:rPr>
              <a:t>What Do You Know?</a:t>
            </a:r>
            <a:endParaRPr lang="en-US" dirty="0">
              <a:solidFill>
                <a:schemeClr val="tx1"/>
              </a:solidFill>
            </a:endParaRPr>
          </a:p>
        </p:txBody>
      </p:sp>
      <p:sp>
        <p:nvSpPr>
          <p:cNvPr id="7" name="SmartArt Placeholder 6">
            <a:extLst>
              <a:ext uri="{FF2B5EF4-FFF2-40B4-BE49-F238E27FC236}">
                <a16:creationId xmlns:a16="http://schemas.microsoft.com/office/drawing/2014/main" id="{D681A5E8-5D72-7E4F-806F-2C3FDB4AB8AE}"/>
              </a:ext>
            </a:extLst>
          </p:cNvPr>
          <p:cNvSpPr>
            <a:spLocks noGrp="1"/>
          </p:cNvSpPr>
          <p:nvPr>
            <p:ph type="dgm" sz="quarter" idx="15"/>
          </p:nvPr>
        </p:nvSpPr>
        <p:spPr>
          <a:xfrm>
            <a:off x="502807" y="1835853"/>
            <a:ext cx="2703135" cy="45719"/>
          </a:xfrm>
        </p:spPr>
        <p:txBody>
          <a:bodyPr>
            <a:normAutofit fontScale="25000" lnSpcReduction="20000"/>
          </a:bodyPr>
          <a:lstStyle/>
          <a:p>
            <a:endParaRPr lang="en-US"/>
          </a:p>
        </p:txBody>
      </p:sp>
      <p:sp>
        <p:nvSpPr>
          <p:cNvPr id="5" name="Slide Number Placeholder 4">
            <a:extLst>
              <a:ext uri="{FF2B5EF4-FFF2-40B4-BE49-F238E27FC236}">
                <a16:creationId xmlns:a16="http://schemas.microsoft.com/office/drawing/2014/main" id="{FB69B585-8145-4E3D-C3C7-C342B4043BF8}"/>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16</a:t>
            </a:fld>
            <a:endParaRPr lang="en-US"/>
          </a:p>
        </p:txBody>
      </p:sp>
      <p:sp>
        <p:nvSpPr>
          <p:cNvPr id="6" name="TextBox 5">
            <a:extLst>
              <a:ext uri="{FF2B5EF4-FFF2-40B4-BE49-F238E27FC236}">
                <a16:creationId xmlns:a16="http://schemas.microsoft.com/office/drawing/2014/main" id="{B332C649-1814-2387-2D0F-2D94AA8A6A63}"/>
              </a:ext>
            </a:extLst>
          </p:cNvPr>
          <p:cNvSpPr txBox="1"/>
          <p:nvPr/>
        </p:nvSpPr>
        <p:spPr>
          <a:xfrm>
            <a:off x="468081" y="2092541"/>
            <a:ext cx="4103919" cy="3354765"/>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en-US" sz="2400" dirty="0"/>
              <a:t>What resources and services are you aware of to benefit families in the Flint community?</a:t>
            </a:r>
            <a:endParaRPr lang="en-US"/>
          </a:p>
          <a:p>
            <a:pPr marL="285750" indent="-285750">
              <a:spcAft>
                <a:spcPts val="1200"/>
              </a:spcAft>
              <a:buFont typeface="Arial,Sans-Serif" panose="020B0604020202020204" pitchFamily="34" charset="0"/>
              <a:buChar char="•"/>
            </a:pPr>
            <a:r>
              <a:rPr lang="en-US" sz="2400" dirty="0">
                <a:cs typeface="Arial" panose="020B0604020202020204"/>
              </a:rPr>
              <a:t>How do you engage with your school and community?</a:t>
            </a:r>
          </a:p>
          <a:p>
            <a:pPr marL="285750" indent="-285750">
              <a:spcAft>
                <a:spcPts val="1200"/>
              </a:spcAft>
              <a:buFont typeface="Arial" panose="020B0604020202020204" pitchFamily="34" charset="0"/>
              <a:buChar char="•"/>
            </a:pPr>
            <a:endParaRPr lang="en-US" sz="2400" dirty="0">
              <a:cs typeface="Arial" panose="020B0604020202020204"/>
            </a:endParaRPr>
          </a:p>
        </p:txBody>
      </p:sp>
      <p:pic>
        <p:nvPicPr>
          <p:cNvPr id="1026" name="Picture 2" descr="Seeking Help Is a Sign of Strength - The Santa Barbara Independent">
            <a:extLst>
              <a:ext uri="{FF2B5EF4-FFF2-40B4-BE49-F238E27FC236}">
                <a16:creationId xmlns:a16="http://schemas.microsoft.com/office/drawing/2014/main" id="{4497E9A0-7ABF-11DF-A490-DE7EA4E7F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110" y="2092541"/>
            <a:ext cx="4360286" cy="344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561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D7762-BFE6-4C41-AF9B-EAFECC494B38}"/>
              </a:ext>
            </a:extLst>
          </p:cNvPr>
          <p:cNvSpPr>
            <a:spLocks noGrp="1"/>
          </p:cNvSpPr>
          <p:nvPr>
            <p:ph type="body" sz="quarter" idx="10"/>
          </p:nvPr>
        </p:nvSpPr>
        <p:spPr>
          <a:xfrm>
            <a:off x="1182255" y="2870522"/>
            <a:ext cx="7462255" cy="1606228"/>
          </a:xfrm>
        </p:spPr>
        <p:txBody>
          <a:bodyPr/>
          <a:lstStyle/>
          <a:p>
            <a:r>
              <a:rPr lang="en-US" sz="5400" dirty="0">
                <a:latin typeface="Arial Black"/>
              </a:rPr>
              <a:t>PRESENTATIONS FROM FLINT COMMUNITY-BASED ORGANIZATIONS</a:t>
            </a:r>
            <a:endParaRPr lang="en-US" dirty="0"/>
          </a:p>
        </p:txBody>
      </p:sp>
      <p:sp>
        <p:nvSpPr>
          <p:cNvPr id="4" name="SmartArt Placeholder 3">
            <a:extLst>
              <a:ext uri="{FF2B5EF4-FFF2-40B4-BE49-F238E27FC236}">
                <a16:creationId xmlns:a16="http://schemas.microsoft.com/office/drawing/2014/main" id="{80BFE12B-8B41-8341-9983-592C67D7A296}"/>
              </a:ext>
            </a:extLst>
          </p:cNvPr>
          <p:cNvSpPr>
            <a:spLocks noGrp="1"/>
          </p:cNvSpPr>
          <p:nvPr>
            <p:ph type="dgm" sz="quarter" idx="13"/>
          </p:nvPr>
        </p:nvSpPr>
        <p:spPr>
          <a:xfrm>
            <a:off x="6028562" y="5421610"/>
            <a:ext cx="2479273" cy="50175"/>
          </a:xfrm>
        </p:spPr>
        <p:txBody>
          <a:bodyPr>
            <a:normAutofit fontScale="25000" lnSpcReduction="20000"/>
          </a:bodyPr>
          <a:lstStyle/>
          <a:p>
            <a:endParaRPr lang="en-US" dirty="0"/>
          </a:p>
        </p:txBody>
      </p:sp>
    </p:spTree>
    <p:extLst>
      <p:ext uri="{BB962C8B-B14F-4D97-AF65-F5344CB8AC3E}">
        <p14:creationId xmlns:p14="http://schemas.microsoft.com/office/powerpoint/2010/main" val="1931351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CF7E70-D31F-9D40-833A-A48D1C42AD71}"/>
              </a:ext>
            </a:extLst>
          </p:cNvPr>
          <p:cNvSpPr>
            <a:spLocks noGrp="1"/>
          </p:cNvSpPr>
          <p:nvPr>
            <p:ph type="body" sz="quarter" idx="10"/>
          </p:nvPr>
        </p:nvSpPr>
        <p:spPr>
          <a:xfrm>
            <a:off x="468081" y="1301089"/>
            <a:ext cx="7645213" cy="546024"/>
          </a:xfrm>
        </p:spPr>
        <p:txBody>
          <a:bodyPr/>
          <a:lstStyle/>
          <a:p>
            <a:r>
              <a:rPr lang="en-US" sz="3200" dirty="0">
                <a:solidFill>
                  <a:schemeClr val="tx1"/>
                </a:solidFill>
                <a:latin typeface="Arial Black"/>
              </a:rPr>
              <a:t>Presentations</a:t>
            </a:r>
            <a:endParaRPr lang="en-US" dirty="0">
              <a:solidFill>
                <a:schemeClr val="tx1"/>
              </a:solidFill>
            </a:endParaRPr>
          </a:p>
        </p:txBody>
      </p:sp>
      <p:sp>
        <p:nvSpPr>
          <p:cNvPr id="7" name="SmartArt Placeholder 6">
            <a:extLst>
              <a:ext uri="{FF2B5EF4-FFF2-40B4-BE49-F238E27FC236}">
                <a16:creationId xmlns:a16="http://schemas.microsoft.com/office/drawing/2014/main" id="{D681A5E8-5D72-7E4F-806F-2C3FDB4AB8AE}"/>
              </a:ext>
            </a:extLst>
          </p:cNvPr>
          <p:cNvSpPr>
            <a:spLocks noGrp="1"/>
          </p:cNvSpPr>
          <p:nvPr>
            <p:ph type="dgm" sz="quarter" idx="15"/>
          </p:nvPr>
        </p:nvSpPr>
        <p:spPr>
          <a:xfrm>
            <a:off x="502807" y="1835853"/>
            <a:ext cx="2703135" cy="45719"/>
          </a:xfrm>
        </p:spPr>
        <p:txBody>
          <a:bodyPr>
            <a:normAutofit fontScale="25000" lnSpcReduction="20000"/>
          </a:bodyPr>
          <a:lstStyle/>
          <a:p>
            <a:endParaRPr lang="en-US"/>
          </a:p>
        </p:txBody>
      </p:sp>
      <p:sp>
        <p:nvSpPr>
          <p:cNvPr id="5" name="Slide Number Placeholder 4">
            <a:extLst>
              <a:ext uri="{FF2B5EF4-FFF2-40B4-BE49-F238E27FC236}">
                <a16:creationId xmlns:a16="http://schemas.microsoft.com/office/drawing/2014/main" id="{FB69B585-8145-4E3D-C3C7-C342B4043BF8}"/>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18</a:t>
            </a:fld>
            <a:endParaRPr lang="en-US"/>
          </a:p>
        </p:txBody>
      </p:sp>
      <p:sp>
        <p:nvSpPr>
          <p:cNvPr id="6" name="TextBox 5">
            <a:extLst>
              <a:ext uri="{FF2B5EF4-FFF2-40B4-BE49-F238E27FC236}">
                <a16:creationId xmlns:a16="http://schemas.microsoft.com/office/drawing/2014/main" id="{B332C649-1814-2387-2D0F-2D94AA8A6A63}"/>
              </a:ext>
            </a:extLst>
          </p:cNvPr>
          <p:cNvSpPr txBox="1"/>
          <p:nvPr/>
        </p:nvSpPr>
        <p:spPr>
          <a:xfrm>
            <a:off x="502807" y="2185503"/>
            <a:ext cx="7645213" cy="830997"/>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en-US" sz="2400" dirty="0"/>
              <a:t>LIST PRESENTATION NAMES &amp; AFFILIATIONS HERE</a:t>
            </a:r>
          </a:p>
        </p:txBody>
      </p:sp>
    </p:spTree>
    <p:extLst>
      <p:ext uri="{BB962C8B-B14F-4D97-AF65-F5344CB8AC3E}">
        <p14:creationId xmlns:p14="http://schemas.microsoft.com/office/powerpoint/2010/main" val="2799671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D7762-BFE6-4C41-AF9B-EAFECC494B38}"/>
              </a:ext>
            </a:extLst>
          </p:cNvPr>
          <p:cNvSpPr>
            <a:spLocks noGrp="1"/>
          </p:cNvSpPr>
          <p:nvPr>
            <p:ph type="body" sz="quarter" idx="10"/>
          </p:nvPr>
        </p:nvSpPr>
        <p:spPr/>
        <p:txBody>
          <a:bodyPr/>
          <a:lstStyle/>
          <a:p>
            <a:r>
              <a:rPr lang="en-US"/>
              <a:t>Next Steps</a:t>
            </a:r>
          </a:p>
        </p:txBody>
      </p:sp>
      <p:sp>
        <p:nvSpPr>
          <p:cNvPr id="4" name="SmartArt Placeholder 3">
            <a:extLst>
              <a:ext uri="{FF2B5EF4-FFF2-40B4-BE49-F238E27FC236}">
                <a16:creationId xmlns:a16="http://schemas.microsoft.com/office/drawing/2014/main" id="{80BFE12B-8B41-8341-9983-592C67D7A296}"/>
              </a:ext>
            </a:extLst>
          </p:cNvPr>
          <p:cNvSpPr>
            <a:spLocks noGrp="1"/>
          </p:cNvSpPr>
          <p:nvPr>
            <p:ph type="dgm" sz="quarter" idx="13"/>
          </p:nvPr>
        </p:nvSpPr>
        <p:spPr>
          <a:xfrm>
            <a:off x="5945811" y="4109240"/>
            <a:ext cx="2479273" cy="50175"/>
          </a:xfrm>
        </p:spPr>
        <p:txBody>
          <a:bodyPr>
            <a:normAutofit fontScale="25000" lnSpcReduction="20000"/>
          </a:bodyPr>
          <a:lstStyle/>
          <a:p>
            <a:endParaRPr lang="en-US"/>
          </a:p>
        </p:txBody>
      </p:sp>
    </p:spTree>
    <p:extLst>
      <p:ext uri="{BB962C8B-B14F-4D97-AF65-F5344CB8AC3E}">
        <p14:creationId xmlns:p14="http://schemas.microsoft.com/office/powerpoint/2010/main" val="276335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D7762-BFE6-4C41-AF9B-EAFECC494B38}"/>
              </a:ext>
            </a:extLst>
          </p:cNvPr>
          <p:cNvSpPr>
            <a:spLocks noGrp="1"/>
          </p:cNvSpPr>
          <p:nvPr>
            <p:ph type="body" sz="quarter" idx="10"/>
          </p:nvPr>
        </p:nvSpPr>
        <p:spPr/>
        <p:txBody>
          <a:bodyPr/>
          <a:lstStyle/>
          <a:p>
            <a:r>
              <a:rPr lang="en-US" dirty="0"/>
              <a:t>Welcome to the </a:t>
            </a:r>
            <a:r>
              <a:rPr lang="en-US" sz="6000" dirty="0"/>
              <a:t>Family, School &amp; Community Fair!</a:t>
            </a:r>
            <a:endParaRPr lang="en-US" dirty="0"/>
          </a:p>
        </p:txBody>
      </p:sp>
      <p:sp>
        <p:nvSpPr>
          <p:cNvPr id="4" name="SmartArt Placeholder 3">
            <a:extLst>
              <a:ext uri="{FF2B5EF4-FFF2-40B4-BE49-F238E27FC236}">
                <a16:creationId xmlns:a16="http://schemas.microsoft.com/office/drawing/2014/main" id="{80BFE12B-8B41-8341-9983-592C67D7A296}"/>
              </a:ext>
            </a:extLst>
          </p:cNvPr>
          <p:cNvSpPr>
            <a:spLocks noGrp="1"/>
          </p:cNvSpPr>
          <p:nvPr>
            <p:ph type="dgm" sz="quarter" idx="13"/>
          </p:nvPr>
        </p:nvSpPr>
        <p:spPr>
          <a:xfrm>
            <a:off x="6165237" y="5281739"/>
            <a:ext cx="2479273" cy="50175"/>
          </a:xfrm>
        </p:spPr>
        <p:txBody>
          <a:bodyPr>
            <a:normAutofit fontScale="25000" lnSpcReduction="20000"/>
          </a:bodyPr>
          <a:lstStyle/>
          <a:p>
            <a:endParaRPr lang="en-US" dirty="0"/>
          </a:p>
        </p:txBody>
      </p:sp>
    </p:spTree>
    <p:extLst>
      <p:ext uri="{BB962C8B-B14F-4D97-AF65-F5344CB8AC3E}">
        <p14:creationId xmlns:p14="http://schemas.microsoft.com/office/powerpoint/2010/main" val="4170286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A6C3A2-F20B-D54B-83F9-6C0DFCAF5186}"/>
              </a:ext>
            </a:extLst>
          </p:cNvPr>
          <p:cNvSpPr>
            <a:spLocks noGrp="1"/>
          </p:cNvSpPr>
          <p:nvPr>
            <p:ph type="body" sz="quarter" idx="10"/>
          </p:nvPr>
        </p:nvSpPr>
        <p:spPr>
          <a:xfrm>
            <a:off x="391761" y="1635991"/>
            <a:ext cx="5249928" cy="807947"/>
          </a:xfrm>
        </p:spPr>
        <p:txBody>
          <a:bodyPr/>
          <a:lstStyle/>
          <a:p>
            <a:pPr>
              <a:lnSpc>
                <a:spcPct val="100000"/>
              </a:lnSpc>
              <a:spcBef>
                <a:spcPts val="0"/>
              </a:spcBef>
            </a:pPr>
            <a:r>
              <a:rPr lang="en-US" dirty="0">
                <a:solidFill>
                  <a:srgbClr val="A8426B"/>
                </a:solidFill>
              </a:rPr>
              <a:t>Congratulations!</a:t>
            </a:r>
          </a:p>
          <a:p>
            <a:pPr>
              <a:lnSpc>
                <a:spcPct val="100000"/>
              </a:lnSpc>
              <a:spcBef>
                <a:spcPts val="0"/>
              </a:spcBef>
            </a:pPr>
            <a:r>
              <a:rPr lang="en-US" sz="2000" dirty="0"/>
              <a:t>You Have Completed</a:t>
            </a:r>
          </a:p>
          <a:p>
            <a:r>
              <a:rPr lang="en-US" sz="2000" dirty="0"/>
              <a:t>Direct Family Engagement and Advocacy Activities</a:t>
            </a:r>
          </a:p>
        </p:txBody>
      </p:sp>
      <p:sp>
        <p:nvSpPr>
          <p:cNvPr id="7" name="SmartArt Placeholder 6">
            <a:extLst>
              <a:ext uri="{FF2B5EF4-FFF2-40B4-BE49-F238E27FC236}">
                <a16:creationId xmlns:a16="http://schemas.microsoft.com/office/drawing/2014/main" id="{C58C65E5-4698-474A-9803-321781A5C9B9}"/>
              </a:ext>
            </a:extLst>
          </p:cNvPr>
          <p:cNvSpPr>
            <a:spLocks noGrp="1"/>
          </p:cNvSpPr>
          <p:nvPr>
            <p:ph type="dgm" sz="quarter" idx="24"/>
          </p:nvPr>
        </p:nvSpPr>
        <p:spPr>
          <a:xfrm flipV="1">
            <a:off x="426903" y="2754973"/>
            <a:ext cx="3785922" cy="45719"/>
          </a:xfrm>
        </p:spPr>
        <p:txBody>
          <a:bodyPr>
            <a:normAutofit fontScale="25000" lnSpcReduction="20000"/>
          </a:bodyPr>
          <a:lstStyle/>
          <a:p>
            <a:endParaRPr lang="en-US"/>
          </a:p>
        </p:txBody>
      </p:sp>
      <p:sp>
        <p:nvSpPr>
          <p:cNvPr id="15" name="Freeform: Shape 14">
            <a:extLst>
              <a:ext uri="{FF2B5EF4-FFF2-40B4-BE49-F238E27FC236}">
                <a16:creationId xmlns:a16="http://schemas.microsoft.com/office/drawing/2014/main" id="{2C4B882D-A8EB-1D30-9AF3-CEE78B4168B2}"/>
              </a:ext>
            </a:extLst>
          </p:cNvPr>
          <p:cNvSpPr/>
          <p:nvPr/>
        </p:nvSpPr>
        <p:spPr>
          <a:xfrm>
            <a:off x="5902186" y="975712"/>
            <a:ext cx="259846" cy="19271"/>
          </a:xfrm>
          <a:custGeom>
            <a:avLst/>
            <a:gdLst>
              <a:gd name="connsiteX0" fmla="*/ 0 w 259846"/>
              <a:gd name="connsiteY0" fmla="*/ 0 h 19271"/>
              <a:gd name="connsiteX1" fmla="*/ 259847 w 259846"/>
              <a:gd name="connsiteY1" fmla="*/ 0 h 19271"/>
            </a:gdLst>
            <a:ahLst/>
            <a:cxnLst>
              <a:cxn ang="0">
                <a:pos x="connsiteX0" y="connsiteY0"/>
              </a:cxn>
              <a:cxn ang="0">
                <a:pos x="connsiteX1" y="connsiteY1"/>
              </a:cxn>
            </a:cxnLst>
            <a:rect l="l" t="t" r="r" b="b"/>
            <a:pathLst>
              <a:path w="259846" h="19271">
                <a:moveTo>
                  <a:pt x="0" y="0"/>
                </a:moveTo>
                <a:lnTo>
                  <a:pt x="259847" y="0"/>
                </a:lnTo>
              </a:path>
            </a:pathLst>
          </a:custGeom>
          <a:noFill/>
          <a:ln w="38963" cap="flat">
            <a:solidFill>
              <a:srgbClr val="FFFFFF"/>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8E4CA0E-8D9F-E879-BDC4-E30C590F2B68}"/>
              </a:ext>
            </a:extLst>
          </p:cNvPr>
          <p:cNvSpPr/>
          <p:nvPr/>
        </p:nvSpPr>
        <p:spPr>
          <a:xfrm>
            <a:off x="5902186" y="1037451"/>
            <a:ext cx="129923" cy="19271"/>
          </a:xfrm>
          <a:custGeom>
            <a:avLst/>
            <a:gdLst>
              <a:gd name="connsiteX0" fmla="*/ 0 w 129923"/>
              <a:gd name="connsiteY0" fmla="*/ 0 h 19271"/>
              <a:gd name="connsiteX1" fmla="*/ 129923 w 129923"/>
              <a:gd name="connsiteY1" fmla="*/ 0 h 19271"/>
            </a:gdLst>
            <a:ahLst/>
            <a:cxnLst>
              <a:cxn ang="0">
                <a:pos x="connsiteX0" y="connsiteY0"/>
              </a:cxn>
              <a:cxn ang="0">
                <a:pos x="connsiteX1" y="connsiteY1"/>
              </a:cxn>
            </a:cxnLst>
            <a:rect l="l" t="t" r="r" b="b"/>
            <a:pathLst>
              <a:path w="129923" h="19271">
                <a:moveTo>
                  <a:pt x="0" y="0"/>
                </a:moveTo>
                <a:lnTo>
                  <a:pt x="129923" y="0"/>
                </a:lnTo>
              </a:path>
            </a:pathLst>
          </a:custGeom>
          <a:noFill/>
          <a:ln w="32469" cap="rnd">
            <a:solidFill>
              <a:srgbClr val="FFFFFF"/>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72E6488-1CFE-7106-F116-233BF8A7EFA9}"/>
              </a:ext>
            </a:extLst>
          </p:cNvPr>
          <p:cNvSpPr/>
          <p:nvPr/>
        </p:nvSpPr>
        <p:spPr>
          <a:xfrm>
            <a:off x="5902186" y="1102442"/>
            <a:ext cx="259846" cy="19271"/>
          </a:xfrm>
          <a:custGeom>
            <a:avLst/>
            <a:gdLst>
              <a:gd name="connsiteX0" fmla="*/ 0 w 259846"/>
              <a:gd name="connsiteY0" fmla="*/ 0 h 19271"/>
              <a:gd name="connsiteX1" fmla="*/ 259847 w 259846"/>
              <a:gd name="connsiteY1" fmla="*/ 0 h 19271"/>
            </a:gdLst>
            <a:ahLst/>
            <a:cxnLst>
              <a:cxn ang="0">
                <a:pos x="connsiteX0" y="connsiteY0"/>
              </a:cxn>
              <a:cxn ang="0">
                <a:pos x="connsiteX1" y="connsiteY1"/>
              </a:cxn>
            </a:cxnLst>
            <a:rect l="l" t="t" r="r" b="b"/>
            <a:pathLst>
              <a:path w="259846" h="19271">
                <a:moveTo>
                  <a:pt x="0" y="0"/>
                </a:moveTo>
                <a:lnTo>
                  <a:pt x="259847" y="0"/>
                </a:lnTo>
              </a:path>
            </a:pathLst>
          </a:custGeom>
          <a:noFill/>
          <a:ln w="32469" cap="rnd">
            <a:solidFill>
              <a:srgbClr val="FFFFFF"/>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0C8A524-C27A-2A3D-95E9-0407400B7839}"/>
              </a:ext>
            </a:extLst>
          </p:cNvPr>
          <p:cNvSpPr/>
          <p:nvPr/>
        </p:nvSpPr>
        <p:spPr>
          <a:xfrm>
            <a:off x="6106814" y="1037451"/>
            <a:ext cx="45719" cy="19271"/>
          </a:xfrm>
          <a:custGeom>
            <a:avLst/>
            <a:gdLst>
              <a:gd name="connsiteX0" fmla="*/ 42225 w 42224"/>
              <a:gd name="connsiteY0" fmla="*/ 0 h 19271"/>
              <a:gd name="connsiteX1" fmla="*/ 0 w 42224"/>
              <a:gd name="connsiteY1" fmla="*/ 0 h 19271"/>
            </a:gdLst>
            <a:ahLst/>
            <a:cxnLst>
              <a:cxn ang="0">
                <a:pos x="connsiteX0" y="connsiteY0"/>
              </a:cxn>
              <a:cxn ang="0">
                <a:pos x="connsiteX1" y="connsiteY1"/>
              </a:cxn>
            </a:cxnLst>
            <a:rect l="l" t="t" r="r" b="b"/>
            <a:pathLst>
              <a:path w="42224" h="19271">
                <a:moveTo>
                  <a:pt x="42225" y="0"/>
                </a:moveTo>
                <a:lnTo>
                  <a:pt x="0" y="0"/>
                </a:lnTo>
              </a:path>
            </a:pathLst>
          </a:custGeom>
          <a:noFill/>
          <a:ln w="32469" cap="rnd">
            <a:solidFill>
              <a:srgbClr val="FFFFFF"/>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C94F24F-AAC9-47B2-0166-1537ABA8E07D}"/>
              </a:ext>
            </a:extLst>
          </p:cNvPr>
          <p:cNvSpPr/>
          <p:nvPr/>
        </p:nvSpPr>
        <p:spPr>
          <a:xfrm>
            <a:off x="5947658" y="637763"/>
            <a:ext cx="124862" cy="347449"/>
          </a:xfrm>
          <a:custGeom>
            <a:avLst/>
            <a:gdLst>
              <a:gd name="connsiteX0" fmla="*/ 25986 w 124862"/>
              <a:gd name="connsiteY0" fmla="*/ 3251 h 347449"/>
              <a:gd name="connsiteX1" fmla="*/ 3248 w 124862"/>
              <a:gd name="connsiteY1" fmla="*/ 6500 h 347449"/>
              <a:gd name="connsiteX2" fmla="*/ 6498 w 124862"/>
              <a:gd name="connsiteY2" fmla="*/ 29246 h 347449"/>
              <a:gd name="connsiteX3" fmla="*/ 25986 w 124862"/>
              <a:gd name="connsiteY3" fmla="*/ 3251 h 347449"/>
              <a:gd name="connsiteX4" fmla="*/ 97625 w 124862"/>
              <a:gd name="connsiteY4" fmla="*/ 347449 h 347449"/>
              <a:gd name="connsiteX5" fmla="*/ 120408 w 124862"/>
              <a:gd name="connsiteY5" fmla="*/ 283083 h 347449"/>
              <a:gd name="connsiteX6" fmla="*/ 122935 w 124862"/>
              <a:gd name="connsiteY6" fmla="*/ 190848 h 347449"/>
              <a:gd name="connsiteX7" fmla="*/ 25986 w 124862"/>
              <a:gd name="connsiteY7" fmla="*/ 3251 h 347449"/>
              <a:gd name="connsiteX8" fmla="*/ 6498 w 124862"/>
              <a:gd name="connsiteY8" fmla="*/ 29246 h 347449"/>
              <a:gd name="connsiteX9" fmla="*/ 90629 w 124862"/>
              <a:gd name="connsiteY9" fmla="*/ 194219 h 347449"/>
              <a:gd name="connsiteX10" fmla="*/ 88383 w 124862"/>
              <a:gd name="connsiteY10" fmla="*/ 277658 h 347449"/>
              <a:gd name="connsiteX11" fmla="*/ 71277 w 124862"/>
              <a:gd name="connsiteY11" fmla="*/ 328446 h 347449"/>
              <a:gd name="connsiteX12" fmla="*/ 97625 w 124862"/>
              <a:gd name="connsiteY12" fmla="*/ 347449 h 34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862" h="347449">
                <a:moveTo>
                  <a:pt x="25986" y="3251"/>
                </a:moveTo>
                <a:cubicBezTo>
                  <a:pt x="18810" y="-2134"/>
                  <a:pt x="8630" y="-679"/>
                  <a:pt x="3248" y="6500"/>
                </a:cubicBezTo>
                <a:cubicBezTo>
                  <a:pt x="-2132" y="13679"/>
                  <a:pt x="-678" y="23863"/>
                  <a:pt x="6498" y="29246"/>
                </a:cubicBezTo>
                <a:lnTo>
                  <a:pt x="25986" y="3251"/>
                </a:lnTo>
                <a:close/>
                <a:moveTo>
                  <a:pt x="97625" y="347449"/>
                </a:moveTo>
                <a:cubicBezTo>
                  <a:pt x="108154" y="332838"/>
                  <a:pt x="115935" y="309515"/>
                  <a:pt x="120408" y="283083"/>
                </a:cubicBezTo>
                <a:cubicBezTo>
                  <a:pt x="124969" y="256141"/>
                  <a:pt x="126402" y="224132"/>
                  <a:pt x="122935" y="190848"/>
                </a:cubicBezTo>
                <a:cubicBezTo>
                  <a:pt x="116029" y="124581"/>
                  <a:pt x="89338" y="50786"/>
                  <a:pt x="25986" y="3251"/>
                </a:cubicBezTo>
                <a:lnTo>
                  <a:pt x="6498" y="29246"/>
                </a:lnTo>
                <a:cubicBezTo>
                  <a:pt x="60076" y="69448"/>
                  <a:pt x="84270" y="133213"/>
                  <a:pt x="90629" y="194219"/>
                </a:cubicBezTo>
                <a:cubicBezTo>
                  <a:pt x="93792" y="224571"/>
                  <a:pt x="92451" y="253625"/>
                  <a:pt x="88383" y="277658"/>
                </a:cubicBezTo>
                <a:cubicBezTo>
                  <a:pt x="84230" y="302202"/>
                  <a:pt x="77528" y="319772"/>
                  <a:pt x="71277" y="328446"/>
                </a:cubicBezTo>
                <a:lnTo>
                  <a:pt x="97625" y="347449"/>
                </a:lnTo>
                <a:close/>
              </a:path>
            </a:pathLst>
          </a:custGeom>
          <a:solidFill>
            <a:srgbClr val="FFFFFF"/>
          </a:solidFill>
          <a:ln w="19256"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83161DF8-DD0E-529F-8905-ABD85CEB5826}"/>
              </a:ext>
            </a:extLst>
          </p:cNvPr>
          <p:cNvSpPr txBox="1"/>
          <p:nvPr/>
        </p:nvSpPr>
        <p:spPr>
          <a:xfrm>
            <a:off x="400237" y="2957712"/>
            <a:ext cx="4060927" cy="1938992"/>
          </a:xfrm>
          <a:prstGeom prst="rect">
            <a:avLst/>
          </a:prstGeom>
          <a:noFill/>
        </p:spPr>
        <p:txBody>
          <a:bodyPr wrap="square" lIns="91440" tIns="45720" rIns="91440" bIns="45720" anchor="t">
            <a:spAutoFit/>
          </a:bodyPr>
          <a:lstStyle/>
          <a:p>
            <a:pPr>
              <a:buClr>
                <a:srgbClr val="000000"/>
              </a:buClr>
              <a:defRPr/>
            </a:pPr>
            <a:r>
              <a:rPr lang="en-US" sz="2000" i="0" dirty="0">
                <a:solidFill>
                  <a:srgbClr val="000000"/>
                </a:solidFill>
                <a:cs typeface="Arial"/>
              </a:rPr>
              <a:t>We want to hear from you! Please complete the </a:t>
            </a:r>
            <a:r>
              <a:rPr lang="en-US" sz="2000" dirty="0">
                <a:solidFill>
                  <a:srgbClr val="000000"/>
                </a:solidFill>
                <a:cs typeface="Arial"/>
              </a:rPr>
              <a:t>f</a:t>
            </a:r>
            <a:r>
              <a:rPr kumimoji="0" lang="en-US" sz="2000" b="0" i="0" u="none" strike="noStrike" kern="1200" cap="none" spc="0" normalizeH="0" baseline="0" noProof="0" dirty="0" err="1">
                <a:ln>
                  <a:noFill/>
                </a:ln>
                <a:solidFill>
                  <a:srgbClr val="000000"/>
                </a:solidFill>
                <a:effectLst/>
                <a:uLnTx/>
                <a:uFillTx/>
                <a:ea typeface="+mn-ea"/>
                <a:cs typeface="Arial"/>
              </a:rPr>
              <a:t>eedback</a:t>
            </a:r>
            <a:r>
              <a:rPr kumimoji="0" lang="en-US" sz="2000" b="0" i="0" u="none" strike="noStrike" kern="1200" cap="none" spc="0" normalizeH="0" baseline="0" noProof="0" dirty="0">
                <a:ln>
                  <a:noFill/>
                </a:ln>
                <a:solidFill>
                  <a:srgbClr val="000000"/>
                </a:solidFill>
                <a:effectLst/>
                <a:uLnTx/>
                <a:uFillTx/>
                <a:ea typeface="+mn-ea"/>
                <a:cs typeface="Arial"/>
              </a:rPr>
              <a:t> survey.</a:t>
            </a:r>
            <a:r>
              <a:rPr lang="en-US" sz="2000" dirty="0">
                <a:solidFill>
                  <a:srgbClr val="000000"/>
                </a:solidFill>
                <a:cs typeface="Arial"/>
              </a:rPr>
              <a:t> </a:t>
            </a:r>
            <a:endParaRPr kumimoji="0" lang="en-US" sz="2000" b="0" i="0" u="none" strike="noStrike" kern="1200" cap="none" spc="0" normalizeH="0" baseline="0" noProof="0" dirty="0">
              <a:ln>
                <a:noFill/>
              </a:ln>
              <a:solidFill>
                <a:srgbClr val="000000"/>
              </a:solidFill>
              <a:effectLst/>
              <a:uLnTx/>
              <a:uFillTx/>
              <a:ea typeface="+mn-ea"/>
              <a:cs typeface="Arial"/>
            </a:endParaRPr>
          </a:p>
          <a:p>
            <a:pPr>
              <a:buClr>
                <a:srgbClr val="000000"/>
              </a:buClr>
              <a:defRPr/>
            </a:pPr>
            <a:endParaRPr lang="en-US" sz="2000" dirty="0">
              <a:solidFill>
                <a:srgbClr val="000000"/>
              </a:solidFill>
              <a:cs typeface="Arial"/>
            </a:endParaRPr>
          </a:p>
          <a:p>
            <a:pPr>
              <a:buClr>
                <a:srgbClr val="000000"/>
              </a:buClr>
              <a:defRPr/>
            </a:pPr>
            <a:r>
              <a:rPr lang="en-US" sz="2000" dirty="0">
                <a:solidFill>
                  <a:srgbClr val="000000"/>
                </a:solidFill>
                <a:cs typeface="Arial"/>
              </a:rPr>
              <a:t>Additional information will follow in preparation of other Ready Set Succeed component trainings.</a:t>
            </a:r>
            <a:endParaRPr kumimoji="0" lang="en-US" sz="2000" b="0" i="0" u="none" strike="noStrike" kern="1200" cap="none" spc="0" normalizeH="0" baseline="0" noProof="0" dirty="0">
              <a:ln>
                <a:noFill/>
              </a:ln>
              <a:solidFill>
                <a:srgbClr val="000000"/>
              </a:solidFill>
              <a:effectLst/>
              <a:uLnTx/>
              <a:uFillTx/>
              <a:ea typeface="+mn-ea"/>
              <a:cs typeface="Arial"/>
            </a:endParaRPr>
          </a:p>
        </p:txBody>
      </p:sp>
      <p:sp>
        <p:nvSpPr>
          <p:cNvPr id="9" name="TextBox 8">
            <a:extLst>
              <a:ext uri="{FF2B5EF4-FFF2-40B4-BE49-F238E27FC236}">
                <a16:creationId xmlns:a16="http://schemas.microsoft.com/office/drawing/2014/main" id="{91B96FEC-54A3-1990-6984-FA329A4DA8E1}"/>
              </a:ext>
            </a:extLst>
          </p:cNvPr>
          <p:cNvSpPr txBox="1"/>
          <p:nvPr/>
        </p:nvSpPr>
        <p:spPr>
          <a:xfrm>
            <a:off x="426903" y="5145121"/>
            <a:ext cx="4361722"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Calibri"/>
              </a:rPr>
              <a:t>If you have questions, please feel free to reach out to the Ready Set Succeed team at </a:t>
            </a:r>
            <a:r>
              <a:rPr kumimoji="0" lang="en-US" sz="16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Calibri"/>
                <a:hlinkClick r:id="rId3"/>
              </a:rPr>
              <a:t>Jnunn@theflintcenter.org</a:t>
            </a:r>
            <a:r>
              <a:rPr kumimoji="0" lang="en-US" sz="16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Calibri"/>
              </a:rPr>
              <a:t> </a:t>
            </a:r>
            <a:endParaRPr kumimoji="0" lang="en-US" sz="1600" b="1" i="0" u="none" strike="noStrike" kern="1200" cap="none" spc="0" normalizeH="0" baseline="0" noProof="0" dirty="0">
              <a:ln>
                <a:noFill/>
              </a:ln>
              <a:solidFill>
                <a:srgbClr val="000000"/>
              </a:solidFill>
              <a:effectLst/>
              <a:uLnTx/>
              <a:uFillTx/>
              <a:latin typeface="Calibri"/>
              <a:ea typeface="+mn-ea"/>
              <a:cs typeface="Calibri"/>
            </a:endParaRPr>
          </a:p>
        </p:txBody>
      </p:sp>
      <p:sp>
        <p:nvSpPr>
          <p:cNvPr id="29" name="TextBox 28">
            <a:extLst>
              <a:ext uri="{FF2B5EF4-FFF2-40B4-BE49-F238E27FC236}">
                <a16:creationId xmlns:a16="http://schemas.microsoft.com/office/drawing/2014/main" id="{AE2E9233-42C5-F138-E76C-3ECA93D8CF89}"/>
              </a:ext>
            </a:extLst>
          </p:cNvPr>
          <p:cNvSpPr txBox="1"/>
          <p:nvPr/>
        </p:nvSpPr>
        <p:spPr>
          <a:xfrm>
            <a:off x="5239641" y="2289703"/>
            <a:ext cx="3550061" cy="3066352"/>
          </a:xfrm>
          <a:prstGeom prst="rect">
            <a:avLst/>
          </a:prstGeom>
          <a:noFill/>
        </p:spPr>
        <p:txBody>
          <a:bodyPr wrap="square" lIns="91440" tIns="45720" rIns="91440" bIns="45720" anchor="t">
            <a:spAutoFit/>
          </a:bodyPr>
          <a:lstStyle/>
          <a:p>
            <a:pPr marL="175895" marR="0" lvl="0" indent="-175895">
              <a:lnSpc>
                <a:spcPct val="107000"/>
              </a:lnSpc>
              <a:spcBef>
                <a:spcPts val="0"/>
              </a:spcBef>
              <a:spcAft>
                <a:spcPts val="800"/>
              </a:spcAft>
              <a:buFont typeface="Arial" panose="020B0604020202020204" pitchFamily="34" charset="0"/>
              <a:buChar char="•"/>
              <a:tabLst>
                <a:tab pos="457200" algn="l"/>
              </a:tabLst>
            </a:pPr>
            <a:r>
              <a:rPr lang="en-US" sz="1200" b="1" dirty="0">
                <a:solidFill>
                  <a:srgbClr val="231F20"/>
                </a:solidFill>
                <a:effectLst/>
                <a:ea typeface="Calibri" panose="020F0502020204030204" pitchFamily="34" charset="0"/>
                <a:cs typeface="Times New Roman" panose="02020603050405020304" pitchFamily="18" charset="0"/>
              </a:rPr>
              <a:t>Session 1: Introduction: Building Relationships</a:t>
            </a:r>
            <a:endParaRPr lang="en-US" sz="1200" dirty="0">
              <a:effectLst/>
              <a:ea typeface="Calibri" panose="020F0502020204030204" pitchFamily="34" charset="0"/>
              <a:cs typeface="Times New Roman" panose="02020603050405020304" pitchFamily="18" charset="0"/>
            </a:endParaRPr>
          </a:p>
          <a:p>
            <a:pPr marL="175895" marR="0" lvl="0" indent="-175895">
              <a:lnSpc>
                <a:spcPct val="107000"/>
              </a:lnSpc>
              <a:spcBef>
                <a:spcPts val="0"/>
              </a:spcBef>
              <a:spcAft>
                <a:spcPts val="800"/>
              </a:spcAft>
              <a:buFont typeface="Arial" panose="020B0604020202020204" pitchFamily="34" charset="0"/>
              <a:buChar char="•"/>
              <a:tabLst>
                <a:tab pos="457200" algn="l"/>
              </a:tabLst>
            </a:pPr>
            <a:r>
              <a:rPr lang="en-US" sz="1200" b="1" dirty="0">
                <a:solidFill>
                  <a:srgbClr val="231F20"/>
                </a:solidFill>
                <a:effectLst/>
                <a:ea typeface="Calibri" panose="020F0502020204030204" pitchFamily="34" charset="0"/>
                <a:cs typeface="Times New Roman" panose="02020603050405020304" pitchFamily="18" charset="0"/>
              </a:rPr>
              <a:t>Session 2: Learning from Each Other: Effective Communication</a:t>
            </a:r>
            <a:endParaRPr lang="en-US" sz="1200" dirty="0">
              <a:effectLst/>
              <a:ea typeface="Calibri" panose="020F0502020204030204" pitchFamily="34" charset="0"/>
              <a:cs typeface="Times New Roman" panose="02020603050405020304" pitchFamily="18" charset="0"/>
            </a:endParaRPr>
          </a:p>
          <a:p>
            <a:pPr marL="175895" marR="0" lvl="0" indent="-175895">
              <a:lnSpc>
                <a:spcPct val="107000"/>
              </a:lnSpc>
              <a:spcBef>
                <a:spcPts val="0"/>
              </a:spcBef>
              <a:spcAft>
                <a:spcPts val="800"/>
              </a:spcAft>
              <a:buFont typeface="Arial" panose="020B0604020202020204" pitchFamily="34" charset="0"/>
              <a:buChar char="•"/>
              <a:tabLst>
                <a:tab pos="457200" algn="l"/>
              </a:tabLst>
            </a:pPr>
            <a:r>
              <a:rPr lang="en-US" sz="1200" b="1" dirty="0">
                <a:solidFill>
                  <a:srgbClr val="231F20"/>
                </a:solidFill>
                <a:effectLst/>
                <a:ea typeface="Calibri" panose="020F0502020204030204" pitchFamily="34" charset="0"/>
                <a:cs typeface="Times New Roman" panose="02020603050405020304" pitchFamily="18" charset="0"/>
              </a:rPr>
              <a:t>Session 3: Understanding School-Based Advocacy in ECE</a:t>
            </a:r>
            <a:endParaRPr lang="en-US" sz="1200" dirty="0">
              <a:effectLst/>
              <a:ea typeface="Calibri" panose="020F0502020204030204" pitchFamily="34" charset="0"/>
              <a:cs typeface="Times New Roman" panose="02020603050405020304" pitchFamily="18" charset="0"/>
            </a:endParaRPr>
          </a:p>
          <a:p>
            <a:pPr marL="175895" marR="0" lvl="0" indent="-175895">
              <a:lnSpc>
                <a:spcPct val="107000"/>
              </a:lnSpc>
              <a:spcBef>
                <a:spcPts val="0"/>
              </a:spcBef>
              <a:spcAft>
                <a:spcPts val="800"/>
              </a:spcAft>
              <a:buFont typeface="Arial" panose="020B0604020202020204" pitchFamily="34" charset="0"/>
              <a:buChar char="•"/>
              <a:tabLst>
                <a:tab pos="457200" algn="l"/>
              </a:tabLst>
            </a:pPr>
            <a:r>
              <a:rPr lang="en-US" sz="1200" b="1" dirty="0">
                <a:solidFill>
                  <a:srgbClr val="231F20"/>
                </a:solidFill>
                <a:effectLst/>
                <a:ea typeface="Calibri" panose="020F0502020204030204" pitchFamily="34" charset="0"/>
                <a:cs typeface="Times New Roman" panose="02020603050405020304" pitchFamily="18" charset="0"/>
              </a:rPr>
              <a:t>Session 4: Understanding Your Rights in Special Education</a:t>
            </a:r>
            <a:endParaRPr lang="en-US" sz="1200" dirty="0">
              <a:effectLst/>
              <a:ea typeface="Calibri" panose="020F0502020204030204" pitchFamily="34" charset="0"/>
              <a:cs typeface="Times New Roman" panose="02020603050405020304" pitchFamily="18" charset="0"/>
            </a:endParaRPr>
          </a:p>
          <a:p>
            <a:pPr marL="175895" marR="0" lvl="0" indent="-175895">
              <a:lnSpc>
                <a:spcPct val="107000"/>
              </a:lnSpc>
              <a:spcBef>
                <a:spcPts val="0"/>
              </a:spcBef>
              <a:spcAft>
                <a:spcPts val="800"/>
              </a:spcAft>
              <a:buFont typeface="Arial" panose="020B0604020202020204" pitchFamily="34" charset="0"/>
              <a:buChar char="•"/>
              <a:tabLst>
                <a:tab pos="457200" algn="l"/>
              </a:tabLst>
            </a:pPr>
            <a:r>
              <a:rPr lang="en-US" sz="1200" b="1" dirty="0">
                <a:solidFill>
                  <a:srgbClr val="231F20"/>
                </a:solidFill>
                <a:effectLst/>
                <a:ea typeface="Calibri" panose="020F0502020204030204" pitchFamily="34" charset="0"/>
                <a:cs typeface="Times New Roman" panose="02020603050405020304" pitchFamily="18" charset="0"/>
              </a:rPr>
              <a:t>Session 5: Understanding Schools as Organizations</a:t>
            </a:r>
            <a:endParaRPr lang="en-US" sz="1200" dirty="0">
              <a:effectLst/>
              <a:ea typeface="Calibri" panose="020F0502020204030204" pitchFamily="34" charset="0"/>
              <a:cs typeface="Times New Roman" panose="02020603050405020304" pitchFamily="18" charset="0"/>
            </a:endParaRPr>
          </a:p>
          <a:p>
            <a:pPr marL="175895" marR="0" lvl="0" indent="-175895">
              <a:lnSpc>
                <a:spcPct val="107000"/>
              </a:lnSpc>
              <a:spcBef>
                <a:spcPts val="0"/>
              </a:spcBef>
              <a:spcAft>
                <a:spcPts val="800"/>
              </a:spcAft>
              <a:buFont typeface="Arial" panose="020B0604020202020204" pitchFamily="34" charset="0"/>
              <a:buChar char="•"/>
              <a:tabLst>
                <a:tab pos="457200" algn="l"/>
              </a:tabLst>
            </a:pPr>
            <a:r>
              <a:rPr lang="en-US" sz="1200" b="1" dirty="0">
                <a:solidFill>
                  <a:srgbClr val="231F20"/>
                </a:solidFill>
                <a:effectLst/>
                <a:ea typeface="Calibri" panose="020F0502020204030204" pitchFamily="34" charset="0"/>
                <a:cs typeface="Times New Roman"/>
              </a:rPr>
              <a:t>Session 6: Family-School Partnerships Fair</a:t>
            </a:r>
            <a:endParaRPr lang="en-US" sz="1200" dirty="0">
              <a:effectLst/>
              <a:ea typeface="Calibri" panose="020F0502020204030204" pitchFamily="34" charset="0"/>
              <a:cs typeface="Times New Roman"/>
            </a:endParaRPr>
          </a:p>
          <a:p>
            <a:pPr marL="858520" indent="-858520" defTabSz="1487488">
              <a:spcAft>
                <a:spcPts val="600"/>
              </a:spcAft>
            </a:pPr>
            <a:endParaRPr lang="en-US" sz="1200" b="1" dirty="0">
              <a:solidFill>
                <a:srgbClr val="1C252D"/>
              </a:solidFill>
              <a:effectLst/>
              <a:ea typeface="Times New Roman" panose="02020603050405020304" pitchFamily="18" charset="0"/>
              <a:cs typeface="Calibri"/>
            </a:endParaRPr>
          </a:p>
        </p:txBody>
      </p:sp>
      <p:sp>
        <p:nvSpPr>
          <p:cNvPr id="28" name="Freeform: Shape 27">
            <a:extLst>
              <a:ext uri="{FF2B5EF4-FFF2-40B4-BE49-F238E27FC236}">
                <a16:creationId xmlns:a16="http://schemas.microsoft.com/office/drawing/2014/main" id="{693F3160-B4A1-F06D-0307-9B901D75F7C5}"/>
              </a:ext>
            </a:extLst>
          </p:cNvPr>
          <p:cNvSpPr/>
          <p:nvPr/>
        </p:nvSpPr>
        <p:spPr>
          <a:xfrm>
            <a:off x="4970486" y="2037992"/>
            <a:ext cx="3931612" cy="3624286"/>
          </a:xfrm>
          <a:custGeom>
            <a:avLst/>
            <a:gdLst>
              <a:gd name="connsiteX0" fmla="*/ 0 w 2430844"/>
              <a:gd name="connsiteY0" fmla="*/ 344871 h 689742"/>
              <a:gd name="connsiteX1" fmla="*/ 344722 w 2430844"/>
              <a:gd name="connsiteY1" fmla="*/ 0 h 689742"/>
              <a:gd name="connsiteX2" fmla="*/ 2086129 w 2430844"/>
              <a:gd name="connsiteY2" fmla="*/ 0 h 689742"/>
              <a:gd name="connsiteX3" fmla="*/ 2430845 w 2430844"/>
              <a:gd name="connsiteY3" fmla="*/ 344871 h 689742"/>
              <a:gd name="connsiteX4" fmla="*/ 2086129 w 2430844"/>
              <a:gd name="connsiteY4" fmla="*/ 689742 h 689742"/>
              <a:gd name="connsiteX5" fmla="*/ 344722 w 2430844"/>
              <a:gd name="connsiteY5" fmla="*/ 689742 h 689742"/>
              <a:gd name="connsiteX6" fmla="*/ 0 w 2430844"/>
              <a:gd name="connsiteY6" fmla="*/ 344871 h 6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0844" h="689742">
                <a:moveTo>
                  <a:pt x="0" y="344871"/>
                </a:moveTo>
                <a:cubicBezTo>
                  <a:pt x="0" y="154405"/>
                  <a:pt x="154338" y="0"/>
                  <a:pt x="344722" y="0"/>
                </a:cubicBezTo>
                <a:lnTo>
                  <a:pt x="2086129" y="0"/>
                </a:lnTo>
                <a:cubicBezTo>
                  <a:pt x="2276507" y="0"/>
                  <a:pt x="2430845" y="154405"/>
                  <a:pt x="2430845" y="344871"/>
                </a:cubicBezTo>
                <a:cubicBezTo>
                  <a:pt x="2430845" y="535339"/>
                  <a:pt x="2276507" y="689742"/>
                  <a:pt x="2086129" y="689742"/>
                </a:cubicBezTo>
                <a:lnTo>
                  <a:pt x="344722" y="689742"/>
                </a:lnTo>
                <a:cubicBezTo>
                  <a:pt x="154338" y="689742"/>
                  <a:pt x="0" y="535339"/>
                  <a:pt x="0" y="344871"/>
                </a:cubicBezTo>
                <a:close/>
              </a:path>
            </a:pathLst>
          </a:custGeom>
          <a:solidFill>
            <a:srgbClr val="05DAD2">
              <a:alpha val="22000"/>
            </a:srgbClr>
          </a:solidFill>
          <a:ln w="31304" cap="flat">
            <a:solidFill>
              <a:srgbClr val="007570"/>
            </a:solidFill>
            <a:prstDash val="solid"/>
            <a:miter/>
          </a:ln>
        </p:spPr>
        <p:txBody>
          <a:bodyPr rtlCol="0" anchor="ctr"/>
          <a:lstStyle/>
          <a:p>
            <a:endParaRPr lang="en-US" dirty="0"/>
          </a:p>
        </p:txBody>
      </p:sp>
      <p:sp>
        <p:nvSpPr>
          <p:cNvPr id="2" name="Slide Number Placeholder 4">
            <a:extLst>
              <a:ext uri="{FF2B5EF4-FFF2-40B4-BE49-F238E27FC236}">
                <a16:creationId xmlns:a16="http://schemas.microsoft.com/office/drawing/2014/main" id="{78644D65-83A4-E7CC-A28C-716D68D513E3}"/>
              </a:ext>
            </a:extLst>
          </p:cNvPr>
          <p:cNvSpPr txBox="1">
            <a:spLocks/>
          </p:cNvSpPr>
          <p:nvPr/>
        </p:nvSpPr>
        <p:spPr>
          <a:xfrm>
            <a:off x="391761" y="6303674"/>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20</a:t>
            </a:fld>
            <a:endParaRPr lang="en-US"/>
          </a:p>
        </p:txBody>
      </p:sp>
      <p:pic>
        <p:nvPicPr>
          <p:cNvPr id="1026" name="Picture 2">
            <a:extLst>
              <a:ext uri="{FF2B5EF4-FFF2-40B4-BE49-F238E27FC236}">
                <a16:creationId xmlns:a16="http://schemas.microsoft.com/office/drawing/2014/main" id="{0704CAD2-478C-DF46-B8DF-71621C041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5798" y="884922"/>
            <a:ext cx="29337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711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38EB9C-DCF3-830D-F8FD-8C9B59D01F62}"/>
              </a:ext>
            </a:extLst>
          </p:cNvPr>
          <p:cNvSpPr>
            <a:spLocks noGrp="1"/>
          </p:cNvSpPr>
          <p:nvPr>
            <p:ph type="body" sz="quarter" idx="10"/>
          </p:nvPr>
        </p:nvSpPr>
        <p:spPr>
          <a:xfrm>
            <a:off x="227704" y="664358"/>
            <a:ext cx="7855981" cy="1661165"/>
          </a:xfrm>
        </p:spPr>
        <p:txBody>
          <a:bodyPr/>
          <a:lstStyle/>
          <a:p>
            <a:r>
              <a:rPr lang="en-US">
                <a:latin typeface="Arial Black"/>
              </a:rPr>
              <a:t> </a:t>
            </a:r>
            <a:r>
              <a:rPr lang="en-US" sz="3200">
                <a:solidFill>
                  <a:schemeClr val="tx1"/>
                </a:solidFill>
                <a:latin typeface="Arial Black"/>
              </a:rPr>
              <a:t>Ready Set Succeed Survey:</a:t>
            </a:r>
            <a:endParaRPr lang="en-US" sz="2800">
              <a:solidFill>
                <a:schemeClr val="tx1"/>
              </a:solidFill>
              <a:latin typeface="Arial Black"/>
            </a:endParaRPr>
          </a:p>
        </p:txBody>
      </p:sp>
      <p:sp>
        <p:nvSpPr>
          <p:cNvPr id="4" name="Text Placeholder 3">
            <a:extLst>
              <a:ext uri="{FF2B5EF4-FFF2-40B4-BE49-F238E27FC236}">
                <a16:creationId xmlns:a16="http://schemas.microsoft.com/office/drawing/2014/main" id="{17BFFB47-DB9B-5BD7-7532-2A1AA873B23B}"/>
              </a:ext>
            </a:extLst>
          </p:cNvPr>
          <p:cNvSpPr>
            <a:spLocks noGrp="1"/>
          </p:cNvSpPr>
          <p:nvPr>
            <p:ph type="body" sz="quarter" idx="12"/>
          </p:nvPr>
        </p:nvSpPr>
        <p:spPr>
          <a:xfrm>
            <a:off x="1433459" y="4254719"/>
            <a:ext cx="6267718" cy="2327341"/>
          </a:xfrm>
        </p:spPr>
        <p:txBody>
          <a:bodyPr/>
          <a:lstStyle/>
          <a:p>
            <a:pPr marL="0" indent="0" algn="ctr">
              <a:buNone/>
            </a:pPr>
            <a:r>
              <a:rPr lang="en-US">
                <a:latin typeface="Arial"/>
                <a:cs typeface="Arial"/>
              </a:rPr>
              <a:t>Please share any other comments or concerns you have by calling our Digital Comment Card Voicemail Number or contact us via email:</a:t>
            </a:r>
            <a:endParaRPr lang="en-US"/>
          </a:p>
          <a:p>
            <a:pPr marL="0" indent="0" algn="ctr">
              <a:buNone/>
            </a:pPr>
            <a:r>
              <a:rPr lang="en-US" sz="3600">
                <a:latin typeface="Arial"/>
                <a:cs typeface="Arial"/>
              </a:rPr>
              <a:t>(202) 403-5493</a:t>
            </a:r>
          </a:p>
          <a:p>
            <a:pPr marL="0" indent="0" algn="ctr">
              <a:buNone/>
            </a:pPr>
            <a:r>
              <a:rPr lang="en-US" sz="2800" i="0" dirty="0">
                <a:latin typeface="Segoe UI"/>
                <a:cs typeface="Segoe UI"/>
              </a:rPr>
              <a:t>Tryznar@air.org</a:t>
            </a:r>
            <a:endParaRPr lang="en-US" sz="2800"/>
          </a:p>
        </p:txBody>
      </p:sp>
      <p:sp>
        <p:nvSpPr>
          <p:cNvPr id="7" name="SmartArt Placeholder 6">
            <a:extLst>
              <a:ext uri="{FF2B5EF4-FFF2-40B4-BE49-F238E27FC236}">
                <a16:creationId xmlns:a16="http://schemas.microsoft.com/office/drawing/2014/main" id="{F0390CCA-10D4-32AB-5ADB-7AF23225496D}"/>
              </a:ext>
            </a:extLst>
          </p:cNvPr>
          <p:cNvSpPr>
            <a:spLocks noGrp="1"/>
          </p:cNvSpPr>
          <p:nvPr>
            <p:ph type="dgm" sz="quarter" idx="15"/>
          </p:nvPr>
        </p:nvSpPr>
        <p:spPr>
          <a:xfrm>
            <a:off x="468210" y="1746665"/>
            <a:ext cx="2703135" cy="45719"/>
          </a:xfrm>
        </p:spPr>
        <p:txBody>
          <a:bodyPr>
            <a:normAutofit fontScale="25000" lnSpcReduction="20000"/>
          </a:bodyPr>
          <a:lstStyle/>
          <a:p>
            <a:endParaRPr lang="en-US"/>
          </a:p>
        </p:txBody>
      </p:sp>
      <p:sp>
        <p:nvSpPr>
          <p:cNvPr id="3" name="Slide Number Placeholder 4">
            <a:extLst>
              <a:ext uri="{FF2B5EF4-FFF2-40B4-BE49-F238E27FC236}">
                <a16:creationId xmlns:a16="http://schemas.microsoft.com/office/drawing/2014/main" id="{59766E4A-2F81-BDEF-E89A-F984A8A49FB2}"/>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21</a:t>
            </a:fld>
            <a:endParaRPr lang="en-US"/>
          </a:p>
        </p:txBody>
      </p:sp>
      <p:pic>
        <p:nvPicPr>
          <p:cNvPr id="5" name="Picture 4" descr="A qr code on a white background&#10;&#10;Description automatically generated">
            <a:extLst>
              <a:ext uri="{FF2B5EF4-FFF2-40B4-BE49-F238E27FC236}">
                <a16:creationId xmlns:a16="http://schemas.microsoft.com/office/drawing/2014/main" id="{CF5DDD64-1407-1FD8-8637-7A47E1418EB1}"/>
              </a:ext>
            </a:extLst>
          </p:cNvPr>
          <p:cNvPicPr>
            <a:picLocks noChangeAspect="1"/>
          </p:cNvPicPr>
          <p:nvPr/>
        </p:nvPicPr>
        <p:blipFill>
          <a:blip r:embed="rId2"/>
          <a:stretch>
            <a:fillRect/>
          </a:stretch>
        </p:blipFill>
        <p:spPr>
          <a:xfrm>
            <a:off x="3196856" y="2089297"/>
            <a:ext cx="2165498" cy="2165498"/>
          </a:xfrm>
          <a:prstGeom prst="rect">
            <a:avLst/>
          </a:prstGeom>
        </p:spPr>
      </p:pic>
    </p:spTree>
    <p:extLst>
      <p:ext uri="{BB962C8B-B14F-4D97-AF65-F5344CB8AC3E}">
        <p14:creationId xmlns:p14="http://schemas.microsoft.com/office/powerpoint/2010/main" val="1998962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BFD970-C6C7-A244-8B2C-E877EE542DBC}"/>
              </a:ext>
            </a:extLst>
          </p:cNvPr>
          <p:cNvSpPr>
            <a:spLocks noGrp="1"/>
          </p:cNvSpPr>
          <p:nvPr>
            <p:ph type="body" sz="quarter" idx="10"/>
          </p:nvPr>
        </p:nvSpPr>
        <p:spPr>
          <a:xfrm>
            <a:off x="366775" y="2259555"/>
            <a:ext cx="4895850" cy="2124654"/>
          </a:xfrm>
        </p:spPr>
        <p:txBody>
          <a:bodyPr/>
          <a:lstStyle/>
          <a:p>
            <a:r>
              <a:rPr lang="en-US" sz="4400" dirty="0"/>
              <a:t>THANK YOU FOR YOUR ATTENDANCE!</a:t>
            </a:r>
          </a:p>
        </p:txBody>
      </p:sp>
      <p:sp>
        <p:nvSpPr>
          <p:cNvPr id="4" name="SmartArt Placeholder 3">
            <a:extLst>
              <a:ext uri="{FF2B5EF4-FFF2-40B4-BE49-F238E27FC236}">
                <a16:creationId xmlns:a16="http://schemas.microsoft.com/office/drawing/2014/main" id="{CE2046E4-10E4-A343-994A-E2F640CF90CB}"/>
              </a:ext>
            </a:extLst>
          </p:cNvPr>
          <p:cNvSpPr>
            <a:spLocks noGrp="1"/>
          </p:cNvSpPr>
          <p:nvPr>
            <p:ph type="dgm" sz="quarter" idx="13"/>
          </p:nvPr>
        </p:nvSpPr>
        <p:spPr>
          <a:xfrm flipV="1">
            <a:off x="470503" y="4338490"/>
            <a:ext cx="2224124" cy="45719"/>
          </a:xfrm>
        </p:spPr>
        <p:txBody>
          <a:bodyPr>
            <a:normAutofit fontScale="25000" lnSpcReduction="20000"/>
          </a:bodyPr>
          <a:lstStyle/>
          <a:p>
            <a:endParaRPr lang="en-US"/>
          </a:p>
        </p:txBody>
      </p:sp>
      <p:sp>
        <p:nvSpPr>
          <p:cNvPr id="5" name="Picture Placeholder 4">
            <a:extLst>
              <a:ext uri="{FF2B5EF4-FFF2-40B4-BE49-F238E27FC236}">
                <a16:creationId xmlns:a16="http://schemas.microsoft.com/office/drawing/2014/main" id="{59192128-B78F-2547-84BA-6B2D4D3497AC}"/>
              </a:ext>
            </a:extLst>
          </p:cNvPr>
          <p:cNvSpPr>
            <a:spLocks noGrp="1"/>
          </p:cNvSpPr>
          <p:nvPr>
            <p:ph type="pic" sz="quarter" idx="14"/>
          </p:nvPr>
        </p:nvSpPr>
        <p:spPr/>
        <p:txBody>
          <a:bodyPr/>
          <a:lstStyle/>
          <a:p>
            <a:endParaRPr lang="en-US"/>
          </a:p>
        </p:txBody>
      </p:sp>
      <p:sp>
        <p:nvSpPr>
          <p:cNvPr id="6" name="SmartArt Placeholder 5">
            <a:extLst>
              <a:ext uri="{FF2B5EF4-FFF2-40B4-BE49-F238E27FC236}">
                <a16:creationId xmlns:a16="http://schemas.microsoft.com/office/drawing/2014/main" id="{6C2D0AA6-27A7-8643-942E-04DE857BC844}"/>
              </a:ext>
            </a:extLst>
          </p:cNvPr>
          <p:cNvSpPr>
            <a:spLocks noGrp="1"/>
          </p:cNvSpPr>
          <p:nvPr>
            <p:ph type="dgm" sz="quarter" idx="15"/>
          </p:nvPr>
        </p:nvSpPr>
        <p:spPr/>
        <p:txBody>
          <a:bodyPr>
            <a:normAutofit fontScale="25000" lnSpcReduction="20000"/>
          </a:bodyPr>
          <a:lstStyle/>
          <a:p>
            <a:endParaRPr lang="en-US"/>
          </a:p>
        </p:txBody>
      </p:sp>
    </p:spTree>
    <p:extLst>
      <p:ext uri="{BB962C8B-B14F-4D97-AF65-F5344CB8AC3E}">
        <p14:creationId xmlns:p14="http://schemas.microsoft.com/office/powerpoint/2010/main" val="4057510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D62428-BAD6-9446-BFF3-5C13DE8A605C}"/>
              </a:ext>
            </a:extLst>
          </p:cNvPr>
          <p:cNvSpPr>
            <a:spLocks noGrp="1"/>
          </p:cNvSpPr>
          <p:nvPr>
            <p:ph type="body" sz="quarter" idx="11"/>
          </p:nvPr>
        </p:nvSpPr>
        <p:spPr>
          <a:xfrm>
            <a:off x="656646" y="3317892"/>
            <a:ext cx="4669631" cy="2770748"/>
          </a:xfrm>
        </p:spPr>
        <p:txBody>
          <a:bodyPr/>
          <a:lstStyle/>
          <a:p>
            <a:pPr marL="385445" indent="-385445"/>
            <a:r>
              <a:rPr lang="en-US" sz="1800" dirty="0"/>
              <a:t>Welcome to the Family, School, &amp; Community Fair</a:t>
            </a:r>
            <a:endParaRPr lang="en-US"/>
          </a:p>
          <a:p>
            <a:pPr marL="385445" indent="-385445"/>
            <a:r>
              <a:rPr lang="en-US" sz="1800" dirty="0"/>
              <a:t>Introductions</a:t>
            </a:r>
          </a:p>
          <a:p>
            <a:pPr marL="385445" indent="-385445"/>
            <a:r>
              <a:rPr lang="en-US" sz="1800" dirty="0">
                <a:latin typeface="Arial"/>
                <a:cs typeface="Arial"/>
              </a:rPr>
              <a:t>Overview of Ready Set Succeed</a:t>
            </a:r>
          </a:p>
          <a:p>
            <a:pPr marL="385445" indent="-385445"/>
            <a:r>
              <a:rPr lang="en-US" sz="1800" dirty="0">
                <a:latin typeface="Arial"/>
                <a:cs typeface="Arial"/>
              </a:rPr>
              <a:t>Introduction to Family Engagement &amp; Advocacy</a:t>
            </a:r>
            <a:endParaRPr lang="en-US" sz="1800" dirty="0"/>
          </a:p>
          <a:p>
            <a:pPr marL="385445" indent="-385445"/>
            <a:r>
              <a:rPr lang="en-US" sz="1800" dirty="0">
                <a:latin typeface="Arial"/>
                <a:cs typeface="Arial"/>
              </a:rPr>
              <a:t>Goal of Session 6</a:t>
            </a:r>
          </a:p>
          <a:p>
            <a:pPr marL="385445" indent="-385445"/>
            <a:r>
              <a:rPr lang="en-US" sz="1800" dirty="0">
                <a:latin typeface="Arial"/>
                <a:cs typeface="Arial"/>
              </a:rPr>
              <a:t>Presentations from Community Organizations and Education Programs</a:t>
            </a:r>
          </a:p>
          <a:p>
            <a:pPr marL="385445" indent="-385445"/>
            <a:r>
              <a:rPr lang="en-US" sz="1800" dirty="0"/>
              <a:t>Fill out the Feedback Survey</a:t>
            </a:r>
          </a:p>
        </p:txBody>
      </p:sp>
      <p:sp>
        <p:nvSpPr>
          <p:cNvPr id="4" name="Picture Placeholder 3">
            <a:extLst>
              <a:ext uri="{FF2B5EF4-FFF2-40B4-BE49-F238E27FC236}">
                <a16:creationId xmlns:a16="http://schemas.microsoft.com/office/drawing/2014/main" id="{4E9F4002-C126-C149-B7E7-AA8BE4E0529D}"/>
              </a:ext>
            </a:extLst>
          </p:cNvPr>
          <p:cNvSpPr>
            <a:spLocks noGrp="1"/>
          </p:cNvSpPr>
          <p:nvPr>
            <p:ph type="pic" sz="quarter" idx="12"/>
          </p:nvPr>
        </p:nvSpPr>
        <p:spPr/>
        <p:txBody>
          <a:bodyPr/>
          <a:lstStyle/>
          <a:p>
            <a:endParaRPr lang="en-US"/>
          </a:p>
        </p:txBody>
      </p:sp>
      <p:sp>
        <p:nvSpPr>
          <p:cNvPr id="5" name="SmartArt Placeholder 4">
            <a:extLst>
              <a:ext uri="{FF2B5EF4-FFF2-40B4-BE49-F238E27FC236}">
                <a16:creationId xmlns:a16="http://schemas.microsoft.com/office/drawing/2014/main" id="{96E05497-0847-6640-A5B0-9434F25B05BF}"/>
              </a:ext>
            </a:extLst>
          </p:cNvPr>
          <p:cNvSpPr>
            <a:spLocks noGrp="1"/>
          </p:cNvSpPr>
          <p:nvPr>
            <p:ph type="dgm" sz="quarter" idx="13"/>
          </p:nvPr>
        </p:nvSpPr>
        <p:spPr/>
        <p:txBody>
          <a:bodyPr/>
          <a:lstStyle/>
          <a:p>
            <a:endParaRPr lang="en-US"/>
          </a:p>
        </p:txBody>
      </p:sp>
      <p:sp>
        <p:nvSpPr>
          <p:cNvPr id="6" name="SmartArt Placeholder 5">
            <a:extLst>
              <a:ext uri="{FF2B5EF4-FFF2-40B4-BE49-F238E27FC236}">
                <a16:creationId xmlns:a16="http://schemas.microsoft.com/office/drawing/2014/main" id="{7DE01ACC-5995-CE4D-BE84-847D47D7B9E2}"/>
              </a:ext>
            </a:extLst>
          </p:cNvPr>
          <p:cNvSpPr>
            <a:spLocks noGrp="1"/>
          </p:cNvSpPr>
          <p:nvPr>
            <p:ph type="dgm" sz="quarter" idx="14"/>
          </p:nvPr>
        </p:nvSpPr>
        <p:spPr/>
        <p:txBody>
          <a:bodyPr>
            <a:normAutofit fontScale="25000" lnSpcReduction="20000"/>
          </a:bodyPr>
          <a:lstStyle/>
          <a:p>
            <a:endParaRPr lang="en-US" dirty="0"/>
          </a:p>
        </p:txBody>
      </p:sp>
      <p:sp>
        <p:nvSpPr>
          <p:cNvPr id="7" name="Text Placeholder 1">
            <a:extLst>
              <a:ext uri="{FF2B5EF4-FFF2-40B4-BE49-F238E27FC236}">
                <a16:creationId xmlns:a16="http://schemas.microsoft.com/office/drawing/2014/main" id="{9E0CF63E-E74A-C19A-0D9A-F1E7E1016AAC}"/>
              </a:ext>
            </a:extLst>
          </p:cNvPr>
          <p:cNvSpPr>
            <a:spLocks noGrp="1"/>
          </p:cNvSpPr>
          <p:nvPr>
            <p:ph type="body" sz="quarter" idx="10"/>
          </p:nvPr>
        </p:nvSpPr>
        <p:spPr>
          <a:xfrm>
            <a:off x="656646" y="2013638"/>
            <a:ext cx="4312144" cy="594932"/>
          </a:xfrm>
        </p:spPr>
        <p:txBody>
          <a:bodyPr/>
          <a:lstStyle/>
          <a:p>
            <a:pPr algn="l" rtl="0" fontAlgn="base"/>
            <a:r>
              <a:rPr lang="en-US" sz="3200" b="1" i="0" u="none" strike="noStrike" dirty="0">
                <a:solidFill>
                  <a:srgbClr val="000000"/>
                </a:solidFill>
                <a:effectLst/>
                <a:latin typeface="Arial Black"/>
              </a:rPr>
              <a:t>SESSION 6:</a:t>
            </a:r>
          </a:p>
          <a:p>
            <a:pPr algn="l" rtl="0" fontAlgn="base"/>
            <a:r>
              <a:rPr lang="en-US" sz="3200" b="1" i="0" u="none" strike="noStrike" dirty="0">
                <a:solidFill>
                  <a:srgbClr val="000000"/>
                </a:solidFill>
                <a:effectLst/>
                <a:latin typeface="Arial Black"/>
              </a:rPr>
              <a:t>AGENDA</a:t>
            </a:r>
            <a:r>
              <a:rPr lang="en-US" sz="3200" b="0" i="0" dirty="0">
                <a:solidFill>
                  <a:srgbClr val="000000"/>
                </a:solidFill>
                <a:effectLst/>
                <a:latin typeface="Arial Black"/>
              </a:rPr>
              <a:t>​</a:t>
            </a:r>
            <a:endParaRPr lang="en-US" sz="32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666967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52AA2-A9E5-D847-AC96-BD482E6ADB74}"/>
              </a:ext>
            </a:extLst>
          </p:cNvPr>
          <p:cNvSpPr>
            <a:spLocks noGrp="1"/>
          </p:cNvSpPr>
          <p:nvPr>
            <p:ph type="body" sz="quarter" idx="10"/>
          </p:nvPr>
        </p:nvSpPr>
        <p:spPr>
          <a:xfrm>
            <a:off x="443453" y="2303362"/>
            <a:ext cx="4393242" cy="1344331"/>
          </a:xfrm>
        </p:spPr>
        <p:txBody>
          <a:bodyPr/>
          <a:lstStyle/>
          <a:p>
            <a:r>
              <a:rPr lang="en-US" sz="4000" dirty="0"/>
              <a:t>Introductions</a:t>
            </a:r>
          </a:p>
        </p:txBody>
      </p:sp>
      <p:sp>
        <p:nvSpPr>
          <p:cNvPr id="3" name="Text Placeholder 2">
            <a:extLst>
              <a:ext uri="{FF2B5EF4-FFF2-40B4-BE49-F238E27FC236}">
                <a16:creationId xmlns:a16="http://schemas.microsoft.com/office/drawing/2014/main" id="{E04FE20F-D7DD-6142-9350-3848A31AD2AA}"/>
              </a:ext>
            </a:extLst>
          </p:cNvPr>
          <p:cNvSpPr>
            <a:spLocks noGrp="1"/>
          </p:cNvSpPr>
          <p:nvPr>
            <p:ph type="body" sz="quarter" idx="12"/>
          </p:nvPr>
        </p:nvSpPr>
        <p:spPr>
          <a:xfrm>
            <a:off x="485810" y="3527407"/>
            <a:ext cx="4123134" cy="447039"/>
          </a:xfrm>
        </p:spPr>
        <p:txBody>
          <a:bodyPr/>
          <a:lstStyle/>
          <a:p>
            <a:r>
              <a:rPr lang="en-US" dirty="0">
                <a:solidFill>
                  <a:schemeClr val="tx1"/>
                </a:solidFill>
              </a:rPr>
              <a:t>Who is here today?</a:t>
            </a:r>
          </a:p>
        </p:txBody>
      </p:sp>
      <p:sp>
        <p:nvSpPr>
          <p:cNvPr id="4" name="Text Placeholder 3">
            <a:extLst>
              <a:ext uri="{FF2B5EF4-FFF2-40B4-BE49-F238E27FC236}">
                <a16:creationId xmlns:a16="http://schemas.microsoft.com/office/drawing/2014/main" id="{DEE8F06F-FD39-1E47-B6AB-C7544245BF77}"/>
              </a:ext>
            </a:extLst>
          </p:cNvPr>
          <p:cNvSpPr>
            <a:spLocks noGrp="1"/>
          </p:cNvSpPr>
          <p:nvPr>
            <p:ph type="body" sz="quarter" idx="13"/>
          </p:nvPr>
        </p:nvSpPr>
        <p:spPr/>
        <p:txBody>
          <a:bodyPr/>
          <a:lstStyle/>
          <a:p>
            <a:pPr>
              <a:spcBef>
                <a:spcPts val="0"/>
              </a:spcBef>
              <a:spcAft>
                <a:spcPts val="1800"/>
              </a:spcAft>
            </a:pPr>
            <a:r>
              <a:rPr lang="en-US" sz="2800"/>
              <a:t>Your name</a:t>
            </a:r>
          </a:p>
          <a:p>
            <a:pPr>
              <a:spcBef>
                <a:spcPts val="0"/>
              </a:spcBef>
              <a:spcAft>
                <a:spcPts val="1800"/>
              </a:spcAft>
            </a:pPr>
            <a:r>
              <a:rPr lang="en-US" sz="2800"/>
              <a:t>Share one word to describe how you’re feeling</a:t>
            </a:r>
          </a:p>
        </p:txBody>
      </p:sp>
      <p:sp>
        <p:nvSpPr>
          <p:cNvPr id="5" name="Text Placeholder 4">
            <a:extLst>
              <a:ext uri="{FF2B5EF4-FFF2-40B4-BE49-F238E27FC236}">
                <a16:creationId xmlns:a16="http://schemas.microsoft.com/office/drawing/2014/main" id="{3D84C434-780C-3D41-AC37-C5B8668BBE37}"/>
              </a:ext>
            </a:extLst>
          </p:cNvPr>
          <p:cNvSpPr>
            <a:spLocks noGrp="1"/>
          </p:cNvSpPr>
          <p:nvPr>
            <p:ph type="body" sz="quarter" idx="14"/>
          </p:nvPr>
        </p:nvSpPr>
        <p:spPr>
          <a:xfrm>
            <a:off x="5120109" y="727775"/>
            <a:ext cx="3685332" cy="730321"/>
          </a:xfrm>
        </p:spPr>
        <p:txBody>
          <a:bodyPr>
            <a:noAutofit/>
          </a:bodyPr>
          <a:lstStyle/>
          <a:p>
            <a:r>
              <a:rPr lang="en-US" sz="3200"/>
              <a:t>Please share:</a:t>
            </a:r>
          </a:p>
        </p:txBody>
      </p:sp>
      <p:sp>
        <p:nvSpPr>
          <p:cNvPr id="6" name="SmartArt Placeholder 5">
            <a:extLst>
              <a:ext uri="{FF2B5EF4-FFF2-40B4-BE49-F238E27FC236}">
                <a16:creationId xmlns:a16="http://schemas.microsoft.com/office/drawing/2014/main" id="{096DEFA7-2FF0-C046-90AD-01625712665F}"/>
              </a:ext>
            </a:extLst>
          </p:cNvPr>
          <p:cNvSpPr>
            <a:spLocks noGrp="1"/>
          </p:cNvSpPr>
          <p:nvPr>
            <p:ph type="dgm" sz="quarter" idx="15"/>
          </p:nvPr>
        </p:nvSpPr>
        <p:spPr>
          <a:xfrm>
            <a:off x="546073" y="3254771"/>
            <a:ext cx="3746582" cy="75823"/>
          </a:xfrm>
        </p:spPr>
        <p:txBody>
          <a:bodyPr>
            <a:normAutofit fontScale="25000" lnSpcReduction="20000"/>
          </a:bodyPr>
          <a:lstStyle/>
          <a:p>
            <a:endParaRPr lang="en-US" dirty="0"/>
          </a:p>
        </p:txBody>
      </p:sp>
      <p:sp>
        <p:nvSpPr>
          <p:cNvPr id="7" name="Slide Number Placeholder 4">
            <a:extLst>
              <a:ext uri="{FF2B5EF4-FFF2-40B4-BE49-F238E27FC236}">
                <a16:creationId xmlns:a16="http://schemas.microsoft.com/office/drawing/2014/main" id="{3B457EA2-05D5-6B17-A25B-8A95FD40DEDC}"/>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sz="1600" dirty="0" smtClean="0"/>
              <a:pPr/>
              <a:t>4</a:t>
            </a:fld>
            <a:endParaRPr lang="en-US" sz="1600"/>
          </a:p>
        </p:txBody>
      </p:sp>
    </p:spTree>
    <p:extLst>
      <p:ext uri="{BB962C8B-B14F-4D97-AF65-F5344CB8AC3E}">
        <p14:creationId xmlns:p14="http://schemas.microsoft.com/office/powerpoint/2010/main" val="3726956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CF7E70-D31F-9D40-833A-A48D1C42AD71}"/>
              </a:ext>
            </a:extLst>
          </p:cNvPr>
          <p:cNvSpPr>
            <a:spLocks noGrp="1"/>
          </p:cNvSpPr>
          <p:nvPr>
            <p:ph type="body" sz="quarter" idx="10"/>
          </p:nvPr>
        </p:nvSpPr>
        <p:spPr>
          <a:xfrm>
            <a:off x="450920" y="1487740"/>
            <a:ext cx="5423432" cy="546024"/>
          </a:xfrm>
        </p:spPr>
        <p:txBody>
          <a:bodyPr/>
          <a:lstStyle/>
          <a:p>
            <a:r>
              <a:rPr lang="en-US">
                <a:solidFill>
                  <a:schemeClr val="tx1"/>
                </a:solidFill>
              </a:rPr>
              <a:t>Mindfulness Activity</a:t>
            </a:r>
          </a:p>
        </p:txBody>
      </p:sp>
      <p:sp>
        <p:nvSpPr>
          <p:cNvPr id="3" name="Text Placeholder 2">
            <a:extLst>
              <a:ext uri="{FF2B5EF4-FFF2-40B4-BE49-F238E27FC236}">
                <a16:creationId xmlns:a16="http://schemas.microsoft.com/office/drawing/2014/main" id="{51096D03-5DB5-B146-BFDC-6193612941BE}"/>
              </a:ext>
            </a:extLst>
          </p:cNvPr>
          <p:cNvSpPr>
            <a:spLocks noGrp="1"/>
          </p:cNvSpPr>
          <p:nvPr>
            <p:ph type="body" sz="quarter" idx="11"/>
          </p:nvPr>
        </p:nvSpPr>
        <p:spPr>
          <a:xfrm>
            <a:off x="475221" y="2289616"/>
            <a:ext cx="5295434" cy="2578409"/>
          </a:xfrm>
        </p:spPr>
        <p:txBody>
          <a:bodyPr/>
          <a:lstStyle/>
          <a:p>
            <a:pPr marL="0" marR="0">
              <a:spcBef>
                <a:spcPts val="0"/>
              </a:spcBef>
              <a:spcAft>
                <a:spcPts val="0"/>
              </a:spcAft>
            </a:pPr>
            <a:r>
              <a:rPr lang="en-US" sz="1800" b="1" dirty="0">
                <a:effectLst/>
                <a:latin typeface="Arial Body"/>
                <a:ea typeface="Calibri" panose="020F0502020204030204" pitchFamily="34" charset="0"/>
                <a:cs typeface="Arial" panose="020B0604020202020204" pitchFamily="34" charset="0"/>
              </a:rPr>
              <a:t>Take a deep Breath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Arial Body"/>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n-US" sz="1800" b="0" dirty="0">
                <a:effectLst/>
                <a:latin typeface="+mn-lt"/>
                <a:ea typeface="Calibri" panose="020F0502020204030204" pitchFamily="34" charset="0"/>
                <a:cs typeface="Arial" panose="020B0604020202020204" pitchFamily="34" charset="0"/>
              </a:rPr>
              <a:t>Close your eyes</a:t>
            </a:r>
            <a:endParaRPr lang="en-US" sz="1800" b="1"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n-US" sz="1800" b="0" dirty="0">
                <a:effectLst/>
                <a:latin typeface="+mn-lt"/>
                <a:ea typeface="Calibri" panose="020F0502020204030204" pitchFamily="34" charset="0"/>
                <a:cs typeface="Arial" panose="020B0604020202020204" pitchFamily="34" charset="0"/>
              </a:rPr>
              <a:t>Take a few deep breaths to ground yourself in work you about to do with Ready Set Succeed</a:t>
            </a:r>
            <a:endParaRPr lang="en-US" sz="1800" b="1"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n-US" sz="1800" b="0" dirty="0">
                <a:latin typeface="+mn-lt"/>
                <a:ea typeface="Calibri" panose="020F0502020204030204" pitchFamily="34" charset="0"/>
              </a:rPr>
              <a:t>Reflect upon this statement: </a:t>
            </a:r>
          </a:p>
          <a:p>
            <a:pPr marR="0" lvl="0">
              <a:lnSpc>
                <a:spcPct val="115000"/>
              </a:lnSpc>
              <a:spcBef>
                <a:spcPts val="0"/>
              </a:spcBef>
              <a:spcAft>
                <a:spcPts val="600"/>
              </a:spcAft>
            </a:pPr>
            <a:r>
              <a:rPr lang="en-US" sz="1800" b="0" dirty="0">
                <a:latin typeface="+mn-lt"/>
                <a:ea typeface="Calibri" panose="020F0502020204030204" pitchFamily="34" charset="0"/>
              </a:rPr>
              <a:t>	 </a:t>
            </a:r>
            <a:r>
              <a:rPr lang="en-US" sz="1800" dirty="0">
                <a:solidFill>
                  <a:schemeClr val="accent1"/>
                </a:solidFill>
                <a:latin typeface="+mn-lt"/>
                <a:ea typeface="Calibri" panose="020F0502020204030204" pitchFamily="34" charset="0"/>
              </a:rPr>
              <a:t>FLINT KIDS THRIVE!</a:t>
            </a:r>
            <a:endParaRPr lang="en-US" sz="1800" dirty="0">
              <a:solidFill>
                <a:schemeClr val="accent1"/>
              </a:solidFill>
              <a:effectLst/>
              <a:latin typeface="+mn-lt"/>
              <a:ea typeface="Calibri" panose="020F0502020204030204" pitchFamily="34" charset="0"/>
              <a:cs typeface="Times New Roman" panose="02020603050405020304" pitchFamily="18" charset="0"/>
            </a:endParaRPr>
          </a:p>
        </p:txBody>
      </p:sp>
      <p:sp>
        <p:nvSpPr>
          <p:cNvPr id="7" name="SmartArt Placeholder 6">
            <a:extLst>
              <a:ext uri="{FF2B5EF4-FFF2-40B4-BE49-F238E27FC236}">
                <a16:creationId xmlns:a16="http://schemas.microsoft.com/office/drawing/2014/main" id="{D681A5E8-5D72-7E4F-806F-2C3FDB4AB8AE}"/>
              </a:ext>
            </a:extLst>
          </p:cNvPr>
          <p:cNvSpPr>
            <a:spLocks noGrp="1"/>
          </p:cNvSpPr>
          <p:nvPr>
            <p:ph type="dgm" sz="quarter" idx="15"/>
          </p:nvPr>
        </p:nvSpPr>
        <p:spPr>
          <a:xfrm>
            <a:off x="551206" y="2092535"/>
            <a:ext cx="2703135" cy="45719"/>
          </a:xfrm>
        </p:spPr>
        <p:txBody>
          <a:bodyPr>
            <a:normAutofit fontScale="25000" lnSpcReduction="20000"/>
          </a:bodyPr>
          <a:lstStyle/>
          <a:p>
            <a:endParaRPr lang="en-US"/>
          </a:p>
        </p:txBody>
      </p:sp>
      <p:pic>
        <p:nvPicPr>
          <p:cNvPr id="1026" name="Picture 2" descr="Mindfulness meditation: A research-proven way to reduce stress">
            <a:extLst>
              <a:ext uri="{FF2B5EF4-FFF2-40B4-BE49-F238E27FC236}">
                <a16:creationId xmlns:a16="http://schemas.microsoft.com/office/drawing/2014/main" id="{046CF75F-A728-6FDF-5B9A-715457971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911" y="2289616"/>
            <a:ext cx="3062336" cy="23686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F268619-D6BC-861C-2D83-A2DCDBDB0306}"/>
              </a:ext>
            </a:extLst>
          </p:cNvPr>
          <p:cNvSpPr txBox="1"/>
          <p:nvPr/>
        </p:nvSpPr>
        <p:spPr>
          <a:xfrm>
            <a:off x="5024487" y="5936600"/>
            <a:ext cx="3959258" cy="430887"/>
          </a:xfrm>
          <a:prstGeom prst="rect">
            <a:avLst/>
          </a:prstGeom>
          <a:noFill/>
        </p:spPr>
        <p:txBody>
          <a:bodyPr wrap="square">
            <a:spAutoFit/>
          </a:bodyPr>
          <a:lstStyle/>
          <a:p>
            <a:r>
              <a:rPr lang="en-US" sz="1100"/>
              <a:t>Photo Source: https://www.apa.org/topics/mindfulness/meditation</a:t>
            </a:r>
          </a:p>
        </p:txBody>
      </p:sp>
      <p:sp>
        <p:nvSpPr>
          <p:cNvPr id="6" name="Slide Number Placeholder 4">
            <a:extLst>
              <a:ext uri="{FF2B5EF4-FFF2-40B4-BE49-F238E27FC236}">
                <a16:creationId xmlns:a16="http://schemas.microsoft.com/office/drawing/2014/main" id="{DBF8D3E7-B145-2F8F-201B-1BE036647270}"/>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5</a:t>
            </a:fld>
            <a:endParaRPr lang="en-US"/>
          </a:p>
        </p:txBody>
      </p:sp>
    </p:spTree>
    <p:extLst>
      <p:ext uri="{BB962C8B-B14F-4D97-AF65-F5344CB8AC3E}">
        <p14:creationId xmlns:p14="http://schemas.microsoft.com/office/powerpoint/2010/main" val="401505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D7762-BFE6-4C41-AF9B-EAFECC494B38}"/>
              </a:ext>
            </a:extLst>
          </p:cNvPr>
          <p:cNvSpPr>
            <a:spLocks noGrp="1"/>
          </p:cNvSpPr>
          <p:nvPr>
            <p:ph type="body" sz="quarter" idx="10"/>
          </p:nvPr>
        </p:nvSpPr>
        <p:spPr/>
        <p:txBody>
          <a:bodyPr/>
          <a:lstStyle/>
          <a:p>
            <a:r>
              <a:rPr lang="en-US">
                <a:latin typeface="Arial Black"/>
              </a:rPr>
              <a:t>Overview of Ready Set Succeed</a:t>
            </a:r>
            <a:endParaRPr lang="en-US"/>
          </a:p>
        </p:txBody>
      </p:sp>
      <p:sp>
        <p:nvSpPr>
          <p:cNvPr id="4" name="SmartArt Placeholder 3">
            <a:extLst>
              <a:ext uri="{FF2B5EF4-FFF2-40B4-BE49-F238E27FC236}">
                <a16:creationId xmlns:a16="http://schemas.microsoft.com/office/drawing/2014/main" id="{80BFE12B-8B41-8341-9983-592C67D7A296}"/>
              </a:ext>
            </a:extLst>
          </p:cNvPr>
          <p:cNvSpPr>
            <a:spLocks noGrp="1"/>
          </p:cNvSpPr>
          <p:nvPr>
            <p:ph type="dgm" sz="quarter" idx="13"/>
          </p:nvPr>
        </p:nvSpPr>
        <p:spPr>
          <a:xfrm>
            <a:off x="6069857" y="4897821"/>
            <a:ext cx="2479273" cy="50175"/>
          </a:xfrm>
        </p:spPr>
        <p:txBody>
          <a:bodyPr>
            <a:normAutofit fontScale="25000" lnSpcReduction="20000"/>
          </a:bodyPr>
          <a:lstStyle/>
          <a:p>
            <a:endParaRPr lang="en-US"/>
          </a:p>
        </p:txBody>
      </p:sp>
    </p:spTree>
    <p:extLst>
      <p:ext uri="{BB962C8B-B14F-4D97-AF65-F5344CB8AC3E}">
        <p14:creationId xmlns:p14="http://schemas.microsoft.com/office/powerpoint/2010/main" val="370503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martArt Placeholder 6">
            <a:extLst>
              <a:ext uri="{FF2B5EF4-FFF2-40B4-BE49-F238E27FC236}">
                <a16:creationId xmlns:a16="http://schemas.microsoft.com/office/drawing/2014/main" id="{C58C65E5-4698-474A-9803-321781A5C9B9}"/>
              </a:ext>
            </a:extLst>
          </p:cNvPr>
          <p:cNvSpPr>
            <a:spLocks noGrp="1"/>
          </p:cNvSpPr>
          <p:nvPr>
            <p:ph type="dgm" sz="quarter" idx="24"/>
          </p:nvPr>
        </p:nvSpPr>
        <p:spPr>
          <a:xfrm>
            <a:off x="547298" y="1605225"/>
            <a:ext cx="2479273" cy="50175"/>
          </a:xfrm>
        </p:spPr>
        <p:txBody>
          <a:bodyPr>
            <a:normAutofit fontScale="25000" lnSpcReduction="20000"/>
          </a:bodyPr>
          <a:lstStyle/>
          <a:p>
            <a:endParaRPr lang="en-US"/>
          </a:p>
        </p:txBody>
      </p:sp>
      <p:sp>
        <p:nvSpPr>
          <p:cNvPr id="17" name="TextBox 16">
            <a:extLst>
              <a:ext uri="{FF2B5EF4-FFF2-40B4-BE49-F238E27FC236}">
                <a16:creationId xmlns:a16="http://schemas.microsoft.com/office/drawing/2014/main" id="{9B54594D-B313-18F6-2B35-3792DF124A61}"/>
              </a:ext>
            </a:extLst>
          </p:cNvPr>
          <p:cNvSpPr txBox="1"/>
          <p:nvPr/>
        </p:nvSpPr>
        <p:spPr>
          <a:xfrm>
            <a:off x="429950" y="1027743"/>
            <a:ext cx="8714050" cy="584775"/>
          </a:xfrm>
          <a:prstGeom prst="rect">
            <a:avLst/>
          </a:prstGeom>
          <a:noFill/>
        </p:spPr>
        <p:txBody>
          <a:bodyPr wrap="square" lIns="91440" tIns="45720" rIns="91440" bIns="45720" anchor="t">
            <a:spAutoFit/>
          </a:bodyPr>
          <a:lstStyle/>
          <a:p>
            <a:r>
              <a:rPr lang="en-US" sz="3200">
                <a:latin typeface="Arial Black"/>
              </a:rPr>
              <a:t>Ready Set Succeed Core Components</a:t>
            </a:r>
          </a:p>
        </p:txBody>
      </p:sp>
      <p:sp>
        <p:nvSpPr>
          <p:cNvPr id="4" name="Slide Number Placeholder 4">
            <a:extLst>
              <a:ext uri="{FF2B5EF4-FFF2-40B4-BE49-F238E27FC236}">
                <a16:creationId xmlns:a16="http://schemas.microsoft.com/office/drawing/2014/main" id="{B36758D4-02B7-682E-0AAC-5CF2A56DAE34}"/>
              </a:ext>
            </a:extLst>
          </p:cNvPr>
          <p:cNvSpPr txBox="1">
            <a:spLocks/>
          </p:cNvSpPr>
          <p:nvPr/>
        </p:nvSpPr>
        <p:spPr>
          <a:xfrm>
            <a:off x="342900" y="6363146"/>
            <a:ext cx="3221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smtClean="0"/>
              <a:pPr/>
              <a:t>7</a:t>
            </a:fld>
            <a:endParaRPr lang="en-US"/>
          </a:p>
        </p:txBody>
      </p:sp>
      <p:pic>
        <p:nvPicPr>
          <p:cNvPr id="3" name="Picture 2" descr="A group of icons with text&#10;&#10;Description automatically generated">
            <a:extLst>
              <a:ext uri="{FF2B5EF4-FFF2-40B4-BE49-F238E27FC236}">
                <a16:creationId xmlns:a16="http://schemas.microsoft.com/office/drawing/2014/main" id="{61F3DE14-D713-CDF5-BD47-8460D2BF4D78}"/>
              </a:ext>
            </a:extLst>
          </p:cNvPr>
          <p:cNvPicPr>
            <a:picLocks noChangeAspect="1"/>
          </p:cNvPicPr>
          <p:nvPr/>
        </p:nvPicPr>
        <p:blipFill>
          <a:blip r:embed="rId3"/>
          <a:stretch>
            <a:fillRect/>
          </a:stretch>
        </p:blipFill>
        <p:spPr>
          <a:xfrm>
            <a:off x="547298" y="2190000"/>
            <a:ext cx="8169542" cy="2797636"/>
          </a:xfrm>
          <a:prstGeom prst="rect">
            <a:avLst/>
          </a:prstGeom>
        </p:spPr>
      </p:pic>
    </p:spTree>
    <p:extLst>
      <p:ext uri="{BB962C8B-B14F-4D97-AF65-F5344CB8AC3E}">
        <p14:creationId xmlns:p14="http://schemas.microsoft.com/office/powerpoint/2010/main" val="2656039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52AA2-A9E5-D847-AC96-BD482E6ADB74}"/>
              </a:ext>
            </a:extLst>
          </p:cNvPr>
          <p:cNvSpPr>
            <a:spLocks noGrp="1"/>
          </p:cNvSpPr>
          <p:nvPr>
            <p:ph type="body" sz="quarter" idx="10"/>
          </p:nvPr>
        </p:nvSpPr>
        <p:spPr>
          <a:xfrm>
            <a:off x="528357" y="1335910"/>
            <a:ext cx="8175221" cy="1271081"/>
          </a:xfrm>
        </p:spPr>
        <p:txBody>
          <a:bodyPr/>
          <a:lstStyle/>
          <a:p>
            <a:r>
              <a:rPr lang="en-US" sz="3600" spc="0"/>
              <a:t>What is Ready Set Succeed?</a:t>
            </a:r>
            <a:endParaRPr lang="en-US" sz="4400" spc="0"/>
          </a:p>
        </p:txBody>
      </p:sp>
      <p:sp>
        <p:nvSpPr>
          <p:cNvPr id="8" name="SmartArt Placeholder 7">
            <a:extLst>
              <a:ext uri="{FF2B5EF4-FFF2-40B4-BE49-F238E27FC236}">
                <a16:creationId xmlns:a16="http://schemas.microsoft.com/office/drawing/2014/main" id="{48F9C3EF-DF1F-F646-901A-6ED954C91B7F}"/>
              </a:ext>
            </a:extLst>
          </p:cNvPr>
          <p:cNvSpPr>
            <a:spLocks noGrp="1"/>
          </p:cNvSpPr>
          <p:nvPr>
            <p:ph type="dgm" sz="quarter" idx="14"/>
          </p:nvPr>
        </p:nvSpPr>
        <p:spPr>
          <a:xfrm>
            <a:off x="591875" y="2260056"/>
            <a:ext cx="3500280" cy="45719"/>
          </a:xfrm>
        </p:spPr>
        <p:txBody>
          <a:bodyPr>
            <a:normAutofit fontScale="25000" lnSpcReduction="20000"/>
          </a:bodyPr>
          <a:lstStyle/>
          <a:p>
            <a:endParaRPr lang="en-US"/>
          </a:p>
        </p:txBody>
      </p:sp>
      <p:sp>
        <p:nvSpPr>
          <p:cNvPr id="10" name="SmartArt Placeholder 4">
            <a:extLst>
              <a:ext uri="{FF2B5EF4-FFF2-40B4-BE49-F238E27FC236}">
                <a16:creationId xmlns:a16="http://schemas.microsoft.com/office/drawing/2014/main" id="{ABD3B027-B8D2-7D42-8880-E45CE9F94735}"/>
              </a:ext>
            </a:extLst>
          </p:cNvPr>
          <p:cNvSpPr>
            <a:spLocks noGrp="1"/>
          </p:cNvSpPr>
          <p:nvPr>
            <p:ph type="dgm" sz="quarter" idx="13"/>
          </p:nvPr>
        </p:nvSpPr>
        <p:spPr>
          <a:xfrm>
            <a:off x="4856781" y="6324554"/>
            <a:ext cx="4414494" cy="595746"/>
          </a:xfrm>
        </p:spPr>
        <p:txBody>
          <a:bodyPr/>
          <a:lstStyle/>
          <a:p>
            <a:endParaRPr lang="en-US"/>
          </a:p>
        </p:txBody>
      </p:sp>
      <p:sp>
        <p:nvSpPr>
          <p:cNvPr id="5" name="TextBox 4">
            <a:extLst>
              <a:ext uri="{FF2B5EF4-FFF2-40B4-BE49-F238E27FC236}">
                <a16:creationId xmlns:a16="http://schemas.microsoft.com/office/drawing/2014/main" id="{8746E752-C297-D2AF-1CE0-0F44DC67E07C}"/>
              </a:ext>
            </a:extLst>
          </p:cNvPr>
          <p:cNvSpPr txBox="1"/>
          <p:nvPr/>
        </p:nvSpPr>
        <p:spPr>
          <a:xfrm>
            <a:off x="484055" y="2438642"/>
            <a:ext cx="8358491" cy="3200876"/>
          </a:xfrm>
          <a:prstGeom prst="rect">
            <a:avLst/>
          </a:prstGeom>
          <a:noFill/>
        </p:spPr>
        <p:txBody>
          <a:bodyPr wrap="square" lIns="91440" tIns="45720" rIns="91440" bIns="45720" anchor="t">
            <a:spAutoFit/>
          </a:bodyPr>
          <a:lstStyle/>
          <a:p>
            <a:r>
              <a:rPr lang="en-US"/>
              <a:t>Ready Set Succeed is a community-wide, relationship-based approach to improve preschool to kindergarten transitions for Black children and their families in Flint, Michigan. The initiative includes 5 components strategically created to engage all important adults in a student’s life—community partners, families, educators, school leaders— as well as the children themselves, to all be ready for the kindergarten transition.  </a:t>
            </a:r>
          </a:p>
          <a:p>
            <a:pPr>
              <a:spcBef>
                <a:spcPts val="1200"/>
              </a:spcBef>
              <a:spcAft>
                <a:spcPts val="300"/>
              </a:spcAft>
            </a:pPr>
            <a:r>
              <a:rPr lang="en-US" sz="2800" b="1">
                <a:solidFill>
                  <a:srgbClr val="A8426B"/>
                </a:solidFill>
                <a:effectLst/>
                <a:ea typeface="Calibri"/>
                <a:cs typeface="Calibri"/>
              </a:rPr>
              <a:t>The overarching goal of Ready Set Succeed is to improve kindergarten transitions in Flint, with a focus on racial equity.</a:t>
            </a:r>
            <a:endParaRPr lang="en-US" sz="2800">
              <a:solidFill>
                <a:srgbClr val="A8426B"/>
              </a:solidFill>
              <a:effectLst/>
              <a:ea typeface="Calibri"/>
              <a:cs typeface="Calibri"/>
            </a:endParaRPr>
          </a:p>
        </p:txBody>
      </p:sp>
      <p:sp>
        <p:nvSpPr>
          <p:cNvPr id="3" name="Slide Number Placeholder 4">
            <a:extLst>
              <a:ext uri="{FF2B5EF4-FFF2-40B4-BE49-F238E27FC236}">
                <a16:creationId xmlns:a16="http://schemas.microsoft.com/office/drawing/2014/main" id="{0608BBDF-B784-19BA-F11C-ED6E39045C7B}"/>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8</a:t>
            </a:fld>
            <a:endParaRPr lang="en-US"/>
          </a:p>
        </p:txBody>
      </p:sp>
    </p:spTree>
    <p:extLst>
      <p:ext uri="{BB962C8B-B14F-4D97-AF65-F5344CB8AC3E}">
        <p14:creationId xmlns:p14="http://schemas.microsoft.com/office/powerpoint/2010/main" val="1443007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4DAA1C-FD72-F58C-7593-C48B6171357C}"/>
              </a:ext>
            </a:extLst>
          </p:cNvPr>
          <p:cNvSpPr>
            <a:spLocks noGrp="1"/>
          </p:cNvSpPr>
          <p:nvPr>
            <p:ph type="body" sz="quarter" idx="10"/>
          </p:nvPr>
        </p:nvSpPr>
        <p:spPr>
          <a:xfrm>
            <a:off x="514655" y="1056106"/>
            <a:ext cx="10374451" cy="807947"/>
          </a:xfrm>
        </p:spPr>
        <p:txBody>
          <a:bodyPr/>
          <a:lstStyle/>
          <a:p>
            <a:pPr>
              <a:lnSpc>
                <a:spcPct val="100000"/>
              </a:lnSpc>
              <a:spcBef>
                <a:spcPts val="0"/>
              </a:spcBef>
            </a:pPr>
            <a:r>
              <a:rPr lang="en-US" sz="3200"/>
              <a:t>Intended Outcomes: </a:t>
            </a:r>
          </a:p>
          <a:p>
            <a:pPr>
              <a:lnSpc>
                <a:spcPct val="100000"/>
              </a:lnSpc>
              <a:spcBef>
                <a:spcPts val="0"/>
              </a:spcBef>
            </a:pPr>
            <a:r>
              <a:rPr lang="en-US" sz="3200"/>
              <a:t>An Ecological Approach </a:t>
            </a:r>
          </a:p>
        </p:txBody>
      </p:sp>
      <p:sp>
        <p:nvSpPr>
          <p:cNvPr id="7" name="SmartArt Placeholder 6">
            <a:extLst>
              <a:ext uri="{FF2B5EF4-FFF2-40B4-BE49-F238E27FC236}">
                <a16:creationId xmlns:a16="http://schemas.microsoft.com/office/drawing/2014/main" id="{B70693AD-2A45-DB96-38E5-C37EFA28F388}"/>
              </a:ext>
            </a:extLst>
          </p:cNvPr>
          <p:cNvSpPr>
            <a:spLocks noGrp="1"/>
          </p:cNvSpPr>
          <p:nvPr>
            <p:ph type="dgm" sz="quarter" idx="24"/>
          </p:nvPr>
        </p:nvSpPr>
        <p:spPr>
          <a:xfrm>
            <a:off x="625677" y="2001337"/>
            <a:ext cx="2479273" cy="50175"/>
          </a:xfrm>
        </p:spPr>
        <p:txBody>
          <a:bodyPr>
            <a:normAutofit fontScale="25000" lnSpcReduction="20000"/>
          </a:bodyPr>
          <a:lstStyle/>
          <a:p>
            <a:endParaRPr lang="en-US"/>
          </a:p>
        </p:txBody>
      </p:sp>
      <p:sp>
        <p:nvSpPr>
          <p:cNvPr id="2" name="Slide Number Placeholder 4">
            <a:extLst>
              <a:ext uri="{FF2B5EF4-FFF2-40B4-BE49-F238E27FC236}">
                <a16:creationId xmlns:a16="http://schemas.microsoft.com/office/drawing/2014/main" id="{FBEFBC6C-FDAF-EAFF-A3BF-1DFED8133CB6}"/>
              </a:ext>
            </a:extLst>
          </p:cNvPr>
          <p:cNvSpPr txBox="1">
            <a:spLocks/>
          </p:cNvSpPr>
          <p:nvPr/>
        </p:nvSpPr>
        <p:spPr>
          <a:xfrm>
            <a:off x="342900" y="636314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smtClean="0"/>
              <a:pPr/>
              <a:t>9</a:t>
            </a:fld>
            <a:endParaRPr lang="en-US"/>
          </a:p>
        </p:txBody>
      </p:sp>
      <p:pic>
        <p:nvPicPr>
          <p:cNvPr id="4" name="Picture 3">
            <a:extLst>
              <a:ext uri="{FF2B5EF4-FFF2-40B4-BE49-F238E27FC236}">
                <a16:creationId xmlns:a16="http://schemas.microsoft.com/office/drawing/2014/main" id="{C0BD1B2F-D5B8-9891-9702-1538447FC8F7}"/>
              </a:ext>
            </a:extLst>
          </p:cNvPr>
          <p:cNvPicPr>
            <a:picLocks noChangeAspect="1"/>
          </p:cNvPicPr>
          <p:nvPr/>
        </p:nvPicPr>
        <p:blipFill>
          <a:blip r:embed="rId3"/>
          <a:stretch>
            <a:fillRect/>
          </a:stretch>
        </p:blipFill>
        <p:spPr>
          <a:xfrm>
            <a:off x="1142999" y="2109132"/>
            <a:ext cx="6712528" cy="4008934"/>
          </a:xfrm>
          <a:prstGeom prst="rect">
            <a:avLst/>
          </a:prstGeom>
        </p:spPr>
      </p:pic>
    </p:spTree>
    <p:extLst>
      <p:ext uri="{BB962C8B-B14F-4D97-AF65-F5344CB8AC3E}">
        <p14:creationId xmlns:p14="http://schemas.microsoft.com/office/powerpoint/2010/main" val="5152076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S Powerpoint Template_Revised" id="{79720C3F-696E-4439-ACB4-77BD437DA4CA}" vid="{F0FBA58F-723D-434A-9648-A457AA832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d412bf-0ba0-4f64-ab77-33348b5204ec">
      <Terms xmlns="http://schemas.microsoft.com/office/infopath/2007/PartnerControls"/>
    </lcf76f155ced4ddcb4097134ff3c332f>
    <TaxCatchAll xmlns="144142c2-da29-4dc0-9134-9248b8f4ca9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59FE8EC078DC429F0F9726D8743758" ma:contentTypeVersion="17" ma:contentTypeDescription="Create a new document." ma:contentTypeScope="" ma:versionID="0584fd5b3bcde79c9e2178f80b819b38">
  <xsd:schema xmlns:xsd="http://www.w3.org/2001/XMLSchema" xmlns:xs="http://www.w3.org/2001/XMLSchema" xmlns:p="http://schemas.microsoft.com/office/2006/metadata/properties" xmlns:ns2="33d412bf-0ba0-4f64-ab77-33348b5204ec" xmlns:ns3="144142c2-da29-4dc0-9134-9248b8f4ca96" targetNamespace="http://schemas.microsoft.com/office/2006/metadata/properties" ma:root="true" ma:fieldsID="3c4a9a83da1e77eaeefcfe3607e3d8b1" ns2:_="" ns3:_="">
    <xsd:import namespace="33d412bf-0ba0-4f64-ab77-33348b5204ec"/>
    <xsd:import namespace="144142c2-da29-4dc0-9134-9248b8f4ca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412bf-0ba0-4f64-ab77-33348b520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4142c2-da29-4dc0-9134-9248b8f4ca9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5cfef63-2cc3-4be3-ae0b-93e5ca19c363}" ma:internalName="TaxCatchAll" ma:showField="CatchAllData" ma:web="144142c2-da29-4dc0-9134-9248b8f4c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C8C15D-E847-4AB8-B783-0D009E14C81D}">
  <ds:schemaRefs>
    <ds:schemaRef ds:uri="http://schemas.microsoft.com/office/2006/documentManagement/types"/>
    <ds:schemaRef ds:uri="33d412bf-0ba0-4f64-ab77-33348b5204ec"/>
    <ds:schemaRef ds:uri="http://purl.org/dc/dcmitype/"/>
    <ds:schemaRef ds:uri="http://schemas.openxmlformats.org/package/2006/metadata/core-properties"/>
    <ds:schemaRef ds:uri="http://www.w3.org/XML/1998/namespace"/>
    <ds:schemaRef ds:uri="http://purl.org/dc/terms/"/>
    <ds:schemaRef ds:uri="http://purl.org/dc/elements/1.1/"/>
    <ds:schemaRef ds:uri="144142c2-da29-4dc0-9134-9248b8f4ca96"/>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02D24F60-9723-449E-A44F-F5EF3CA1DB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412bf-0ba0-4f64-ab77-33348b5204ec"/>
    <ds:schemaRef ds:uri="144142c2-da29-4dc0-9134-9248b8f4c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AD189B-D080-47A0-B2BF-1FCB4F16BE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RSS Powerpoint Template_Revised</Template>
  <TotalTime>6</TotalTime>
  <Words>1225</Words>
  <Application>Microsoft Office PowerPoint</Application>
  <PresentationFormat>On-screen Show (4:3)</PresentationFormat>
  <Paragraphs>122</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Buzzell, Kelly</dc:creator>
  <cp:lastModifiedBy>Burrello, Kelly</cp:lastModifiedBy>
  <cp:revision>44</cp:revision>
  <dcterms:created xsi:type="dcterms:W3CDTF">2023-08-23T14:23:51Z</dcterms:created>
  <dcterms:modified xsi:type="dcterms:W3CDTF">2024-01-25T20:19:14Z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0x010100C359FE8EC078DC429F0F9726D8743758</vt:lpwstr>
  </property>
  <property fmtid="{D5CDD505-2E9C-101B-9397-08002B2CF9AE}" pid="3" name="MediaServiceImageTags">
    <vt:lpwstr/>
  </property>
</Properties>
</file>