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Lst>
  <p:notesMasterIdLst>
    <p:notesMasterId r:id="rId13"/>
  </p:notesMasterIdLst>
  <p:sldIdLst>
    <p:sldId id="391" r:id="rId2"/>
    <p:sldId id="902" r:id="rId3"/>
    <p:sldId id="903" r:id="rId4"/>
    <p:sldId id="904" r:id="rId5"/>
    <p:sldId id="905" r:id="rId6"/>
    <p:sldId id="906" r:id="rId7"/>
    <p:sldId id="907" r:id="rId8"/>
    <p:sldId id="908" r:id="rId9"/>
    <p:sldId id="549" r:id="rId10"/>
    <p:sldId id="550" r:id="rId11"/>
    <p:sldId id="551"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73487" autoAdjust="0"/>
  </p:normalViewPr>
  <p:slideViewPr>
    <p:cSldViewPr>
      <p:cViewPr varScale="1">
        <p:scale>
          <a:sx n="81" d="100"/>
          <a:sy n="81" d="100"/>
        </p:scale>
        <p:origin x="2442" y="90"/>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tor Tom Hazelwood" userId="d18c485ded806f6d" providerId="LiveId" clId="{09D84F33-7302-46DB-84BC-2D1202B905D0}"/>
    <pc:docChg chg="delSld">
      <pc:chgData name="Pastor Tom Hazelwood" userId="d18c485ded806f6d" providerId="LiveId" clId="{09D84F33-7302-46DB-84BC-2D1202B905D0}" dt="2024-04-17T00:55:19.886" v="57" actId="47"/>
      <pc:docMkLst>
        <pc:docMk/>
      </pc:docMkLst>
      <pc:sldChg chg="del">
        <pc:chgData name="Pastor Tom Hazelwood" userId="d18c485ded806f6d" providerId="LiveId" clId="{09D84F33-7302-46DB-84BC-2D1202B905D0}" dt="2024-04-17T00:54:56.738" v="29" actId="47"/>
        <pc:sldMkLst>
          <pc:docMk/>
          <pc:sldMk cId="0" sldId="256"/>
        </pc:sldMkLst>
      </pc:sldChg>
      <pc:sldChg chg="del">
        <pc:chgData name="Pastor Tom Hazelwood" userId="d18c485ded806f6d" providerId="LiveId" clId="{09D84F33-7302-46DB-84BC-2D1202B905D0}" dt="2024-04-17T00:54:56.951" v="30" actId="47"/>
        <pc:sldMkLst>
          <pc:docMk/>
          <pc:sldMk cId="0" sldId="257"/>
        </pc:sldMkLst>
      </pc:sldChg>
      <pc:sldChg chg="del">
        <pc:chgData name="Pastor Tom Hazelwood" userId="d18c485ded806f6d" providerId="LiveId" clId="{09D84F33-7302-46DB-84BC-2D1202B905D0}" dt="2024-04-17T00:54:38.337" v="5" actId="47"/>
        <pc:sldMkLst>
          <pc:docMk/>
          <pc:sldMk cId="950120307" sldId="258"/>
        </pc:sldMkLst>
      </pc:sldChg>
      <pc:sldChg chg="del">
        <pc:chgData name="Pastor Tom Hazelwood" userId="d18c485ded806f6d" providerId="LiveId" clId="{09D84F33-7302-46DB-84BC-2D1202B905D0}" dt="2024-04-17T00:54:57.187" v="31" actId="47"/>
        <pc:sldMkLst>
          <pc:docMk/>
          <pc:sldMk cId="0" sldId="259"/>
        </pc:sldMkLst>
      </pc:sldChg>
      <pc:sldChg chg="del">
        <pc:chgData name="Pastor Tom Hazelwood" userId="d18c485ded806f6d" providerId="LiveId" clId="{09D84F33-7302-46DB-84BC-2D1202B905D0}" dt="2024-04-17T00:54:57.413" v="32" actId="47"/>
        <pc:sldMkLst>
          <pc:docMk/>
          <pc:sldMk cId="0" sldId="260"/>
        </pc:sldMkLst>
      </pc:sldChg>
      <pc:sldChg chg="del">
        <pc:chgData name="Pastor Tom Hazelwood" userId="d18c485ded806f6d" providerId="LiveId" clId="{09D84F33-7302-46DB-84BC-2D1202B905D0}" dt="2024-04-17T00:54:39.225" v="9" actId="47"/>
        <pc:sldMkLst>
          <pc:docMk/>
          <pc:sldMk cId="2421740899" sldId="261"/>
        </pc:sldMkLst>
      </pc:sldChg>
      <pc:sldChg chg="del">
        <pc:chgData name="Pastor Tom Hazelwood" userId="d18c485ded806f6d" providerId="LiveId" clId="{09D84F33-7302-46DB-84BC-2D1202B905D0}" dt="2024-04-17T00:54:57.861" v="34" actId="47"/>
        <pc:sldMkLst>
          <pc:docMk/>
          <pc:sldMk cId="0" sldId="262"/>
        </pc:sldMkLst>
      </pc:sldChg>
      <pc:sldChg chg="del">
        <pc:chgData name="Pastor Tom Hazelwood" userId="d18c485ded806f6d" providerId="LiveId" clId="{09D84F33-7302-46DB-84BC-2D1202B905D0}" dt="2024-04-17T00:54:58.667" v="35" actId="47"/>
        <pc:sldMkLst>
          <pc:docMk/>
          <pc:sldMk cId="0" sldId="263"/>
        </pc:sldMkLst>
      </pc:sldChg>
      <pc:sldChg chg="del">
        <pc:chgData name="Pastor Tom Hazelwood" userId="d18c485ded806f6d" providerId="LiveId" clId="{09D84F33-7302-46DB-84BC-2D1202B905D0}" dt="2024-04-17T00:54:39.643" v="11" actId="47"/>
        <pc:sldMkLst>
          <pc:docMk/>
          <pc:sldMk cId="3903924982" sldId="264"/>
        </pc:sldMkLst>
      </pc:sldChg>
      <pc:sldChg chg="del">
        <pc:chgData name="Pastor Tom Hazelwood" userId="d18c485ded806f6d" providerId="LiveId" clId="{09D84F33-7302-46DB-84BC-2D1202B905D0}" dt="2024-04-17T00:54:39.866" v="12" actId="47"/>
        <pc:sldMkLst>
          <pc:docMk/>
          <pc:sldMk cId="3120899049" sldId="265"/>
        </pc:sldMkLst>
      </pc:sldChg>
      <pc:sldChg chg="del">
        <pc:chgData name="Pastor Tom Hazelwood" userId="d18c485ded806f6d" providerId="LiveId" clId="{09D84F33-7302-46DB-84BC-2D1202B905D0}" dt="2024-04-17T00:54:40.068" v="13" actId="47"/>
        <pc:sldMkLst>
          <pc:docMk/>
          <pc:sldMk cId="985499635" sldId="266"/>
        </pc:sldMkLst>
      </pc:sldChg>
      <pc:sldChg chg="del">
        <pc:chgData name="Pastor Tom Hazelwood" userId="d18c485ded806f6d" providerId="LiveId" clId="{09D84F33-7302-46DB-84BC-2D1202B905D0}" dt="2024-04-17T00:54:57.639" v="33" actId="47"/>
        <pc:sldMkLst>
          <pc:docMk/>
          <pc:sldMk cId="3933546141" sldId="267"/>
        </pc:sldMkLst>
      </pc:sldChg>
      <pc:sldChg chg="del">
        <pc:chgData name="Pastor Tom Hazelwood" userId="d18c485ded806f6d" providerId="LiveId" clId="{09D84F33-7302-46DB-84BC-2D1202B905D0}" dt="2024-04-17T00:54:56.503" v="28" actId="47"/>
        <pc:sldMkLst>
          <pc:docMk/>
          <pc:sldMk cId="3465928738" sldId="268"/>
        </pc:sldMkLst>
      </pc:sldChg>
      <pc:sldChg chg="del">
        <pc:chgData name="Pastor Tom Hazelwood" userId="d18c485ded806f6d" providerId="LiveId" clId="{09D84F33-7302-46DB-84BC-2D1202B905D0}" dt="2024-04-17T00:54:40.723" v="16" actId="47"/>
        <pc:sldMkLst>
          <pc:docMk/>
          <pc:sldMk cId="3628880788" sldId="269"/>
        </pc:sldMkLst>
      </pc:sldChg>
      <pc:sldChg chg="del">
        <pc:chgData name="Pastor Tom Hazelwood" userId="d18c485ded806f6d" providerId="LiveId" clId="{09D84F33-7302-46DB-84BC-2D1202B905D0}" dt="2024-04-17T00:54:40.947" v="17" actId="47"/>
        <pc:sldMkLst>
          <pc:docMk/>
          <pc:sldMk cId="1600840141" sldId="270"/>
        </pc:sldMkLst>
      </pc:sldChg>
      <pc:sldChg chg="del">
        <pc:chgData name="Pastor Tom Hazelwood" userId="d18c485ded806f6d" providerId="LiveId" clId="{09D84F33-7302-46DB-84BC-2D1202B905D0}" dt="2024-04-17T00:55:10.977" v="52" actId="47"/>
        <pc:sldMkLst>
          <pc:docMk/>
          <pc:sldMk cId="1521976820" sldId="271"/>
        </pc:sldMkLst>
      </pc:sldChg>
      <pc:sldChg chg="del">
        <pc:chgData name="Pastor Tom Hazelwood" userId="d18c485ded806f6d" providerId="LiveId" clId="{09D84F33-7302-46DB-84BC-2D1202B905D0}" dt="2024-04-17T00:55:11.217" v="53" actId="47"/>
        <pc:sldMkLst>
          <pc:docMk/>
          <pc:sldMk cId="1015747782" sldId="272"/>
        </pc:sldMkLst>
      </pc:sldChg>
      <pc:sldChg chg="del">
        <pc:chgData name="Pastor Tom Hazelwood" userId="d18c485ded806f6d" providerId="LiveId" clId="{09D84F33-7302-46DB-84BC-2D1202B905D0}" dt="2024-04-17T00:55:11.485" v="54" actId="47"/>
        <pc:sldMkLst>
          <pc:docMk/>
          <pc:sldMk cId="2991064149" sldId="273"/>
        </pc:sldMkLst>
      </pc:sldChg>
      <pc:sldChg chg="del">
        <pc:chgData name="Pastor Tom Hazelwood" userId="d18c485ded806f6d" providerId="LiveId" clId="{09D84F33-7302-46DB-84BC-2D1202B905D0}" dt="2024-04-17T00:55:12.195" v="55" actId="47"/>
        <pc:sldMkLst>
          <pc:docMk/>
          <pc:sldMk cId="3395628326" sldId="274"/>
        </pc:sldMkLst>
      </pc:sldChg>
      <pc:sldChg chg="del">
        <pc:chgData name="Pastor Tom Hazelwood" userId="d18c485ded806f6d" providerId="LiveId" clId="{09D84F33-7302-46DB-84BC-2D1202B905D0}" dt="2024-04-17T00:54:51.345" v="22" actId="47"/>
        <pc:sldMkLst>
          <pc:docMk/>
          <pc:sldMk cId="0" sldId="277"/>
        </pc:sldMkLst>
      </pc:sldChg>
      <pc:sldChg chg="del">
        <pc:chgData name="Pastor Tom Hazelwood" userId="d18c485ded806f6d" providerId="LiveId" clId="{09D84F33-7302-46DB-84BC-2D1202B905D0}" dt="2024-04-17T00:55:00.175" v="36" actId="47"/>
        <pc:sldMkLst>
          <pc:docMk/>
          <pc:sldMk cId="0" sldId="278"/>
        </pc:sldMkLst>
      </pc:sldChg>
      <pc:sldChg chg="del">
        <pc:chgData name="Pastor Tom Hazelwood" userId="d18c485ded806f6d" providerId="LiveId" clId="{09D84F33-7302-46DB-84BC-2D1202B905D0}" dt="2024-04-17T00:54:51.646" v="23" actId="47"/>
        <pc:sldMkLst>
          <pc:docMk/>
          <pc:sldMk cId="3703309229" sldId="294"/>
        </pc:sldMkLst>
      </pc:sldChg>
      <pc:sldChg chg="del">
        <pc:chgData name="Pastor Tom Hazelwood" userId="d18c485ded806f6d" providerId="LiveId" clId="{09D84F33-7302-46DB-84BC-2D1202B905D0}" dt="2024-04-17T00:55:08.876" v="47" actId="47"/>
        <pc:sldMkLst>
          <pc:docMk/>
          <pc:sldMk cId="813480426" sldId="316"/>
        </pc:sldMkLst>
      </pc:sldChg>
      <pc:sldChg chg="del">
        <pc:chgData name="Pastor Tom Hazelwood" userId="d18c485ded806f6d" providerId="LiveId" clId="{09D84F33-7302-46DB-84BC-2D1202B905D0}" dt="2024-04-17T00:54:51.882" v="24" actId="47"/>
        <pc:sldMkLst>
          <pc:docMk/>
          <pc:sldMk cId="364942922" sldId="474"/>
        </pc:sldMkLst>
      </pc:sldChg>
      <pc:sldChg chg="del">
        <pc:chgData name="Pastor Tom Hazelwood" userId="d18c485ded806f6d" providerId="LiveId" clId="{09D84F33-7302-46DB-84BC-2D1202B905D0}" dt="2024-04-17T00:54:52.321" v="26" actId="47"/>
        <pc:sldMkLst>
          <pc:docMk/>
          <pc:sldMk cId="2842246502" sldId="475"/>
        </pc:sldMkLst>
      </pc:sldChg>
      <pc:sldChg chg="del">
        <pc:chgData name="Pastor Tom Hazelwood" userId="d18c485ded806f6d" providerId="LiveId" clId="{09D84F33-7302-46DB-84BC-2D1202B905D0}" dt="2024-04-17T00:54:53.671" v="27" actId="47"/>
        <pc:sldMkLst>
          <pc:docMk/>
          <pc:sldMk cId="1755618595" sldId="526"/>
        </pc:sldMkLst>
      </pc:sldChg>
      <pc:sldChg chg="del">
        <pc:chgData name="Pastor Tom Hazelwood" userId="d18c485ded806f6d" providerId="LiveId" clId="{09D84F33-7302-46DB-84BC-2D1202B905D0}" dt="2024-04-17T00:54:52.098" v="25" actId="47"/>
        <pc:sldMkLst>
          <pc:docMk/>
          <pc:sldMk cId="1011824681" sldId="535"/>
        </pc:sldMkLst>
      </pc:sldChg>
      <pc:sldChg chg="del">
        <pc:chgData name="Pastor Tom Hazelwood" userId="d18c485ded806f6d" providerId="LiveId" clId="{09D84F33-7302-46DB-84BC-2D1202B905D0}" dt="2024-04-17T00:55:02.663" v="40" actId="47"/>
        <pc:sldMkLst>
          <pc:docMk/>
          <pc:sldMk cId="1472921605" sldId="542"/>
        </pc:sldMkLst>
      </pc:sldChg>
      <pc:sldChg chg="del">
        <pc:chgData name="Pastor Tom Hazelwood" userId="d18c485ded806f6d" providerId="LiveId" clId="{09D84F33-7302-46DB-84BC-2D1202B905D0}" dt="2024-04-17T00:55:04.178" v="43" actId="47"/>
        <pc:sldMkLst>
          <pc:docMk/>
          <pc:sldMk cId="4268556739" sldId="543"/>
        </pc:sldMkLst>
      </pc:sldChg>
      <pc:sldChg chg="del">
        <pc:chgData name="Pastor Tom Hazelwood" userId="d18c485ded806f6d" providerId="LiveId" clId="{09D84F33-7302-46DB-84BC-2D1202B905D0}" dt="2024-04-17T00:55:04.508" v="44" actId="47"/>
        <pc:sldMkLst>
          <pc:docMk/>
          <pc:sldMk cId="2021525793" sldId="544"/>
        </pc:sldMkLst>
      </pc:sldChg>
      <pc:sldChg chg="del">
        <pc:chgData name="Pastor Tom Hazelwood" userId="d18c485ded806f6d" providerId="LiveId" clId="{09D84F33-7302-46DB-84BC-2D1202B905D0}" dt="2024-04-17T00:55:05.219" v="45" actId="47"/>
        <pc:sldMkLst>
          <pc:docMk/>
          <pc:sldMk cId="431251388" sldId="546"/>
        </pc:sldMkLst>
      </pc:sldChg>
      <pc:sldChg chg="del">
        <pc:chgData name="Pastor Tom Hazelwood" userId="d18c485ded806f6d" providerId="LiveId" clId="{09D84F33-7302-46DB-84BC-2D1202B905D0}" dt="2024-04-17T00:55:06.678" v="46" actId="47"/>
        <pc:sldMkLst>
          <pc:docMk/>
          <pc:sldMk cId="2012794554" sldId="547"/>
        </pc:sldMkLst>
      </pc:sldChg>
      <pc:sldChg chg="del">
        <pc:chgData name="Pastor Tom Hazelwood" userId="d18c485ded806f6d" providerId="LiveId" clId="{09D84F33-7302-46DB-84BC-2D1202B905D0}" dt="2024-04-17T00:55:10.051" v="48" actId="47"/>
        <pc:sldMkLst>
          <pc:docMk/>
          <pc:sldMk cId="369584551" sldId="552"/>
        </pc:sldMkLst>
      </pc:sldChg>
      <pc:sldChg chg="del">
        <pc:chgData name="Pastor Tom Hazelwood" userId="d18c485ded806f6d" providerId="LiveId" clId="{09D84F33-7302-46DB-84BC-2D1202B905D0}" dt="2024-04-17T00:54:37.537" v="2" actId="47"/>
        <pc:sldMkLst>
          <pc:docMk/>
          <pc:sldMk cId="2780698894" sldId="573"/>
        </pc:sldMkLst>
      </pc:sldChg>
      <pc:sldChg chg="del">
        <pc:chgData name="Pastor Tom Hazelwood" userId="d18c485ded806f6d" providerId="LiveId" clId="{09D84F33-7302-46DB-84BC-2D1202B905D0}" dt="2024-04-17T00:54:43.085" v="21" actId="47"/>
        <pc:sldMkLst>
          <pc:docMk/>
          <pc:sldMk cId="2226411446" sldId="774"/>
        </pc:sldMkLst>
      </pc:sldChg>
      <pc:sldChg chg="del">
        <pc:chgData name="Pastor Tom Hazelwood" userId="d18c485ded806f6d" providerId="LiveId" clId="{09D84F33-7302-46DB-84BC-2D1202B905D0}" dt="2024-04-17T00:55:00.638" v="37" actId="47"/>
        <pc:sldMkLst>
          <pc:docMk/>
          <pc:sldMk cId="1675218224" sldId="775"/>
        </pc:sldMkLst>
      </pc:sldChg>
      <pc:sldChg chg="del">
        <pc:chgData name="Pastor Tom Hazelwood" userId="d18c485ded806f6d" providerId="LiveId" clId="{09D84F33-7302-46DB-84BC-2D1202B905D0}" dt="2024-04-17T00:55:02.202" v="39" actId="47"/>
        <pc:sldMkLst>
          <pc:docMk/>
          <pc:sldMk cId="2621091367" sldId="776"/>
        </pc:sldMkLst>
      </pc:sldChg>
      <pc:sldChg chg="del">
        <pc:chgData name="Pastor Tom Hazelwood" userId="d18c485ded806f6d" providerId="LiveId" clId="{09D84F33-7302-46DB-84BC-2D1202B905D0}" dt="2024-04-17T00:55:18.433" v="56" actId="47"/>
        <pc:sldMkLst>
          <pc:docMk/>
          <pc:sldMk cId="4194825787" sldId="777"/>
        </pc:sldMkLst>
      </pc:sldChg>
      <pc:sldChg chg="del">
        <pc:chgData name="Pastor Tom Hazelwood" userId="d18c485ded806f6d" providerId="LiveId" clId="{09D84F33-7302-46DB-84BC-2D1202B905D0}" dt="2024-04-17T00:55:10.260" v="49" actId="47"/>
        <pc:sldMkLst>
          <pc:docMk/>
          <pc:sldMk cId="0" sldId="778"/>
        </pc:sldMkLst>
      </pc:sldChg>
      <pc:sldChg chg="del">
        <pc:chgData name="Pastor Tom Hazelwood" userId="d18c485ded806f6d" providerId="LiveId" clId="{09D84F33-7302-46DB-84BC-2D1202B905D0}" dt="2024-04-17T00:55:10.489" v="50" actId="47"/>
        <pc:sldMkLst>
          <pc:docMk/>
          <pc:sldMk cId="3854986545" sldId="779"/>
        </pc:sldMkLst>
      </pc:sldChg>
      <pc:sldChg chg="del">
        <pc:chgData name="Pastor Tom Hazelwood" userId="d18c485ded806f6d" providerId="LiveId" clId="{09D84F33-7302-46DB-84BC-2D1202B905D0}" dt="2024-04-17T00:55:10.730" v="51" actId="47"/>
        <pc:sldMkLst>
          <pc:docMk/>
          <pc:sldMk cId="0" sldId="780"/>
        </pc:sldMkLst>
      </pc:sldChg>
      <pc:sldChg chg="del">
        <pc:chgData name="Pastor Tom Hazelwood" userId="d18c485ded806f6d" providerId="LiveId" clId="{09D84F33-7302-46DB-84BC-2D1202B905D0}" dt="2024-04-17T00:54:37.854" v="3" actId="47"/>
        <pc:sldMkLst>
          <pc:docMk/>
          <pc:sldMk cId="2983595610" sldId="786"/>
        </pc:sldMkLst>
      </pc:sldChg>
      <pc:sldChg chg="del">
        <pc:chgData name="Pastor Tom Hazelwood" userId="d18c485ded806f6d" providerId="LiveId" clId="{09D84F33-7302-46DB-84BC-2D1202B905D0}" dt="2024-04-17T00:54:38.126" v="4" actId="47"/>
        <pc:sldMkLst>
          <pc:docMk/>
          <pc:sldMk cId="933613408" sldId="787"/>
        </pc:sldMkLst>
      </pc:sldChg>
      <pc:sldChg chg="del">
        <pc:chgData name="Pastor Tom Hazelwood" userId="d18c485ded806f6d" providerId="LiveId" clId="{09D84F33-7302-46DB-84BC-2D1202B905D0}" dt="2024-04-17T00:54:38.550" v="6" actId="47"/>
        <pc:sldMkLst>
          <pc:docMk/>
          <pc:sldMk cId="4271498734" sldId="788"/>
        </pc:sldMkLst>
      </pc:sldChg>
      <pc:sldChg chg="del">
        <pc:chgData name="Pastor Tom Hazelwood" userId="d18c485ded806f6d" providerId="LiveId" clId="{09D84F33-7302-46DB-84BC-2D1202B905D0}" dt="2024-04-17T00:54:38.786" v="7" actId="47"/>
        <pc:sldMkLst>
          <pc:docMk/>
          <pc:sldMk cId="2003197017" sldId="789"/>
        </pc:sldMkLst>
      </pc:sldChg>
      <pc:sldChg chg="del">
        <pc:chgData name="Pastor Tom Hazelwood" userId="d18c485ded806f6d" providerId="LiveId" clId="{09D84F33-7302-46DB-84BC-2D1202B905D0}" dt="2024-04-17T00:54:39.012" v="8" actId="47"/>
        <pc:sldMkLst>
          <pc:docMk/>
          <pc:sldMk cId="20027824" sldId="790"/>
        </pc:sldMkLst>
      </pc:sldChg>
      <pc:sldChg chg="del">
        <pc:chgData name="Pastor Tom Hazelwood" userId="d18c485ded806f6d" providerId="LiveId" clId="{09D84F33-7302-46DB-84BC-2D1202B905D0}" dt="2024-04-17T00:54:39.428" v="10" actId="47"/>
        <pc:sldMkLst>
          <pc:docMk/>
          <pc:sldMk cId="579761888" sldId="791"/>
        </pc:sldMkLst>
      </pc:sldChg>
      <pc:sldChg chg="del">
        <pc:chgData name="Pastor Tom Hazelwood" userId="d18c485ded806f6d" providerId="LiveId" clId="{09D84F33-7302-46DB-84BC-2D1202B905D0}" dt="2024-04-17T00:54:40.294" v="14" actId="47"/>
        <pc:sldMkLst>
          <pc:docMk/>
          <pc:sldMk cId="1809269889" sldId="792"/>
        </pc:sldMkLst>
      </pc:sldChg>
      <pc:sldChg chg="del">
        <pc:chgData name="Pastor Tom Hazelwood" userId="d18c485ded806f6d" providerId="LiveId" clId="{09D84F33-7302-46DB-84BC-2D1202B905D0}" dt="2024-04-17T00:54:40.497" v="15" actId="47"/>
        <pc:sldMkLst>
          <pc:docMk/>
          <pc:sldMk cId="4072035219" sldId="793"/>
        </pc:sldMkLst>
      </pc:sldChg>
      <pc:sldChg chg="del">
        <pc:chgData name="Pastor Tom Hazelwood" userId="d18c485ded806f6d" providerId="LiveId" clId="{09D84F33-7302-46DB-84BC-2D1202B905D0}" dt="2024-04-17T00:54:41.172" v="18" actId="47"/>
        <pc:sldMkLst>
          <pc:docMk/>
          <pc:sldMk cId="718133723" sldId="794"/>
        </pc:sldMkLst>
      </pc:sldChg>
      <pc:sldChg chg="del">
        <pc:chgData name="Pastor Tom Hazelwood" userId="d18c485ded806f6d" providerId="LiveId" clId="{09D84F33-7302-46DB-84BC-2D1202B905D0}" dt="2024-04-17T00:54:41.396" v="19" actId="47"/>
        <pc:sldMkLst>
          <pc:docMk/>
          <pc:sldMk cId="1721869286" sldId="795"/>
        </pc:sldMkLst>
      </pc:sldChg>
      <pc:sldChg chg="del">
        <pc:chgData name="Pastor Tom Hazelwood" userId="d18c485ded806f6d" providerId="LiveId" clId="{09D84F33-7302-46DB-84BC-2D1202B905D0}" dt="2024-04-17T00:54:41.781" v="20" actId="47"/>
        <pc:sldMkLst>
          <pc:docMk/>
          <pc:sldMk cId="2856144476" sldId="796"/>
        </pc:sldMkLst>
      </pc:sldChg>
      <pc:sldChg chg="del">
        <pc:chgData name="Pastor Tom Hazelwood" userId="d18c485ded806f6d" providerId="LiveId" clId="{09D84F33-7302-46DB-84BC-2D1202B905D0}" dt="2024-04-17T00:54:33.335" v="0" actId="47"/>
        <pc:sldMkLst>
          <pc:docMk/>
          <pc:sldMk cId="1683581495" sldId="854"/>
        </pc:sldMkLst>
      </pc:sldChg>
      <pc:sldChg chg="del">
        <pc:chgData name="Pastor Tom Hazelwood" userId="d18c485ded806f6d" providerId="LiveId" clId="{09D84F33-7302-46DB-84BC-2D1202B905D0}" dt="2024-04-17T00:54:36.944" v="1" actId="47"/>
        <pc:sldMkLst>
          <pc:docMk/>
          <pc:sldMk cId="3255011260" sldId="855"/>
        </pc:sldMkLst>
      </pc:sldChg>
      <pc:sldChg chg="del">
        <pc:chgData name="Pastor Tom Hazelwood" userId="d18c485ded806f6d" providerId="LiveId" clId="{09D84F33-7302-46DB-84BC-2D1202B905D0}" dt="2024-04-17T00:55:19.886" v="57" actId="47"/>
        <pc:sldMkLst>
          <pc:docMk/>
          <pc:sldMk cId="3871806726" sldId="894"/>
        </pc:sldMkLst>
      </pc:sldChg>
      <pc:sldChg chg="del">
        <pc:chgData name="Pastor Tom Hazelwood" userId="d18c485ded806f6d" providerId="LiveId" clId="{09D84F33-7302-46DB-84BC-2D1202B905D0}" dt="2024-04-17T00:55:01.225" v="38" actId="47"/>
        <pc:sldMkLst>
          <pc:docMk/>
          <pc:sldMk cId="4277825288" sldId="898"/>
        </pc:sldMkLst>
      </pc:sldChg>
      <pc:sldChg chg="del">
        <pc:chgData name="Pastor Tom Hazelwood" userId="d18c485ded806f6d" providerId="LiveId" clId="{09D84F33-7302-46DB-84BC-2D1202B905D0}" dt="2024-04-17T00:55:03.193" v="41" actId="47"/>
        <pc:sldMkLst>
          <pc:docMk/>
          <pc:sldMk cId="3536942854" sldId="899"/>
        </pc:sldMkLst>
      </pc:sldChg>
      <pc:sldChg chg="del">
        <pc:chgData name="Pastor Tom Hazelwood" userId="d18c485ded806f6d" providerId="LiveId" clId="{09D84F33-7302-46DB-84BC-2D1202B905D0}" dt="2024-04-17T00:55:03.698" v="42" actId="47"/>
        <pc:sldMkLst>
          <pc:docMk/>
          <pc:sldMk cId="1111052118" sldId="90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3E1022-EC4F-4DBE-847D-5C87346638CF}" type="datetimeFigureOut">
              <a:rPr lang="en-US" smtClean="0"/>
              <a:t>4/16/2024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9DA591-E39F-4A46-9E72-1EFE26776153}" type="slidenum">
              <a:rPr lang="en-US" smtClean="0"/>
              <a:t>‹#›</a:t>
            </a:fld>
            <a:endParaRPr lang="en-US"/>
          </a:p>
        </p:txBody>
      </p:sp>
    </p:spTree>
    <p:extLst>
      <p:ext uri="{BB962C8B-B14F-4D97-AF65-F5344CB8AC3E}">
        <p14:creationId xmlns:p14="http://schemas.microsoft.com/office/powerpoint/2010/main" val="3492674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si.pressbooks.pub/lis/chapter/classification/#:~:text=Libraries%20in%20the%20United%20States%20use%20two%20main,usually%20found%20in%20academic%20and%20special%20%28research%29%20librarie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sntm.org/2022/10/24/manuscripts-101-ga-number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Today for Knowing Truth we are going to look at How our Bible came to us through manuscripts.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kern="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Have you ever wondered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kern="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Where some Bibles in our time came from? Maybe even the one you use.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kern="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Today we will reveal several versions and where they derived the New Testament Scripture from.</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59DA591-E39F-4A46-9E72-1EFE26776153}" type="slidenum">
              <a:rPr lang="en-US" smtClean="0"/>
              <a:t>1</a:t>
            </a:fld>
            <a:endParaRPr lang="en-US"/>
          </a:p>
        </p:txBody>
      </p:sp>
    </p:spTree>
    <p:extLst>
      <p:ext uri="{BB962C8B-B14F-4D97-AF65-F5344CB8AC3E}">
        <p14:creationId xmlns:p14="http://schemas.microsoft.com/office/powerpoint/2010/main" val="3453871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Our Last of 3 Most popular Greek Texts that Bibles use when translating the New Testament to English – Is</a:t>
            </a:r>
          </a:p>
          <a:p>
            <a:r>
              <a:rPr lang="en-US" b="1" i="1" dirty="0"/>
              <a:t>CLICK</a:t>
            </a:r>
            <a:r>
              <a:rPr lang="en-US" dirty="0"/>
              <a:t> the </a:t>
            </a:r>
            <a:r>
              <a:rPr lang="en-US" sz="1200" dirty="0"/>
              <a:t>Nestle-Aland and United Bible Societies – </a:t>
            </a:r>
            <a:r>
              <a:rPr lang="en-US" dirty="0"/>
              <a:t>which is also known as </a:t>
            </a:r>
            <a:r>
              <a:rPr lang="en-US" b="1" i="1" dirty="0"/>
              <a:t>CLICK</a:t>
            </a:r>
            <a:r>
              <a:rPr lang="en-US" dirty="0"/>
              <a:t> </a:t>
            </a:r>
            <a:r>
              <a:rPr lang="en-US" sz="1200" dirty="0"/>
              <a:t>Novum </a:t>
            </a:r>
            <a:r>
              <a:rPr lang="en-US" sz="1200" dirty="0" err="1"/>
              <a:t>Testamentum</a:t>
            </a:r>
            <a:r>
              <a:rPr lang="en-US" sz="1200" dirty="0"/>
              <a:t> </a:t>
            </a:r>
            <a:r>
              <a:rPr lang="en-US" sz="1200" dirty="0" err="1"/>
              <a:t>Graece</a:t>
            </a:r>
            <a:r>
              <a:rPr lang="en-US" sz="1200" kern="1200" dirty="0">
                <a:solidFill>
                  <a:schemeClr val="tx1"/>
                </a:solidFill>
                <a:latin typeface="+mn-lt"/>
                <a:ea typeface="+mn-ea"/>
                <a:cs typeface="+mn-cs"/>
              </a:rPr>
              <a:t> in Latin or New Testament in Greek</a:t>
            </a:r>
            <a:r>
              <a:rPr lang="en-US" sz="1200" kern="1200" dirty="0">
                <a:solidFill>
                  <a:schemeClr val="accent6">
                    <a:lumMod val="50000"/>
                  </a:schemeClr>
                </a:solidFill>
                <a:latin typeface="+mn-lt"/>
                <a:ea typeface="+mn-ea"/>
                <a:cs typeface="+mn-cs"/>
              </a:rPr>
              <a:t> and </a:t>
            </a:r>
            <a:r>
              <a:rPr lang="en-US" sz="1200" dirty="0"/>
              <a:t>Critical Text – these include new findings that date even before the </a:t>
            </a:r>
            <a:r>
              <a:rPr lang="en-US" sz="1200" dirty="0" err="1"/>
              <a:t>Alexandian</a:t>
            </a:r>
            <a:r>
              <a:rPr lang="en-US" sz="1200" dirty="0"/>
              <a:t> Text  (in 1889 </a:t>
            </a:r>
            <a:r>
              <a:rPr lang="en-US" sz="1200" dirty="0" err="1"/>
              <a:t>Oxyrhnchus</a:t>
            </a:r>
            <a:r>
              <a:rPr lang="en-US" sz="1200" dirty="0"/>
              <a:t> Papyri dating between 3</a:t>
            </a:r>
            <a:r>
              <a:rPr lang="en-US" sz="1200" baseline="30000" dirty="0"/>
              <a:t>rd</a:t>
            </a:r>
            <a:r>
              <a:rPr lang="en-US" sz="1200" dirty="0"/>
              <a:t> century BC to 7</a:t>
            </a:r>
            <a:r>
              <a:rPr lang="en-US" sz="1200" baseline="30000" dirty="0"/>
              <a:t>th</a:t>
            </a:r>
            <a:r>
              <a:rPr lang="en-US" sz="1200" dirty="0"/>
              <a:t> century AD, 1930 Chester Beatty Papyri with New Testament writing dating between 150-250AD and other writings dating between 1800BC and 800AD and 1955 the Bodmer Papyri with New Testament writings dating between 175-225AD.</a:t>
            </a:r>
          </a:p>
          <a:p>
            <a:r>
              <a:rPr lang="en-US" dirty="0"/>
              <a:t>(this popular Greek text was assembled by Kurt Aland 1915-1994, Bruce Metzger 1914-2007, Eberhard Nestle 1851-1913 and others)</a:t>
            </a:r>
          </a:p>
          <a:p>
            <a:r>
              <a:rPr lang="en-US" dirty="0"/>
              <a:t>Now this Popular Greek Text is where </a:t>
            </a:r>
            <a:r>
              <a:rPr lang="en-US" b="1" i="1" dirty="0"/>
              <a:t>CLICK </a:t>
            </a:r>
            <a:r>
              <a:rPr lang="en-US" b="0" i="0" dirty="0"/>
              <a:t>We get the translation for most of the Newer Bibles today- you may recognize one or many.</a:t>
            </a:r>
          </a:p>
          <a:p>
            <a:endParaRPr lang="en-US" b="1" i="1" dirty="0"/>
          </a:p>
          <a:p>
            <a:endParaRPr lang="en-US" b="1" i="1" dirty="0"/>
          </a:p>
        </p:txBody>
      </p:sp>
      <p:sp>
        <p:nvSpPr>
          <p:cNvPr id="4" name="Slide Number Placeholder 3"/>
          <p:cNvSpPr>
            <a:spLocks noGrp="1"/>
          </p:cNvSpPr>
          <p:nvPr>
            <p:ph type="sldNum" sz="quarter" idx="10"/>
          </p:nvPr>
        </p:nvSpPr>
        <p:spPr/>
        <p:txBody>
          <a:bodyPr/>
          <a:lstStyle/>
          <a:p>
            <a:fld id="{759DA591-E39F-4A46-9E72-1EFE26776153}" type="slidenum">
              <a:rPr lang="en-US" smtClean="0"/>
              <a:t>10</a:t>
            </a:fld>
            <a:endParaRPr lang="en-US"/>
          </a:p>
        </p:txBody>
      </p:sp>
    </p:spTree>
    <p:extLst>
      <p:ext uri="{BB962C8B-B14F-4D97-AF65-F5344CB8AC3E}">
        <p14:creationId xmlns:p14="http://schemas.microsoft.com/office/powerpoint/2010/main" val="535918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texts that we have for our Bible are the largest of any historical text, they have been combed over by scholars over and over through the years- the documents have been found to be accurate overall through generations – with the inaccuracies not effecting the main truth about Jesus and what He did for us. When you look at your Bible realize that there may be some translation differences, but the main thought connects.</a:t>
            </a:r>
          </a:p>
          <a:p>
            <a:r>
              <a:rPr lang="en-US" dirty="0"/>
              <a:t>Think about this verse.</a:t>
            </a:r>
          </a:p>
        </p:txBody>
      </p:sp>
      <p:sp>
        <p:nvSpPr>
          <p:cNvPr id="4" name="Slide Number Placeholder 3"/>
          <p:cNvSpPr>
            <a:spLocks noGrp="1"/>
          </p:cNvSpPr>
          <p:nvPr>
            <p:ph type="sldNum" sz="quarter" idx="10"/>
          </p:nvPr>
        </p:nvSpPr>
        <p:spPr/>
        <p:txBody>
          <a:bodyPr/>
          <a:lstStyle/>
          <a:p>
            <a:fld id="{759DA591-E39F-4A46-9E72-1EFE26776153}" type="slidenum">
              <a:rPr lang="en-US" smtClean="0"/>
              <a:t>11</a:t>
            </a:fld>
            <a:endParaRPr lang="en-US"/>
          </a:p>
        </p:txBody>
      </p:sp>
    </p:spTree>
    <p:extLst>
      <p:ext uri="{BB962C8B-B14F-4D97-AF65-F5344CB8AC3E}">
        <p14:creationId xmlns:p14="http://schemas.microsoft.com/office/powerpoint/2010/main" val="3438169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begin with cataloging. Some of you may recognize this – if you are old enough. These were in you local and school library to help you find a specific book. It was called the Dewey Decimal Classification System. You would look up the title of a book and get the corresponding Letter or Number to find the book that was sitting on a shelf.  For Example: 901</a:t>
            </a:r>
          </a:p>
        </p:txBody>
      </p:sp>
      <p:sp>
        <p:nvSpPr>
          <p:cNvPr id="4" name="Slide Number Placeholder 3"/>
          <p:cNvSpPr>
            <a:spLocks noGrp="1"/>
          </p:cNvSpPr>
          <p:nvPr>
            <p:ph type="sldNum" sz="quarter" idx="5"/>
          </p:nvPr>
        </p:nvSpPr>
        <p:spPr/>
        <p:txBody>
          <a:bodyPr/>
          <a:lstStyle/>
          <a:p>
            <a:fld id="{759DA591-E39F-4A46-9E72-1EFE26776153}" type="slidenum">
              <a:rPr lang="en-US" smtClean="0"/>
              <a:t>2</a:t>
            </a:fld>
            <a:endParaRPr lang="en-US"/>
          </a:p>
        </p:txBody>
      </p:sp>
    </p:spTree>
    <p:extLst>
      <p:ext uri="{BB962C8B-B14F-4D97-AF65-F5344CB8AC3E}">
        <p14:creationId xmlns:p14="http://schemas.microsoft.com/office/powerpoint/2010/main" val="3202292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Would be in the 900’s shelving. Now the 200’s in this system is related to Religion but I chose 901 – because the 900’s relate to Geography, history and auxiliary disciplines. This cataloging system would shorten the time it took dramatically to find the book you were looking for – now we have digital cataloging - That makes the process even faster. This same general system is used with manuscripts for the Bible. We spoke before and will even show proof in the future of manuscripts of old used for writing the Bible. </a:t>
            </a:r>
          </a:p>
          <a:p>
            <a:endParaRPr lang="en-US" dirty="0"/>
          </a:p>
          <a:p>
            <a:r>
              <a:rPr lang="en-US" sz="1000" dirty="0">
                <a:hlinkClick r:id="rId3"/>
              </a:rPr>
              <a:t>Classification and Cataloging – Introduction to Library and Information Science (pressbooks.pub)</a:t>
            </a:r>
            <a:endParaRPr lang="en-US" sz="1000" dirty="0"/>
          </a:p>
        </p:txBody>
      </p:sp>
      <p:sp>
        <p:nvSpPr>
          <p:cNvPr id="4" name="Slide Number Placeholder 3"/>
          <p:cNvSpPr>
            <a:spLocks noGrp="1"/>
          </p:cNvSpPr>
          <p:nvPr>
            <p:ph type="sldNum" sz="quarter" idx="5"/>
          </p:nvPr>
        </p:nvSpPr>
        <p:spPr/>
        <p:txBody>
          <a:bodyPr/>
          <a:lstStyle/>
          <a:p>
            <a:fld id="{759DA591-E39F-4A46-9E72-1EFE26776153}" type="slidenum">
              <a:rPr lang="en-US" smtClean="0"/>
              <a:t>3</a:t>
            </a:fld>
            <a:endParaRPr lang="en-US"/>
          </a:p>
        </p:txBody>
      </p:sp>
    </p:spTree>
    <p:extLst>
      <p:ext uri="{BB962C8B-B14F-4D97-AF65-F5344CB8AC3E}">
        <p14:creationId xmlns:p14="http://schemas.microsoft.com/office/powerpoint/2010/main" val="4158542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ole chap introduced the Gregory-Aland cataloging system that is widely used – it is a standardized way to refer to New Testament manuscripts – making it easier for scholars to use them for study, comparison and interpretation into English for the Bibles we use today.</a:t>
            </a:r>
          </a:p>
          <a:p>
            <a:endParaRPr lang="en-US" dirty="0"/>
          </a:p>
          <a:p>
            <a:r>
              <a:rPr lang="en-US" sz="1800" dirty="0">
                <a:effectLst/>
                <a:latin typeface="Calibri" panose="020F0502020204030204" pitchFamily="34" charset="0"/>
                <a:hlinkClick r:id="rId3"/>
              </a:rPr>
              <a:t>Manuscripts 101: GA Numbers – The Center for the Study of New Testament Manuscripts (csntm.org)</a:t>
            </a:r>
            <a:endParaRPr lang="en-US" sz="1800" dirty="0">
              <a:effectLst/>
              <a:latin typeface="Calibri" panose="020F0502020204030204" pitchFamily="34" charset="0"/>
            </a:endParaRPr>
          </a:p>
          <a:p>
            <a:endParaRPr lang="en-US" sz="1800" dirty="0">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759DA591-E39F-4A46-9E72-1EFE26776153}" type="slidenum">
              <a:rPr lang="en-US" smtClean="0"/>
              <a:t>4</a:t>
            </a:fld>
            <a:endParaRPr lang="en-US"/>
          </a:p>
        </p:txBody>
      </p:sp>
    </p:spTree>
    <p:extLst>
      <p:ext uri="{BB962C8B-B14F-4D97-AF65-F5344CB8AC3E}">
        <p14:creationId xmlns:p14="http://schemas.microsoft.com/office/powerpoint/2010/main" val="3933610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magnificent manuscript that is even close to home --- well not here --- this library is the University of Michigan Law Library… you would think manuscripts would be held here but they are locked up and shown on display…</a:t>
            </a:r>
          </a:p>
        </p:txBody>
      </p:sp>
      <p:sp>
        <p:nvSpPr>
          <p:cNvPr id="4" name="Slide Number Placeholder 3"/>
          <p:cNvSpPr>
            <a:spLocks noGrp="1"/>
          </p:cNvSpPr>
          <p:nvPr>
            <p:ph type="sldNum" sz="quarter" idx="5"/>
          </p:nvPr>
        </p:nvSpPr>
        <p:spPr/>
        <p:txBody>
          <a:bodyPr/>
          <a:lstStyle/>
          <a:p>
            <a:fld id="{759DA591-E39F-4A46-9E72-1EFE26776153}" type="slidenum">
              <a:rPr lang="en-US" smtClean="0"/>
              <a:t>5</a:t>
            </a:fld>
            <a:endParaRPr lang="en-US"/>
          </a:p>
        </p:txBody>
      </p:sp>
    </p:spTree>
    <p:extLst>
      <p:ext uri="{BB962C8B-B14F-4D97-AF65-F5344CB8AC3E}">
        <p14:creationId xmlns:p14="http://schemas.microsoft.com/office/powerpoint/2010/main" val="3172730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at the Harlan Hatcher Graduate Library the Universities largest and most historic library. Manuscripts rotate on display in the Hatcher Gallery Exhibit Room.</a:t>
            </a:r>
          </a:p>
        </p:txBody>
      </p:sp>
      <p:sp>
        <p:nvSpPr>
          <p:cNvPr id="4" name="Slide Number Placeholder 3"/>
          <p:cNvSpPr>
            <a:spLocks noGrp="1"/>
          </p:cNvSpPr>
          <p:nvPr>
            <p:ph type="sldNum" sz="quarter" idx="5"/>
          </p:nvPr>
        </p:nvSpPr>
        <p:spPr/>
        <p:txBody>
          <a:bodyPr/>
          <a:lstStyle/>
          <a:p>
            <a:fld id="{759DA591-E39F-4A46-9E72-1EFE26776153}" type="slidenum">
              <a:rPr lang="en-US" smtClean="0"/>
              <a:t>6</a:t>
            </a:fld>
            <a:endParaRPr lang="en-US"/>
          </a:p>
        </p:txBody>
      </p:sp>
    </p:spTree>
    <p:extLst>
      <p:ext uri="{BB962C8B-B14F-4D97-AF65-F5344CB8AC3E}">
        <p14:creationId xmlns:p14="http://schemas.microsoft.com/office/powerpoint/2010/main" val="575225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a:t>This is 30 Leaves or 60 pages  – located in Hatcher Library in Ann Arbor Michigan. </a:t>
            </a:r>
            <a:r>
              <a:rPr lang="en-US" b="1" dirty="0"/>
              <a:t>CLICK</a:t>
            </a:r>
            <a:r>
              <a:rPr lang="en-US" dirty="0"/>
              <a:t> It is categorized as Gregory-Aland P46 – this only part of the collection; 56 leaves or 112 pages are located in Dublin, Ireland at the Chester Beatty Library. P46 is the oldest manuscript in any language of Paul’s Letters with this whole collection dating to 150AD-250AD. </a:t>
            </a:r>
          </a:p>
          <a:p>
            <a:r>
              <a:rPr lang="en-US" dirty="0"/>
              <a:t>The partial collection in Ann Arbor has these verses written in Greek on the Papyri:</a:t>
            </a:r>
          </a:p>
          <a:p>
            <a:r>
              <a:rPr lang="en-US" b="1" dirty="0"/>
              <a:t>CLICK</a:t>
            </a:r>
          </a:p>
          <a:p>
            <a:r>
              <a:rPr lang="en-US" sz="1800" dirty="0">
                <a:solidFill>
                  <a:srgbClr val="333333"/>
                </a:solidFill>
                <a:effectLst/>
                <a:latin typeface="Helvetica Neue"/>
              </a:rPr>
              <a:t>Romans 11.36, Rom 12.1-8, Rom 12.10-21, Rom 13.1-14, Rom 14.1-8, Rom 15.11-33, Rom 16.1-23</a:t>
            </a:r>
          </a:p>
          <a:p>
            <a:r>
              <a:rPr lang="en-US" sz="1800" dirty="0">
                <a:solidFill>
                  <a:srgbClr val="333333"/>
                </a:solidFill>
                <a:effectLst/>
                <a:latin typeface="Helvetica Neue"/>
              </a:rPr>
              <a:t>Hebrews 1.2-14, Heb 2.1-18, Heb 3.1-19, Heb 4.1-16, Heb 5.1-14, Heb 6.1-20, Heb 7.1-28, Heb 8.1-8, Heb 9.10-16, Heb 9.18-26</a:t>
            </a:r>
          </a:p>
          <a:p>
            <a:r>
              <a:rPr lang="en-US" sz="1800" dirty="0">
                <a:solidFill>
                  <a:srgbClr val="333333"/>
                </a:solidFill>
                <a:effectLst/>
                <a:latin typeface="Helvetica Neue"/>
              </a:rPr>
              <a:t>1 Corinthians 2.3-16, 1 Cor 3.1-5</a:t>
            </a:r>
          </a:p>
          <a:p>
            <a:r>
              <a:rPr lang="en-US" sz="1800" dirty="0">
                <a:solidFill>
                  <a:srgbClr val="333333"/>
                </a:solidFill>
                <a:effectLst/>
                <a:latin typeface="Helvetica Neue"/>
              </a:rPr>
              <a:t>2 Corinthians 9.7-15, 2 Cor 10.1-33, 2 Cor 12.1-21, 2 Cor 13.1-13</a:t>
            </a:r>
          </a:p>
          <a:p>
            <a:r>
              <a:rPr lang="en-US" sz="1800" dirty="0">
                <a:solidFill>
                  <a:srgbClr val="333333"/>
                </a:solidFill>
                <a:effectLst/>
                <a:latin typeface="Helvetica Neue"/>
              </a:rPr>
              <a:t>Ephesians 1.1-11, Eph 1.14-18, Eph 1.12-13, Eph 1.19-23, Eph 2.1-7, Eph 2.10-22, Eph 3.1-21, Eph 4.1-10, Eph 4.15-29, Eph 4.31-32, Eph 5.1-6, Eph 5.8-33, Eph 6.1-6, Eph 6.8-18</a:t>
            </a:r>
          </a:p>
          <a:p>
            <a:r>
              <a:rPr lang="en-US" sz="1800" dirty="0">
                <a:solidFill>
                  <a:srgbClr val="333333"/>
                </a:solidFill>
                <a:effectLst/>
                <a:latin typeface="Helvetica Neue"/>
              </a:rPr>
              <a:t>Galatians 1.1-8</a:t>
            </a:r>
          </a:p>
          <a:p>
            <a:r>
              <a:rPr lang="en-US" sz="1800" dirty="0">
                <a:solidFill>
                  <a:srgbClr val="333333"/>
                </a:solidFill>
                <a:effectLst/>
                <a:latin typeface="Helvetica Neue"/>
              </a:rPr>
              <a:t>Ephesians 6.20-24</a:t>
            </a:r>
          </a:p>
          <a:p>
            <a:r>
              <a:rPr lang="en-US" sz="1800" dirty="0">
                <a:solidFill>
                  <a:srgbClr val="333333"/>
                </a:solidFill>
                <a:effectLst/>
                <a:latin typeface="Helvetica Neue"/>
              </a:rPr>
              <a:t>Galatians 1.10-24, Gal 2.1-9, Gal 2.12-21, Gal 3.2-29, Gal 4.2-17, Gal 4.20-31, Gal 5.1-17, Gal 5.20-25, Gal 5.26, Gal 6.1-8</a:t>
            </a:r>
            <a:endParaRPr lang="en-US" dirty="0"/>
          </a:p>
        </p:txBody>
      </p:sp>
      <p:sp>
        <p:nvSpPr>
          <p:cNvPr id="4" name="Slide Number Placeholder 3"/>
          <p:cNvSpPr>
            <a:spLocks noGrp="1"/>
          </p:cNvSpPr>
          <p:nvPr>
            <p:ph type="sldNum" sz="quarter" idx="5"/>
          </p:nvPr>
        </p:nvSpPr>
        <p:spPr/>
        <p:txBody>
          <a:bodyPr/>
          <a:lstStyle/>
          <a:p>
            <a:fld id="{759DA591-E39F-4A46-9E72-1EFE26776153}" type="slidenum">
              <a:rPr lang="en-US" smtClean="0"/>
              <a:t>7</a:t>
            </a:fld>
            <a:endParaRPr lang="en-US"/>
          </a:p>
        </p:txBody>
      </p:sp>
    </p:spTree>
    <p:extLst>
      <p:ext uri="{BB962C8B-B14F-4D97-AF65-F5344CB8AC3E}">
        <p14:creationId xmlns:p14="http://schemas.microsoft.com/office/powerpoint/2010/main" val="2616630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Let’s examine some scripture on GA-P46-22a-k this page has Hebrews 1:7-14 &amp; Hebrews 2:1-3 but I had to add in the rest of verse 3 &amp; verse 4 from GA-P46-22b-k</a:t>
            </a:r>
          </a:p>
          <a:p>
            <a:r>
              <a:rPr lang="en-US" b="1" dirty="0"/>
              <a:t>CLICK</a:t>
            </a:r>
          </a:p>
          <a:p>
            <a:pPr marL="0" marR="0">
              <a:spcBef>
                <a:spcPts val="0"/>
              </a:spcBef>
              <a:spcAft>
                <a:spcPts val="0"/>
              </a:spcAft>
            </a:pPr>
            <a:r>
              <a:rPr lang="en-US" sz="1800" b="1" dirty="0">
                <a:solidFill>
                  <a:schemeClr val="bg1"/>
                </a:solidFill>
                <a:effectLst/>
                <a:latin typeface="system-ui"/>
              </a:rPr>
              <a:t>Hebrews 2:1-4 NASB 1995</a:t>
            </a:r>
            <a:endParaRPr lang="en-US" sz="1800" dirty="0">
              <a:solidFill>
                <a:schemeClr val="bg1"/>
              </a:solidFill>
              <a:effectLst/>
              <a:latin typeface="system-ui"/>
            </a:endParaRPr>
          </a:p>
          <a:p>
            <a:pPr marL="0" marR="0">
              <a:spcBef>
                <a:spcPts val="0"/>
              </a:spcBef>
              <a:spcAft>
                <a:spcPts val="0"/>
              </a:spcAft>
            </a:pPr>
            <a:r>
              <a:rPr lang="en-US" sz="1800" b="1" dirty="0">
                <a:solidFill>
                  <a:schemeClr val="bg1"/>
                </a:solidFill>
                <a:effectLst/>
                <a:latin typeface="system-ui"/>
              </a:rPr>
              <a:t>2 </a:t>
            </a:r>
            <a:r>
              <a:rPr lang="en-US" sz="1800" dirty="0">
                <a:solidFill>
                  <a:schemeClr val="bg1"/>
                </a:solidFill>
                <a:effectLst/>
                <a:latin typeface="system-ui"/>
              </a:rPr>
              <a:t>For this reason we must pay much closer attention to what we have heard, so that we do not drift away </a:t>
            </a:r>
            <a:r>
              <a:rPr lang="en-US" sz="1800" i="1" dirty="0">
                <a:solidFill>
                  <a:schemeClr val="bg1"/>
                </a:solidFill>
                <a:effectLst/>
                <a:latin typeface="system-ui"/>
              </a:rPr>
              <a:t>from it</a:t>
            </a:r>
            <a:r>
              <a:rPr lang="en-US" sz="1800" dirty="0">
                <a:solidFill>
                  <a:schemeClr val="bg1"/>
                </a:solidFill>
                <a:effectLst/>
                <a:latin typeface="system-ui"/>
              </a:rPr>
              <a:t>.</a:t>
            </a:r>
            <a:r>
              <a:rPr lang="en-US" sz="1800" dirty="0">
                <a:solidFill>
                  <a:schemeClr val="bg1"/>
                </a:solidFill>
                <a:effectLst/>
                <a:latin typeface="Calibri" panose="020F0502020204030204" pitchFamily="34" charset="0"/>
              </a:rPr>
              <a:t> </a:t>
            </a:r>
            <a:r>
              <a:rPr lang="en-US" sz="1800" b="1" dirty="0">
                <a:solidFill>
                  <a:schemeClr val="bg1"/>
                </a:solidFill>
                <a:effectLst/>
                <a:latin typeface="system-ui"/>
              </a:rPr>
              <a:t>2 </a:t>
            </a:r>
            <a:r>
              <a:rPr lang="en-US" sz="1800" dirty="0">
                <a:solidFill>
                  <a:schemeClr val="bg1"/>
                </a:solidFill>
                <a:effectLst/>
                <a:latin typeface="system-ui"/>
              </a:rPr>
              <a:t>For if the word spoken through angels proved unalterable, and every transgression and disobedience received a just penalty,</a:t>
            </a:r>
            <a:r>
              <a:rPr lang="en-US" sz="1800" dirty="0">
                <a:solidFill>
                  <a:schemeClr val="bg1"/>
                </a:solidFill>
                <a:effectLst/>
                <a:latin typeface="Calibri" panose="020F0502020204030204" pitchFamily="34" charset="0"/>
              </a:rPr>
              <a:t> </a:t>
            </a:r>
            <a:r>
              <a:rPr lang="en-US" sz="1800" b="1" dirty="0">
                <a:solidFill>
                  <a:schemeClr val="bg1"/>
                </a:solidFill>
                <a:effectLst/>
                <a:latin typeface="system-ui"/>
              </a:rPr>
              <a:t>3 </a:t>
            </a:r>
            <a:r>
              <a:rPr lang="en-US" sz="1800" dirty="0">
                <a:solidFill>
                  <a:schemeClr val="bg1"/>
                </a:solidFill>
                <a:effectLst/>
                <a:latin typeface="system-ui"/>
              </a:rPr>
              <a:t>how will we escape if we neglect so great a salvation? After it was at the first spoken through the Lord, it was confirmed to us by those who heard,</a:t>
            </a:r>
            <a:r>
              <a:rPr lang="en-US" sz="1800" dirty="0">
                <a:solidFill>
                  <a:schemeClr val="bg1"/>
                </a:solidFill>
                <a:effectLst/>
                <a:latin typeface="Calibri" panose="020F0502020204030204" pitchFamily="34" charset="0"/>
              </a:rPr>
              <a:t> </a:t>
            </a:r>
            <a:r>
              <a:rPr lang="en-US" sz="1800" b="1" dirty="0">
                <a:solidFill>
                  <a:schemeClr val="bg1"/>
                </a:solidFill>
                <a:effectLst/>
                <a:latin typeface="system-ui"/>
              </a:rPr>
              <a:t>4 </a:t>
            </a:r>
            <a:r>
              <a:rPr lang="en-US" sz="1800" dirty="0">
                <a:solidFill>
                  <a:schemeClr val="bg1"/>
                </a:solidFill>
                <a:effectLst/>
                <a:latin typeface="system-ui"/>
              </a:rPr>
              <a:t>God also testifying with them, both by signs and wonders and by various miracles and by gifts of the Holy Spirit according to His own will.</a:t>
            </a:r>
            <a:endParaRPr lang="en-US" sz="1800" dirty="0">
              <a:solidFill>
                <a:schemeClr val="bg1"/>
              </a:solidFill>
              <a:effectLst/>
              <a:latin typeface="Calibri" panose="020F0502020204030204" pitchFamily="34" charset="0"/>
            </a:endParaRPr>
          </a:p>
          <a:p>
            <a:endParaRPr lang="en-US" sz="1800" dirty="0">
              <a:solidFill>
                <a:srgbClr val="333333"/>
              </a:solidFill>
              <a:effectLst/>
              <a:latin typeface="Helvetica Neue"/>
            </a:endParaRPr>
          </a:p>
        </p:txBody>
      </p:sp>
      <p:sp>
        <p:nvSpPr>
          <p:cNvPr id="4" name="Slide Number Placeholder 3"/>
          <p:cNvSpPr>
            <a:spLocks noGrp="1"/>
          </p:cNvSpPr>
          <p:nvPr>
            <p:ph type="sldNum" sz="quarter" idx="5"/>
          </p:nvPr>
        </p:nvSpPr>
        <p:spPr/>
        <p:txBody>
          <a:bodyPr/>
          <a:lstStyle/>
          <a:p>
            <a:fld id="{759DA591-E39F-4A46-9E72-1EFE26776153}" type="slidenum">
              <a:rPr lang="en-US" smtClean="0"/>
              <a:t>8</a:t>
            </a:fld>
            <a:endParaRPr lang="en-US"/>
          </a:p>
        </p:txBody>
      </p:sp>
    </p:spTree>
    <p:extLst>
      <p:ext uri="{BB962C8B-B14F-4D97-AF65-F5344CB8AC3E}">
        <p14:creationId xmlns:p14="http://schemas.microsoft.com/office/powerpoint/2010/main" val="2060688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We are going to look at the 3 Most popular Greek Texts that Bibles use when translating the New Testament to English </a:t>
            </a:r>
            <a:r>
              <a:rPr lang="en-US" sz="1800" kern="1800" dirty="0">
                <a:solidFill>
                  <a:srgbClr val="000000"/>
                </a:solidFill>
                <a:effectLst/>
                <a:latin typeface="Calibri" panose="020F0502020204030204" pitchFamily="34" charset="0"/>
                <a:ea typeface="Times New Roman" panose="02020603050405020304" pitchFamily="18" charset="0"/>
              </a:rPr>
              <a:t> – Each of these three you will hear are compilations of manuscripts.</a:t>
            </a:r>
          </a:p>
          <a:p>
            <a:r>
              <a:rPr lang="en-US" b="1" i="1" dirty="0"/>
              <a:t>CLICK</a:t>
            </a:r>
            <a:r>
              <a:rPr lang="en-US" dirty="0"/>
              <a:t> First is the Textus Receptus or Received Text- This is based on </a:t>
            </a:r>
            <a:r>
              <a:rPr lang="en-US" b="1" i="1" dirty="0"/>
              <a:t>CLICK</a:t>
            </a:r>
            <a:r>
              <a:rPr lang="en-US" dirty="0"/>
              <a:t> what scholars call the Majority Text, Traditional Text and Byzantine Text. To make this easy to remember- when it says Majority- it actually means majority- the </a:t>
            </a:r>
            <a:r>
              <a:rPr lang="en-US" dirty="0" err="1"/>
              <a:t>textus</a:t>
            </a:r>
            <a:r>
              <a:rPr lang="en-US" dirty="0"/>
              <a:t> </a:t>
            </a:r>
            <a:r>
              <a:rPr lang="en-US" dirty="0" err="1"/>
              <a:t>receptus</a:t>
            </a:r>
            <a:r>
              <a:rPr lang="en-US" dirty="0"/>
              <a:t> uses the Majority of the writings found - about 80% of all writings are used in this– the Byzantine is a large number of these manuscripts but only a few are ancient before 600AD – some believe due to the humid climate the ones dating before deteriorated. Some of the Latin Vulgate was used to translate from Latin back into Greek for the Book of Revelation- because there were no Greek manuscripts available at the time. We will talk about this Latin Vulgate in another Soul Retention later. (this came form scholars like Erasmus 1469-1536, Stephanus 1503-1559, </a:t>
            </a:r>
            <a:r>
              <a:rPr lang="en-US" dirty="0" err="1"/>
              <a:t>Beza</a:t>
            </a:r>
            <a:r>
              <a:rPr lang="en-US" dirty="0"/>
              <a:t> 1519-1605 and </a:t>
            </a:r>
            <a:r>
              <a:rPr lang="en-US" dirty="0" err="1"/>
              <a:t>Elzevirs</a:t>
            </a:r>
            <a:r>
              <a:rPr lang="en-US" dirty="0"/>
              <a:t> 1583-1652 a publisher)</a:t>
            </a:r>
          </a:p>
          <a:p>
            <a:r>
              <a:rPr lang="en-US" dirty="0"/>
              <a:t>Now this Popular Greek Text is where </a:t>
            </a:r>
            <a:r>
              <a:rPr lang="en-US" b="1" i="1" dirty="0"/>
              <a:t>CLICK </a:t>
            </a:r>
            <a:r>
              <a:rPr lang="en-US" b="0" i="0" dirty="0"/>
              <a:t>We get the translation for the King James Version and the New KJV.</a:t>
            </a:r>
          </a:p>
          <a:p>
            <a:endParaRPr lang="en-US" b="1" i="1" dirty="0"/>
          </a:p>
          <a:p>
            <a:r>
              <a:rPr lang="en-US" b="1" i="1" dirty="0"/>
              <a:t>CLICK </a:t>
            </a:r>
            <a:r>
              <a:rPr lang="en-US" b="0" i="0" dirty="0"/>
              <a:t>Westcott-</a:t>
            </a:r>
            <a:r>
              <a:rPr lang="en-US" b="0" i="0" dirty="0" err="1"/>
              <a:t>Hort</a:t>
            </a:r>
            <a:r>
              <a:rPr lang="en-US" b="0" i="0" dirty="0"/>
              <a:t> is based on </a:t>
            </a:r>
            <a:r>
              <a:rPr lang="en-US" b="1" i="1" dirty="0"/>
              <a:t>CLICK</a:t>
            </a:r>
            <a:r>
              <a:rPr lang="en-US" b="0" i="0" dirty="0"/>
              <a:t> the Alexandrian Text was the oldest manuscripts found in 1881 they consisted of scrolls called codex-  the Codex </a:t>
            </a:r>
            <a:r>
              <a:rPr lang="en-US" b="0" i="0" dirty="0" err="1"/>
              <a:t>Vaticanus</a:t>
            </a:r>
            <a:r>
              <a:rPr lang="en-US" b="0" i="0" dirty="0"/>
              <a:t> that dated to 325AD, the Codex Sinaiticus that dated around 350AD and the Codex Alexandria that dated around 425AD (this was compiled by Brooke Foss Westcott 1825-1901 and Fenton John Anthony </a:t>
            </a:r>
            <a:r>
              <a:rPr lang="en-US" b="0" i="0" dirty="0" err="1"/>
              <a:t>Hort</a:t>
            </a:r>
            <a:r>
              <a:rPr lang="en-US" b="0" i="0" dirty="0"/>
              <a:t> 1828-1892)</a:t>
            </a:r>
          </a:p>
          <a:p>
            <a:r>
              <a:rPr lang="en-US" b="0" i="0" dirty="0"/>
              <a:t>This popular Greek Text is where </a:t>
            </a:r>
            <a:r>
              <a:rPr lang="en-US" b="1" i="1" dirty="0"/>
              <a:t>CLICK </a:t>
            </a:r>
            <a:r>
              <a:rPr lang="en-US" b="0" i="0" dirty="0"/>
              <a:t>We get the translation for English Revised Version and American Standard Version</a:t>
            </a:r>
          </a:p>
        </p:txBody>
      </p:sp>
      <p:sp>
        <p:nvSpPr>
          <p:cNvPr id="4" name="Slide Number Placeholder 3"/>
          <p:cNvSpPr>
            <a:spLocks noGrp="1"/>
          </p:cNvSpPr>
          <p:nvPr>
            <p:ph type="sldNum" sz="quarter" idx="10"/>
          </p:nvPr>
        </p:nvSpPr>
        <p:spPr/>
        <p:txBody>
          <a:bodyPr/>
          <a:lstStyle/>
          <a:p>
            <a:fld id="{759DA591-E39F-4A46-9E72-1EFE26776153}" type="slidenum">
              <a:rPr lang="en-US" smtClean="0"/>
              <a:t>9</a:t>
            </a:fld>
            <a:endParaRPr lang="en-US"/>
          </a:p>
        </p:txBody>
      </p:sp>
    </p:spTree>
    <p:extLst>
      <p:ext uri="{BB962C8B-B14F-4D97-AF65-F5344CB8AC3E}">
        <p14:creationId xmlns:p14="http://schemas.microsoft.com/office/powerpoint/2010/main" val="718514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74248B4-FDC8-4528-9290-6D2FE77227D6}" type="datetimeFigureOut">
              <a:rPr lang="en-US" smtClean="0"/>
              <a:pPr/>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4248B4-FDC8-4528-9290-6D2FE77227D6}" type="datetimeFigureOut">
              <a:rPr lang="en-US" smtClean="0"/>
              <a:pPr/>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4248B4-FDC8-4528-9290-6D2FE77227D6}" type="datetimeFigureOut">
              <a:rPr lang="en-US" smtClean="0"/>
              <a:pPr/>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4248B4-FDC8-4528-9290-6D2FE77227D6}" type="datetimeFigureOut">
              <a:rPr lang="en-US" smtClean="0"/>
              <a:pPr/>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4248B4-FDC8-4528-9290-6D2FE77227D6}" type="datetimeFigureOut">
              <a:rPr lang="en-US" smtClean="0"/>
              <a:pPr/>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4248B4-FDC8-4528-9290-6D2FE77227D6}" type="datetimeFigureOut">
              <a:rPr lang="en-US" smtClean="0"/>
              <a:pPr/>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4248B4-FDC8-4528-9290-6D2FE77227D6}" type="datetimeFigureOut">
              <a:rPr lang="en-US" smtClean="0"/>
              <a:pPr/>
              <a:t>4/16/2024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4248B4-FDC8-4528-9290-6D2FE77227D6}" type="datetimeFigureOut">
              <a:rPr lang="en-US" smtClean="0"/>
              <a:pPr/>
              <a:t>4/16/2024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4248B4-FDC8-4528-9290-6D2FE77227D6}" type="datetimeFigureOut">
              <a:rPr lang="en-US" smtClean="0"/>
              <a:pPr/>
              <a:t>4/16/2024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4248B4-FDC8-4528-9290-6D2FE77227D6}" type="datetimeFigureOut">
              <a:rPr lang="en-US" smtClean="0"/>
              <a:pPr/>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4248B4-FDC8-4528-9290-6D2FE77227D6}" type="datetimeFigureOut">
              <a:rPr lang="en-US" smtClean="0"/>
              <a:pPr/>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4E8A76-28EF-45B2-9998-C1E08829B9A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4248B4-FDC8-4528-9290-6D2FE77227D6}" type="datetimeFigureOut">
              <a:rPr lang="en-US" smtClean="0"/>
              <a:pPr/>
              <a:t>4/16/2024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4E8A76-28EF-45B2-9998-C1E08829B9A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9" Type="http://schemas.openxmlformats.org/officeDocument/2006/relationships/image" Target="../media/image42.png"/><Relationship Id="rId21" Type="http://schemas.openxmlformats.org/officeDocument/2006/relationships/image" Target="../media/image24.png"/><Relationship Id="rId34" Type="http://schemas.openxmlformats.org/officeDocument/2006/relationships/image" Target="../media/image37.png"/><Relationship Id="rId42" Type="http://schemas.openxmlformats.org/officeDocument/2006/relationships/image" Target="../media/image45.png"/><Relationship Id="rId47" Type="http://schemas.openxmlformats.org/officeDocument/2006/relationships/image" Target="../media/image50.png"/><Relationship Id="rId50" Type="http://schemas.openxmlformats.org/officeDocument/2006/relationships/image" Target="../media/image53.png"/><Relationship Id="rId55" Type="http://schemas.openxmlformats.org/officeDocument/2006/relationships/image" Target="../media/image58.png"/><Relationship Id="rId7" Type="http://schemas.openxmlformats.org/officeDocument/2006/relationships/image" Target="../media/image10.png"/><Relationship Id="rId2" Type="http://schemas.openxmlformats.org/officeDocument/2006/relationships/notesSlide" Target="../notesSlides/notesSlide7.xml"/><Relationship Id="rId16" Type="http://schemas.openxmlformats.org/officeDocument/2006/relationships/image" Target="../media/image19.png"/><Relationship Id="rId29" Type="http://schemas.openxmlformats.org/officeDocument/2006/relationships/image" Target="../media/image32.png"/><Relationship Id="rId11" Type="http://schemas.openxmlformats.org/officeDocument/2006/relationships/image" Target="../media/image14.png"/><Relationship Id="rId24" Type="http://schemas.openxmlformats.org/officeDocument/2006/relationships/image" Target="../media/image27.png"/><Relationship Id="rId32" Type="http://schemas.openxmlformats.org/officeDocument/2006/relationships/image" Target="../media/image35.png"/><Relationship Id="rId37" Type="http://schemas.openxmlformats.org/officeDocument/2006/relationships/image" Target="../media/image40.png"/><Relationship Id="rId40" Type="http://schemas.openxmlformats.org/officeDocument/2006/relationships/image" Target="../media/image43.png"/><Relationship Id="rId45" Type="http://schemas.openxmlformats.org/officeDocument/2006/relationships/image" Target="../media/image48.png"/><Relationship Id="rId53" Type="http://schemas.openxmlformats.org/officeDocument/2006/relationships/image" Target="../media/image56.png"/><Relationship Id="rId58" Type="http://schemas.openxmlformats.org/officeDocument/2006/relationships/image" Target="../media/image61.png"/><Relationship Id="rId5" Type="http://schemas.openxmlformats.org/officeDocument/2006/relationships/image" Target="../media/image8.png"/><Relationship Id="rId61" Type="http://schemas.openxmlformats.org/officeDocument/2006/relationships/image" Target="../media/image64.png"/><Relationship Id="rId19" Type="http://schemas.openxmlformats.org/officeDocument/2006/relationships/image" Target="../media/image2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 Id="rId30" Type="http://schemas.openxmlformats.org/officeDocument/2006/relationships/image" Target="../media/image33.png"/><Relationship Id="rId35" Type="http://schemas.openxmlformats.org/officeDocument/2006/relationships/image" Target="../media/image38.png"/><Relationship Id="rId43" Type="http://schemas.openxmlformats.org/officeDocument/2006/relationships/image" Target="../media/image46.png"/><Relationship Id="rId48" Type="http://schemas.openxmlformats.org/officeDocument/2006/relationships/image" Target="../media/image51.png"/><Relationship Id="rId56" Type="http://schemas.openxmlformats.org/officeDocument/2006/relationships/image" Target="../media/image59.png"/><Relationship Id="rId8" Type="http://schemas.openxmlformats.org/officeDocument/2006/relationships/image" Target="../media/image11.png"/><Relationship Id="rId51" Type="http://schemas.openxmlformats.org/officeDocument/2006/relationships/image" Target="../media/image54.png"/><Relationship Id="rId3" Type="http://schemas.openxmlformats.org/officeDocument/2006/relationships/image" Target="../media/image6.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33" Type="http://schemas.openxmlformats.org/officeDocument/2006/relationships/image" Target="../media/image36.png"/><Relationship Id="rId38" Type="http://schemas.openxmlformats.org/officeDocument/2006/relationships/image" Target="../media/image41.png"/><Relationship Id="rId46" Type="http://schemas.openxmlformats.org/officeDocument/2006/relationships/image" Target="../media/image49.png"/><Relationship Id="rId59" Type="http://schemas.openxmlformats.org/officeDocument/2006/relationships/image" Target="../media/image62.png"/><Relationship Id="rId20" Type="http://schemas.openxmlformats.org/officeDocument/2006/relationships/image" Target="../media/image23.png"/><Relationship Id="rId41" Type="http://schemas.openxmlformats.org/officeDocument/2006/relationships/image" Target="../media/image44.png"/><Relationship Id="rId54" Type="http://schemas.openxmlformats.org/officeDocument/2006/relationships/image" Target="../media/image57.png"/><Relationship Id="rId6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9.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36" Type="http://schemas.openxmlformats.org/officeDocument/2006/relationships/image" Target="../media/image39.png"/><Relationship Id="rId49" Type="http://schemas.openxmlformats.org/officeDocument/2006/relationships/image" Target="../media/image52.png"/><Relationship Id="rId57" Type="http://schemas.openxmlformats.org/officeDocument/2006/relationships/image" Target="../media/image60.png"/><Relationship Id="rId10" Type="http://schemas.openxmlformats.org/officeDocument/2006/relationships/image" Target="../media/image13.png"/><Relationship Id="rId31" Type="http://schemas.openxmlformats.org/officeDocument/2006/relationships/image" Target="../media/image34.png"/><Relationship Id="rId44" Type="http://schemas.openxmlformats.org/officeDocument/2006/relationships/image" Target="../media/image47.png"/><Relationship Id="rId52" Type="http://schemas.openxmlformats.org/officeDocument/2006/relationships/image" Target="../media/image55.png"/><Relationship Id="rId60" Type="http://schemas.openxmlformats.org/officeDocument/2006/relationships/image" Target="../media/image63.png"/><Relationship Id="rId4" Type="http://schemas.openxmlformats.org/officeDocument/2006/relationships/image" Target="../media/image7.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22.png"/><Relationship Id="rId26" Type="http://schemas.openxmlformats.org/officeDocument/2006/relationships/image" Target="../media/image30.png"/><Relationship Id="rId39" Type="http://schemas.openxmlformats.org/officeDocument/2006/relationships/image" Target="../media/image43.png"/><Relationship Id="rId21" Type="http://schemas.openxmlformats.org/officeDocument/2006/relationships/image" Target="../media/image25.png"/><Relationship Id="rId34" Type="http://schemas.openxmlformats.org/officeDocument/2006/relationships/image" Target="../media/image38.png"/><Relationship Id="rId42" Type="http://schemas.openxmlformats.org/officeDocument/2006/relationships/image" Target="../media/image46.png"/><Relationship Id="rId47" Type="http://schemas.openxmlformats.org/officeDocument/2006/relationships/image" Target="../media/image51.png"/><Relationship Id="rId50" Type="http://schemas.openxmlformats.org/officeDocument/2006/relationships/image" Target="../media/image54.png"/><Relationship Id="rId55" Type="http://schemas.openxmlformats.org/officeDocument/2006/relationships/image" Target="../media/image59.png"/><Relationship Id="rId7" Type="http://schemas.openxmlformats.org/officeDocument/2006/relationships/image" Target="../media/image10.png"/><Relationship Id="rId2" Type="http://schemas.openxmlformats.org/officeDocument/2006/relationships/notesSlide" Target="../notesSlides/notesSlide8.xml"/><Relationship Id="rId16" Type="http://schemas.openxmlformats.org/officeDocument/2006/relationships/image" Target="../media/image20.png"/><Relationship Id="rId29" Type="http://schemas.openxmlformats.org/officeDocument/2006/relationships/image" Target="../media/image33.png"/><Relationship Id="rId11" Type="http://schemas.openxmlformats.org/officeDocument/2006/relationships/image" Target="../media/image14.png"/><Relationship Id="rId24" Type="http://schemas.openxmlformats.org/officeDocument/2006/relationships/image" Target="../media/image28.png"/><Relationship Id="rId32" Type="http://schemas.openxmlformats.org/officeDocument/2006/relationships/image" Target="../media/image36.png"/><Relationship Id="rId37" Type="http://schemas.openxmlformats.org/officeDocument/2006/relationships/image" Target="../media/image41.png"/><Relationship Id="rId40" Type="http://schemas.openxmlformats.org/officeDocument/2006/relationships/image" Target="../media/image44.png"/><Relationship Id="rId45" Type="http://schemas.openxmlformats.org/officeDocument/2006/relationships/image" Target="../media/image49.png"/><Relationship Id="rId53" Type="http://schemas.openxmlformats.org/officeDocument/2006/relationships/image" Target="../media/image57.png"/><Relationship Id="rId58" Type="http://schemas.openxmlformats.org/officeDocument/2006/relationships/image" Target="../media/image62.png"/><Relationship Id="rId5" Type="http://schemas.openxmlformats.org/officeDocument/2006/relationships/image" Target="../media/image8.png"/><Relationship Id="rId61" Type="http://schemas.openxmlformats.org/officeDocument/2006/relationships/image" Target="../media/image65.png"/><Relationship Id="rId19" Type="http://schemas.openxmlformats.org/officeDocument/2006/relationships/image" Target="../media/image23.pn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image" Target="../media/image31.png"/><Relationship Id="rId30" Type="http://schemas.openxmlformats.org/officeDocument/2006/relationships/image" Target="../media/image34.png"/><Relationship Id="rId35" Type="http://schemas.openxmlformats.org/officeDocument/2006/relationships/image" Target="../media/image39.png"/><Relationship Id="rId43" Type="http://schemas.openxmlformats.org/officeDocument/2006/relationships/image" Target="../media/image47.png"/><Relationship Id="rId48" Type="http://schemas.openxmlformats.org/officeDocument/2006/relationships/image" Target="../media/image52.png"/><Relationship Id="rId56" Type="http://schemas.openxmlformats.org/officeDocument/2006/relationships/image" Target="../media/image60.png"/><Relationship Id="rId8" Type="http://schemas.openxmlformats.org/officeDocument/2006/relationships/image" Target="../media/image11.png"/><Relationship Id="rId51" Type="http://schemas.openxmlformats.org/officeDocument/2006/relationships/image" Target="../media/image55.png"/><Relationship Id="rId3" Type="http://schemas.openxmlformats.org/officeDocument/2006/relationships/image" Target="../media/image6.png"/><Relationship Id="rId12" Type="http://schemas.openxmlformats.org/officeDocument/2006/relationships/image" Target="../media/image15.png"/><Relationship Id="rId17" Type="http://schemas.openxmlformats.org/officeDocument/2006/relationships/image" Target="../media/image21.png"/><Relationship Id="rId25" Type="http://schemas.openxmlformats.org/officeDocument/2006/relationships/image" Target="../media/image29.png"/><Relationship Id="rId33" Type="http://schemas.openxmlformats.org/officeDocument/2006/relationships/image" Target="../media/image37.png"/><Relationship Id="rId38" Type="http://schemas.openxmlformats.org/officeDocument/2006/relationships/image" Target="../media/image42.png"/><Relationship Id="rId46" Type="http://schemas.openxmlformats.org/officeDocument/2006/relationships/image" Target="../media/image50.png"/><Relationship Id="rId59" Type="http://schemas.openxmlformats.org/officeDocument/2006/relationships/image" Target="../media/image63.png"/><Relationship Id="rId20" Type="http://schemas.openxmlformats.org/officeDocument/2006/relationships/image" Target="../media/image24.png"/><Relationship Id="rId41" Type="http://schemas.openxmlformats.org/officeDocument/2006/relationships/image" Target="../media/image45.png"/><Relationship Id="rId54" Type="http://schemas.openxmlformats.org/officeDocument/2006/relationships/image" Target="../media/image58.png"/><Relationship Id="rId6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28" Type="http://schemas.openxmlformats.org/officeDocument/2006/relationships/image" Target="../media/image32.png"/><Relationship Id="rId36" Type="http://schemas.openxmlformats.org/officeDocument/2006/relationships/image" Target="../media/image40.png"/><Relationship Id="rId49" Type="http://schemas.openxmlformats.org/officeDocument/2006/relationships/image" Target="../media/image53.png"/><Relationship Id="rId57" Type="http://schemas.openxmlformats.org/officeDocument/2006/relationships/image" Target="../media/image61.png"/><Relationship Id="rId10" Type="http://schemas.openxmlformats.org/officeDocument/2006/relationships/image" Target="../media/image13.png"/><Relationship Id="rId31" Type="http://schemas.openxmlformats.org/officeDocument/2006/relationships/image" Target="../media/image35.png"/><Relationship Id="rId44" Type="http://schemas.openxmlformats.org/officeDocument/2006/relationships/image" Target="../media/image48.png"/><Relationship Id="rId52" Type="http://schemas.openxmlformats.org/officeDocument/2006/relationships/image" Target="../media/image56.png"/><Relationship Id="rId60" Type="http://schemas.openxmlformats.org/officeDocument/2006/relationships/image" Target="../media/image64.png"/><Relationship Id="rId4" Type="http://schemas.openxmlformats.org/officeDocument/2006/relationships/image" Target="../media/image7.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569D00-6B0F-460B-ABE0-3E549F6104BD}"/>
              </a:ext>
            </a:extLst>
          </p:cNvPr>
          <p:cNvPicPr>
            <a:picLocks noChangeAspect="1"/>
          </p:cNvPicPr>
          <p:nvPr/>
        </p:nvPicPr>
        <p:blipFill>
          <a:blip r:embed="rId3"/>
          <a:stretch>
            <a:fillRect/>
          </a:stretch>
        </p:blipFill>
        <p:spPr>
          <a:xfrm>
            <a:off x="19051" y="0"/>
            <a:ext cx="9124950" cy="6858000"/>
          </a:xfrm>
          <a:prstGeom prst="rect">
            <a:avLst/>
          </a:prstGeom>
        </p:spPr>
      </p:pic>
      <p:sp>
        <p:nvSpPr>
          <p:cNvPr id="3" name="Rectangle 2">
            <a:extLst>
              <a:ext uri="{FF2B5EF4-FFF2-40B4-BE49-F238E27FC236}">
                <a16:creationId xmlns:a16="http://schemas.microsoft.com/office/drawing/2014/main" id="{68BA6C3F-C8D4-4412-B839-91097E7D6CAA}"/>
              </a:ext>
            </a:extLst>
          </p:cNvPr>
          <p:cNvSpPr/>
          <p:nvPr/>
        </p:nvSpPr>
        <p:spPr>
          <a:xfrm>
            <a:off x="656633" y="19050"/>
            <a:ext cx="7830733"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How Our Bible Came To Us</a:t>
            </a:r>
          </a:p>
        </p:txBody>
      </p:sp>
      <p:sp>
        <p:nvSpPr>
          <p:cNvPr id="4" name="Rectangle 3">
            <a:extLst>
              <a:ext uri="{FF2B5EF4-FFF2-40B4-BE49-F238E27FC236}">
                <a16:creationId xmlns:a16="http://schemas.microsoft.com/office/drawing/2014/main" id="{FF00D897-B038-42D1-8060-410C9E6296A8}"/>
              </a:ext>
            </a:extLst>
          </p:cNvPr>
          <p:cNvSpPr/>
          <p:nvPr/>
        </p:nvSpPr>
        <p:spPr>
          <a:xfrm>
            <a:off x="133351" y="3410061"/>
            <a:ext cx="4572000" cy="3477875"/>
          </a:xfrm>
          <a:prstGeom prst="rect">
            <a:avLst/>
          </a:prstGeom>
        </p:spPr>
        <p:txBody>
          <a:bodyPr>
            <a:spAutoFit/>
          </a:bodyPr>
          <a:lstStyle/>
          <a:p>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Where </a:t>
            </a:r>
          </a:p>
          <a:p>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Did </a:t>
            </a:r>
          </a:p>
          <a:p>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Your </a:t>
            </a:r>
          </a:p>
          <a:p>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Bible </a:t>
            </a:r>
          </a:p>
          <a:p>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Come From?</a:t>
            </a:r>
          </a:p>
        </p:txBody>
      </p:sp>
    </p:spTree>
    <p:extLst>
      <p:ext uri="{BB962C8B-B14F-4D97-AF65-F5344CB8AC3E}">
        <p14:creationId xmlns:p14="http://schemas.microsoft.com/office/powerpoint/2010/main" val="2971125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9F02A-1FF5-4E12-8C89-9AE0830D5C18}"/>
              </a:ext>
            </a:extLst>
          </p:cNvPr>
          <p:cNvSpPr>
            <a:spLocks noGrp="1"/>
          </p:cNvSpPr>
          <p:nvPr>
            <p:ph type="title"/>
          </p:nvPr>
        </p:nvSpPr>
        <p:spPr>
          <a:xfrm>
            <a:off x="457200" y="152400"/>
            <a:ext cx="8229600" cy="1143000"/>
          </a:xfrm>
        </p:spPr>
        <p:txBody>
          <a:bodyPr>
            <a:normAutofit fontScale="90000"/>
          </a:bodyPr>
          <a:lstStyle/>
          <a:p>
            <a:r>
              <a:rPr lang="en-US" dirty="0">
                <a:latin typeface="Algerian" panose="04020705040A02060702" pitchFamily="82" charset="0"/>
              </a:rPr>
              <a:t>3 Most Popular Greek Texts</a:t>
            </a:r>
          </a:p>
        </p:txBody>
      </p:sp>
      <p:sp>
        <p:nvSpPr>
          <p:cNvPr id="4" name="TextBox 3">
            <a:extLst>
              <a:ext uri="{FF2B5EF4-FFF2-40B4-BE49-F238E27FC236}">
                <a16:creationId xmlns:a16="http://schemas.microsoft.com/office/drawing/2014/main" id="{BC5A7EC2-241D-4287-A4F3-76B3795B1D87}"/>
              </a:ext>
            </a:extLst>
          </p:cNvPr>
          <p:cNvSpPr txBox="1"/>
          <p:nvPr/>
        </p:nvSpPr>
        <p:spPr>
          <a:xfrm>
            <a:off x="228599" y="1295400"/>
            <a:ext cx="5463717" cy="1446550"/>
          </a:xfrm>
          <a:prstGeom prst="rect">
            <a:avLst/>
          </a:prstGeom>
          <a:noFill/>
        </p:spPr>
        <p:txBody>
          <a:bodyPr wrap="square" rtlCol="0">
            <a:spAutoFit/>
          </a:bodyPr>
          <a:lstStyle/>
          <a:p>
            <a:r>
              <a:rPr lang="en-US" sz="4400" dirty="0"/>
              <a:t>“Nestle-Aland</a:t>
            </a:r>
          </a:p>
          <a:p>
            <a:r>
              <a:rPr lang="en-US" sz="4400" dirty="0"/>
              <a:t>United Bible Societies”</a:t>
            </a:r>
          </a:p>
        </p:txBody>
      </p:sp>
      <p:sp>
        <p:nvSpPr>
          <p:cNvPr id="5" name="TextBox 4">
            <a:extLst>
              <a:ext uri="{FF2B5EF4-FFF2-40B4-BE49-F238E27FC236}">
                <a16:creationId xmlns:a16="http://schemas.microsoft.com/office/drawing/2014/main" id="{0160D6AA-BF22-4409-AF95-EBB26322D4E2}"/>
              </a:ext>
            </a:extLst>
          </p:cNvPr>
          <p:cNvSpPr txBox="1"/>
          <p:nvPr/>
        </p:nvSpPr>
        <p:spPr>
          <a:xfrm>
            <a:off x="5638800" y="971695"/>
            <a:ext cx="3653422" cy="4955203"/>
          </a:xfrm>
          <a:prstGeom prst="rect">
            <a:avLst/>
          </a:prstGeom>
          <a:noFill/>
        </p:spPr>
        <p:txBody>
          <a:bodyPr wrap="square" rtlCol="0">
            <a:spAutoFit/>
          </a:bodyPr>
          <a:lstStyle/>
          <a:p>
            <a:r>
              <a:rPr lang="en-US" sz="3200" dirty="0"/>
              <a:t>Novum </a:t>
            </a:r>
            <a:r>
              <a:rPr lang="en-US" sz="3200" dirty="0" err="1"/>
              <a:t>Testamentum</a:t>
            </a:r>
            <a:endParaRPr lang="en-US" sz="3200" dirty="0"/>
          </a:p>
          <a:p>
            <a:r>
              <a:rPr lang="en-US" sz="3200" dirty="0" err="1"/>
              <a:t>Graece</a:t>
            </a:r>
            <a:endParaRPr lang="en-US" sz="3200" dirty="0"/>
          </a:p>
          <a:p>
            <a:r>
              <a:rPr lang="en-US" sz="3200" dirty="0">
                <a:solidFill>
                  <a:schemeClr val="accent6">
                    <a:lumMod val="50000"/>
                  </a:schemeClr>
                </a:solidFill>
                <a:latin typeface="+mj-lt"/>
              </a:rPr>
              <a:t>New Testament in Greek</a:t>
            </a:r>
          </a:p>
          <a:p>
            <a:r>
              <a:rPr lang="en-US" sz="3200" dirty="0"/>
              <a:t>Critical Text</a:t>
            </a:r>
          </a:p>
          <a:p>
            <a:endParaRPr lang="en-US" sz="2800" dirty="0"/>
          </a:p>
          <a:p>
            <a:endParaRPr lang="en-US" sz="3200" dirty="0"/>
          </a:p>
          <a:p>
            <a:endParaRPr lang="en-US" sz="3200" dirty="0"/>
          </a:p>
          <a:p>
            <a:endParaRPr lang="en-US" sz="3200" dirty="0"/>
          </a:p>
        </p:txBody>
      </p:sp>
      <p:sp>
        <p:nvSpPr>
          <p:cNvPr id="6" name="Arrow: Right 5">
            <a:extLst>
              <a:ext uri="{FF2B5EF4-FFF2-40B4-BE49-F238E27FC236}">
                <a16:creationId xmlns:a16="http://schemas.microsoft.com/office/drawing/2014/main" id="{57AA1728-E993-45C4-8EBE-1FF29BF85441}"/>
              </a:ext>
            </a:extLst>
          </p:cNvPr>
          <p:cNvSpPr/>
          <p:nvPr/>
        </p:nvSpPr>
        <p:spPr>
          <a:xfrm>
            <a:off x="4343399" y="1600200"/>
            <a:ext cx="134891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8455B9F-ECFD-45A7-A1C6-82FC21258E9C}"/>
              </a:ext>
            </a:extLst>
          </p:cNvPr>
          <p:cNvSpPr txBox="1"/>
          <p:nvPr/>
        </p:nvSpPr>
        <p:spPr>
          <a:xfrm>
            <a:off x="457200" y="2741950"/>
            <a:ext cx="4495800" cy="5078313"/>
          </a:xfrm>
          <a:prstGeom prst="rect">
            <a:avLst/>
          </a:prstGeom>
          <a:noFill/>
        </p:spPr>
        <p:txBody>
          <a:bodyPr wrap="square" rtlCol="0">
            <a:spAutoFit/>
          </a:bodyPr>
          <a:lstStyle/>
          <a:p>
            <a:r>
              <a:rPr lang="en-US" sz="3600" b="1" dirty="0"/>
              <a:t>ESV        NAB     CEV</a:t>
            </a:r>
          </a:p>
          <a:p>
            <a:r>
              <a:rPr lang="en-US" sz="3600" b="1" dirty="0"/>
              <a:t>RSV        NIV      </a:t>
            </a:r>
            <a:r>
              <a:rPr lang="en-US" sz="3600" b="1" dirty="0" err="1"/>
              <a:t>NIrV</a:t>
            </a:r>
            <a:endParaRPr lang="en-US" sz="3600" b="1" dirty="0"/>
          </a:p>
          <a:p>
            <a:r>
              <a:rPr lang="en-US" sz="3600" b="1" dirty="0"/>
              <a:t>NRSV     TNIV    </a:t>
            </a:r>
          </a:p>
          <a:p>
            <a:r>
              <a:rPr lang="en-US" sz="3600" b="1" dirty="0"/>
              <a:t>GNT       NCV</a:t>
            </a:r>
          </a:p>
          <a:p>
            <a:r>
              <a:rPr lang="en-US" sz="3600" b="1" dirty="0"/>
              <a:t>TM         AMP</a:t>
            </a:r>
          </a:p>
          <a:p>
            <a:r>
              <a:rPr lang="en-US" sz="3600" b="1" dirty="0"/>
              <a:t>NASB     HCSB</a:t>
            </a:r>
          </a:p>
          <a:p>
            <a:r>
              <a:rPr lang="en-US" sz="3600" b="1" dirty="0"/>
              <a:t>JB           NLT</a:t>
            </a:r>
          </a:p>
          <a:p>
            <a:endParaRPr lang="en-US" sz="3600" b="1" dirty="0"/>
          </a:p>
          <a:p>
            <a:endParaRPr lang="en-US" sz="3600" b="1" dirty="0"/>
          </a:p>
        </p:txBody>
      </p:sp>
      <p:sp>
        <p:nvSpPr>
          <p:cNvPr id="8" name="Arrow: Left 7">
            <a:extLst>
              <a:ext uri="{FF2B5EF4-FFF2-40B4-BE49-F238E27FC236}">
                <a16:creationId xmlns:a16="http://schemas.microsoft.com/office/drawing/2014/main" id="{85DD396F-03EB-4131-B5EA-058E1A16E949}"/>
              </a:ext>
            </a:extLst>
          </p:cNvPr>
          <p:cNvSpPr/>
          <p:nvPr/>
        </p:nvSpPr>
        <p:spPr>
          <a:xfrm rot="20361234">
            <a:off x="4537003" y="3140117"/>
            <a:ext cx="1158504" cy="32776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7CE82D0-4206-4E94-9679-0587E2B52B5A}"/>
              </a:ext>
            </a:extLst>
          </p:cNvPr>
          <p:cNvSpPr txBox="1"/>
          <p:nvPr/>
        </p:nvSpPr>
        <p:spPr>
          <a:xfrm>
            <a:off x="5669372" y="4224312"/>
            <a:ext cx="3429000" cy="1661993"/>
          </a:xfrm>
          <a:prstGeom prst="rect">
            <a:avLst/>
          </a:prstGeom>
          <a:noFill/>
        </p:spPr>
        <p:txBody>
          <a:bodyPr wrap="square" rtlCol="0">
            <a:spAutoFit/>
          </a:bodyPr>
          <a:lstStyle/>
          <a:p>
            <a:r>
              <a:rPr lang="en-US" sz="2800" dirty="0" err="1"/>
              <a:t>Oxyrhnchus</a:t>
            </a:r>
            <a:r>
              <a:rPr lang="en-US" sz="2800" dirty="0"/>
              <a:t> Papyri</a:t>
            </a:r>
          </a:p>
          <a:p>
            <a:r>
              <a:rPr lang="en-US" sz="2800" dirty="0"/>
              <a:t>Chester Beatty Papyri </a:t>
            </a:r>
          </a:p>
          <a:p>
            <a:r>
              <a:rPr lang="en-US" sz="2800" dirty="0" err="1"/>
              <a:t>Bodmer</a:t>
            </a:r>
            <a:r>
              <a:rPr lang="en-US" sz="2800" dirty="0"/>
              <a:t> Papyri </a:t>
            </a:r>
          </a:p>
          <a:p>
            <a:endParaRPr lang="en-US" dirty="0"/>
          </a:p>
        </p:txBody>
      </p:sp>
    </p:spTree>
    <p:extLst>
      <p:ext uri="{BB962C8B-B14F-4D97-AF65-F5344CB8AC3E}">
        <p14:creationId xmlns:p14="http://schemas.microsoft.com/office/powerpoint/2010/main" val="229352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6" presetClass="entr" presetSubtype="16" fill="hold" grpId="0" nodeType="withEffect">
                                  <p:stCondLst>
                                    <p:cond delay="200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41D93-09B9-4D89-8811-434D33328A72}"/>
              </a:ext>
            </a:extLst>
          </p:cNvPr>
          <p:cNvSpPr>
            <a:spLocks noGrp="1"/>
          </p:cNvSpPr>
          <p:nvPr>
            <p:ph type="title"/>
          </p:nvPr>
        </p:nvSpPr>
        <p:spPr/>
        <p:txBody>
          <a:bodyPr/>
          <a:lstStyle/>
          <a:p>
            <a:r>
              <a:rPr lang="en-US" dirty="0"/>
              <a:t>Psalm 12:6-7 (MKJV)</a:t>
            </a:r>
          </a:p>
        </p:txBody>
      </p:sp>
      <p:sp>
        <p:nvSpPr>
          <p:cNvPr id="3" name="Content Placeholder 2">
            <a:extLst>
              <a:ext uri="{FF2B5EF4-FFF2-40B4-BE49-F238E27FC236}">
                <a16:creationId xmlns:a16="http://schemas.microsoft.com/office/drawing/2014/main" id="{801E8C72-0FE8-4CC3-8962-F129B396B63E}"/>
              </a:ext>
            </a:extLst>
          </p:cNvPr>
          <p:cNvSpPr>
            <a:spLocks noGrp="1"/>
          </p:cNvSpPr>
          <p:nvPr>
            <p:ph idx="1"/>
          </p:nvPr>
        </p:nvSpPr>
        <p:spPr/>
        <p:txBody>
          <a:bodyPr/>
          <a:lstStyle/>
          <a:p>
            <a:pPr marL="0" indent="0">
              <a:buNone/>
            </a:pPr>
            <a:r>
              <a:rPr lang="en-US" sz="4400" dirty="0"/>
              <a:t>6 The words of the Lord are pure words, Like silver tried in a furnace of earth, Purified seven times. </a:t>
            </a:r>
          </a:p>
          <a:p>
            <a:pPr marL="0" indent="0">
              <a:buNone/>
            </a:pPr>
            <a:r>
              <a:rPr lang="en-US" sz="4400" dirty="0"/>
              <a:t>7 You shall keep them, O Lord, You shall preserve them from this generation forever. </a:t>
            </a:r>
          </a:p>
          <a:p>
            <a:endParaRPr lang="en-US" dirty="0"/>
          </a:p>
        </p:txBody>
      </p:sp>
    </p:spTree>
    <p:extLst>
      <p:ext uri="{BB962C8B-B14F-4D97-AF65-F5344CB8AC3E}">
        <p14:creationId xmlns:p14="http://schemas.microsoft.com/office/powerpoint/2010/main" val="10354801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B74B3-6DAB-7A04-7CE5-695C250A2A92}"/>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DEF42087-F05F-D22B-8994-BE9A8F936B2C}"/>
              </a:ext>
            </a:extLst>
          </p:cNvPr>
          <p:cNvPicPr>
            <a:picLocks noChangeAspect="1"/>
          </p:cNvPicPr>
          <p:nvPr/>
        </p:nvPicPr>
        <p:blipFill>
          <a:blip r:embed="rId3"/>
          <a:stretch>
            <a:fillRect/>
          </a:stretch>
        </p:blipFill>
        <p:spPr>
          <a:xfrm>
            <a:off x="-541939" y="0"/>
            <a:ext cx="10227878" cy="6857999"/>
          </a:xfrm>
          <a:prstGeom prst="rect">
            <a:avLst/>
          </a:prstGeom>
        </p:spPr>
      </p:pic>
      <p:sp>
        <p:nvSpPr>
          <p:cNvPr id="6" name="Rectangle 5">
            <a:extLst>
              <a:ext uri="{FF2B5EF4-FFF2-40B4-BE49-F238E27FC236}">
                <a16:creationId xmlns:a16="http://schemas.microsoft.com/office/drawing/2014/main" id="{83593EBB-6E96-9F77-F152-10FB54D5FE85}"/>
              </a:ext>
            </a:extLst>
          </p:cNvPr>
          <p:cNvSpPr/>
          <p:nvPr/>
        </p:nvSpPr>
        <p:spPr>
          <a:xfrm rot="1234433">
            <a:off x="4202694" y="2924226"/>
            <a:ext cx="1329082" cy="307777"/>
          </a:xfrm>
          <a:prstGeom prst="rect">
            <a:avLst/>
          </a:prstGeom>
          <a:noFill/>
        </p:spPr>
        <p:txBody>
          <a:bodyPr wrap="none" lIns="91440" tIns="45720" rIns="91440" bIns="45720">
            <a:spAutoFit/>
          </a:bodyPr>
          <a:lstStyle/>
          <a:p>
            <a:pPr algn="ctr"/>
            <a:r>
              <a:rPr lang="en-US" sz="1400" cap="none" spc="0" dirty="0">
                <a:ln w="0"/>
                <a:solidFill>
                  <a:schemeClr val="tx1"/>
                </a:solidFill>
                <a:effectLst>
                  <a:outerShdw blurRad="38100" dist="19050" dir="2700000" algn="tl" rotWithShape="0">
                    <a:schemeClr val="dk1">
                      <a:alpha val="40000"/>
                    </a:schemeClr>
                  </a:outerShdw>
                </a:effectLst>
              </a:rPr>
              <a:t>Bible Stuff   901</a:t>
            </a:r>
          </a:p>
        </p:txBody>
      </p:sp>
    </p:spTree>
    <p:extLst>
      <p:ext uri="{BB962C8B-B14F-4D97-AF65-F5344CB8AC3E}">
        <p14:creationId xmlns:p14="http://schemas.microsoft.com/office/powerpoint/2010/main" val="197494831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B74B3-6DAB-7A04-7CE5-695C250A2A92}"/>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DEF42087-F05F-D22B-8994-BE9A8F936B2C}"/>
              </a:ext>
            </a:extLst>
          </p:cNvPr>
          <p:cNvPicPr>
            <a:picLocks noChangeAspect="1"/>
          </p:cNvPicPr>
          <p:nvPr/>
        </p:nvPicPr>
        <p:blipFill>
          <a:blip r:embed="rId3"/>
          <a:stretch>
            <a:fillRect/>
          </a:stretch>
        </p:blipFill>
        <p:spPr>
          <a:xfrm>
            <a:off x="-541939" y="0"/>
            <a:ext cx="10227878" cy="6857999"/>
          </a:xfrm>
          <a:prstGeom prst="rect">
            <a:avLst/>
          </a:prstGeom>
        </p:spPr>
      </p:pic>
      <p:sp>
        <p:nvSpPr>
          <p:cNvPr id="6" name="Rectangle 5">
            <a:extLst>
              <a:ext uri="{FF2B5EF4-FFF2-40B4-BE49-F238E27FC236}">
                <a16:creationId xmlns:a16="http://schemas.microsoft.com/office/drawing/2014/main" id="{83593EBB-6E96-9F77-F152-10FB54D5FE85}"/>
              </a:ext>
            </a:extLst>
          </p:cNvPr>
          <p:cNvSpPr/>
          <p:nvPr/>
        </p:nvSpPr>
        <p:spPr>
          <a:xfrm>
            <a:off x="1421923" y="2590800"/>
            <a:ext cx="5690982" cy="1107996"/>
          </a:xfrm>
          <a:prstGeom prst="rect">
            <a:avLst/>
          </a:prstGeom>
          <a:noFill/>
        </p:spPr>
        <p:txBody>
          <a:bodyPr wrap="none" lIns="91440" tIns="45720" rIns="91440" bIns="45720">
            <a:spAutoFit/>
          </a:bodyPr>
          <a:lstStyle/>
          <a:p>
            <a:pPr algn="ctr"/>
            <a:r>
              <a:rPr lang="en-US" sz="6600" b="1" cap="none" spc="0" dirty="0">
                <a:ln w="0"/>
                <a:solidFill>
                  <a:schemeClr val="tx1"/>
                </a:solidFill>
                <a:effectLst>
                  <a:glow rad="228600">
                    <a:schemeClr val="bg1">
                      <a:alpha val="40000"/>
                    </a:schemeClr>
                  </a:glow>
                  <a:outerShdw blurRad="38100" dist="19050" dir="2700000" algn="tl" rotWithShape="0">
                    <a:schemeClr val="dk1">
                      <a:alpha val="40000"/>
                    </a:schemeClr>
                  </a:outerShdw>
                </a:effectLst>
              </a:rPr>
              <a:t>Bible Stuff   901</a:t>
            </a:r>
          </a:p>
        </p:txBody>
      </p:sp>
    </p:spTree>
    <p:extLst>
      <p:ext uri="{BB962C8B-B14F-4D97-AF65-F5344CB8AC3E}">
        <p14:creationId xmlns:p14="http://schemas.microsoft.com/office/powerpoint/2010/main" val="3528459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7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84AE780-0554-F126-8146-09F57BE436F4}"/>
              </a:ext>
            </a:extLst>
          </p:cNvPr>
          <p:cNvPicPr>
            <a:picLocks noChangeAspect="1"/>
          </p:cNvPicPr>
          <p:nvPr/>
        </p:nvPicPr>
        <p:blipFill rotWithShape="1">
          <a:blip r:embed="rId3"/>
          <a:srcRect t="6302" r="1" b="16212"/>
          <a:stretch/>
        </p:blipFill>
        <p:spPr>
          <a:xfrm>
            <a:off x="2642616" y="10"/>
            <a:ext cx="6501384"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4AB87FA-970F-2BED-5C55-6769EBAD1FF4}"/>
              </a:ext>
            </a:extLst>
          </p:cNvPr>
          <p:cNvSpPr>
            <a:spLocks noGrp="1"/>
          </p:cNvSpPr>
          <p:nvPr>
            <p:ph type="title"/>
          </p:nvPr>
        </p:nvSpPr>
        <p:spPr>
          <a:xfrm>
            <a:off x="358485" y="1122363"/>
            <a:ext cx="3017520" cy="3204134"/>
          </a:xfrm>
        </p:spPr>
        <p:txBody>
          <a:bodyPr vert="horz" lIns="91440" tIns="45720" rIns="91440" bIns="45720" rtlCol="0" anchor="b">
            <a:normAutofit/>
          </a:bodyPr>
          <a:lstStyle/>
          <a:p>
            <a:pPr algn="l">
              <a:lnSpc>
                <a:spcPct val="90000"/>
              </a:lnSpc>
            </a:pPr>
            <a:r>
              <a:rPr lang="en-US" sz="4200">
                <a:solidFill>
                  <a:schemeClr val="bg1"/>
                </a:solidFill>
              </a:rPr>
              <a:t>Caspar Rene’ Gregory</a:t>
            </a:r>
            <a:br>
              <a:rPr lang="en-US" sz="4200">
                <a:solidFill>
                  <a:schemeClr val="bg1"/>
                </a:solidFill>
              </a:rPr>
            </a:br>
            <a:r>
              <a:rPr lang="en-US" sz="4200">
                <a:solidFill>
                  <a:schemeClr val="bg1"/>
                </a:solidFill>
              </a:rPr>
              <a:t>1846-1917</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5826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9AE87-231C-F998-457D-68579FF39DB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5C5C529-1BD6-C372-8794-C1CC4B33138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DAF7182-463B-47A9-0B53-90487A3C65BE}"/>
              </a:ext>
            </a:extLst>
          </p:cNvPr>
          <p:cNvPicPr>
            <a:picLocks noChangeAspect="1"/>
          </p:cNvPicPr>
          <p:nvPr/>
        </p:nvPicPr>
        <p:blipFill>
          <a:blip r:embed="rId3"/>
          <a:stretch>
            <a:fillRect/>
          </a:stretch>
        </p:blipFill>
        <p:spPr>
          <a:xfrm>
            <a:off x="-605725" y="-17423"/>
            <a:ext cx="10355449" cy="6892845"/>
          </a:xfrm>
          <a:prstGeom prst="rect">
            <a:avLst/>
          </a:prstGeom>
        </p:spPr>
      </p:pic>
    </p:spTree>
    <p:extLst>
      <p:ext uri="{BB962C8B-B14F-4D97-AF65-F5344CB8AC3E}">
        <p14:creationId xmlns:p14="http://schemas.microsoft.com/office/powerpoint/2010/main" val="3828990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522E2-50BE-D8B4-2B7B-D4F2DAA7A18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AB61207-4A63-E9E7-B112-AF10CE635C1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18675DF-44AC-F9B9-3B22-35CC1572F577}"/>
              </a:ext>
            </a:extLst>
          </p:cNvPr>
          <p:cNvPicPr>
            <a:picLocks noChangeAspect="1"/>
          </p:cNvPicPr>
          <p:nvPr/>
        </p:nvPicPr>
        <p:blipFill>
          <a:blip r:embed="rId3"/>
          <a:stretch>
            <a:fillRect/>
          </a:stretch>
        </p:blipFill>
        <p:spPr>
          <a:xfrm>
            <a:off x="0" y="-990600"/>
            <a:ext cx="9143999" cy="8268055"/>
          </a:xfrm>
          <a:prstGeom prst="rect">
            <a:avLst/>
          </a:prstGeom>
        </p:spPr>
      </p:pic>
    </p:spTree>
    <p:extLst>
      <p:ext uri="{BB962C8B-B14F-4D97-AF65-F5344CB8AC3E}">
        <p14:creationId xmlns:p14="http://schemas.microsoft.com/office/powerpoint/2010/main" val="3613889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D002F-B76B-E678-AC07-BF3A8FBF52EB}"/>
              </a:ext>
            </a:extLst>
          </p:cNvPr>
          <p:cNvSpPr>
            <a:spLocks noGrp="1"/>
          </p:cNvSpPr>
          <p:nvPr>
            <p:ph type="title"/>
          </p:nvPr>
        </p:nvSpPr>
        <p:spPr/>
        <p:txBody>
          <a:bodyPr/>
          <a:lstStyle/>
          <a:p>
            <a:endParaRPr lang="en-US" dirty="0"/>
          </a:p>
        </p:txBody>
      </p:sp>
      <p:pic>
        <p:nvPicPr>
          <p:cNvPr id="5" name="Picture 4">
            <a:extLst>
              <a:ext uri="{FF2B5EF4-FFF2-40B4-BE49-F238E27FC236}">
                <a16:creationId xmlns:a16="http://schemas.microsoft.com/office/drawing/2014/main" id="{6338BBB0-2D74-1569-D35B-4054BB069F64}"/>
              </a:ext>
            </a:extLst>
          </p:cNvPr>
          <p:cNvPicPr>
            <a:picLocks noChangeAspect="1"/>
          </p:cNvPicPr>
          <p:nvPr/>
        </p:nvPicPr>
        <p:blipFill>
          <a:blip r:embed="rId3"/>
          <a:stretch>
            <a:fillRect/>
          </a:stretch>
        </p:blipFill>
        <p:spPr>
          <a:xfrm>
            <a:off x="838200" y="0"/>
            <a:ext cx="774735" cy="1060735"/>
          </a:xfrm>
          <a:prstGeom prst="rect">
            <a:avLst/>
          </a:prstGeom>
        </p:spPr>
      </p:pic>
      <p:pic>
        <p:nvPicPr>
          <p:cNvPr id="7" name="Picture 6">
            <a:extLst>
              <a:ext uri="{FF2B5EF4-FFF2-40B4-BE49-F238E27FC236}">
                <a16:creationId xmlns:a16="http://schemas.microsoft.com/office/drawing/2014/main" id="{96A9F60B-EB3F-AC07-DB6D-785905AA63C9}"/>
              </a:ext>
            </a:extLst>
          </p:cNvPr>
          <p:cNvPicPr>
            <a:picLocks noChangeAspect="1"/>
          </p:cNvPicPr>
          <p:nvPr/>
        </p:nvPicPr>
        <p:blipFill>
          <a:blip r:embed="rId4"/>
          <a:stretch>
            <a:fillRect/>
          </a:stretch>
        </p:blipFill>
        <p:spPr>
          <a:xfrm>
            <a:off x="115824" y="-1414"/>
            <a:ext cx="754543" cy="1060735"/>
          </a:xfrm>
          <a:prstGeom prst="rect">
            <a:avLst/>
          </a:prstGeom>
        </p:spPr>
      </p:pic>
      <p:pic>
        <p:nvPicPr>
          <p:cNvPr id="8" name="Picture 7">
            <a:extLst>
              <a:ext uri="{FF2B5EF4-FFF2-40B4-BE49-F238E27FC236}">
                <a16:creationId xmlns:a16="http://schemas.microsoft.com/office/drawing/2014/main" id="{901A33F2-6828-397F-2DCB-CC05EAC44649}"/>
              </a:ext>
            </a:extLst>
          </p:cNvPr>
          <p:cNvPicPr>
            <a:picLocks noChangeAspect="1"/>
          </p:cNvPicPr>
          <p:nvPr/>
        </p:nvPicPr>
        <p:blipFill>
          <a:blip r:embed="rId5"/>
          <a:stretch>
            <a:fillRect/>
          </a:stretch>
        </p:blipFill>
        <p:spPr>
          <a:xfrm>
            <a:off x="2300000" y="-15090"/>
            <a:ext cx="846606" cy="1057350"/>
          </a:xfrm>
          <a:prstGeom prst="rect">
            <a:avLst/>
          </a:prstGeom>
        </p:spPr>
      </p:pic>
      <p:pic>
        <p:nvPicPr>
          <p:cNvPr id="9" name="Picture 8">
            <a:extLst>
              <a:ext uri="{FF2B5EF4-FFF2-40B4-BE49-F238E27FC236}">
                <a16:creationId xmlns:a16="http://schemas.microsoft.com/office/drawing/2014/main" id="{D1104260-7F92-AEB5-0FB2-3CAAFAA58E48}"/>
              </a:ext>
            </a:extLst>
          </p:cNvPr>
          <p:cNvPicPr>
            <a:picLocks noChangeAspect="1"/>
          </p:cNvPicPr>
          <p:nvPr/>
        </p:nvPicPr>
        <p:blipFill>
          <a:blip r:embed="rId6"/>
          <a:stretch>
            <a:fillRect/>
          </a:stretch>
        </p:blipFill>
        <p:spPr>
          <a:xfrm>
            <a:off x="1592743" y="-7545"/>
            <a:ext cx="723817" cy="1060735"/>
          </a:xfrm>
          <a:prstGeom prst="rect">
            <a:avLst/>
          </a:prstGeom>
        </p:spPr>
      </p:pic>
      <p:pic>
        <p:nvPicPr>
          <p:cNvPr id="10" name="Picture 9">
            <a:extLst>
              <a:ext uri="{FF2B5EF4-FFF2-40B4-BE49-F238E27FC236}">
                <a16:creationId xmlns:a16="http://schemas.microsoft.com/office/drawing/2014/main" id="{B96CADCF-8373-513C-12AC-0DE38CA8325C}"/>
              </a:ext>
            </a:extLst>
          </p:cNvPr>
          <p:cNvPicPr>
            <a:picLocks noChangeAspect="1"/>
          </p:cNvPicPr>
          <p:nvPr/>
        </p:nvPicPr>
        <p:blipFill>
          <a:blip r:embed="rId7"/>
          <a:stretch>
            <a:fillRect/>
          </a:stretch>
        </p:blipFill>
        <p:spPr>
          <a:xfrm>
            <a:off x="3930912" y="-5854"/>
            <a:ext cx="786323" cy="1038877"/>
          </a:xfrm>
          <a:prstGeom prst="rect">
            <a:avLst/>
          </a:prstGeom>
        </p:spPr>
      </p:pic>
      <p:pic>
        <p:nvPicPr>
          <p:cNvPr id="11" name="Picture 10">
            <a:extLst>
              <a:ext uri="{FF2B5EF4-FFF2-40B4-BE49-F238E27FC236}">
                <a16:creationId xmlns:a16="http://schemas.microsoft.com/office/drawing/2014/main" id="{13B57FE4-7E80-194D-BF66-12573E497F07}"/>
              </a:ext>
            </a:extLst>
          </p:cNvPr>
          <p:cNvPicPr>
            <a:picLocks noChangeAspect="1"/>
          </p:cNvPicPr>
          <p:nvPr/>
        </p:nvPicPr>
        <p:blipFill>
          <a:blip r:embed="rId8"/>
          <a:stretch>
            <a:fillRect/>
          </a:stretch>
        </p:blipFill>
        <p:spPr>
          <a:xfrm>
            <a:off x="3141187" y="-15090"/>
            <a:ext cx="802937" cy="1057350"/>
          </a:xfrm>
          <a:prstGeom prst="rect">
            <a:avLst/>
          </a:prstGeom>
        </p:spPr>
      </p:pic>
      <p:pic>
        <p:nvPicPr>
          <p:cNvPr id="12" name="Picture 11">
            <a:extLst>
              <a:ext uri="{FF2B5EF4-FFF2-40B4-BE49-F238E27FC236}">
                <a16:creationId xmlns:a16="http://schemas.microsoft.com/office/drawing/2014/main" id="{A94C6EA6-A65A-D38E-5F03-2031594AC7E9}"/>
              </a:ext>
            </a:extLst>
          </p:cNvPr>
          <p:cNvPicPr>
            <a:picLocks noChangeAspect="1"/>
          </p:cNvPicPr>
          <p:nvPr/>
        </p:nvPicPr>
        <p:blipFill>
          <a:blip r:embed="rId9"/>
          <a:stretch>
            <a:fillRect/>
          </a:stretch>
        </p:blipFill>
        <p:spPr>
          <a:xfrm>
            <a:off x="5406396" y="3384"/>
            <a:ext cx="757548" cy="1021728"/>
          </a:xfrm>
          <a:prstGeom prst="rect">
            <a:avLst/>
          </a:prstGeom>
        </p:spPr>
      </p:pic>
      <p:pic>
        <p:nvPicPr>
          <p:cNvPr id="13" name="Picture 12">
            <a:extLst>
              <a:ext uri="{FF2B5EF4-FFF2-40B4-BE49-F238E27FC236}">
                <a16:creationId xmlns:a16="http://schemas.microsoft.com/office/drawing/2014/main" id="{6F89F6AB-683F-0C9A-0DFC-5EBFE91E73A1}"/>
              </a:ext>
            </a:extLst>
          </p:cNvPr>
          <p:cNvPicPr>
            <a:picLocks noChangeAspect="1"/>
          </p:cNvPicPr>
          <p:nvPr/>
        </p:nvPicPr>
        <p:blipFill>
          <a:blip r:embed="rId10"/>
          <a:stretch>
            <a:fillRect/>
          </a:stretch>
        </p:blipFill>
        <p:spPr>
          <a:xfrm>
            <a:off x="4704023" y="-4527"/>
            <a:ext cx="705232" cy="1029639"/>
          </a:xfrm>
          <a:prstGeom prst="rect">
            <a:avLst/>
          </a:prstGeom>
        </p:spPr>
      </p:pic>
      <p:pic>
        <p:nvPicPr>
          <p:cNvPr id="14" name="Picture 13">
            <a:extLst>
              <a:ext uri="{FF2B5EF4-FFF2-40B4-BE49-F238E27FC236}">
                <a16:creationId xmlns:a16="http://schemas.microsoft.com/office/drawing/2014/main" id="{5868B247-38DE-F638-EB88-D06853BD9EA0}"/>
              </a:ext>
            </a:extLst>
          </p:cNvPr>
          <p:cNvPicPr>
            <a:picLocks noChangeAspect="1"/>
          </p:cNvPicPr>
          <p:nvPr/>
        </p:nvPicPr>
        <p:blipFill>
          <a:blip r:embed="rId11"/>
          <a:stretch>
            <a:fillRect/>
          </a:stretch>
        </p:blipFill>
        <p:spPr>
          <a:xfrm>
            <a:off x="6810024" y="-7545"/>
            <a:ext cx="789449" cy="1029639"/>
          </a:xfrm>
          <a:prstGeom prst="rect">
            <a:avLst/>
          </a:prstGeom>
        </p:spPr>
      </p:pic>
      <p:pic>
        <p:nvPicPr>
          <p:cNvPr id="15" name="Picture 14">
            <a:extLst>
              <a:ext uri="{FF2B5EF4-FFF2-40B4-BE49-F238E27FC236}">
                <a16:creationId xmlns:a16="http://schemas.microsoft.com/office/drawing/2014/main" id="{E660539F-6C19-6C42-CEAF-5639749AC2B9}"/>
              </a:ext>
            </a:extLst>
          </p:cNvPr>
          <p:cNvPicPr>
            <a:picLocks noChangeAspect="1"/>
          </p:cNvPicPr>
          <p:nvPr/>
        </p:nvPicPr>
        <p:blipFill>
          <a:blip r:embed="rId12"/>
          <a:stretch>
            <a:fillRect/>
          </a:stretch>
        </p:blipFill>
        <p:spPr>
          <a:xfrm>
            <a:off x="6103697" y="-7479"/>
            <a:ext cx="717771" cy="1049739"/>
          </a:xfrm>
          <a:prstGeom prst="rect">
            <a:avLst/>
          </a:prstGeom>
        </p:spPr>
      </p:pic>
      <p:pic>
        <p:nvPicPr>
          <p:cNvPr id="16" name="Picture 15">
            <a:extLst>
              <a:ext uri="{FF2B5EF4-FFF2-40B4-BE49-F238E27FC236}">
                <a16:creationId xmlns:a16="http://schemas.microsoft.com/office/drawing/2014/main" id="{BF53D676-56B7-6918-F658-9638A2EC4E5D}"/>
              </a:ext>
            </a:extLst>
          </p:cNvPr>
          <p:cNvPicPr>
            <a:picLocks noChangeAspect="1"/>
          </p:cNvPicPr>
          <p:nvPr/>
        </p:nvPicPr>
        <p:blipFill>
          <a:blip r:embed="rId13"/>
          <a:stretch>
            <a:fillRect/>
          </a:stretch>
        </p:blipFill>
        <p:spPr>
          <a:xfrm>
            <a:off x="8275155" y="-15090"/>
            <a:ext cx="808596" cy="1048113"/>
          </a:xfrm>
          <a:prstGeom prst="rect">
            <a:avLst/>
          </a:prstGeom>
        </p:spPr>
      </p:pic>
      <p:pic>
        <p:nvPicPr>
          <p:cNvPr id="17" name="Picture 16">
            <a:extLst>
              <a:ext uri="{FF2B5EF4-FFF2-40B4-BE49-F238E27FC236}">
                <a16:creationId xmlns:a16="http://schemas.microsoft.com/office/drawing/2014/main" id="{A97618B4-2B86-F097-A27D-CA0044024A76}"/>
              </a:ext>
            </a:extLst>
          </p:cNvPr>
          <p:cNvPicPr>
            <a:picLocks noChangeAspect="1"/>
          </p:cNvPicPr>
          <p:nvPr/>
        </p:nvPicPr>
        <p:blipFill>
          <a:blip r:embed="rId14"/>
          <a:stretch>
            <a:fillRect/>
          </a:stretch>
        </p:blipFill>
        <p:spPr>
          <a:xfrm>
            <a:off x="7583135" y="-5961"/>
            <a:ext cx="703686" cy="1028055"/>
          </a:xfrm>
          <a:prstGeom prst="rect">
            <a:avLst/>
          </a:prstGeom>
        </p:spPr>
      </p:pic>
      <p:pic>
        <p:nvPicPr>
          <p:cNvPr id="22" name="Picture 21">
            <a:extLst>
              <a:ext uri="{FF2B5EF4-FFF2-40B4-BE49-F238E27FC236}">
                <a16:creationId xmlns:a16="http://schemas.microsoft.com/office/drawing/2014/main" id="{573C7BD2-E06B-203B-5C2D-5BE03655126B}"/>
              </a:ext>
            </a:extLst>
          </p:cNvPr>
          <p:cNvPicPr>
            <a:picLocks noChangeAspect="1"/>
          </p:cNvPicPr>
          <p:nvPr/>
        </p:nvPicPr>
        <p:blipFill>
          <a:blip r:embed="rId15"/>
          <a:stretch>
            <a:fillRect/>
          </a:stretch>
        </p:blipFill>
        <p:spPr>
          <a:xfrm>
            <a:off x="900496" y="1042260"/>
            <a:ext cx="723818" cy="1063903"/>
          </a:xfrm>
          <a:prstGeom prst="rect">
            <a:avLst/>
          </a:prstGeom>
        </p:spPr>
      </p:pic>
      <p:pic>
        <p:nvPicPr>
          <p:cNvPr id="23" name="Picture 22">
            <a:extLst>
              <a:ext uri="{FF2B5EF4-FFF2-40B4-BE49-F238E27FC236}">
                <a16:creationId xmlns:a16="http://schemas.microsoft.com/office/drawing/2014/main" id="{AED53A47-BA3F-697B-5CD1-204222B7C041}"/>
              </a:ext>
            </a:extLst>
          </p:cNvPr>
          <p:cNvPicPr>
            <a:picLocks noChangeAspect="1"/>
          </p:cNvPicPr>
          <p:nvPr/>
        </p:nvPicPr>
        <p:blipFill>
          <a:blip r:embed="rId16"/>
          <a:stretch>
            <a:fillRect/>
          </a:stretch>
        </p:blipFill>
        <p:spPr>
          <a:xfrm>
            <a:off x="9676" y="1053190"/>
            <a:ext cx="918975" cy="1066375"/>
          </a:xfrm>
          <a:prstGeom prst="rect">
            <a:avLst/>
          </a:prstGeom>
        </p:spPr>
      </p:pic>
      <p:pic>
        <p:nvPicPr>
          <p:cNvPr id="24" name="Picture 23">
            <a:extLst>
              <a:ext uri="{FF2B5EF4-FFF2-40B4-BE49-F238E27FC236}">
                <a16:creationId xmlns:a16="http://schemas.microsoft.com/office/drawing/2014/main" id="{D77B28DC-A813-CF56-0E5B-3FA91FD2E7CE}"/>
              </a:ext>
            </a:extLst>
          </p:cNvPr>
          <p:cNvPicPr>
            <a:picLocks noChangeAspect="1"/>
          </p:cNvPicPr>
          <p:nvPr/>
        </p:nvPicPr>
        <p:blipFill>
          <a:blip r:embed="rId17"/>
          <a:stretch>
            <a:fillRect/>
          </a:stretch>
        </p:blipFill>
        <p:spPr>
          <a:xfrm>
            <a:off x="2313183" y="1041094"/>
            <a:ext cx="864037" cy="1066375"/>
          </a:xfrm>
          <a:prstGeom prst="rect">
            <a:avLst/>
          </a:prstGeom>
        </p:spPr>
      </p:pic>
      <p:pic>
        <p:nvPicPr>
          <p:cNvPr id="25" name="Picture 24">
            <a:extLst>
              <a:ext uri="{FF2B5EF4-FFF2-40B4-BE49-F238E27FC236}">
                <a16:creationId xmlns:a16="http://schemas.microsoft.com/office/drawing/2014/main" id="{5221C6CD-1927-2D83-5205-367613D732F1}"/>
              </a:ext>
            </a:extLst>
          </p:cNvPr>
          <p:cNvPicPr>
            <a:picLocks noChangeAspect="1"/>
          </p:cNvPicPr>
          <p:nvPr/>
        </p:nvPicPr>
        <p:blipFill>
          <a:blip r:embed="rId18"/>
          <a:stretch>
            <a:fillRect/>
          </a:stretch>
        </p:blipFill>
        <p:spPr>
          <a:xfrm>
            <a:off x="1611449" y="1053189"/>
            <a:ext cx="708482" cy="1066375"/>
          </a:xfrm>
          <a:prstGeom prst="rect">
            <a:avLst/>
          </a:prstGeom>
        </p:spPr>
      </p:pic>
      <p:pic>
        <p:nvPicPr>
          <p:cNvPr id="26" name="Picture 25">
            <a:extLst>
              <a:ext uri="{FF2B5EF4-FFF2-40B4-BE49-F238E27FC236}">
                <a16:creationId xmlns:a16="http://schemas.microsoft.com/office/drawing/2014/main" id="{AED063D7-7806-E6E2-719C-EB62BA94C673}"/>
              </a:ext>
            </a:extLst>
          </p:cNvPr>
          <p:cNvPicPr>
            <a:picLocks noChangeAspect="1"/>
          </p:cNvPicPr>
          <p:nvPr/>
        </p:nvPicPr>
        <p:blipFill>
          <a:blip r:embed="rId19"/>
          <a:stretch>
            <a:fillRect/>
          </a:stretch>
        </p:blipFill>
        <p:spPr>
          <a:xfrm>
            <a:off x="3892380" y="1024417"/>
            <a:ext cx="844060" cy="1071938"/>
          </a:xfrm>
          <a:prstGeom prst="rect">
            <a:avLst/>
          </a:prstGeom>
        </p:spPr>
      </p:pic>
      <p:pic>
        <p:nvPicPr>
          <p:cNvPr id="27" name="Picture 26">
            <a:extLst>
              <a:ext uri="{FF2B5EF4-FFF2-40B4-BE49-F238E27FC236}">
                <a16:creationId xmlns:a16="http://schemas.microsoft.com/office/drawing/2014/main" id="{781FA282-CC4B-2D02-6FF4-828D6F4C65D5}"/>
              </a:ext>
            </a:extLst>
          </p:cNvPr>
          <p:cNvPicPr>
            <a:picLocks noChangeAspect="1"/>
          </p:cNvPicPr>
          <p:nvPr/>
        </p:nvPicPr>
        <p:blipFill>
          <a:blip r:embed="rId20"/>
          <a:stretch>
            <a:fillRect/>
          </a:stretch>
        </p:blipFill>
        <p:spPr>
          <a:xfrm>
            <a:off x="3158723" y="1043219"/>
            <a:ext cx="733657" cy="1059127"/>
          </a:xfrm>
          <a:prstGeom prst="rect">
            <a:avLst/>
          </a:prstGeom>
        </p:spPr>
      </p:pic>
      <p:pic>
        <p:nvPicPr>
          <p:cNvPr id="28" name="Picture 27">
            <a:extLst>
              <a:ext uri="{FF2B5EF4-FFF2-40B4-BE49-F238E27FC236}">
                <a16:creationId xmlns:a16="http://schemas.microsoft.com/office/drawing/2014/main" id="{3F6320FF-81C7-2883-DC38-0E1F94DDDC01}"/>
              </a:ext>
            </a:extLst>
          </p:cNvPr>
          <p:cNvPicPr>
            <a:picLocks noChangeAspect="1"/>
          </p:cNvPicPr>
          <p:nvPr/>
        </p:nvPicPr>
        <p:blipFill>
          <a:blip r:embed="rId21"/>
          <a:stretch>
            <a:fillRect/>
          </a:stretch>
        </p:blipFill>
        <p:spPr>
          <a:xfrm>
            <a:off x="5418078" y="1022079"/>
            <a:ext cx="734078" cy="1089037"/>
          </a:xfrm>
          <a:prstGeom prst="rect">
            <a:avLst/>
          </a:prstGeom>
        </p:spPr>
      </p:pic>
      <p:pic>
        <p:nvPicPr>
          <p:cNvPr id="29" name="Picture 28">
            <a:extLst>
              <a:ext uri="{FF2B5EF4-FFF2-40B4-BE49-F238E27FC236}">
                <a16:creationId xmlns:a16="http://schemas.microsoft.com/office/drawing/2014/main" id="{A04B1484-FFD1-6AEA-BFE3-D292C8413603}"/>
              </a:ext>
            </a:extLst>
          </p:cNvPr>
          <p:cNvPicPr>
            <a:picLocks noChangeAspect="1"/>
          </p:cNvPicPr>
          <p:nvPr/>
        </p:nvPicPr>
        <p:blipFill>
          <a:blip r:embed="rId22"/>
          <a:stretch>
            <a:fillRect/>
          </a:stretch>
        </p:blipFill>
        <p:spPr>
          <a:xfrm>
            <a:off x="4736972" y="1026030"/>
            <a:ext cx="701228" cy="1066375"/>
          </a:xfrm>
          <a:prstGeom prst="rect">
            <a:avLst/>
          </a:prstGeom>
        </p:spPr>
      </p:pic>
      <p:pic>
        <p:nvPicPr>
          <p:cNvPr id="30" name="Picture 29">
            <a:extLst>
              <a:ext uri="{FF2B5EF4-FFF2-40B4-BE49-F238E27FC236}">
                <a16:creationId xmlns:a16="http://schemas.microsoft.com/office/drawing/2014/main" id="{F250F4A1-F152-66A9-8E7D-27F9AACDAE02}"/>
              </a:ext>
            </a:extLst>
          </p:cNvPr>
          <p:cNvPicPr>
            <a:picLocks noChangeAspect="1"/>
          </p:cNvPicPr>
          <p:nvPr/>
        </p:nvPicPr>
        <p:blipFill>
          <a:blip r:embed="rId23"/>
          <a:stretch>
            <a:fillRect/>
          </a:stretch>
        </p:blipFill>
        <p:spPr>
          <a:xfrm>
            <a:off x="6861384" y="1014889"/>
            <a:ext cx="834475" cy="1066375"/>
          </a:xfrm>
          <a:prstGeom prst="rect">
            <a:avLst/>
          </a:prstGeom>
        </p:spPr>
      </p:pic>
      <p:pic>
        <p:nvPicPr>
          <p:cNvPr id="31" name="Picture 30">
            <a:extLst>
              <a:ext uri="{FF2B5EF4-FFF2-40B4-BE49-F238E27FC236}">
                <a16:creationId xmlns:a16="http://schemas.microsoft.com/office/drawing/2014/main" id="{B0CF57F6-438D-0B79-9E54-F740CB03B8CF}"/>
              </a:ext>
            </a:extLst>
          </p:cNvPr>
          <p:cNvPicPr>
            <a:picLocks noChangeAspect="1"/>
          </p:cNvPicPr>
          <p:nvPr/>
        </p:nvPicPr>
        <p:blipFill>
          <a:blip r:embed="rId24"/>
          <a:stretch>
            <a:fillRect/>
          </a:stretch>
        </p:blipFill>
        <p:spPr>
          <a:xfrm>
            <a:off x="6147429" y="1035971"/>
            <a:ext cx="710917" cy="1066375"/>
          </a:xfrm>
          <a:prstGeom prst="rect">
            <a:avLst/>
          </a:prstGeom>
        </p:spPr>
      </p:pic>
      <p:pic>
        <p:nvPicPr>
          <p:cNvPr id="32" name="Picture 31">
            <a:extLst>
              <a:ext uri="{FF2B5EF4-FFF2-40B4-BE49-F238E27FC236}">
                <a16:creationId xmlns:a16="http://schemas.microsoft.com/office/drawing/2014/main" id="{67E13031-5EA7-811A-E0FC-D10A004D7BBE}"/>
              </a:ext>
            </a:extLst>
          </p:cNvPr>
          <p:cNvPicPr>
            <a:picLocks noChangeAspect="1"/>
          </p:cNvPicPr>
          <p:nvPr/>
        </p:nvPicPr>
        <p:blipFill>
          <a:blip r:embed="rId25"/>
          <a:stretch>
            <a:fillRect/>
          </a:stretch>
        </p:blipFill>
        <p:spPr>
          <a:xfrm>
            <a:off x="8328429" y="1025591"/>
            <a:ext cx="841334" cy="1044969"/>
          </a:xfrm>
          <a:prstGeom prst="rect">
            <a:avLst/>
          </a:prstGeom>
        </p:spPr>
      </p:pic>
      <p:pic>
        <p:nvPicPr>
          <p:cNvPr id="33" name="Picture 32">
            <a:extLst>
              <a:ext uri="{FF2B5EF4-FFF2-40B4-BE49-F238E27FC236}">
                <a16:creationId xmlns:a16="http://schemas.microsoft.com/office/drawing/2014/main" id="{5B887875-DFE7-F700-711C-348C97DD7C6D}"/>
              </a:ext>
            </a:extLst>
          </p:cNvPr>
          <p:cNvPicPr>
            <a:picLocks noChangeAspect="1"/>
          </p:cNvPicPr>
          <p:nvPr/>
        </p:nvPicPr>
        <p:blipFill>
          <a:blip r:embed="rId26"/>
          <a:stretch>
            <a:fillRect/>
          </a:stretch>
        </p:blipFill>
        <p:spPr>
          <a:xfrm>
            <a:off x="7604634" y="1011376"/>
            <a:ext cx="770648" cy="1059184"/>
          </a:xfrm>
          <a:prstGeom prst="rect">
            <a:avLst/>
          </a:prstGeom>
        </p:spPr>
      </p:pic>
      <p:pic>
        <p:nvPicPr>
          <p:cNvPr id="34" name="Picture 33">
            <a:extLst>
              <a:ext uri="{FF2B5EF4-FFF2-40B4-BE49-F238E27FC236}">
                <a16:creationId xmlns:a16="http://schemas.microsoft.com/office/drawing/2014/main" id="{8A63CF77-69E0-9A94-6478-F32BBF26CD13}"/>
              </a:ext>
            </a:extLst>
          </p:cNvPr>
          <p:cNvPicPr>
            <a:picLocks noChangeAspect="1"/>
          </p:cNvPicPr>
          <p:nvPr/>
        </p:nvPicPr>
        <p:blipFill>
          <a:blip r:embed="rId27"/>
          <a:stretch>
            <a:fillRect/>
          </a:stretch>
        </p:blipFill>
        <p:spPr>
          <a:xfrm>
            <a:off x="697197" y="2107794"/>
            <a:ext cx="843307" cy="1066375"/>
          </a:xfrm>
          <a:prstGeom prst="rect">
            <a:avLst/>
          </a:prstGeom>
        </p:spPr>
      </p:pic>
      <p:pic>
        <p:nvPicPr>
          <p:cNvPr id="35" name="Picture 34">
            <a:extLst>
              <a:ext uri="{FF2B5EF4-FFF2-40B4-BE49-F238E27FC236}">
                <a16:creationId xmlns:a16="http://schemas.microsoft.com/office/drawing/2014/main" id="{570DC5A5-2794-725B-ECB5-648FE39A5B62}"/>
              </a:ext>
            </a:extLst>
          </p:cNvPr>
          <p:cNvPicPr>
            <a:picLocks noChangeAspect="1"/>
          </p:cNvPicPr>
          <p:nvPr/>
        </p:nvPicPr>
        <p:blipFill>
          <a:blip r:embed="rId28"/>
          <a:stretch>
            <a:fillRect/>
          </a:stretch>
        </p:blipFill>
        <p:spPr>
          <a:xfrm>
            <a:off x="8095" y="2113925"/>
            <a:ext cx="695700" cy="1066375"/>
          </a:xfrm>
          <a:prstGeom prst="rect">
            <a:avLst/>
          </a:prstGeom>
        </p:spPr>
      </p:pic>
      <p:pic>
        <p:nvPicPr>
          <p:cNvPr id="36" name="Picture 35">
            <a:extLst>
              <a:ext uri="{FF2B5EF4-FFF2-40B4-BE49-F238E27FC236}">
                <a16:creationId xmlns:a16="http://schemas.microsoft.com/office/drawing/2014/main" id="{61CC0F69-C9B8-A435-D8F5-23303F2CDA60}"/>
              </a:ext>
            </a:extLst>
          </p:cNvPr>
          <p:cNvPicPr>
            <a:picLocks noChangeAspect="1"/>
          </p:cNvPicPr>
          <p:nvPr/>
        </p:nvPicPr>
        <p:blipFill>
          <a:blip r:embed="rId29"/>
          <a:stretch>
            <a:fillRect/>
          </a:stretch>
        </p:blipFill>
        <p:spPr>
          <a:xfrm>
            <a:off x="2206326" y="2101663"/>
            <a:ext cx="685229" cy="1066375"/>
          </a:xfrm>
          <a:prstGeom prst="rect">
            <a:avLst/>
          </a:prstGeom>
        </p:spPr>
      </p:pic>
      <p:pic>
        <p:nvPicPr>
          <p:cNvPr id="37" name="Picture 36">
            <a:extLst>
              <a:ext uri="{FF2B5EF4-FFF2-40B4-BE49-F238E27FC236}">
                <a16:creationId xmlns:a16="http://schemas.microsoft.com/office/drawing/2014/main" id="{BD9614D1-26AE-6B1D-CF25-3D73164A93BA}"/>
              </a:ext>
            </a:extLst>
          </p:cNvPr>
          <p:cNvPicPr>
            <a:picLocks noChangeAspect="1"/>
          </p:cNvPicPr>
          <p:nvPr/>
        </p:nvPicPr>
        <p:blipFill>
          <a:blip r:embed="rId30"/>
          <a:stretch>
            <a:fillRect/>
          </a:stretch>
        </p:blipFill>
        <p:spPr>
          <a:xfrm>
            <a:off x="1530531" y="2101663"/>
            <a:ext cx="675795" cy="1066375"/>
          </a:xfrm>
          <a:prstGeom prst="rect">
            <a:avLst/>
          </a:prstGeom>
        </p:spPr>
      </p:pic>
      <p:pic>
        <p:nvPicPr>
          <p:cNvPr id="38" name="Picture 37">
            <a:extLst>
              <a:ext uri="{FF2B5EF4-FFF2-40B4-BE49-F238E27FC236}">
                <a16:creationId xmlns:a16="http://schemas.microsoft.com/office/drawing/2014/main" id="{354EACDD-B403-9423-37A6-9CEC1C4B62FC}"/>
              </a:ext>
            </a:extLst>
          </p:cNvPr>
          <p:cNvPicPr>
            <a:picLocks noChangeAspect="1"/>
          </p:cNvPicPr>
          <p:nvPr/>
        </p:nvPicPr>
        <p:blipFill>
          <a:blip r:embed="rId31"/>
          <a:stretch>
            <a:fillRect/>
          </a:stretch>
        </p:blipFill>
        <p:spPr>
          <a:xfrm>
            <a:off x="3555346" y="2084949"/>
            <a:ext cx="843307" cy="1095352"/>
          </a:xfrm>
          <a:prstGeom prst="rect">
            <a:avLst/>
          </a:prstGeom>
        </p:spPr>
      </p:pic>
      <p:pic>
        <p:nvPicPr>
          <p:cNvPr id="39" name="Picture 38">
            <a:extLst>
              <a:ext uri="{FF2B5EF4-FFF2-40B4-BE49-F238E27FC236}">
                <a16:creationId xmlns:a16="http://schemas.microsoft.com/office/drawing/2014/main" id="{718D61C8-A332-F724-E8C4-1211F0E0A386}"/>
              </a:ext>
            </a:extLst>
          </p:cNvPr>
          <p:cNvPicPr>
            <a:picLocks noChangeAspect="1"/>
          </p:cNvPicPr>
          <p:nvPr/>
        </p:nvPicPr>
        <p:blipFill>
          <a:blip r:embed="rId32"/>
          <a:stretch>
            <a:fillRect/>
          </a:stretch>
        </p:blipFill>
        <p:spPr>
          <a:xfrm>
            <a:off x="2870118" y="2101663"/>
            <a:ext cx="710917" cy="1066375"/>
          </a:xfrm>
          <a:prstGeom prst="rect">
            <a:avLst/>
          </a:prstGeom>
        </p:spPr>
      </p:pic>
      <p:pic>
        <p:nvPicPr>
          <p:cNvPr id="40" name="Picture 39">
            <a:extLst>
              <a:ext uri="{FF2B5EF4-FFF2-40B4-BE49-F238E27FC236}">
                <a16:creationId xmlns:a16="http://schemas.microsoft.com/office/drawing/2014/main" id="{9A20FCCB-BA38-5786-E0EC-C990C9BA20E4}"/>
              </a:ext>
            </a:extLst>
          </p:cNvPr>
          <p:cNvPicPr>
            <a:picLocks noChangeAspect="1"/>
          </p:cNvPicPr>
          <p:nvPr/>
        </p:nvPicPr>
        <p:blipFill>
          <a:blip r:embed="rId33"/>
          <a:stretch>
            <a:fillRect/>
          </a:stretch>
        </p:blipFill>
        <p:spPr>
          <a:xfrm>
            <a:off x="5143964" y="2090317"/>
            <a:ext cx="925098" cy="1066119"/>
          </a:xfrm>
          <a:prstGeom prst="rect">
            <a:avLst/>
          </a:prstGeom>
        </p:spPr>
      </p:pic>
      <p:pic>
        <p:nvPicPr>
          <p:cNvPr id="41" name="Picture 40">
            <a:extLst>
              <a:ext uri="{FF2B5EF4-FFF2-40B4-BE49-F238E27FC236}">
                <a16:creationId xmlns:a16="http://schemas.microsoft.com/office/drawing/2014/main" id="{93EF38CA-4B9C-D5E3-B692-3F6A148DE991}"/>
              </a:ext>
            </a:extLst>
          </p:cNvPr>
          <p:cNvPicPr>
            <a:picLocks noChangeAspect="1"/>
          </p:cNvPicPr>
          <p:nvPr/>
        </p:nvPicPr>
        <p:blipFill>
          <a:blip r:embed="rId34"/>
          <a:stretch>
            <a:fillRect/>
          </a:stretch>
        </p:blipFill>
        <p:spPr>
          <a:xfrm>
            <a:off x="4348654" y="2070040"/>
            <a:ext cx="810335" cy="1097128"/>
          </a:xfrm>
          <a:prstGeom prst="rect">
            <a:avLst/>
          </a:prstGeom>
        </p:spPr>
      </p:pic>
      <p:pic>
        <p:nvPicPr>
          <p:cNvPr id="42" name="Picture 41">
            <a:extLst>
              <a:ext uri="{FF2B5EF4-FFF2-40B4-BE49-F238E27FC236}">
                <a16:creationId xmlns:a16="http://schemas.microsoft.com/office/drawing/2014/main" id="{70AD393E-F899-80F8-F9B6-60A6A8903F67}"/>
              </a:ext>
            </a:extLst>
          </p:cNvPr>
          <p:cNvPicPr>
            <a:picLocks noChangeAspect="1"/>
          </p:cNvPicPr>
          <p:nvPr/>
        </p:nvPicPr>
        <p:blipFill>
          <a:blip r:embed="rId35"/>
          <a:stretch>
            <a:fillRect/>
          </a:stretch>
        </p:blipFill>
        <p:spPr>
          <a:xfrm>
            <a:off x="6743932" y="2081264"/>
            <a:ext cx="847314" cy="1065976"/>
          </a:xfrm>
          <a:prstGeom prst="rect">
            <a:avLst/>
          </a:prstGeom>
        </p:spPr>
      </p:pic>
      <p:pic>
        <p:nvPicPr>
          <p:cNvPr id="43" name="Picture 42">
            <a:extLst>
              <a:ext uri="{FF2B5EF4-FFF2-40B4-BE49-F238E27FC236}">
                <a16:creationId xmlns:a16="http://schemas.microsoft.com/office/drawing/2014/main" id="{878922F1-EB33-E1C7-EEDF-5A9E234BEA98}"/>
              </a:ext>
            </a:extLst>
          </p:cNvPr>
          <p:cNvPicPr>
            <a:picLocks noChangeAspect="1"/>
          </p:cNvPicPr>
          <p:nvPr/>
        </p:nvPicPr>
        <p:blipFill>
          <a:blip r:embed="rId36"/>
          <a:stretch>
            <a:fillRect/>
          </a:stretch>
        </p:blipFill>
        <p:spPr>
          <a:xfrm>
            <a:off x="6047677" y="2087146"/>
            <a:ext cx="709094" cy="1066375"/>
          </a:xfrm>
          <a:prstGeom prst="rect">
            <a:avLst/>
          </a:prstGeom>
        </p:spPr>
      </p:pic>
      <p:pic>
        <p:nvPicPr>
          <p:cNvPr id="44" name="Picture 43">
            <a:extLst>
              <a:ext uri="{FF2B5EF4-FFF2-40B4-BE49-F238E27FC236}">
                <a16:creationId xmlns:a16="http://schemas.microsoft.com/office/drawing/2014/main" id="{27D4DB18-9A03-50A0-D399-31247B67BD01}"/>
              </a:ext>
            </a:extLst>
          </p:cNvPr>
          <p:cNvPicPr>
            <a:picLocks noChangeAspect="1"/>
          </p:cNvPicPr>
          <p:nvPr/>
        </p:nvPicPr>
        <p:blipFill>
          <a:blip r:embed="rId37"/>
          <a:stretch>
            <a:fillRect/>
          </a:stretch>
        </p:blipFill>
        <p:spPr>
          <a:xfrm>
            <a:off x="8297403" y="2070040"/>
            <a:ext cx="858331" cy="1066022"/>
          </a:xfrm>
          <a:prstGeom prst="rect">
            <a:avLst/>
          </a:prstGeom>
        </p:spPr>
      </p:pic>
      <p:pic>
        <p:nvPicPr>
          <p:cNvPr id="45" name="Picture 44">
            <a:extLst>
              <a:ext uri="{FF2B5EF4-FFF2-40B4-BE49-F238E27FC236}">
                <a16:creationId xmlns:a16="http://schemas.microsoft.com/office/drawing/2014/main" id="{547F6F54-FA77-6913-ABC2-A803859A2429}"/>
              </a:ext>
            </a:extLst>
          </p:cNvPr>
          <p:cNvPicPr>
            <a:picLocks noChangeAspect="1"/>
          </p:cNvPicPr>
          <p:nvPr/>
        </p:nvPicPr>
        <p:blipFill>
          <a:blip r:embed="rId38"/>
          <a:stretch>
            <a:fillRect/>
          </a:stretch>
        </p:blipFill>
        <p:spPr>
          <a:xfrm>
            <a:off x="7586631" y="2069686"/>
            <a:ext cx="702425" cy="1066376"/>
          </a:xfrm>
          <a:prstGeom prst="rect">
            <a:avLst/>
          </a:prstGeom>
        </p:spPr>
      </p:pic>
      <p:pic>
        <p:nvPicPr>
          <p:cNvPr id="46" name="Picture 45">
            <a:extLst>
              <a:ext uri="{FF2B5EF4-FFF2-40B4-BE49-F238E27FC236}">
                <a16:creationId xmlns:a16="http://schemas.microsoft.com/office/drawing/2014/main" id="{9D115673-C0C0-798D-9918-7D2D9332CA4E}"/>
              </a:ext>
            </a:extLst>
          </p:cNvPr>
          <p:cNvPicPr>
            <a:picLocks noChangeAspect="1"/>
          </p:cNvPicPr>
          <p:nvPr/>
        </p:nvPicPr>
        <p:blipFill>
          <a:blip r:embed="rId39"/>
          <a:stretch>
            <a:fillRect/>
          </a:stretch>
        </p:blipFill>
        <p:spPr>
          <a:xfrm>
            <a:off x="715251" y="3205967"/>
            <a:ext cx="795088" cy="1063798"/>
          </a:xfrm>
          <a:prstGeom prst="rect">
            <a:avLst/>
          </a:prstGeom>
        </p:spPr>
      </p:pic>
      <p:pic>
        <p:nvPicPr>
          <p:cNvPr id="47" name="Picture 46">
            <a:extLst>
              <a:ext uri="{FF2B5EF4-FFF2-40B4-BE49-F238E27FC236}">
                <a16:creationId xmlns:a16="http://schemas.microsoft.com/office/drawing/2014/main" id="{04391742-EF17-6CD7-3430-CBBE12F0D91C}"/>
              </a:ext>
            </a:extLst>
          </p:cNvPr>
          <p:cNvPicPr>
            <a:picLocks noChangeAspect="1"/>
          </p:cNvPicPr>
          <p:nvPr/>
        </p:nvPicPr>
        <p:blipFill>
          <a:blip r:embed="rId40"/>
          <a:stretch>
            <a:fillRect/>
          </a:stretch>
        </p:blipFill>
        <p:spPr>
          <a:xfrm>
            <a:off x="9775" y="3212098"/>
            <a:ext cx="705476" cy="1066375"/>
          </a:xfrm>
          <a:prstGeom prst="rect">
            <a:avLst/>
          </a:prstGeom>
        </p:spPr>
      </p:pic>
      <p:pic>
        <p:nvPicPr>
          <p:cNvPr id="48" name="Picture 47">
            <a:extLst>
              <a:ext uri="{FF2B5EF4-FFF2-40B4-BE49-F238E27FC236}">
                <a16:creationId xmlns:a16="http://schemas.microsoft.com/office/drawing/2014/main" id="{8BB140CA-91DC-9CF6-B828-D358AE90E593}"/>
              </a:ext>
            </a:extLst>
          </p:cNvPr>
          <p:cNvPicPr>
            <a:picLocks noChangeAspect="1"/>
          </p:cNvPicPr>
          <p:nvPr/>
        </p:nvPicPr>
        <p:blipFill>
          <a:blip r:embed="rId41"/>
          <a:stretch>
            <a:fillRect/>
          </a:stretch>
        </p:blipFill>
        <p:spPr>
          <a:xfrm>
            <a:off x="2239179" y="3191371"/>
            <a:ext cx="893893" cy="1065223"/>
          </a:xfrm>
          <a:prstGeom prst="rect">
            <a:avLst/>
          </a:prstGeom>
        </p:spPr>
      </p:pic>
      <p:pic>
        <p:nvPicPr>
          <p:cNvPr id="49" name="Picture 48">
            <a:extLst>
              <a:ext uri="{FF2B5EF4-FFF2-40B4-BE49-F238E27FC236}">
                <a16:creationId xmlns:a16="http://schemas.microsoft.com/office/drawing/2014/main" id="{951E9637-0AE5-622C-E509-661482039AE5}"/>
              </a:ext>
            </a:extLst>
          </p:cNvPr>
          <p:cNvPicPr>
            <a:picLocks noChangeAspect="1"/>
          </p:cNvPicPr>
          <p:nvPr/>
        </p:nvPicPr>
        <p:blipFill>
          <a:blip r:embed="rId42"/>
          <a:stretch>
            <a:fillRect/>
          </a:stretch>
        </p:blipFill>
        <p:spPr>
          <a:xfrm>
            <a:off x="1487051" y="3190219"/>
            <a:ext cx="762754" cy="1066375"/>
          </a:xfrm>
          <a:prstGeom prst="rect">
            <a:avLst/>
          </a:prstGeom>
        </p:spPr>
      </p:pic>
      <p:pic>
        <p:nvPicPr>
          <p:cNvPr id="50" name="Picture 49">
            <a:extLst>
              <a:ext uri="{FF2B5EF4-FFF2-40B4-BE49-F238E27FC236}">
                <a16:creationId xmlns:a16="http://schemas.microsoft.com/office/drawing/2014/main" id="{0F87DE88-7B6B-42F4-A250-591DFC1D9E83}"/>
              </a:ext>
            </a:extLst>
          </p:cNvPr>
          <p:cNvPicPr>
            <a:picLocks noChangeAspect="1"/>
          </p:cNvPicPr>
          <p:nvPr/>
        </p:nvPicPr>
        <p:blipFill>
          <a:blip r:embed="rId43"/>
          <a:stretch>
            <a:fillRect/>
          </a:stretch>
        </p:blipFill>
        <p:spPr>
          <a:xfrm>
            <a:off x="3782174" y="3199055"/>
            <a:ext cx="883411" cy="1035916"/>
          </a:xfrm>
          <a:prstGeom prst="rect">
            <a:avLst/>
          </a:prstGeom>
        </p:spPr>
      </p:pic>
      <p:pic>
        <p:nvPicPr>
          <p:cNvPr id="51" name="Picture 50">
            <a:extLst>
              <a:ext uri="{FF2B5EF4-FFF2-40B4-BE49-F238E27FC236}">
                <a16:creationId xmlns:a16="http://schemas.microsoft.com/office/drawing/2014/main" id="{B4ADDE4D-A43A-2B70-F2D0-1B454D08C573}"/>
              </a:ext>
            </a:extLst>
          </p:cNvPr>
          <p:cNvPicPr>
            <a:picLocks noChangeAspect="1"/>
          </p:cNvPicPr>
          <p:nvPr/>
        </p:nvPicPr>
        <p:blipFill>
          <a:blip r:embed="rId44"/>
          <a:stretch>
            <a:fillRect/>
          </a:stretch>
        </p:blipFill>
        <p:spPr>
          <a:xfrm>
            <a:off x="3025690" y="3180300"/>
            <a:ext cx="783267" cy="1066375"/>
          </a:xfrm>
          <a:prstGeom prst="rect">
            <a:avLst/>
          </a:prstGeom>
        </p:spPr>
      </p:pic>
      <p:pic>
        <p:nvPicPr>
          <p:cNvPr id="52" name="Picture 51">
            <a:extLst>
              <a:ext uri="{FF2B5EF4-FFF2-40B4-BE49-F238E27FC236}">
                <a16:creationId xmlns:a16="http://schemas.microsoft.com/office/drawing/2014/main" id="{C668F48B-A2DF-18CD-5A32-D26875B9F7D3}"/>
              </a:ext>
            </a:extLst>
          </p:cNvPr>
          <p:cNvPicPr>
            <a:picLocks noChangeAspect="1"/>
          </p:cNvPicPr>
          <p:nvPr/>
        </p:nvPicPr>
        <p:blipFill>
          <a:blip r:embed="rId45"/>
          <a:stretch>
            <a:fillRect/>
          </a:stretch>
        </p:blipFill>
        <p:spPr>
          <a:xfrm>
            <a:off x="5329256" y="3204307"/>
            <a:ext cx="867005" cy="1038197"/>
          </a:xfrm>
          <a:prstGeom prst="rect">
            <a:avLst/>
          </a:prstGeom>
        </p:spPr>
      </p:pic>
      <p:pic>
        <p:nvPicPr>
          <p:cNvPr id="53" name="Picture 52">
            <a:extLst>
              <a:ext uri="{FF2B5EF4-FFF2-40B4-BE49-F238E27FC236}">
                <a16:creationId xmlns:a16="http://schemas.microsoft.com/office/drawing/2014/main" id="{CDE0A985-7636-BC58-FB2B-4B5B398528BA}"/>
              </a:ext>
            </a:extLst>
          </p:cNvPr>
          <p:cNvPicPr>
            <a:picLocks noChangeAspect="1"/>
          </p:cNvPicPr>
          <p:nvPr/>
        </p:nvPicPr>
        <p:blipFill>
          <a:blip r:embed="rId46"/>
          <a:stretch>
            <a:fillRect/>
          </a:stretch>
        </p:blipFill>
        <p:spPr>
          <a:xfrm>
            <a:off x="4528221" y="3172800"/>
            <a:ext cx="772737" cy="1057530"/>
          </a:xfrm>
          <a:prstGeom prst="rect">
            <a:avLst/>
          </a:prstGeom>
        </p:spPr>
      </p:pic>
      <p:pic>
        <p:nvPicPr>
          <p:cNvPr id="54" name="Picture 53">
            <a:extLst>
              <a:ext uri="{FF2B5EF4-FFF2-40B4-BE49-F238E27FC236}">
                <a16:creationId xmlns:a16="http://schemas.microsoft.com/office/drawing/2014/main" id="{1BD733E3-2D0B-758A-8A8B-C12A756B6833}"/>
              </a:ext>
            </a:extLst>
          </p:cNvPr>
          <p:cNvPicPr>
            <a:picLocks noChangeAspect="1"/>
          </p:cNvPicPr>
          <p:nvPr/>
        </p:nvPicPr>
        <p:blipFill>
          <a:blip r:embed="rId47"/>
          <a:stretch>
            <a:fillRect/>
          </a:stretch>
        </p:blipFill>
        <p:spPr>
          <a:xfrm>
            <a:off x="6810024" y="3155909"/>
            <a:ext cx="899467" cy="1072149"/>
          </a:xfrm>
          <a:prstGeom prst="rect">
            <a:avLst/>
          </a:prstGeom>
        </p:spPr>
      </p:pic>
      <p:pic>
        <p:nvPicPr>
          <p:cNvPr id="55" name="Picture 54">
            <a:extLst>
              <a:ext uri="{FF2B5EF4-FFF2-40B4-BE49-F238E27FC236}">
                <a16:creationId xmlns:a16="http://schemas.microsoft.com/office/drawing/2014/main" id="{23A50579-1D67-7546-C77C-674CAC470FFE}"/>
              </a:ext>
            </a:extLst>
          </p:cNvPr>
          <p:cNvPicPr>
            <a:picLocks noChangeAspect="1"/>
          </p:cNvPicPr>
          <p:nvPr/>
        </p:nvPicPr>
        <p:blipFill>
          <a:blip r:embed="rId48"/>
          <a:stretch>
            <a:fillRect/>
          </a:stretch>
        </p:blipFill>
        <p:spPr>
          <a:xfrm>
            <a:off x="6075175" y="3161683"/>
            <a:ext cx="725135" cy="1066375"/>
          </a:xfrm>
          <a:prstGeom prst="rect">
            <a:avLst/>
          </a:prstGeom>
        </p:spPr>
      </p:pic>
      <p:pic>
        <p:nvPicPr>
          <p:cNvPr id="56" name="Picture 55">
            <a:extLst>
              <a:ext uri="{FF2B5EF4-FFF2-40B4-BE49-F238E27FC236}">
                <a16:creationId xmlns:a16="http://schemas.microsoft.com/office/drawing/2014/main" id="{D318EF6D-8669-6A9E-6DF4-85077DEB1587}"/>
              </a:ext>
            </a:extLst>
          </p:cNvPr>
          <p:cNvPicPr>
            <a:picLocks noChangeAspect="1"/>
          </p:cNvPicPr>
          <p:nvPr/>
        </p:nvPicPr>
        <p:blipFill>
          <a:blip r:embed="rId49"/>
          <a:stretch>
            <a:fillRect/>
          </a:stretch>
        </p:blipFill>
        <p:spPr>
          <a:xfrm>
            <a:off x="8355917" y="3155909"/>
            <a:ext cx="885932" cy="1057581"/>
          </a:xfrm>
          <a:prstGeom prst="rect">
            <a:avLst/>
          </a:prstGeom>
        </p:spPr>
      </p:pic>
      <p:pic>
        <p:nvPicPr>
          <p:cNvPr id="57" name="Picture 56">
            <a:extLst>
              <a:ext uri="{FF2B5EF4-FFF2-40B4-BE49-F238E27FC236}">
                <a16:creationId xmlns:a16="http://schemas.microsoft.com/office/drawing/2014/main" id="{EE8AF2AB-C80F-37E2-C88B-CCA22CFDE3D8}"/>
              </a:ext>
            </a:extLst>
          </p:cNvPr>
          <p:cNvPicPr>
            <a:picLocks noChangeAspect="1"/>
          </p:cNvPicPr>
          <p:nvPr/>
        </p:nvPicPr>
        <p:blipFill>
          <a:blip r:embed="rId50"/>
          <a:stretch>
            <a:fillRect/>
          </a:stretch>
        </p:blipFill>
        <p:spPr>
          <a:xfrm>
            <a:off x="7623999" y="3172175"/>
            <a:ext cx="731918" cy="1039615"/>
          </a:xfrm>
          <a:prstGeom prst="rect">
            <a:avLst/>
          </a:prstGeom>
        </p:spPr>
      </p:pic>
      <p:pic>
        <p:nvPicPr>
          <p:cNvPr id="58" name="Picture 57">
            <a:extLst>
              <a:ext uri="{FF2B5EF4-FFF2-40B4-BE49-F238E27FC236}">
                <a16:creationId xmlns:a16="http://schemas.microsoft.com/office/drawing/2014/main" id="{F0F1BE99-553D-C175-B951-B2A66EEC1C2F}"/>
              </a:ext>
            </a:extLst>
          </p:cNvPr>
          <p:cNvPicPr>
            <a:picLocks noChangeAspect="1"/>
          </p:cNvPicPr>
          <p:nvPr/>
        </p:nvPicPr>
        <p:blipFill>
          <a:blip r:embed="rId51"/>
          <a:stretch>
            <a:fillRect/>
          </a:stretch>
        </p:blipFill>
        <p:spPr>
          <a:xfrm>
            <a:off x="743199" y="4249084"/>
            <a:ext cx="761152" cy="1066376"/>
          </a:xfrm>
          <a:prstGeom prst="rect">
            <a:avLst/>
          </a:prstGeom>
        </p:spPr>
      </p:pic>
      <p:pic>
        <p:nvPicPr>
          <p:cNvPr id="59" name="Picture 58">
            <a:extLst>
              <a:ext uri="{FF2B5EF4-FFF2-40B4-BE49-F238E27FC236}">
                <a16:creationId xmlns:a16="http://schemas.microsoft.com/office/drawing/2014/main" id="{B06768AC-73A6-85F5-F0DD-EEDECEAF41A2}"/>
              </a:ext>
            </a:extLst>
          </p:cNvPr>
          <p:cNvPicPr>
            <a:picLocks noChangeAspect="1"/>
          </p:cNvPicPr>
          <p:nvPr/>
        </p:nvPicPr>
        <p:blipFill>
          <a:blip r:embed="rId52"/>
          <a:stretch>
            <a:fillRect/>
          </a:stretch>
        </p:blipFill>
        <p:spPr>
          <a:xfrm>
            <a:off x="19125" y="4249084"/>
            <a:ext cx="728690" cy="1066376"/>
          </a:xfrm>
          <a:prstGeom prst="rect">
            <a:avLst/>
          </a:prstGeom>
        </p:spPr>
      </p:pic>
      <p:pic>
        <p:nvPicPr>
          <p:cNvPr id="60" name="Picture 59">
            <a:extLst>
              <a:ext uri="{FF2B5EF4-FFF2-40B4-BE49-F238E27FC236}">
                <a16:creationId xmlns:a16="http://schemas.microsoft.com/office/drawing/2014/main" id="{B84CAE0D-D7AC-DDD7-11CA-0B00B1696643}"/>
              </a:ext>
            </a:extLst>
          </p:cNvPr>
          <p:cNvPicPr>
            <a:picLocks noChangeAspect="1"/>
          </p:cNvPicPr>
          <p:nvPr/>
        </p:nvPicPr>
        <p:blipFill>
          <a:blip r:embed="rId53"/>
          <a:stretch>
            <a:fillRect/>
          </a:stretch>
        </p:blipFill>
        <p:spPr>
          <a:xfrm>
            <a:off x="2232657" y="4256594"/>
            <a:ext cx="736926" cy="1061905"/>
          </a:xfrm>
          <a:prstGeom prst="rect">
            <a:avLst/>
          </a:prstGeom>
        </p:spPr>
      </p:pic>
      <p:pic>
        <p:nvPicPr>
          <p:cNvPr id="61" name="Picture 60">
            <a:extLst>
              <a:ext uri="{FF2B5EF4-FFF2-40B4-BE49-F238E27FC236}">
                <a16:creationId xmlns:a16="http://schemas.microsoft.com/office/drawing/2014/main" id="{A3441F55-D9C0-FC6C-8356-F5E07521EDE3}"/>
              </a:ext>
            </a:extLst>
          </p:cNvPr>
          <p:cNvPicPr>
            <a:picLocks noChangeAspect="1"/>
          </p:cNvPicPr>
          <p:nvPr/>
        </p:nvPicPr>
        <p:blipFill>
          <a:blip r:embed="rId54"/>
          <a:stretch>
            <a:fillRect/>
          </a:stretch>
        </p:blipFill>
        <p:spPr>
          <a:xfrm>
            <a:off x="1513325" y="4249084"/>
            <a:ext cx="747948" cy="1071436"/>
          </a:xfrm>
          <a:prstGeom prst="rect">
            <a:avLst/>
          </a:prstGeom>
        </p:spPr>
      </p:pic>
      <p:pic>
        <p:nvPicPr>
          <p:cNvPr id="62" name="Picture 61">
            <a:extLst>
              <a:ext uri="{FF2B5EF4-FFF2-40B4-BE49-F238E27FC236}">
                <a16:creationId xmlns:a16="http://schemas.microsoft.com/office/drawing/2014/main" id="{CFFBE58D-245D-6208-64E3-4182B3FA6FF4}"/>
              </a:ext>
            </a:extLst>
          </p:cNvPr>
          <p:cNvPicPr>
            <a:picLocks noChangeAspect="1"/>
          </p:cNvPicPr>
          <p:nvPr/>
        </p:nvPicPr>
        <p:blipFill>
          <a:blip r:embed="rId55"/>
          <a:stretch>
            <a:fillRect/>
          </a:stretch>
        </p:blipFill>
        <p:spPr>
          <a:xfrm>
            <a:off x="3734965" y="4272930"/>
            <a:ext cx="870745" cy="1060864"/>
          </a:xfrm>
          <a:prstGeom prst="rect">
            <a:avLst/>
          </a:prstGeom>
        </p:spPr>
      </p:pic>
      <p:pic>
        <p:nvPicPr>
          <p:cNvPr id="63" name="Picture 62">
            <a:extLst>
              <a:ext uri="{FF2B5EF4-FFF2-40B4-BE49-F238E27FC236}">
                <a16:creationId xmlns:a16="http://schemas.microsoft.com/office/drawing/2014/main" id="{D84D8FFF-6529-8442-84AC-0366AF51348E}"/>
              </a:ext>
            </a:extLst>
          </p:cNvPr>
          <p:cNvPicPr>
            <a:picLocks noChangeAspect="1"/>
          </p:cNvPicPr>
          <p:nvPr/>
        </p:nvPicPr>
        <p:blipFill>
          <a:blip r:embed="rId56"/>
          <a:stretch>
            <a:fillRect/>
          </a:stretch>
        </p:blipFill>
        <p:spPr>
          <a:xfrm>
            <a:off x="2942498" y="4264104"/>
            <a:ext cx="769367" cy="1061916"/>
          </a:xfrm>
          <a:prstGeom prst="rect">
            <a:avLst/>
          </a:prstGeom>
        </p:spPr>
      </p:pic>
      <p:pic>
        <p:nvPicPr>
          <p:cNvPr id="64" name="Picture 63">
            <a:extLst>
              <a:ext uri="{FF2B5EF4-FFF2-40B4-BE49-F238E27FC236}">
                <a16:creationId xmlns:a16="http://schemas.microsoft.com/office/drawing/2014/main" id="{57D41380-0E07-764B-02DF-82C357DBBA04}"/>
              </a:ext>
            </a:extLst>
          </p:cNvPr>
          <p:cNvPicPr>
            <a:picLocks noChangeAspect="1"/>
          </p:cNvPicPr>
          <p:nvPr/>
        </p:nvPicPr>
        <p:blipFill>
          <a:blip r:embed="rId57"/>
          <a:stretch>
            <a:fillRect/>
          </a:stretch>
        </p:blipFill>
        <p:spPr>
          <a:xfrm>
            <a:off x="5280089" y="4249084"/>
            <a:ext cx="893478" cy="1061842"/>
          </a:xfrm>
          <a:prstGeom prst="rect">
            <a:avLst/>
          </a:prstGeom>
        </p:spPr>
      </p:pic>
      <p:pic>
        <p:nvPicPr>
          <p:cNvPr id="65" name="Picture 64">
            <a:extLst>
              <a:ext uri="{FF2B5EF4-FFF2-40B4-BE49-F238E27FC236}">
                <a16:creationId xmlns:a16="http://schemas.microsoft.com/office/drawing/2014/main" id="{D6911DA8-1115-405E-8474-8B71B29C3B62}"/>
              </a:ext>
            </a:extLst>
          </p:cNvPr>
          <p:cNvPicPr>
            <a:picLocks noChangeAspect="1"/>
          </p:cNvPicPr>
          <p:nvPr/>
        </p:nvPicPr>
        <p:blipFill>
          <a:blip r:embed="rId58"/>
          <a:stretch>
            <a:fillRect/>
          </a:stretch>
        </p:blipFill>
        <p:spPr>
          <a:xfrm>
            <a:off x="4520469" y="4249084"/>
            <a:ext cx="736655" cy="1029476"/>
          </a:xfrm>
          <a:prstGeom prst="rect">
            <a:avLst/>
          </a:prstGeom>
        </p:spPr>
      </p:pic>
      <p:pic>
        <p:nvPicPr>
          <p:cNvPr id="66" name="Picture 65">
            <a:extLst>
              <a:ext uri="{FF2B5EF4-FFF2-40B4-BE49-F238E27FC236}">
                <a16:creationId xmlns:a16="http://schemas.microsoft.com/office/drawing/2014/main" id="{D9095E47-3D31-A659-7DB0-CF24A0976056}"/>
              </a:ext>
            </a:extLst>
          </p:cNvPr>
          <p:cNvPicPr>
            <a:picLocks noChangeAspect="1"/>
          </p:cNvPicPr>
          <p:nvPr/>
        </p:nvPicPr>
        <p:blipFill>
          <a:blip r:embed="rId59"/>
          <a:stretch>
            <a:fillRect/>
          </a:stretch>
        </p:blipFill>
        <p:spPr>
          <a:xfrm>
            <a:off x="6834530" y="4223653"/>
            <a:ext cx="914517" cy="1071516"/>
          </a:xfrm>
          <a:prstGeom prst="rect">
            <a:avLst/>
          </a:prstGeom>
        </p:spPr>
      </p:pic>
      <p:pic>
        <p:nvPicPr>
          <p:cNvPr id="67" name="Picture 66">
            <a:extLst>
              <a:ext uri="{FF2B5EF4-FFF2-40B4-BE49-F238E27FC236}">
                <a16:creationId xmlns:a16="http://schemas.microsoft.com/office/drawing/2014/main" id="{38A0BBCE-C696-9B55-8495-A96A12732E1B}"/>
              </a:ext>
            </a:extLst>
          </p:cNvPr>
          <p:cNvPicPr>
            <a:picLocks noChangeAspect="1"/>
          </p:cNvPicPr>
          <p:nvPr/>
        </p:nvPicPr>
        <p:blipFill>
          <a:blip r:embed="rId60"/>
          <a:stretch>
            <a:fillRect/>
          </a:stretch>
        </p:blipFill>
        <p:spPr>
          <a:xfrm>
            <a:off x="6065044" y="4228058"/>
            <a:ext cx="770608" cy="1071567"/>
          </a:xfrm>
          <a:prstGeom prst="rect">
            <a:avLst/>
          </a:prstGeom>
        </p:spPr>
      </p:pic>
      <p:pic>
        <p:nvPicPr>
          <p:cNvPr id="68" name="Picture 67">
            <a:extLst>
              <a:ext uri="{FF2B5EF4-FFF2-40B4-BE49-F238E27FC236}">
                <a16:creationId xmlns:a16="http://schemas.microsoft.com/office/drawing/2014/main" id="{5988E6EF-F6B6-0532-E258-097BA626326D}"/>
              </a:ext>
            </a:extLst>
          </p:cNvPr>
          <p:cNvPicPr>
            <a:picLocks noChangeAspect="1"/>
          </p:cNvPicPr>
          <p:nvPr/>
        </p:nvPicPr>
        <p:blipFill>
          <a:blip r:embed="rId61"/>
          <a:stretch>
            <a:fillRect/>
          </a:stretch>
        </p:blipFill>
        <p:spPr>
          <a:xfrm>
            <a:off x="8392158" y="4267356"/>
            <a:ext cx="820845" cy="1061945"/>
          </a:xfrm>
          <a:prstGeom prst="rect">
            <a:avLst/>
          </a:prstGeom>
        </p:spPr>
      </p:pic>
      <p:pic>
        <p:nvPicPr>
          <p:cNvPr id="69" name="Picture 68">
            <a:extLst>
              <a:ext uri="{FF2B5EF4-FFF2-40B4-BE49-F238E27FC236}">
                <a16:creationId xmlns:a16="http://schemas.microsoft.com/office/drawing/2014/main" id="{8D3CFA71-B5D8-E722-2BCC-93ECBF111F7E}"/>
              </a:ext>
            </a:extLst>
          </p:cNvPr>
          <p:cNvPicPr>
            <a:picLocks noChangeAspect="1"/>
          </p:cNvPicPr>
          <p:nvPr/>
        </p:nvPicPr>
        <p:blipFill>
          <a:blip r:embed="rId62"/>
          <a:stretch>
            <a:fillRect/>
          </a:stretch>
        </p:blipFill>
        <p:spPr>
          <a:xfrm>
            <a:off x="7623662" y="4220070"/>
            <a:ext cx="786348" cy="1059359"/>
          </a:xfrm>
          <a:prstGeom prst="rect">
            <a:avLst/>
          </a:prstGeom>
        </p:spPr>
      </p:pic>
      <p:sp>
        <p:nvSpPr>
          <p:cNvPr id="70" name="Rectangle 69">
            <a:extLst>
              <a:ext uri="{FF2B5EF4-FFF2-40B4-BE49-F238E27FC236}">
                <a16:creationId xmlns:a16="http://schemas.microsoft.com/office/drawing/2014/main" id="{93BC6FEB-1842-E5FE-F5E5-CE8A1F8E2351}"/>
              </a:ext>
            </a:extLst>
          </p:cNvPr>
          <p:cNvSpPr/>
          <p:nvPr/>
        </p:nvSpPr>
        <p:spPr>
          <a:xfrm>
            <a:off x="3225576" y="5565505"/>
            <a:ext cx="2658099" cy="954107"/>
          </a:xfrm>
          <a:prstGeom prst="rect">
            <a:avLst/>
          </a:prstGeom>
          <a:noFill/>
        </p:spPr>
        <p:txBody>
          <a:bodyPr wrap="none" lIns="91440" tIns="45720" rIns="91440" bIns="45720">
            <a:spAutoFit/>
          </a:bodyPr>
          <a:lstStyle/>
          <a:p>
            <a:pPr algn="ctr"/>
            <a:r>
              <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rPr>
              <a:t>GA Number P46</a:t>
            </a:r>
          </a:p>
          <a:p>
            <a:pPr algn="ctr"/>
            <a:r>
              <a:rPr lang="en-US" sz="2800" b="1" spc="50" dirty="0">
                <a:ln w="9525" cmpd="sng">
                  <a:solidFill>
                    <a:schemeClr val="accent1"/>
                  </a:solidFill>
                  <a:prstDash val="solid"/>
                </a:ln>
                <a:solidFill>
                  <a:srgbClr val="70AD47">
                    <a:tint val="1000"/>
                  </a:srgbClr>
                </a:solidFill>
                <a:effectLst>
                  <a:glow rad="38100">
                    <a:schemeClr val="accent1">
                      <a:alpha val="40000"/>
                    </a:schemeClr>
                  </a:glow>
                </a:effectLst>
              </a:rPr>
              <a:t>150AD – 250AD</a:t>
            </a:r>
            <a:r>
              <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rPr>
              <a:t> </a:t>
            </a:r>
          </a:p>
        </p:txBody>
      </p:sp>
      <p:sp>
        <p:nvSpPr>
          <p:cNvPr id="72" name="TextBox 71">
            <a:extLst>
              <a:ext uri="{FF2B5EF4-FFF2-40B4-BE49-F238E27FC236}">
                <a16:creationId xmlns:a16="http://schemas.microsoft.com/office/drawing/2014/main" id="{EA422B7B-9533-9C5C-21AA-4EEAF3364574}"/>
              </a:ext>
            </a:extLst>
          </p:cNvPr>
          <p:cNvSpPr txBox="1"/>
          <p:nvPr/>
        </p:nvSpPr>
        <p:spPr>
          <a:xfrm>
            <a:off x="115824" y="124472"/>
            <a:ext cx="9105750" cy="5170646"/>
          </a:xfrm>
          <a:prstGeom prst="rect">
            <a:avLst/>
          </a:prstGeom>
          <a:noFill/>
        </p:spPr>
        <p:txBody>
          <a:bodyPr wrap="square">
            <a:spAutoFit/>
          </a:bodyPr>
          <a:lstStyle/>
          <a:p>
            <a:r>
              <a:rPr lang="en-US" sz="2200" b="1" dirty="0">
                <a:solidFill>
                  <a:srgbClr val="FFFF00"/>
                </a:solidFill>
                <a:effectLst/>
                <a:latin typeface="Helvetica Neue"/>
              </a:rPr>
              <a:t>Romans 11.36, Rom 12.1-8, Rom 12.10-21, Rom 13.1-14, </a:t>
            </a:r>
            <a:endParaRPr lang="en-US" sz="2200" b="1" dirty="0">
              <a:solidFill>
                <a:srgbClr val="FFFF00"/>
              </a:solidFill>
              <a:latin typeface="Helvetica Neue"/>
            </a:endParaRPr>
          </a:p>
          <a:p>
            <a:r>
              <a:rPr lang="en-US" sz="2200" b="1" dirty="0">
                <a:solidFill>
                  <a:srgbClr val="FFFF00"/>
                </a:solidFill>
                <a:effectLst/>
                <a:latin typeface="Helvetica Neue"/>
              </a:rPr>
              <a:t>Rom 14.1-8, Rom 15.11-33, Rom 16.1-23</a:t>
            </a:r>
          </a:p>
          <a:p>
            <a:endParaRPr lang="en-US" sz="2200" b="1" dirty="0">
              <a:solidFill>
                <a:srgbClr val="FFFF00"/>
              </a:solidFill>
              <a:effectLst/>
              <a:latin typeface="Helvetica Neue"/>
            </a:endParaRPr>
          </a:p>
          <a:p>
            <a:r>
              <a:rPr lang="en-US" sz="2200" b="1" dirty="0">
                <a:solidFill>
                  <a:srgbClr val="FFFF00"/>
                </a:solidFill>
                <a:effectLst/>
                <a:latin typeface="Helvetica Neue"/>
              </a:rPr>
              <a:t>Hebrews 1.2-14, Heb 2.1-18, Heb 3.1-19, Heb 4.1-16, Heb 5.1-14, Heb 6.1-20, Heb 7.1-28, Heb 8.1-8, Heb 9.10-16, Heb 9.18-26</a:t>
            </a:r>
          </a:p>
          <a:p>
            <a:endParaRPr lang="en-US" sz="2200" b="1" dirty="0">
              <a:solidFill>
                <a:srgbClr val="FFFF00"/>
              </a:solidFill>
              <a:effectLst/>
              <a:latin typeface="Helvetica Neue"/>
            </a:endParaRPr>
          </a:p>
          <a:p>
            <a:r>
              <a:rPr lang="en-US" sz="2200" b="1" dirty="0">
                <a:solidFill>
                  <a:srgbClr val="FFFF00"/>
                </a:solidFill>
                <a:effectLst/>
                <a:latin typeface="Helvetica Neue"/>
              </a:rPr>
              <a:t>1 Corinthians 2.3-16, 1 Cor 3.1-5</a:t>
            </a:r>
          </a:p>
          <a:p>
            <a:r>
              <a:rPr lang="en-US" sz="2200" b="1" dirty="0">
                <a:solidFill>
                  <a:srgbClr val="FFFF00"/>
                </a:solidFill>
                <a:effectLst/>
                <a:latin typeface="Helvetica Neue"/>
              </a:rPr>
              <a:t>2 Corinthians 9.7-15, 2 Cor 10.1-33, 2 Cor 12.1-21, 2 Cor 13.1-13</a:t>
            </a:r>
          </a:p>
          <a:p>
            <a:endParaRPr lang="en-US" sz="2200" b="1" dirty="0">
              <a:solidFill>
                <a:srgbClr val="FFFF00"/>
              </a:solidFill>
              <a:effectLst/>
              <a:latin typeface="Helvetica Neue"/>
            </a:endParaRPr>
          </a:p>
          <a:p>
            <a:r>
              <a:rPr lang="en-US" sz="2200" b="1" dirty="0">
                <a:solidFill>
                  <a:srgbClr val="FFFF00"/>
                </a:solidFill>
                <a:effectLst/>
                <a:latin typeface="Helvetica Neue"/>
              </a:rPr>
              <a:t>Ephesians 1.1-11, Eph 1.14-18, Eph 1.12-13, Eph 1.19-23, Eph 2.1-7, Eph 2.10-22, Eph 3.1-21, Eph 4.1-10, Eph 4.15-29, Eph 4.31-32, </a:t>
            </a:r>
          </a:p>
          <a:p>
            <a:r>
              <a:rPr lang="en-US" sz="2200" b="1" dirty="0">
                <a:solidFill>
                  <a:srgbClr val="FFFF00"/>
                </a:solidFill>
                <a:effectLst/>
                <a:latin typeface="Helvetica Neue"/>
              </a:rPr>
              <a:t>Eph 5.1-6, Eph 5.8-33, Eph 6.1-6, Eph 6.8-18,</a:t>
            </a:r>
            <a:r>
              <a:rPr lang="en-US" sz="2200" b="1" dirty="0">
                <a:solidFill>
                  <a:srgbClr val="FFFF00"/>
                </a:solidFill>
                <a:latin typeface="Helvetica Neue"/>
              </a:rPr>
              <a:t>Eph 6.20-24</a:t>
            </a:r>
          </a:p>
          <a:p>
            <a:endParaRPr lang="en-US" sz="2200" b="1" dirty="0">
              <a:solidFill>
                <a:srgbClr val="FFFF00"/>
              </a:solidFill>
              <a:effectLst/>
              <a:latin typeface="Helvetica Neue"/>
            </a:endParaRPr>
          </a:p>
          <a:p>
            <a:r>
              <a:rPr lang="en-US" sz="2200" b="1" dirty="0">
                <a:solidFill>
                  <a:srgbClr val="FFFF00"/>
                </a:solidFill>
                <a:effectLst/>
                <a:latin typeface="Helvetica Neue"/>
              </a:rPr>
              <a:t>Galatians 1.1-8, Gal 1.10-24, Gal 2.1-9, Gal 2.12-21, Gal 3.2-29, Gal 4.2-17, Gal 4.20-31, Gal 5.1-17, Gal 5.20-25, Gal 5.26, Gal 6.1-8</a:t>
            </a:r>
            <a:endParaRPr lang="en-US" sz="2200" b="1" dirty="0">
              <a:solidFill>
                <a:srgbClr val="FFFF00"/>
              </a:solidFill>
            </a:endParaRPr>
          </a:p>
        </p:txBody>
      </p:sp>
    </p:spTree>
    <p:extLst>
      <p:ext uri="{BB962C8B-B14F-4D97-AF65-F5344CB8AC3E}">
        <p14:creationId xmlns:p14="http://schemas.microsoft.com/office/powerpoint/2010/main" val="2192521528"/>
      </p:ext>
    </p:extLst>
  </p:cSld>
  <p:clrMapOvr>
    <a:masterClrMapping/>
  </p:clrMapOvr>
  <mc:AlternateContent xmlns:mc="http://schemas.openxmlformats.org/markup-compatibility/2006" xmlns:p14="http://schemas.microsoft.com/office/powerpoint/2010/main">
    <mc:Choice Requires="p14">
      <p:transition spd="slow" p14:dur="4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72"/>
                                        </p:tgtEl>
                                        <p:attrNameLst>
                                          <p:attrName>style.visibility</p:attrName>
                                        </p:attrNameLst>
                                      </p:cBhvr>
                                      <p:to>
                                        <p:strVal val="visible"/>
                                      </p:to>
                                    </p:set>
                                    <p:animEffect transition="in" filter="fade">
                                      <p:cBhvr>
                                        <p:cTn id="14" dur="1000"/>
                                        <p:tgtEl>
                                          <p:spTgt spid="72"/>
                                        </p:tgtEl>
                                      </p:cBhvr>
                                    </p:animEffect>
                                    <p:anim calcmode="lin" valueType="num">
                                      <p:cBhvr>
                                        <p:cTn id="15" dur="1000" fill="hold"/>
                                        <p:tgtEl>
                                          <p:spTgt spid="72"/>
                                        </p:tgtEl>
                                        <p:attrNameLst>
                                          <p:attrName>ppt_x</p:attrName>
                                        </p:attrNameLst>
                                      </p:cBhvr>
                                      <p:tavLst>
                                        <p:tav tm="0">
                                          <p:val>
                                            <p:strVal val="#ppt_x"/>
                                          </p:val>
                                        </p:tav>
                                        <p:tav tm="100000">
                                          <p:val>
                                            <p:strVal val="#ppt_x"/>
                                          </p:val>
                                        </p:tav>
                                      </p:tavLst>
                                    </p:anim>
                                    <p:anim calcmode="lin" valueType="num">
                                      <p:cBhvr>
                                        <p:cTn id="16"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D002F-B76B-E678-AC07-BF3A8FBF52EB}"/>
              </a:ext>
            </a:extLst>
          </p:cNvPr>
          <p:cNvSpPr>
            <a:spLocks noGrp="1"/>
          </p:cNvSpPr>
          <p:nvPr>
            <p:ph type="title"/>
          </p:nvPr>
        </p:nvSpPr>
        <p:spPr>
          <a:xfrm>
            <a:off x="-9008400" y="7259050"/>
            <a:ext cx="8229600" cy="1143000"/>
          </a:xfrm>
        </p:spPr>
        <p:txBody>
          <a:bodyPr/>
          <a:lstStyle/>
          <a:p>
            <a:endParaRPr lang="en-US" dirty="0"/>
          </a:p>
        </p:txBody>
      </p:sp>
      <p:pic>
        <p:nvPicPr>
          <p:cNvPr id="5" name="Picture 4">
            <a:extLst>
              <a:ext uri="{FF2B5EF4-FFF2-40B4-BE49-F238E27FC236}">
                <a16:creationId xmlns:a16="http://schemas.microsoft.com/office/drawing/2014/main" id="{6338BBB0-2D74-1569-D35B-4054BB069F64}"/>
              </a:ext>
            </a:extLst>
          </p:cNvPr>
          <p:cNvPicPr>
            <a:picLocks noChangeAspect="1"/>
          </p:cNvPicPr>
          <p:nvPr/>
        </p:nvPicPr>
        <p:blipFill>
          <a:blip r:embed="rId3"/>
          <a:stretch>
            <a:fillRect/>
          </a:stretch>
        </p:blipFill>
        <p:spPr>
          <a:xfrm>
            <a:off x="-8579955" y="6918406"/>
            <a:ext cx="774735" cy="1060735"/>
          </a:xfrm>
          <a:prstGeom prst="rect">
            <a:avLst/>
          </a:prstGeom>
        </p:spPr>
      </p:pic>
      <p:pic>
        <p:nvPicPr>
          <p:cNvPr id="7" name="Picture 6">
            <a:extLst>
              <a:ext uri="{FF2B5EF4-FFF2-40B4-BE49-F238E27FC236}">
                <a16:creationId xmlns:a16="http://schemas.microsoft.com/office/drawing/2014/main" id="{96A9F60B-EB3F-AC07-DB6D-785905AA63C9}"/>
              </a:ext>
            </a:extLst>
          </p:cNvPr>
          <p:cNvPicPr>
            <a:picLocks noChangeAspect="1"/>
          </p:cNvPicPr>
          <p:nvPr/>
        </p:nvPicPr>
        <p:blipFill>
          <a:blip r:embed="rId4"/>
          <a:stretch>
            <a:fillRect/>
          </a:stretch>
        </p:blipFill>
        <p:spPr>
          <a:xfrm>
            <a:off x="-9302331" y="6916992"/>
            <a:ext cx="754543" cy="1060735"/>
          </a:xfrm>
          <a:prstGeom prst="rect">
            <a:avLst/>
          </a:prstGeom>
        </p:spPr>
      </p:pic>
      <p:pic>
        <p:nvPicPr>
          <p:cNvPr id="8" name="Picture 7">
            <a:extLst>
              <a:ext uri="{FF2B5EF4-FFF2-40B4-BE49-F238E27FC236}">
                <a16:creationId xmlns:a16="http://schemas.microsoft.com/office/drawing/2014/main" id="{901A33F2-6828-397F-2DCB-CC05EAC44649}"/>
              </a:ext>
            </a:extLst>
          </p:cNvPr>
          <p:cNvPicPr>
            <a:picLocks noChangeAspect="1"/>
          </p:cNvPicPr>
          <p:nvPr/>
        </p:nvPicPr>
        <p:blipFill>
          <a:blip r:embed="rId5"/>
          <a:stretch>
            <a:fillRect/>
          </a:stretch>
        </p:blipFill>
        <p:spPr>
          <a:xfrm>
            <a:off x="-7118155" y="6903316"/>
            <a:ext cx="846606" cy="1057350"/>
          </a:xfrm>
          <a:prstGeom prst="rect">
            <a:avLst/>
          </a:prstGeom>
        </p:spPr>
      </p:pic>
      <p:pic>
        <p:nvPicPr>
          <p:cNvPr id="9" name="Picture 8">
            <a:extLst>
              <a:ext uri="{FF2B5EF4-FFF2-40B4-BE49-F238E27FC236}">
                <a16:creationId xmlns:a16="http://schemas.microsoft.com/office/drawing/2014/main" id="{D1104260-7F92-AEB5-0FB2-3CAAFAA58E48}"/>
              </a:ext>
            </a:extLst>
          </p:cNvPr>
          <p:cNvPicPr>
            <a:picLocks noChangeAspect="1"/>
          </p:cNvPicPr>
          <p:nvPr/>
        </p:nvPicPr>
        <p:blipFill>
          <a:blip r:embed="rId6"/>
          <a:stretch>
            <a:fillRect/>
          </a:stretch>
        </p:blipFill>
        <p:spPr>
          <a:xfrm>
            <a:off x="-7825412" y="6910861"/>
            <a:ext cx="723817" cy="1060735"/>
          </a:xfrm>
          <a:prstGeom prst="rect">
            <a:avLst/>
          </a:prstGeom>
        </p:spPr>
      </p:pic>
      <p:pic>
        <p:nvPicPr>
          <p:cNvPr id="10" name="Picture 9">
            <a:extLst>
              <a:ext uri="{FF2B5EF4-FFF2-40B4-BE49-F238E27FC236}">
                <a16:creationId xmlns:a16="http://schemas.microsoft.com/office/drawing/2014/main" id="{B96CADCF-8373-513C-12AC-0DE38CA8325C}"/>
              </a:ext>
            </a:extLst>
          </p:cNvPr>
          <p:cNvPicPr>
            <a:picLocks noChangeAspect="1"/>
          </p:cNvPicPr>
          <p:nvPr/>
        </p:nvPicPr>
        <p:blipFill>
          <a:blip r:embed="rId7"/>
          <a:stretch>
            <a:fillRect/>
          </a:stretch>
        </p:blipFill>
        <p:spPr>
          <a:xfrm>
            <a:off x="-5487243" y="6912552"/>
            <a:ext cx="786323" cy="1038877"/>
          </a:xfrm>
          <a:prstGeom prst="rect">
            <a:avLst/>
          </a:prstGeom>
        </p:spPr>
      </p:pic>
      <p:pic>
        <p:nvPicPr>
          <p:cNvPr id="11" name="Picture 10">
            <a:extLst>
              <a:ext uri="{FF2B5EF4-FFF2-40B4-BE49-F238E27FC236}">
                <a16:creationId xmlns:a16="http://schemas.microsoft.com/office/drawing/2014/main" id="{13B57FE4-7E80-194D-BF66-12573E497F07}"/>
              </a:ext>
            </a:extLst>
          </p:cNvPr>
          <p:cNvPicPr>
            <a:picLocks noChangeAspect="1"/>
          </p:cNvPicPr>
          <p:nvPr/>
        </p:nvPicPr>
        <p:blipFill>
          <a:blip r:embed="rId8"/>
          <a:stretch>
            <a:fillRect/>
          </a:stretch>
        </p:blipFill>
        <p:spPr>
          <a:xfrm>
            <a:off x="-6276968" y="6903316"/>
            <a:ext cx="802937" cy="1057350"/>
          </a:xfrm>
          <a:prstGeom prst="rect">
            <a:avLst/>
          </a:prstGeom>
        </p:spPr>
      </p:pic>
      <p:pic>
        <p:nvPicPr>
          <p:cNvPr id="12" name="Picture 11">
            <a:extLst>
              <a:ext uri="{FF2B5EF4-FFF2-40B4-BE49-F238E27FC236}">
                <a16:creationId xmlns:a16="http://schemas.microsoft.com/office/drawing/2014/main" id="{A94C6EA6-A65A-D38E-5F03-2031594AC7E9}"/>
              </a:ext>
            </a:extLst>
          </p:cNvPr>
          <p:cNvPicPr>
            <a:picLocks noChangeAspect="1"/>
          </p:cNvPicPr>
          <p:nvPr/>
        </p:nvPicPr>
        <p:blipFill>
          <a:blip r:embed="rId9"/>
          <a:stretch>
            <a:fillRect/>
          </a:stretch>
        </p:blipFill>
        <p:spPr>
          <a:xfrm>
            <a:off x="-4011759" y="6921790"/>
            <a:ext cx="757548" cy="1021728"/>
          </a:xfrm>
          <a:prstGeom prst="rect">
            <a:avLst/>
          </a:prstGeom>
        </p:spPr>
      </p:pic>
      <p:pic>
        <p:nvPicPr>
          <p:cNvPr id="13" name="Picture 12">
            <a:extLst>
              <a:ext uri="{FF2B5EF4-FFF2-40B4-BE49-F238E27FC236}">
                <a16:creationId xmlns:a16="http://schemas.microsoft.com/office/drawing/2014/main" id="{6F89F6AB-683F-0C9A-0DFC-5EBFE91E73A1}"/>
              </a:ext>
            </a:extLst>
          </p:cNvPr>
          <p:cNvPicPr>
            <a:picLocks noChangeAspect="1"/>
          </p:cNvPicPr>
          <p:nvPr/>
        </p:nvPicPr>
        <p:blipFill>
          <a:blip r:embed="rId10"/>
          <a:stretch>
            <a:fillRect/>
          </a:stretch>
        </p:blipFill>
        <p:spPr>
          <a:xfrm>
            <a:off x="-4714132" y="6913879"/>
            <a:ext cx="705232" cy="1029639"/>
          </a:xfrm>
          <a:prstGeom prst="rect">
            <a:avLst/>
          </a:prstGeom>
        </p:spPr>
      </p:pic>
      <p:pic>
        <p:nvPicPr>
          <p:cNvPr id="14" name="Picture 13">
            <a:extLst>
              <a:ext uri="{FF2B5EF4-FFF2-40B4-BE49-F238E27FC236}">
                <a16:creationId xmlns:a16="http://schemas.microsoft.com/office/drawing/2014/main" id="{5868B247-38DE-F638-EB88-D06853BD9EA0}"/>
              </a:ext>
            </a:extLst>
          </p:cNvPr>
          <p:cNvPicPr>
            <a:picLocks noChangeAspect="1"/>
          </p:cNvPicPr>
          <p:nvPr/>
        </p:nvPicPr>
        <p:blipFill>
          <a:blip r:embed="rId11"/>
          <a:stretch>
            <a:fillRect/>
          </a:stretch>
        </p:blipFill>
        <p:spPr>
          <a:xfrm>
            <a:off x="-2608131" y="6910861"/>
            <a:ext cx="789449" cy="1029639"/>
          </a:xfrm>
          <a:prstGeom prst="rect">
            <a:avLst/>
          </a:prstGeom>
        </p:spPr>
      </p:pic>
      <p:pic>
        <p:nvPicPr>
          <p:cNvPr id="15" name="Picture 14">
            <a:extLst>
              <a:ext uri="{FF2B5EF4-FFF2-40B4-BE49-F238E27FC236}">
                <a16:creationId xmlns:a16="http://schemas.microsoft.com/office/drawing/2014/main" id="{E660539F-6C19-6C42-CEAF-5639749AC2B9}"/>
              </a:ext>
            </a:extLst>
          </p:cNvPr>
          <p:cNvPicPr>
            <a:picLocks noChangeAspect="1"/>
          </p:cNvPicPr>
          <p:nvPr/>
        </p:nvPicPr>
        <p:blipFill>
          <a:blip r:embed="rId12"/>
          <a:stretch>
            <a:fillRect/>
          </a:stretch>
        </p:blipFill>
        <p:spPr>
          <a:xfrm>
            <a:off x="-3314458" y="6910927"/>
            <a:ext cx="717771" cy="1049739"/>
          </a:xfrm>
          <a:prstGeom prst="rect">
            <a:avLst/>
          </a:prstGeom>
        </p:spPr>
      </p:pic>
      <p:pic>
        <p:nvPicPr>
          <p:cNvPr id="16" name="Picture 15">
            <a:extLst>
              <a:ext uri="{FF2B5EF4-FFF2-40B4-BE49-F238E27FC236}">
                <a16:creationId xmlns:a16="http://schemas.microsoft.com/office/drawing/2014/main" id="{BF53D676-56B7-6918-F658-9638A2EC4E5D}"/>
              </a:ext>
            </a:extLst>
          </p:cNvPr>
          <p:cNvPicPr>
            <a:picLocks noChangeAspect="1"/>
          </p:cNvPicPr>
          <p:nvPr/>
        </p:nvPicPr>
        <p:blipFill>
          <a:blip r:embed="rId13"/>
          <a:stretch>
            <a:fillRect/>
          </a:stretch>
        </p:blipFill>
        <p:spPr>
          <a:xfrm>
            <a:off x="-1143000" y="6903316"/>
            <a:ext cx="808596" cy="1048113"/>
          </a:xfrm>
          <a:prstGeom prst="rect">
            <a:avLst/>
          </a:prstGeom>
        </p:spPr>
      </p:pic>
      <p:pic>
        <p:nvPicPr>
          <p:cNvPr id="22" name="Picture 21">
            <a:extLst>
              <a:ext uri="{FF2B5EF4-FFF2-40B4-BE49-F238E27FC236}">
                <a16:creationId xmlns:a16="http://schemas.microsoft.com/office/drawing/2014/main" id="{573C7BD2-E06B-203B-5C2D-5BE03655126B}"/>
              </a:ext>
            </a:extLst>
          </p:cNvPr>
          <p:cNvPicPr>
            <a:picLocks noChangeAspect="1"/>
          </p:cNvPicPr>
          <p:nvPr/>
        </p:nvPicPr>
        <p:blipFill>
          <a:blip r:embed="rId14"/>
          <a:stretch>
            <a:fillRect/>
          </a:stretch>
        </p:blipFill>
        <p:spPr>
          <a:xfrm>
            <a:off x="-8565104" y="8026672"/>
            <a:ext cx="723818" cy="1063903"/>
          </a:xfrm>
          <a:prstGeom prst="rect">
            <a:avLst/>
          </a:prstGeom>
        </p:spPr>
      </p:pic>
      <p:pic>
        <p:nvPicPr>
          <p:cNvPr id="23" name="Picture 22">
            <a:extLst>
              <a:ext uri="{FF2B5EF4-FFF2-40B4-BE49-F238E27FC236}">
                <a16:creationId xmlns:a16="http://schemas.microsoft.com/office/drawing/2014/main" id="{AED53A47-BA3F-697B-5CD1-204222B7C041}"/>
              </a:ext>
            </a:extLst>
          </p:cNvPr>
          <p:cNvPicPr>
            <a:picLocks noChangeAspect="1"/>
          </p:cNvPicPr>
          <p:nvPr/>
        </p:nvPicPr>
        <p:blipFill>
          <a:blip r:embed="rId15"/>
          <a:stretch>
            <a:fillRect/>
          </a:stretch>
        </p:blipFill>
        <p:spPr>
          <a:xfrm>
            <a:off x="-9431418" y="8012171"/>
            <a:ext cx="918975" cy="1066375"/>
          </a:xfrm>
          <a:prstGeom prst="rect">
            <a:avLst/>
          </a:prstGeom>
        </p:spPr>
      </p:pic>
      <p:pic>
        <p:nvPicPr>
          <p:cNvPr id="24" name="Picture 23">
            <a:extLst>
              <a:ext uri="{FF2B5EF4-FFF2-40B4-BE49-F238E27FC236}">
                <a16:creationId xmlns:a16="http://schemas.microsoft.com/office/drawing/2014/main" id="{D77B28DC-A813-CF56-0E5B-3FA91FD2E7CE}"/>
              </a:ext>
            </a:extLst>
          </p:cNvPr>
          <p:cNvPicPr>
            <a:picLocks noChangeAspect="1"/>
          </p:cNvPicPr>
          <p:nvPr/>
        </p:nvPicPr>
        <p:blipFill>
          <a:blip r:embed="rId16"/>
          <a:stretch>
            <a:fillRect/>
          </a:stretch>
        </p:blipFill>
        <p:spPr>
          <a:xfrm>
            <a:off x="-7152417" y="8025506"/>
            <a:ext cx="864037" cy="1066375"/>
          </a:xfrm>
          <a:prstGeom prst="rect">
            <a:avLst/>
          </a:prstGeom>
        </p:spPr>
      </p:pic>
      <p:pic>
        <p:nvPicPr>
          <p:cNvPr id="25" name="Picture 24">
            <a:extLst>
              <a:ext uri="{FF2B5EF4-FFF2-40B4-BE49-F238E27FC236}">
                <a16:creationId xmlns:a16="http://schemas.microsoft.com/office/drawing/2014/main" id="{5221C6CD-1927-2D83-5205-367613D732F1}"/>
              </a:ext>
            </a:extLst>
          </p:cNvPr>
          <p:cNvPicPr>
            <a:picLocks noChangeAspect="1"/>
          </p:cNvPicPr>
          <p:nvPr/>
        </p:nvPicPr>
        <p:blipFill>
          <a:blip r:embed="rId17"/>
          <a:stretch>
            <a:fillRect/>
          </a:stretch>
        </p:blipFill>
        <p:spPr>
          <a:xfrm>
            <a:off x="-7854151" y="8037601"/>
            <a:ext cx="708482" cy="1066375"/>
          </a:xfrm>
          <a:prstGeom prst="rect">
            <a:avLst/>
          </a:prstGeom>
        </p:spPr>
      </p:pic>
      <p:pic>
        <p:nvPicPr>
          <p:cNvPr id="26" name="Picture 25">
            <a:extLst>
              <a:ext uri="{FF2B5EF4-FFF2-40B4-BE49-F238E27FC236}">
                <a16:creationId xmlns:a16="http://schemas.microsoft.com/office/drawing/2014/main" id="{AED063D7-7806-E6E2-719C-EB62BA94C673}"/>
              </a:ext>
            </a:extLst>
          </p:cNvPr>
          <p:cNvPicPr>
            <a:picLocks noChangeAspect="1"/>
          </p:cNvPicPr>
          <p:nvPr/>
        </p:nvPicPr>
        <p:blipFill>
          <a:blip r:embed="rId18"/>
          <a:stretch>
            <a:fillRect/>
          </a:stretch>
        </p:blipFill>
        <p:spPr>
          <a:xfrm>
            <a:off x="-5573220" y="8008829"/>
            <a:ext cx="844060" cy="1071938"/>
          </a:xfrm>
          <a:prstGeom prst="rect">
            <a:avLst/>
          </a:prstGeom>
        </p:spPr>
      </p:pic>
      <p:pic>
        <p:nvPicPr>
          <p:cNvPr id="27" name="Picture 26">
            <a:extLst>
              <a:ext uri="{FF2B5EF4-FFF2-40B4-BE49-F238E27FC236}">
                <a16:creationId xmlns:a16="http://schemas.microsoft.com/office/drawing/2014/main" id="{781FA282-CC4B-2D02-6FF4-828D6F4C65D5}"/>
              </a:ext>
            </a:extLst>
          </p:cNvPr>
          <p:cNvPicPr>
            <a:picLocks noChangeAspect="1"/>
          </p:cNvPicPr>
          <p:nvPr/>
        </p:nvPicPr>
        <p:blipFill>
          <a:blip r:embed="rId19"/>
          <a:stretch>
            <a:fillRect/>
          </a:stretch>
        </p:blipFill>
        <p:spPr>
          <a:xfrm>
            <a:off x="-6306877" y="8027631"/>
            <a:ext cx="733657" cy="1059127"/>
          </a:xfrm>
          <a:prstGeom prst="rect">
            <a:avLst/>
          </a:prstGeom>
        </p:spPr>
      </p:pic>
      <p:pic>
        <p:nvPicPr>
          <p:cNvPr id="28" name="Picture 27">
            <a:extLst>
              <a:ext uri="{FF2B5EF4-FFF2-40B4-BE49-F238E27FC236}">
                <a16:creationId xmlns:a16="http://schemas.microsoft.com/office/drawing/2014/main" id="{3F6320FF-81C7-2883-DC38-0E1F94DDDC01}"/>
              </a:ext>
            </a:extLst>
          </p:cNvPr>
          <p:cNvPicPr>
            <a:picLocks noChangeAspect="1"/>
          </p:cNvPicPr>
          <p:nvPr/>
        </p:nvPicPr>
        <p:blipFill>
          <a:blip r:embed="rId20"/>
          <a:stretch>
            <a:fillRect/>
          </a:stretch>
        </p:blipFill>
        <p:spPr>
          <a:xfrm>
            <a:off x="-4047522" y="8006491"/>
            <a:ext cx="734078" cy="1089037"/>
          </a:xfrm>
          <a:prstGeom prst="rect">
            <a:avLst/>
          </a:prstGeom>
        </p:spPr>
      </p:pic>
      <p:pic>
        <p:nvPicPr>
          <p:cNvPr id="29" name="Picture 28">
            <a:extLst>
              <a:ext uri="{FF2B5EF4-FFF2-40B4-BE49-F238E27FC236}">
                <a16:creationId xmlns:a16="http://schemas.microsoft.com/office/drawing/2014/main" id="{A04B1484-FFD1-6AEA-BFE3-D292C8413603}"/>
              </a:ext>
            </a:extLst>
          </p:cNvPr>
          <p:cNvPicPr>
            <a:picLocks noChangeAspect="1"/>
          </p:cNvPicPr>
          <p:nvPr/>
        </p:nvPicPr>
        <p:blipFill>
          <a:blip r:embed="rId21"/>
          <a:stretch>
            <a:fillRect/>
          </a:stretch>
        </p:blipFill>
        <p:spPr>
          <a:xfrm>
            <a:off x="-4728628" y="8010442"/>
            <a:ext cx="701228" cy="1066375"/>
          </a:xfrm>
          <a:prstGeom prst="rect">
            <a:avLst/>
          </a:prstGeom>
        </p:spPr>
      </p:pic>
      <p:pic>
        <p:nvPicPr>
          <p:cNvPr id="30" name="Picture 29">
            <a:extLst>
              <a:ext uri="{FF2B5EF4-FFF2-40B4-BE49-F238E27FC236}">
                <a16:creationId xmlns:a16="http://schemas.microsoft.com/office/drawing/2014/main" id="{F250F4A1-F152-66A9-8E7D-27F9AACDAE02}"/>
              </a:ext>
            </a:extLst>
          </p:cNvPr>
          <p:cNvPicPr>
            <a:picLocks noChangeAspect="1"/>
          </p:cNvPicPr>
          <p:nvPr/>
        </p:nvPicPr>
        <p:blipFill>
          <a:blip r:embed="rId22"/>
          <a:stretch>
            <a:fillRect/>
          </a:stretch>
        </p:blipFill>
        <p:spPr>
          <a:xfrm>
            <a:off x="-2604216" y="7999301"/>
            <a:ext cx="834475" cy="1066375"/>
          </a:xfrm>
          <a:prstGeom prst="rect">
            <a:avLst/>
          </a:prstGeom>
        </p:spPr>
      </p:pic>
      <p:pic>
        <p:nvPicPr>
          <p:cNvPr id="31" name="Picture 30">
            <a:extLst>
              <a:ext uri="{FF2B5EF4-FFF2-40B4-BE49-F238E27FC236}">
                <a16:creationId xmlns:a16="http://schemas.microsoft.com/office/drawing/2014/main" id="{B0CF57F6-438D-0B79-9E54-F740CB03B8CF}"/>
              </a:ext>
            </a:extLst>
          </p:cNvPr>
          <p:cNvPicPr>
            <a:picLocks noChangeAspect="1"/>
          </p:cNvPicPr>
          <p:nvPr/>
        </p:nvPicPr>
        <p:blipFill>
          <a:blip r:embed="rId23"/>
          <a:stretch>
            <a:fillRect/>
          </a:stretch>
        </p:blipFill>
        <p:spPr>
          <a:xfrm>
            <a:off x="-3318171" y="8020383"/>
            <a:ext cx="710917" cy="1066375"/>
          </a:xfrm>
          <a:prstGeom prst="rect">
            <a:avLst/>
          </a:prstGeom>
        </p:spPr>
      </p:pic>
      <p:pic>
        <p:nvPicPr>
          <p:cNvPr id="32" name="Picture 31">
            <a:extLst>
              <a:ext uri="{FF2B5EF4-FFF2-40B4-BE49-F238E27FC236}">
                <a16:creationId xmlns:a16="http://schemas.microsoft.com/office/drawing/2014/main" id="{67E13031-5EA7-811A-E0FC-D10A004D7BBE}"/>
              </a:ext>
            </a:extLst>
          </p:cNvPr>
          <p:cNvPicPr>
            <a:picLocks noChangeAspect="1"/>
          </p:cNvPicPr>
          <p:nvPr/>
        </p:nvPicPr>
        <p:blipFill>
          <a:blip r:embed="rId24"/>
          <a:stretch>
            <a:fillRect/>
          </a:stretch>
        </p:blipFill>
        <p:spPr>
          <a:xfrm>
            <a:off x="-1112665" y="7984572"/>
            <a:ext cx="841334" cy="1044969"/>
          </a:xfrm>
          <a:prstGeom prst="rect">
            <a:avLst/>
          </a:prstGeom>
        </p:spPr>
      </p:pic>
      <p:pic>
        <p:nvPicPr>
          <p:cNvPr id="33" name="Picture 32">
            <a:extLst>
              <a:ext uri="{FF2B5EF4-FFF2-40B4-BE49-F238E27FC236}">
                <a16:creationId xmlns:a16="http://schemas.microsoft.com/office/drawing/2014/main" id="{5B887875-DFE7-F700-711C-348C97DD7C6D}"/>
              </a:ext>
            </a:extLst>
          </p:cNvPr>
          <p:cNvPicPr>
            <a:picLocks noChangeAspect="1"/>
          </p:cNvPicPr>
          <p:nvPr/>
        </p:nvPicPr>
        <p:blipFill>
          <a:blip r:embed="rId25"/>
          <a:stretch>
            <a:fillRect/>
          </a:stretch>
        </p:blipFill>
        <p:spPr>
          <a:xfrm>
            <a:off x="-1860966" y="7995788"/>
            <a:ext cx="770648" cy="1059184"/>
          </a:xfrm>
          <a:prstGeom prst="rect">
            <a:avLst/>
          </a:prstGeom>
        </p:spPr>
      </p:pic>
      <p:pic>
        <p:nvPicPr>
          <p:cNvPr id="34" name="Picture 33">
            <a:extLst>
              <a:ext uri="{FF2B5EF4-FFF2-40B4-BE49-F238E27FC236}">
                <a16:creationId xmlns:a16="http://schemas.microsoft.com/office/drawing/2014/main" id="{8A63CF77-69E0-9A94-6478-F32BBF26CD13}"/>
              </a:ext>
            </a:extLst>
          </p:cNvPr>
          <p:cNvPicPr>
            <a:picLocks noChangeAspect="1"/>
          </p:cNvPicPr>
          <p:nvPr/>
        </p:nvPicPr>
        <p:blipFill>
          <a:blip r:embed="rId26"/>
          <a:stretch>
            <a:fillRect/>
          </a:stretch>
        </p:blipFill>
        <p:spPr>
          <a:xfrm>
            <a:off x="-8768403" y="9092206"/>
            <a:ext cx="843307" cy="1066375"/>
          </a:xfrm>
          <a:prstGeom prst="rect">
            <a:avLst/>
          </a:prstGeom>
        </p:spPr>
      </p:pic>
      <p:pic>
        <p:nvPicPr>
          <p:cNvPr id="35" name="Picture 34">
            <a:extLst>
              <a:ext uri="{FF2B5EF4-FFF2-40B4-BE49-F238E27FC236}">
                <a16:creationId xmlns:a16="http://schemas.microsoft.com/office/drawing/2014/main" id="{570DC5A5-2794-725B-ECB5-648FE39A5B62}"/>
              </a:ext>
            </a:extLst>
          </p:cNvPr>
          <p:cNvPicPr>
            <a:picLocks noChangeAspect="1"/>
          </p:cNvPicPr>
          <p:nvPr/>
        </p:nvPicPr>
        <p:blipFill>
          <a:blip r:embed="rId27"/>
          <a:stretch>
            <a:fillRect/>
          </a:stretch>
        </p:blipFill>
        <p:spPr>
          <a:xfrm>
            <a:off x="-9432999" y="9072906"/>
            <a:ext cx="695700" cy="1066375"/>
          </a:xfrm>
          <a:prstGeom prst="rect">
            <a:avLst/>
          </a:prstGeom>
        </p:spPr>
      </p:pic>
      <p:pic>
        <p:nvPicPr>
          <p:cNvPr id="36" name="Picture 35">
            <a:extLst>
              <a:ext uri="{FF2B5EF4-FFF2-40B4-BE49-F238E27FC236}">
                <a16:creationId xmlns:a16="http://schemas.microsoft.com/office/drawing/2014/main" id="{61CC0F69-C9B8-A435-D8F5-23303F2CDA60}"/>
              </a:ext>
            </a:extLst>
          </p:cNvPr>
          <p:cNvPicPr>
            <a:picLocks noChangeAspect="1"/>
          </p:cNvPicPr>
          <p:nvPr/>
        </p:nvPicPr>
        <p:blipFill>
          <a:blip r:embed="rId28"/>
          <a:stretch>
            <a:fillRect/>
          </a:stretch>
        </p:blipFill>
        <p:spPr>
          <a:xfrm>
            <a:off x="-7259274" y="9086075"/>
            <a:ext cx="685229" cy="1066375"/>
          </a:xfrm>
          <a:prstGeom prst="rect">
            <a:avLst/>
          </a:prstGeom>
        </p:spPr>
      </p:pic>
      <p:pic>
        <p:nvPicPr>
          <p:cNvPr id="37" name="Picture 36">
            <a:extLst>
              <a:ext uri="{FF2B5EF4-FFF2-40B4-BE49-F238E27FC236}">
                <a16:creationId xmlns:a16="http://schemas.microsoft.com/office/drawing/2014/main" id="{BD9614D1-26AE-6B1D-CF25-3D73164A93BA}"/>
              </a:ext>
            </a:extLst>
          </p:cNvPr>
          <p:cNvPicPr>
            <a:picLocks noChangeAspect="1"/>
          </p:cNvPicPr>
          <p:nvPr/>
        </p:nvPicPr>
        <p:blipFill>
          <a:blip r:embed="rId29"/>
          <a:stretch>
            <a:fillRect/>
          </a:stretch>
        </p:blipFill>
        <p:spPr>
          <a:xfrm>
            <a:off x="-7935069" y="9086075"/>
            <a:ext cx="675795" cy="1066375"/>
          </a:xfrm>
          <a:prstGeom prst="rect">
            <a:avLst/>
          </a:prstGeom>
        </p:spPr>
      </p:pic>
      <p:pic>
        <p:nvPicPr>
          <p:cNvPr id="38" name="Picture 37">
            <a:extLst>
              <a:ext uri="{FF2B5EF4-FFF2-40B4-BE49-F238E27FC236}">
                <a16:creationId xmlns:a16="http://schemas.microsoft.com/office/drawing/2014/main" id="{354EACDD-B403-9423-37A6-9CEC1C4B62FC}"/>
              </a:ext>
            </a:extLst>
          </p:cNvPr>
          <p:cNvPicPr>
            <a:picLocks noChangeAspect="1"/>
          </p:cNvPicPr>
          <p:nvPr/>
        </p:nvPicPr>
        <p:blipFill>
          <a:blip r:embed="rId30"/>
          <a:stretch>
            <a:fillRect/>
          </a:stretch>
        </p:blipFill>
        <p:spPr>
          <a:xfrm>
            <a:off x="-5910254" y="9069361"/>
            <a:ext cx="843307" cy="1095352"/>
          </a:xfrm>
          <a:prstGeom prst="rect">
            <a:avLst/>
          </a:prstGeom>
        </p:spPr>
      </p:pic>
      <p:pic>
        <p:nvPicPr>
          <p:cNvPr id="39" name="Picture 38">
            <a:extLst>
              <a:ext uri="{FF2B5EF4-FFF2-40B4-BE49-F238E27FC236}">
                <a16:creationId xmlns:a16="http://schemas.microsoft.com/office/drawing/2014/main" id="{718D61C8-A332-F724-E8C4-1211F0E0A386}"/>
              </a:ext>
            </a:extLst>
          </p:cNvPr>
          <p:cNvPicPr>
            <a:picLocks noChangeAspect="1"/>
          </p:cNvPicPr>
          <p:nvPr/>
        </p:nvPicPr>
        <p:blipFill>
          <a:blip r:embed="rId31"/>
          <a:stretch>
            <a:fillRect/>
          </a:stretch>
        </p:blipFill>
        <p:spPr>
          <a:xfrm>
            <a:off x="-6595482" y="9086075"/>
            <a:ext cx="710917" cy="1066375"/>
          </a:xfrm>
          <a:prstGeom prst="rect">
            <a:avLst/>
          </a:prstGeom>
        </p:spPr>
      </p:pic>
      <p:pic>
        <p:nvPicPr>
          <p:cNvPr id="40" name="Picture 39">
            <a:extLst>
              <a:ext uri="{FF2B5EF4-FFF2-40B4-BE49-F238E27FC236}">
                <a16:creationId xmlns:a16="http://schemas.microsoft.com/office/drawing/2014/main" id="{9A20FCCB-BA38-5786-E0EC-C990C9BA20E4}"/>
              </a:ext>
            </a:extLst>
          </p:cNvPr>
          <p:cNvPicPr>
            <a:picLocks noChangeAspect="1"/>
          </p:cNvPicPr>
          <p:nvPr/>
        </p:nvPicPr>
        <p:blipFill>
          <a:blip r:embed="rId32"/>
          <a:stretch>
            <a:fillRect/>
          </a:stretch>
        </p:blipFill>
        <p:spPr>
          <a:xfrm>
            <a:off x="-4321636" y="9074729"/>
            <a:ext cx="925098" cy="1066119"/>
          </a:xfrm>
          <a:prstGeom prst="rect">
            <a:avLst/>
          </a:prstGeom>
        </p:spPr>
      </p:pic>
      <p:pic>
        <p:nvPicPr>
          <p:cNvPr id="41" name="Picture 40">
            <a:extLst>
              <a:ext uri="{FF2B5EF4-FFF2-40B4-BE49-F238E27FC236}">
                <a16:creationId xmlns:a16="http://schemas.microsoft.com/office/drawing/2014/main" id="{93EF38CA-4B9C-D5E3-B692-3F6A148DE991}"/>
              </a:ext>
            </a:extLst>
          </p:cNvPr>
          <p:cNvPicPr>
            <a:picLocks noChangeAspect="1"/>
          </p:cNvPicPr>
          <p:nvPr/>
        </p:nvPicPr>
        <p:blipFill>
          <a:blip r:embed="rId33"/>
          <a:stretch>
            <a:fillRect/>
          </a:stretch>
        </p:blipFill>
        <p:spPr>
          <a:xfrm>
            <a:off x="-5116946" y="9054452"/>
            <a:ext cx="810335" cy="1097128"/>
          </a:xfrm>
          <a:prstGeom prst="rect">
            <a:avLst/>
          </a:prstGeom>
        </p:spPr>
      </p:pic>
      <p:pic>
        <p:nvPicPr>
          <p:cNvPr id="42" name="Picture 41">
            <a:extLst>
              <a:ext uri="{FF2B5EF4-FFF2-40B4-BE49-F238E27FC236}">
                <a16:creationId xmlns:a16="http://schemas.microsoft.com/office/drawing/2014/main" id="{70AD393E-F899-80F8-F9B6-60A6A8903F67}"/>
              </a:ext>
            </a:extLst>
          </p:cNvPr>
          <p:cNvPicPr>
            <a:picLocks noChangeAspect="1"/>
          </p:cNvPicPr>
          <p:nvPr/>
        </p:nvPicPr>
        <p:blipFill>
          <a:blip r:embed="rId34"/>
          <a:stretch>
            <a:fillRect/>
          </a:stretch>
        </p:blipFill>
        <p:spPr>
          <a:xfrm>
            <a:off x="-2721668" y="9065676"/>
            <a:ext cx="847314" cy="1065976"/>
          </a:xfrm>
          <a:prstGeom prst="rect">
            <a:avLst/>
          </a:prstGeom>
        </p:spPr>
      </p:pic>
      <p:pic>
        <p:nvPicPr>
          <p:cNvPr id="43" name="Picture 42">
            <a:extLst>
              <a:ext uri="{FF2B5EF4-FFF2-40B4-BE49-F238E27FC236}">
                <a16:creationId xmlns:a16="http://schemas.microsoft.com/office/drawing/2014/main" id="{878922F1-EB33-E1C7-EEDF-5A9E234BEA98}"/>
              </a:ext>
            </a:extLst>
          </p:cNvPr>
          <p:cNvPicPr>
            <a:picLocks noChangeAspect="1"/>
          </p:cNvPicPr>
          <p:nvPr/>
        </p:nvPicPr>
        <p:blipFill>
          <a:blip r:embed="rId35"/>
          <a:stretch>
            <a:fillRect/>
          </a:stretch>
        </p:blipFill>
        <p:spPr>
          <a:xfrm>
            <a:off x="-3417923" y="9071558"/>
            <a:ext cx="709094" cy="1066375"/>
          </a:xfrm>
          <a:prstGeom prst="rect">
            <a:avLst/>
          </a:prstGeom>
        </p:spPr>
      </p:pic>
      <p:pic>
        <p:nvPicPr>
          <p:cNvPr id="44" name="Picture 43">
            <a:extLst>
              <a:ext uri="{FF2B5EF4-FFF2-40B4-BE49-F238E27FC236}">
                <a16:creationId xmlns:a16="http://schemas.microsoft.com/office/drawing/2014/main" id="{27D4DB18-9A03-50A0-D399-31247B67BD01}"/>
              </a:ext>
            </a:extLst>
          </p:cNvPr>
          <p:cNvPicPr>
            <a:picLocks noChangeAspect="1"/>
          </p:cNvPicPr>
          <p:nvPr/>
        </p:nvPicPr>
        <p:blipFill>
          <a:blip r:embed="rId36"/>
          <a:stretch>
            <a:fillRect/>
          </a:stretch>
        </p:blipFill>
        <p:spPr>
          <a:xfrm>
            <a:off x="-1143691" y="9029021"/>
            <a:ext cx="858331" cy="1066022"/>
          </a:xfrm>
          <a:prstGeom prst="rect">
            <a:avLst/>
          </a:prstGeom>
        </p:spPr>
      </p:pic>
      <p:pic>
        <p:nvPicPr>
          <p:cNvPr id="45" name="Picture 44">
            <a:extLst>
              <a:ext uri="{FF2B5EF4-FFF2-40B4-BE49-F238E27FC236}">
                <a16:creationId xmlns:a16="http://schemas.microsoft.com/office/drawing/2014/main" id="{547F6F54-FA77-6913-ABC2-A803859A2429}"/>
              </a:ext>
            </a:extLst>
          </p:cNvPr>
          <p:cNvPicPr>
            <a:picLocks noChangeAspect="1"/>
          </p:cNvPicPr>
          <p:nvPr/>
        </p:nvPicPr>
        <p:blipFill>
          <a:blip r:embed="rId37"/>
          <a:stretch>
            <a:fillRect/>
          </a:stretch>
        </p:blipFill>
        <p:spPr>
          <a:xfrm>
            <a:off x="-1878969" y="9054098"/>
            <a:ext cx="702425" cy="1066376"/>
          </a:xfrm>
          <a:prstGeom prst="rect">
            <a:avLst/>
          </a:prstGeom>
        </p:spPr>
      </p:pic>
      <p:pic>
        <p:nvPicPr>
          <p:cNvPr id="46" name="Picture 45">
            <a:extLst>
              <a:ext uri="{FF2B5EF4-FFF2-40B4-BE49-F238E27FC236}">
                <a16:creationId xmlns:a16="http://schemas.microsoft.com/office/drawing/2014/main" id="{9D115673-C0C0-798D-9918-7D2D9332CA4E}"/>
              </a:ext>
            </a:extLst>
          </p:cNvPr>
          <p:cNvPicPr>
            <a:picLocks noChangeAspect="1"/>
          </p:cNvPicPr>
          <p:nvPr/>
        </p:nvPicPr>
        <p:blipFill>
          <a:blip r:embed="rId38"/>
          <a:stretch>
            <a:fillRect/>
          </a:stretch>
        </p:blipFill>
        <p:spPr>
          <a:xfrm>
            <a:off x="-8750349" y="10190379"/>
            <a:ext cx="795088" cy="1063798"/>
          </a:xfrm>
          <a:prstGeom prst="rect">
            <a:avLst/>
          </a:prstGeom>
        </p:spPr>
      </p:pic>
      <p:pic>
        <p:nvPicPr>
          <p:cNvPr id="47" name="Picture 46">
            <a:extLst>
              <a:ext uri="{FF2B5EF4-FFF2-40B4-BE49-F238E27FC236}">
                <a16:creationId xmlns:a16="http://schemas.microsoft.com/office/drawing/2014/main" id="{04391742-EF17-6CD7-3430-CBBE12F0D91C}"/>
              </a:ext>
            </a:extLst>
          </p:cNvPr>
          <p:cNvPicPr>
            <a:picLocks noChangeAspect="1"/>
          </p:cNvPicPr>
          <p:nvPr/>
        </p:nvPicPr>
        <p:blipFill>
          <a:blip r:embed="rId39"/>
          <a:stretch>
            <a:fillRect/>
          </a:stretch>
        </p:blipFill>
        <p:spPr>
          <a:xfrm>
            <a:off x="-9431319" y="10171079"/>
            <a:ext cx="705476" cy="1066375"/>
          </a:xfrm>
          <a:prstGeom prst="rect">
            <a:avLst/>
          </a:prstGeom>
        </p:spPr>
      </p:pic>
      <p:pic>
        <p:nvPicPr>
          <p:cNvPr id="48" name="Picture 47">
            <a:extLst>
              <a:ext uri="{FF2B5EF4-FFF2-40B4-BE49-F238E27FC236}">
                <a16:creationId xmlns:a16="http://schemas.microsoft.com/office/drawing/2014/main" id="{8BB140CA-91DC-9CF6-B828-D358AE90E593}"/>
              </a:ext>
            </a:extLst>
          </p:cNvPr>
          <p:cNvPicPr>
            <a:picLocks noChangeAspect="1"/>
          </p:cNvPicPr>
          <p:nvPr/>
        </p:nvPicPr>
        <p:blipFill>
          <a:blip r:embed="rId40"/>
          <a:stretch>
            <a:fillRect/>
          </a:stretch>
        </p:blipFill>
        <p:spPr>
          <a:xfrm>
            <a:off x="-7226421" y="10175783"/>
            <a:ext cx="893893" cy="1065223"/>
          </a:xfrm>
          <a:prstGeom prst="rect">
            <a:avLst/>
          </a:prstGeom>
        </p:spPr>
      </p:pic>
      <p:pic>
        <p:nvPicPr>
          <p:cNvPr id="49" name="Picture 48">
            <a:extLst>
              <a:ext uri="{FF2B5EF4-FFF2-40B4-BE49-F238E27FC236}">
                <a16:creationId xmlns:a16="http://schemas.microsoft.com/office/drawing/2014/main" id="{951E9637-0AE5-622C-E509-661482039AE5}"/>
              </a:ext>
            </a:extLst>
          </p:cNvPr>
          <p:cNvPicPr>
            <a:picLocks noChangeAspect="1"/>
          </p:cNvPicPr>
          <p:nvPr/>
        </p:nvPicPr>
        <p:blipFill>
          <a:blip r:embed="rId41"/>
          <a:stretch>
            <a:fillRect/>
          </a:stretch>
        </p:blipFill>
        <p:spPr>
          <a:xfrm>
            <a:off x="-7978549" y="10174631"/>
            <a:ext cx="762754" cy="1066375"/>
          </a:xfrm>
          <a:prstGeom prst="rect">
            <a:avLst/>
          </a:prstGeom>
        </p:spPr>
      </p:pic>
      <p:pic>
        <p:nvPicPr>
          <p:cNvPr id="50" name="Picture 49">
            <a:extLst>
              <a:ext uri="{FF2B5EF4-FFF2-40B4-BE49-F238E27FC236}">
                <a16:creationId xmlns:a16="http://schemas.microsoft.com/office/drawing/2014/main" id="{0F87DE88-7B6B-42F4-A250-591DFC1D9E83}"/>
              </a:ext>
            </a:extLst>
          </p:cNvPr>
          <p:cNvPicPr>
            <a:picLocks noChangeAspect="1"/>
          </p:cNvPicPr>
          <p:nvPr/>
        </p:nvPicPr>
        <p:blipFill>
          <a:blip r:embed="rId42"/>
          <a:stretch>
            <a:fillRect/>
          </a:stretch>
        </p:blipFill>
        <p:spPr>
          <a:xfrm>
            <a:off x="-5683426" y="10183467"/>
            <a:ext cx="883411" cy="1035916"/>
          </a:xfrm>
          <a:prstGeom prst="rect">
            <a:avLst/>
          </a:prstGeom>
        </p:spPr>
      </p:pic>
      <p:pic>
        <p:nvPicPr>
          <p:cNvPr id="51" name="Picture 50">
            <a:extLst>
              <a:ext uri="{FF2B5EF4-FFF2-40B4-BE49-F238E27FC236}">
                <a16:creationId xmlns:a16="http://schemas.microsoft.com/office/drawing/2014/main" id="{B4ADDE4D-A43A-2B70-F2D0-1B454D08C573}"/>
              </a:ext>
            </a:extLst>
          </p:cNvPr>
          <p:cNvPicPr>
            <a:picLocks noChangeAspect="1"/>
          </p:cNvPicPr>
          <p:nvPr/>
        </p:nvPicPr>
        <p:blipFill>
          <a:blip r:embed="rId43"/>
          <a:stretch>
            <a:fillRect/>
          </a:stretch>
        </p:blipFill>
        <p:spPr>
          <a:xfrm>
            <a:off x="-6439910" y="10164712"/>
            <a:ext cx="783267" cy="1066375"/>
          </a:xfrm>
          <a:prstGeom prst="rect">
            <a:avLst/>
          </a:prstGeom>
        </p:spPr>
      </p:pic>
      <p:pic>
        <p:nvPicPr>
          <p:cNvPr id="52" name="Picture 51">
            <a:extLst>
              <a:ext uri="{FF2B5EF4-FFF2-40B4-BE49-F238E27FC236}">
                <a16:creationId xmlns:a16="http://schemas.microsoft.com/office/drawing/2014/main" id="{C668F48B-A2DF-18CD-5A32-D26875B9F7D3}"/>
              </a:ext>
            </a:extLst>
          </p:cNvPr>
          <p:cNvPicPr>
            <a:picLocks noChangeAspect="1"/>
          </p:cNvPicPr>
          <p:nvPr/>
        </p:nvPicPr>
        <p:blipFill>
          <a:blip r:embed="rId44"/>
          <a:stretch>
            <a:fillRect/>
          </a:stretch>
        </p:blipFill>
        <p:spPr>
          <a:xfrm>
            <a:off x="-4136344" y="10188719"/>
            <a:ext cx="867005" cy="1038197"/>
          </a:xfrm>
          <a:prstGeom prst="rect">
            <a:avLst/>
          </a:prstGeom>
        </p:spPr>
      </p:pic>
      <p:pic>
        <p:nvPicPr>
          <p:cNvPr id="53" name="Picture 52">
            <a:extLst>
              <a:ext uri="{FF2B5EF4-FFF2-40B4-BE49-F238E27FC236}">
                <a16:creationId xmlns:a16="http://schemas.microsoft.com/office/drawing/2014/main" id="{CDE0A985-7636-BC58-FB2B-4B5B398528BA}"/>
              </a:ext>
            </a:extLst>
          </p:cNvPr>
          <p:cNvPicPr>
            <a:picLocks noChangeAspect="1"/>
          </p:cNvPicPr>
          <p:nvPr/>
        </p:nvPicPr>
        <p:blipFill>
          <a:blip r:embed="rId45"/>
          <a:stretch>
            <a:fillRect/>
          </a:stretch>
        </p:blipFill>
        <p:spPr>
          <a:xfrm>
            <a:off x="-4937379" y="10157212"/>
            <a:ext cx="772737" cy="1057530"/>
          </a:xfrm>
          <a:prstGeom prst="rect">
            <a:avLst/>
          </a:prstGeom>
        </p:spPr>
      </p:pic>
      <p:pic>
        <p:nvPicPr>
          <p:cNvPr id="54" name="Picture 53">
            <a:extLst>
              <a:ext uri="{FF2B5EF4-FFF2-40B4-BE49-F238E27FC236}">
                <a16:creationId xmlns:a16="http://schemas.microsoft.com/office/drawing/2014/main" id="{1BD733E3-2D0B-758A-8A8B-C12A756B6833}"/>
              </a:ext>
            </a:extLst>
          </p:cNvPr>
          <p:cNvPicPr>
            <a:picLocks noChangeAspect="1"/>
          </p:cNvPicPr>
          <p:nvPr/>
        </p:nvPicPr>
        <p:blipFill>
          <a:blip r:embed="rId46"/>
          <a:stretch>
            <a:fillRect/>
          </a:stretch>
        </p:blipFill>
        <p:spPr>
          <a:xfrm>
            <a:off x="-2655576" y="10140321"/>
            <a:ext cx="899467" cy="1072149"/>
          </a:xfrm>
          <a:prstGeom prst="rect">
            <a:avLst/>
          </a:prstGeom>
        </p:spPr>
      </p:pic>
      <p:pic>
        <p:nvPicPr>
          <p:cNvPr id="55" name="Picture 54">
            <a:extLst>
              <a:ext uri="{FF2B5EF4-FFF2-40B4-BE49-F238E27FC236}">
                <a16:creationId xmlns:a16="http://schemas.microsoft.com/office/drawing/2014/main" id="{23A50579-1D67-7546-C77C-674CAC470FFE}"/>
              </a:ext>
            </a:extLst>
          </p:cNvPr>
          <p:cNvPicPr>
            <a:picLocks noChangeAspect="1"/>
          </p:cNvPicPr>
          <p:nvPr/>
        </p:nvPicPr>
        <p:blipFill>
          <a:blip r:embed="rId47"/>
          <a:stretch>
            <a:fillRect/>
          </a:stretch>
        </p:blipFill>
        <p:spPr>
          <a:xfrm>
            <a:off x="-3390425" y="10146095"/>
            <a:ext cx="725135" cy="1066375"/>
          </a:xfrm>
          <a:prstGeom prst="rect">
            <a:avLst/>
          </a:prstGeom>
        </p:spPr>
      </p:pic>
      <p:pic>
        <p:nvPicPr>
          <p:cNvPr id="56" name="Picture 55">
            <a:extLst>
              <a:ext uri="{FF2B5EF4-FFF2-40B4-BE49-F238E27FC236}">
                <a16:creationId xmlns:a16="http://schemas.microsoft.com/office/drawing/2014/main" id="{D318EF6D-8669-6A9E-6DF4-85077DEB1587}"/>
              </a:ext>
            </a:extLst>
          </p:cNvPr>
          <p:cNvPicPr>
            <a:picLocks noChangeAspect="1"/>
          </p:cNvPicPr>
          <p:nvPr/>
        </p:nvPicPr>
        <p:blipFill>
          <a:blip r:embed="rId48"/>
          <a:stretch>
            <a:fillRect/>
          </a:stretch>
        </p:blipFill>
        <p:spPr>
          <a:xfrm>
            <a:off x="-1085177" y="10114890"/>
            <a:ext cx="885932" cy="1057581"/>
          </a:xfrm>
          <a:prstGeom prst="rect">
            <a:avLst/>
          </a:prstGeom>
        </p:spPr>
      </p:pic>
      <p:pic>
        <p:nvPicPr>
          <p:cNvPr id="57" name="Picture 56">
            <a:extLst>
              <a:ext uri="{FF2B5EF4-FFF2-40B4-BE49-F238E27FC236}">
                <a16:creationId xmlns:a16="http://schemas.microsoft.com/office/drawing/2014/main" id="{EE8AF2AB-C80F-37E2-C88B-CCA22CFDE3D8}"/>
              </a:ext>
            </a:extLst>
          </p:cNvPr>
          <p:cNvPicPr>
            <a:picLocks noChangeAspect="1"/>
          </p:cNvPicPr>
          <p:nvPr/>
        </p:nvPicPr>
        <p:blipFill>
          <a:blip r:embed="rId49"/>
          <a:stretch>
            <a:fillRect/>
          </a:stretch>
        </p:blipFill>
        <p:spPr>
          <a:xfrm>
            <a:off x="-1841601" y="10156587"/>
            <a:ext cx="731918" cy="1039615"/>
          </a:xfrm>
          <a:prstGeom prst="rect">
            <a:avLst/>
          </a:prstGeom>
        </p:spPr>
      </p:pic>
      <p:pic>
        <p:nvPicPr>
          <p:cNvPr id="58" name="Picture 57">
            <a:extLst>
              <a:ext uri="{FF2B5EF4-FFF2-40B4-BE49-F238E27FC236}">
                <a16:creationId xmlns:a16="http://schemas.microsoft.com/office/drawing/2014/main" id="{F0F1BE99-553D-C175-B951-B2A66EEC1C2F}"/>
              </a:ext>
            </a:extLst>
          </p:cNvPr>
          <p:cNvPicPr>
            <a:picLocks noChangeAspect="1"/>
          </p:cNvPicPr>
          <p:nvPr/>
        </p:nvPicPr>
        <p:blipFill>
          <a:blip r:embed="rId50"/>
          <a:stretch>
            <a:fillRect/>
          </a:stretch>
        </p:blipFill>
        <p:spPr>
          <a:xfrm>
            <a:off x="-8722401" y="11233496"/>
            <a:ext cx="761152" cy="1066376"/>
          </a:xfrm>
          <a:prstGeom prst="rect">
            <a:avLst/>
          </a:prstGeom>
        </p:spPr>
      </p:pic>
      <p:pic>
        <p:nvPicPr>
          <p:cNvPr id="59" name="Picture 58">
            <a:extLst>
              <a:ext uri="{FF2B5EF4-FFF2-40B4-BE49-F238E27FC236}">
                <a16:creationId xmlns:a16="http://schemas.microsoft.com/office/drawing/2014/main" id="{B06768AC-73A6-85F5-F0DD-EEDECEAF41A2}"/>
              </a:ext>
            </a:extLst>
          </p:cNvPr>
          <p:cNvPicPr>
            <a:picLocks noChangeAspect="1"/>
          </p:cNvPicPr>
          <p:nvPr/>
        </p:nvPicPr>
        <p:blipFill>
          <a:blip r:embed="rId51"/>
          <a:stretch>
            <a:fillRect/>
          </a:stretch>
        </p:blipFill>
        <p:spPr>
          <a:xfrm>
            <a:off x="-9421969" y="11208065"/>
            <a:ext cx="728690" cy="1066376"/>
          </a:xfrm>
          <a:prstGeom prst="rect">
            <a:avLst/>
          </a:prstGeom>
        </p:spPr>
      </p:pic>
      <p:pic>
        <p:nvPicPr>
          <p:cNvPr id="60" name="Picture 59">
            <a:extLst>
              <a:ext uri="{FF2B5EF4-FFF2-40B4-BE49-F238E27FC236}">
                <a16:creationId xmlns:a16="http://schemas.microsoft.com/office/drawing/2014/main" id="{B84CAE0D-D7AC-DDD7-11CA-0B00B1696643}"/>
              </a:ext>
            </a:extLst>
          </p:cNvPr>
          <p:cNvPicPr>
            <a:picLocks noChangeAspect="1"/>
          </p:cNvPicPr>
          <p:nvPr/>
        </p:nvPicPr>
        <p:blipFill>
          <a:blip r:embed="rId52"/>
          <a:stretch>
            <a:fillRect/>
          </a:stretch>
        </p:blipFill>
        <p:spPr>
          <a:xfrm>
            <a:off x="-7232943" y="11241006"/>
            <a:ext cx="736926" cy="1061905"/>
          </a:xfrm>
          <a:prstGeom prst="rect">
            <a:avLst/>
          </a:prstGeom>
        </p:spPr>
      </p:pic>
      <p:pic>
        <p:nvPicPr>
          <p:cNvPr id="61" name="Picture 60">
            <a:extLst>
              <a:ext uri="{FF2B5EF4-FFF2-40B4-BE49-F238E27FC236}">
                <a16:creationId xmlns:a16="http://schemas.microsoft.com/office/drawing/2014/main" id="{A3441F55-D9C0-FC6C-8356-F5E07521EDE3}"/>
              </a:ext>
            </a:extLst>
          </p:cNvPr>
          <p:cNvPicPr>
            <a:picLocks noChangeAspect="1"/>
          </p:cNvPicPr>
          <p:nvPr/>
        </p:nvPicPr>
        <p:blipFill>
          <a:blip r:embed="rId53"/>
          <a:stretch>
            <a:fillRect/>
          </a:stretch>
        </p:blipFill>
        <p:spPr>
          <a:xfrm>
            <a:off x="-7952275" y="11233496"/>
            <a:ext cx="747948" cy="1071436"/>
          </a:xfrm>
          <a:prstGeom prst="rect">
            <a:avLst/>
          </a:prstGeom>
        </p:spPr>
      </p:pic>
      <p:pic>
        <p:nvPicPr>
          <p:cNvPr id="62" name="Picture 61">
            <a:extLst>
              <a:ext uri="{FF2B5EF4-FFF2-40B4-BE49-F238E27FC236}">
                <a16:creationId xmlns:a16="http://schemas.microsoft.com/office/drawing/2014/main" id="{CFFBE58D-245D-6208-64E3-4182B3FA6FF4}"/>
              </a:ext>
            </a:extLst>
          </p:cNvPr>
          <p:cNvPicPr>
            <a:picLocks noChangeAspect="1"/>
          </p:cNvPicPr>
          <p:nvPr/>
        </p:nvPicPr>
        <p:blipFill>
          <a:blip r:embed="rId54"/>
          <a:stretch>
            <a:fillRect/>
          </a:stretch>
        </p:blipFill>
        <p:spPr>
          <a:xfrm>
            <a:off x="-5730635" y="11257342"/>
            <a:ext cx="870745" cy="1060864"/>
          </a:xfrm>
          <a:prstGeom prst="rect">
            <a:avLst/>
          </a:prstGeom>
        </p:spPr>
      </p:pic>
      <p:pic>
        <p:nvPicPr>
          <p:cNvPr id="63" name="Picture 62">
            <a:extLst>
              <a:ext uri="{FF2B5EF4-FFF2-40B4-BE49-F238E27FC236}">
                <a16:creationId xmlns:a16="http://schemas.microsoft.com/office/drawing/2014/main" id="{D84D8FFF-6529-8442-84AC-0366AF51348E}"/>
              </a:ext>
            </a:extLst>
          </p:cNvPr>
          <p:cNvPicPr>
            <a:picLocks noChangeAspect="1"/>
          </p:cNvPicPr>
          <p:nvPr/>
        </p:nvPicPr>
        <p:blipFill>
          <a:blip r:embed="rId55"/>
          <a:stretch>
            <a:fillRect/>
          </a:stretch>
        </p:blipFill>
        <p:spPr>
          <a:xfrm>
            <a:off x="-6523102" y="11248516"/>
            <a:ext cx="769367" cy="1061916"/>
          </a:xfrm>
          <a:prstGeom prst="rect">
            <a:avLst/>
          </a:prstGeom>
        </p:spPr>
      </p:pic>
      <p:pic>
        <p:nvPicPr>
          <p:cNvPr id="64" name="Picture 63">
            <a:extLst>
              <a:ext uri="{FF2B5EF4-FFF2-40B4-BE49-F238E27FC236}">
                <a16:creationId xmlns:a16="http://schemas.microsoft.com/office/drawing/2014/main" id="{57D41380-0E07-764B-02DF-82C357DBBA04}"/>
              </a:ext>
            </a:extLst>
          </p:cNvPr>
          <p:cNvPicPr>
            <a:picLocks noChangeAspect="1"/>
          </p:cNvPicPr>
          <p:nvPr/>
        </p:nvPicPr>
        <p:blipFill>
          <a:blip r:embed="rId56"/>
          <a:stretch>
            <a:fillRect/>
          </a:stretch>
        </p:blipFill>
        <p:spPr>
          <a:xfrm>
            <a:off x="-4185511" y="11233496"/>
            <a:ext cx="893478" cy="1061842"/>
          </a:xfrm>
          <a:prstGeom prst="rect">
            <a:avLst/>
          </a:prstGeom>
        </p:spPr>
      </p:pic>
      <p:pic>
        <p:nvPicPr>
          <p:cNvPr id="65" name="Picture 64">
            <a:extLst>
              <a:ext uri="{FF2B5EF4-FFF2-40B4-BE49-F238E27FC236}">
                <a16:creationId xmlns:a16="http://schemas.microsoft.com/office/drawing/2014/main" id="{D6911DA8-1115-405E-8474-8B71B29C3B62}"/>
              </a:ext>
            </a:extLst>
          </p:cNvPr>
          <p:cNvPicPr>
            <a:picLocks noChangeAspect="1"/>
          </p:cNvPicPr>
          <p:nvPr/>
        </p:nvPicPr>
        <p:blipFill>
          <a:blip r:embed="rId57"/>
          <a:stretch>
            <a:fillRect/>
          </a:stretch>
        </p:blipFill>
        <p:spPr>
          <a:xfrm>
            <a:off x="-4945131" y="11233496"/>
            <a:ext cx="736655" cy="1029476"/>
          </a:xfrm>
          <a:prstGeom prst="rect">
            <a:avLst/>
          </a:prstGeom>
        </p:spPr>
      </p:pic>
      <p:pic>
        <p:nvPicPr>
          <p:cNvPr id="66" name="Picture 65">
            <a:extLst>
              <a:ext uri="{FF2B5EF4-FFF2-40B4-BE49-F238E27FC236}">
                <a16:creationId xmlns:a16="http://schemas.microsoft.com/office/drawing/2014/main" id="{D9095E47-3D31-A659-7DB0-CF24A0976056}"/>
              </a:ext>
            </a:extLst>
          </p:cNvPr>
          <p:cNvPicPr>
            <a:picLocks noChangeAspect="1"/>
          </p:cNvPicPr>
          <p:nvPr/>
        </p:nvPicPr>
        <p:blipFill>
          <a:blip r:embed="rId58"/>
          <a:stretch>
            <a:fillRect/>
          </a:stretch>
        </p:blipFill>
        <p:spPr>
          <a:xfrm>
            <a:off x="-2631070" y="11208065"/>
            <a:ext cx="914517" cy="1071516"/>
          </a:xfrm>
          <a:prstGeom prst="rect">
            <a:avLst/>
          </a:prstGeom>
        </p:spPr>
      </p:pic>
      <p:pic>
        <p:nvPicPr>
          <p:cNvPr id="67" name="Picture 66">
            <a:extLst>
              <a:ext uri="{FF2B5EF4-FFF2-40B4-BE49-F238E27FC236}">
                <a16:creationId xmlns:a16="http://schemas.microsoft.com/office/drawing/2014/main" id="{38A0BBCE-C696-9B55-8495-A96A12732E1B}"/>
              </a:ext>
            </a:extLst>
          </p:cNvPr>
          <p:cNvPicPr>
            <a:picLocks noChangeAspect="1"/>
          </p:cNvPicPr>
          <p:nvPr/>
        </p:nvPicPr>
        <p:blipFill>
          <a:blip r:embed="rId59"/>
          <a:stretch>
            <a:fillRect/>
          </a:stretch>
        </p:blipFill>
        <p:spPr>
          <a:xfrm>
            <a:off x="-3400556" y="11212470"/>
            <a:ext cx="770608" cy="1071567"/>
          </a:xfrm>
          <a:prstGeom prst="rect">
            <a:avLst/>
          </a:prstGeom>
        </p:spPr>
      </p:pic>
      <p:pic>
        <p:nvPicPr>
          <p:cNvPr id="68" name="Picture 67">
            <a:extLst>
              <a:ext uri="{FF2B5EF4-FFF2-40B4-BE49-F238E27FC236}">
                <a16:creationId xmlns:a16="http://schemas.microsoft.com/office/drawing/2014/main" id="{5988E6EF-F6B6-0532-E258-097BA626326D}"/>
              </a:ext>
            </a:extLst>
          </p:cNvPr>
          <p:cNvPicPr>
            <a:picLocks noChangeAspect="1"/>
          </p:cNvPicPr>
          <p:nvPr/>
        </p:nvPicPr>
        <p:blipFill>
          <a:blip r:embed="rId60"/>
          <a:stretch>
            <a:fillRect/>
          </a:stretch>
        </p:blipFill>
        <p:spPr>
          <a:xfrm>
            <a:off x="-1048936" y="11226337"/>
            <a:ext cx="820845" cy="1061945"/>
          </a:xfrm>
          <a:prstGeom prst="rect">
            <a:avLst/>
          </a:prstGeom>
        </p:spPr>
      </p:pic>
      <p:pic>
        <p:nvPicPr>
          <p:cNvPr id="69" name="Picture 68">
            <a:extLst>
              <a:ext uri="{FF2B5EF4-FFF2-40B4-BE49-F238E27FC236}">
                <a16:creationId xmlns:a16="http://schemas.microsoft.com/office/drawing/2014/main" id="{8D3CFA71-B5D8-E722-2BCC-93ECBF111F7E}"/>
              </a:ext>
            </a:extLst>
          </p:cNvPr>
          <p:cNvPicPr>
            <a:picLocks noChangeAspect="1"/>
          </p:cNvPicPr>
          <p:nvPr/>
        </p:nvPicPr>
        <p:blipFill>
          <a:blip r:embed="rId61"/>
          <a:stretch>
            <a:fillRect/>
          </a:stretch>
        </p:blipFill>
        <p:spPr>
          <a:xfrm>
            <a:off x="-1841938" y="11204482"/>
            <a:ext cx="786348" cy="1059359"/>
          </a:xfrm>
          <a:prstGeom prst="rect">
            <a:avLst/>
          </a:prstGeom>
        </p:spPr>
      </p:pic>
      <p:sp>
        <p:nvSpPr>
          <p:cNvPr id="70" name="Rectangle 69">
            <a:extLst>
              <a:ext uri="{FF2B5EF4-FFF2-40B4-BE49-F238E27FC236}">
                <a16:creationId xmlns:a16="http://schemas.microsoft.com/office/drawing/2014/main" id="{93BC6FEB-1842-E5FE-F5E5-CE8A1F8E2351}"/>
              </a:ext>
            </a:extLst>
          </p:cNvPr>
          <p:cNvSpPr/>
          <p:nvPr/>
        </p:nvSpPr>
        <p:spPr>
          <a:xfrm>
            <a:off x="8636132" y="6936694"/>
            <a:ext cx="2658099" cy="954107"/>
          </a:xfrm>
          <a:prstGeom prst="rect">
            <a:avLst/>
          </a:prstGeom>
          <a:noFill/>
        </p:spPr>
        <p:txBody>
          <a:bodyPr wrap="none" lIns="91440" tIns="45720" rIns="91440" bIns="45720">
            <a:spAutoFit/>
          </a:bodyPr>
          <a:lstStyle/>
          <a:p>
            <a:pPr algn="ctr"/>
            <a:r>
              <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rPr>
              <a:t>GA Number P46</a:t>
            </a:r>
          </a:p>
          <a:p>
            <a:pPr algn="ctr"/>
            <a:r>
              <a:rPr lang="en-US" sz="2800" b="1" spc="50" dirty="0">
                <a:ln w="9525" cmpd="sng">
                  <a:solidFill>
                    <a:schemeClr val="accent1"/>
                  </a:solidFill>
                  <a:prstDash val="solid"/>
                </a:ln>
                <a:solidFill>
                  <a:srgbClr val="70AD47">
                    <a:tint val="1000"/>
                  </a:srgbClr>
                </a:solidFill>
                <a:effectLst>
                  <a:glow rad="38100">
                    <a:schemeClr val="accent1">
                      <a:alpha val="40000"/>
                    </a:schemeClr>
                  </a:glow>
                </a:effectLst>
              </a:rPr>
              <a:t>150AD – 250AD</a:t>
            </a:r>
            <a:r>
              <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rPr>
              <a:t> </a:t>
            </a:r>
          </a:p>
        </p:txBody>
      </p:sp>
      <p:sp>
        <p:nvSpPr>
          <p:cNvPr id="72" name="TextBox 71">
            <a:extLst>
              <a:ext uri="{FF2B5EF4-FFF2-40B4-BE49-F238E27FC236}">
                <a16:creationId xmlns:a16="http://schemas.microsoft.com/office/drawing/2014/main" id="{EA422B7B-9533-9C5C-21AA-4EEAF3364574}"/>
              </a:ext>
            </a:extLst>
          </p:cNvPr>
          <p:cNvSpPr txBox="1"/>
          <p:nvPr/>
        </p:nvSpPr>
        <p:spPr>
          <a:xfrm>
            <a:off x="200946" y="7162800"/>
            <a:ext cx="9105750" cy="5170646"/>
          </a:xfrm>
          <a:prstGeom prst="rect">
            <a:avLst/>
          </a:prstGeom>
          <a:noFill/>
        </p:spPr>
        <p:txBody>
          <a:bodyPr wrap="square">
            <a:spAutoFit/>
          </a:bodyPr>
          <a:lstStyle/>
          <a:p>
            <a:r>
              <a:rPr lang="en-US" sz="2200" b="1" dirty="0">
                <a:solidFill>
                  <a:srgbClr val="FFFF00"/>
                </a:solidFill>
                <a:effectLst/>
                <a:latin typeface="Helvetica Neue"/>
              </a:rPr>
              <a:t>Romans 11.36, Rom 12.1-8, Rom 12.10-21, Rom 13.1-14, </a:t>
            </a:r>
            <a:endParaRPr lang="en-US" sz="2200" b="1" dirty="0">
              <a:solidFill>
                <a:srgbClr val="FFFF00"/>
              </a:solidFill>
              <a:latin typeface="Helvetica Neue"/>
            </a:endParaRPr>
          </a:p>
          <a:p>
            <a:r>
              <a:rPr lang="en-US" sz="2200" b="1" dirty="0">
                <a:solidFill>
                  <a:srgbClr val="FFFF00"/>
                </a:solidFill>
                <a:effectLst/>
                <a:latin typeface="Helvetica Neue"/>
              </a:rPr>
              <a:t>Rom 14.1-8, Rom 15.11-33, Rom 16.1-23</a:t>
            </a:r>
          </a:p>
          <a:p>
            <a:endParaRPr lang="en-US" sz="2200" b="1" dirty="0">
              <a:solidFill>
                <a:srgbClr val="FFFF00"/>
              </a:solidFill>
              <a:effectLst/>
              <a:latin typeface="Helvetica Neue"/>
            </a:endParaRPr>
          </a:p>
          <a:p>
            <a:r>
              <a:rPr lang="en-US" sz="2200" b="1" dirty="0">
                <a:solidFill>
                  <a:srgbClr val="FFFF00"/>
                </a:solidFill>
                <a:effectLst/>
                <a:latin typeface="Helvetica Neue"/>
              </a:rPr>
              <a:t>Hebrews 1.2-14, Heb 2.1-18, Heb 3.1-19, Heb 4.1-16, Heb 5.1-14, Heb 6.1-20, Heb 7.1-28, Heb 8.1-8, Heb 9.10-16, Heb 9.18-26</a:t>
            </a:r>
          </a:p>
          <a:p>
            <a:endParaRPr lang="en-US" sz="2200" b="1" dirty="0">
              <a:solidFill>
                <a:srgbClr val="FFFF00"/>
              </a:solidFill>
              <a:effectLst/>
              <a:latin typeface="Helvetica Neue"/>
            </a:endParaRPr>
          </a:p>
          <a:p>
            <a:r>
              <a:rPr lang="en-US" sz="2200" b="1" dirty="0">
                <a:solidFill>
                  <a:srgbClr val="FFFF00"/>
                </a:solidFill>
                <a:effectLst/>
                <a:latin typeface="Helvetica Neue"/>
              </a:rPr>
              <a:t>1 Corinthians 2.3-16, 1 Cor 3.1-5</a:t>
            </a:r>
          </a:p>
          <a:p>
            <a:r>
              <a:rPr lang="en-US" sz="2200" b="1" dirty="0">
                <a:solidFill>
                  <a:srgbClr val="FFFF00"/>
                </a:solidFill>
                <a:effectLst/>
                <a:latin typeface="Helvetica Neue"/>
              </a:rPr>
              <a:t>2 Corinthians 9.7-15, 2 Cor 10.1-33, 2 Cor 12.1-21, 2 Cor 13.1-13</a:t>
            </a:r>
          </a:p>
          <a:p>
            <a:endParaRPr lang="en-US" sz="2200" b="1" dirty="0">
              <a:solidFill>
                <a:srgbClr val="FFFF00"/>
              </a:solidFill>
              <a:effectLst/>
              <a:latin typeface="Helvetica Neue"/>
            </a:endParaRPr>
          </a:p>
          <a:p>
            <a:r>
              <a:rPr lang="en-US" sz="2200" b="1" dirty="0">
                <a:solidFill>
                  <a:srgbClr val="FFFF00"/>
                </a:solidFill>
                <a:effectLst/>
                <a:latin typeface="Helvetica Neue"/>
              </a:rPr>
              <a:t>Ephesians 1.1-11, Eph 1.14-18, Eph 1.12-13, Eph 1.19-23, Eph 2.1-7, Eph 2.10-22, Eph 3.1-21, Eph 4.1-10, Eph 4.15-29, Eph 4.31-32, </a:t>
            </a:r>
          </a:p>
          <a:p>
            <a:r>
              <a:rPr lang="en-US" sz="2200" b="1" dirty="0">
                <a:solidFill>
                  <a:srgbClr val="FFFF00"/>
                </a:solidFill>
                <a:effectLst/>
                <a:latin typeface="Helvetica Neue"/>
              </a:rPr>
              <a:t>Eph 5.1-6, Eph 5.8-33, Eph 6.1-6, Eph 6.8-18,</a:t>
            </a:r>
            <a:r>
              <a:rPr lang="en-US" sz="2200" b="1" dirty="0">
                <a:solidFill>
                  <a:srgbClr val="FFFF00"/>
                </a:solidFill>
                <a:latin typeface="Helvetica Neue"/>
              </a:rPr>
              <a:t>Eph 6.20-24</a:t>
            </a:r>
          </a:p>
          <a:p>
            <a:endParaRPr lang="en-US" sz="2200" b="1" dirty="0">
              <a:solidFill>
                <a:srgbClr val="FFFF00"/>
              </a:solidFill>
              <a:effectLst/>
              <a:latin typeface="Helvetica Neue"/>
            </a:endParaRPr>
          </a:p>
          <a:p>
            <a:r>
              <a:rPr lang="en-US" sz="2200" b="1" dirty="0">
                <a:solidFill>
                  <a:srgbClr val="FFFF00"/>
                </a:solidFill>
                <a:effectLst/>
                <a:latin typeface="Helvetica Neue"/>
              </a:rPr>
              <a:t>Galatians 1.1-8, Gal 1.10-24, Gal 2.1-9, Gal 2.12-21, Gal 3.2-29, Gal 4.2-17, Gal 4.20-31, Gal 5.1-17, Gal 5.20-25, Gal 5.26, Gal 6.1-8</a:t>
            </a:r>
            <a:endParaRPr lang="en-US" sz="2200" b="1" dirty="0">
              <a:solidFill>
                <a:srgbClr val="FFFF00"/>
              </a:solidFill>
            </a:endParaRPr>
          </a:p>
        </p:txBody>
      </p:sp>
      <p:pic>
        <p:nvPicPr>
          <p:cNvPr id="17" name="Picture 16">
            <a:extLst>
              <a:ext uri="{FF2B5EF4-FFF2-40B4-BE49-F238E27FC236}">
                <a16:creationId xmlns:a16="http://schemas.microsoft.com/office/drawing/2014/main" id="{A97618B4-2B86-F097-A27D-CA0044024A76}"/>
              </a:ext>
            </a:extLst>
          </p:cNvPr>
          <p:cNvPicPr>
            <a:picLocks noChangeAspect="1"/>
          </p:cNvPicPr>
          <p:nvPr/>
        </p:nvPicPr>
        <p:blipFill>
          <a:blip r:embed="rId62"/>
          <a:stretch>
            <a:fillRect/>
          </a:stretch>
        </p:blipFill>
        <p:spPr>
          <a:xfrm>
            <a:off x="-36472" y="29752"/>
            <a:ext cx="4676528" cy="6832206"/>
          </a:xfrm>
          <a:prstGeom prst="rect">
            <a:avLst/>
          </a:prstGeom>
        </p:spPr>
      </p:pic>
      <p:sp>
        <p:nvSpPr>
          <p:cNvPr id="3" name="Rectangle 2">
            <a:extLst>
              <a:ext uri="{FF2B5EF4-FFF2-40B4-BE49-F238E27FC236}">
                <a16:creationId xmlns:a16="http://schemas.microsoft.com/office/drawing/2014/main" id="{6EE26D64-120C-D367-2DA9-3F424CEAC3DC}"/>
              </a:ext>
            </a:extLst>
          </p:cNvPr>
          <p:cNvSpPr/>
          <p:nvPr/>
        </p:nvSpPr>
        <p:spPr>
          <a:xfrm>
            <a:off x="4640056" y="128075"/>
            <a:ext cx="4503944" cy="6740307"/>
          </a:xfrm>
          <a:prstGeom prst="rect">
            <a:avLst/>
          </a:prstGeom>
          <a:noFill/>
        </p:spPr>
        <p:txBody>
          <a:bodyPr wrap="square" lIns="91440" tIns="45720" rIns="91440" bIns="45720">
            <a:spAutoFit/>
          </a:bodyPr>
          <a:lstStyle/>
          <a:p>
            <a:pPr marL="0" marR="0">
              <a:spcBef>
                <a:spcPts val="0"/>
              </a:spcBef>
              <a:spcAft>
                <a:spcPts val="0"/>
              </a:spcAft>
            </a:pPr>
            <a:r>
              <a:rPr lang="en-US" sz="2400" b="1" dirty="0">
                <a:solidFill>
                  <a:schemeClr val="bg1"/>
                </a:solidFill>
                <a:effectLst/>
                <a:latin typeface="system-ui"/>
              </a:rPr>
              <a:t>Hebrews 2:1-4 NASB 1995</a:t>
            </a:r>
            <a:endParaRPr lang="en-US" sz="2400" dirty="0">
              <a:solidFill>
                <a:schemeClr val="bg1"/>
              </a:solidFill>
              <a:effectLst/>
              <a:latin typeface="system-ui"/>
            </a:endParaRPr>
          </a:p>
          <a:p>
            <a:pPr marL="0" marR="0">
              <a:spcBef>
                <a:spcPts val="0"/>
              </a:spcBef>
              <a:spcAft>
                <a:spcPts val="0"/>
              </a:spcAft>
            </a:pPr>
            <a:r>
              <a:rPr lang="en-US" sz="2400" b="1" dirty="0">
                <a:solidFill>
                  <a:schemeClr val="bg1"/>
                </a:solidFill>
                <a:effectLst/>
                <a:latin typeface="system-ui"/>
              </a:rPr>
              <a:t>2 </a:t>
            </a:r>
            <a:r>
              <a:rPr lang="en-US" sz="2400" dirty="0">
                <a:solidFill>
                  <a:schemeClr val="bg1"/>
                </a:solidFill>
                <a:effectLst/>
                <a:latin typeface="system-ui"/>
              </a:rPr>
              <a:t>For this reason we must pay much closer attention to what we have heard, so that we do not drift away </a:t>
            </a:r>
            <a:r>
              <a:rPr lang="en-US" sz="2400" i="1" dirty="0">
                <a:solidFill>
                  <a:schemeClr val="bg1"/>
                </a:solidFill>
                <a:effectLst/>
                <a:latin typeface="system-ui"/>
              </a:rPr>
              <a:t>from it</a:t>
            </a:r>
            <a:r>
              <a:rPr lang="en-US" sz="2400" dirty="0">
                <a:solidFill>
                  <a:schemeClr val="bg1"/>
                </a:solidFill>
                <a:effectLst/>
                <a:latin typeface="system-ui"/>
              </a:rPr>
              <a:t>.</a:t>
            </a:r>
            <a:r>
              <a:rPr lang="en-US" sz="2400" dirty="0">
                <a:solidFill>
                  <a:schemeClr val="bg1"/>
                </a:solidFill>
                <a:effectLst/>
                <a:latin typeface="Calibri" panose="020F0502020204030204" pitchFamily="34" charset="0"/>
              </a:rPr>
              <a:t> </a:t>
            </a:r>
            <a:r>
              <a:rPr lang="en-US" sz="2400" b="1" dirty="0">
                <a:solidFill>
                  <a:schemeClr val="bg1"/>
                </a:solidFill>
                <a:effectLst/>
                <a:latin typeface="system-ui"/>
              </a:rPr>
              <a:t>2 </a:t>
            </a:r>
            <a:r>
              <a:rPr lang="en-US" sz="2400" dirty="0">
                <a:solidFill>
                  <a:schemeClr val="bg1"/>
                </a:solidFill>
                <a:effectLst/>
                <a:latin typeface="system-ui"/>
              </a:rPr>
              <a:t>For if the word spoken through angels proved unalterable, and every transgression and disobedience received a just penalty,</a:t>
            </a:r>
            <a:r>
              <a:rPr lang="en-US" sz="2400" dirty="0">
                <a:solidFill>
                  <a:schemeClr val="bg1"/>
                </a:solidFill>
                <a:effectLst/>
                <a:latin typeface="Calibri" panose="020F0502020204030204" pitchFamily="34" charset="0"/>
              </a:rPr>
              <a:t> </a:t>
            </a:r>
            <a:r>
              <a:rPr lang="en-US" sz="2400" b="1" dirty="0">
                <a:solidFill>
                  <a:schemeClr val="bg1"/>
                </a:solidFill>
                <a:effectLst/>
                <a:latin typeface="system-ui"/>
              </a:rPr>
              <a:t>3 </a:t>
            </a:r>
            <a:r>
              <a:rPr lang="en-US" sz="2400" dirty="0">
                <a:solidFill>
                  <a:schemeClr val="bg1"/>
                </a:solidFill>
                <a:effectLst/>
                <a:latin typeface="system-ui"/>
              </a:rPr>
              <a:t>how will we escape if we neglect so great a salvation? After it was at the first spoken through the Lord, it was confirmed to us by those who heard,</a:t>
            </a:r>
            <a:r>
              <a:rPr lang="en-US" sz="2400" dirty="0">
                <a:solidFill>
                  <a:schemeClr val="bg1"/>
                </a:solidFill>
                <a:effectLst/>
                <a:latin typeface="Calibri" panose="020F0502020204030204" pitchFamily="34" charset="0"/>
              </a:rPr>
              <a:t> </a:t>
            </a:r>
            <a:r>
              <a:rPr lang="en-US" sz="2400" b="1" dirty="0">
                <a:solidFill>
                  <a:schemeClr val="bg1"/>
                </a:solidFill>
                <a:effectLst/>
                <a:latin typeface="system-ui"/>
              </a:rPr>
              <a:t>4 </a:t>
            </a:r>
            <a:r>
              <a:rPr lang="en-US" sz="2400" dirty="0">
                <a:solidFill>
                  <a:schemeClr val="bg1"/>
                </a:solidFill>
                <a:effectLst/>
                <a:latin typeface="system-ui"/>
              </a:rPr>
              <a:t>God also testifying with them, both by signs and wonders and by various miracles and by gifts of the Holy Spirit according to His own will.</a:t>
            </a:r>
            <a:endParaRPr lang="en-US" sz="2400" dirty="0">
              <a:solidFill>
                <a:schemeClr val="bg1"/>
              </a:solidFill>
              <a:effectLst/>
              <a:latin typeface="Calibri" panose="020F0502020204030204" pitchFamily="34" charset="0"/>
            </a:endParaRPr>
          </a:p>
        </p:txBody>
      </p:sp>
    </p:spTree>
    <p:extLst>
      <p:ext uri="{BB962C8B-B14F-4D97-AF65-F5344CB8AC3E}">
        <p14:creationId xmlns:p14="http://schemas.microsoft.com/office/powerpoint/2010/main" val="1133138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9F02A-1FF5-4E12-8C89-9AE0830D5C18}"/>
              </a:ext>
            </a:extLst>
          </p:cNvPr>
          <p:cNvSpPr>
            <a:spLocks noGrp="1"/>
          </p:cNvSpPr>
          <p:nvPr>
            <p:ph type="title"/>
          </p:nvPr>
        </p:nvSpPr>
        <p:spPr>
          <a:xfrm>
            <a:off x="457200" y="152400"/>
            <a:ext cx="8229600" cy="1143000"/>
          </a:xfrm>
        </p:spPr>
        <p:txBody>
          <a:bodyPr>
            <a:normAutofit fontScale="90000"/>
          </a:bodyPr>
          <a:lstStyle/>
          <a:p>
            <a:r>
              <a:rPr lang="en-US" dirty="0">
                <a:latin typeface="Algerian" panose="04020705040A02060702" pitchFamily="82" charset="0"/>
              </a:rPr>
              <a:t>3 Most Popular Greek Texts</a:t>
            </a:r>
          </a:p>
        </p:txBody>
      </p:sp>
      <p:sp>
        <p:nvSpPr>
          <p:cNvPr id="4" name="TextBox 3">
            <a:extLst>
              <a:ext uri="{FF2B5EF4-FFF2-40B4-BE49-F238E27FC236}">
                <a16:creationId xmlns:a16="http://schemas.microsoft.com/office/drawing/2014/main" id="{BC5A7EC2-241D-4287-A4F3-76B3795B1D87}"/>
              </a:ext>
            </a:extLst>
          </p:cNvPr>
          <p:cNvSpPr txBox="1"/>
          <p:nvPr/>
        </p:nvSpPr>
        <p:spPr>
          <a:xfrm>
            <a:off x="228600" y="1295400"/>
            <a:ext cx="4495800" cy="769441"/>
          </a:xfrm>
          <a:prstGeom prst="rect">
            <a:avLst/>
          </a:prstGeom>
          <a:noFill/>
        </p:spPr>
        <p:txBody>
          <a:bodyPr wrap="square" rtlCol="0">
            <a:spAutoFit/>
          </a:bodyPr>
          <a:lstStyle/>
          <a:p>
            <a:r>
              <a:rPr lang="en-US" sz="4400" dirty="0"/>
              <a:t>“</a:t>
            </a:r>
            <a:r>
              <a:rPr lang="en-US" sz="4400" dirty="0" err="1"/>
              <a:t>Textus</a:t>
            </a:r>
            <a:r>
              <a:rPr lang="en-US" sz="4400" dirty="0"/>
              <a:t> </a:t>
            </a:r>
            <a:r>
              <a:rPr lang="en-US" sz="4400" dirty="0" err="1"/>
              <a:t>Receptus</a:t>
            </a:r>
            <a:r>
              <a:rPr lang="en-US" sz="4400" dirty="0"/>
              <a:t>”</a:t>
            </a:r>
          </a:p>
        </p:txBody>
      </p:sp>
      <p:sp>
        <p:nvSpPr>
          <p:cNvPr id="5" name="TextBox 4">
            <a:extLst>
              <a:ext uri="{FF2B5EF4-FFF2-40B4-BE49-F238E27FC236}">
                <a16:creationId xmlns:a16="http://schemas.microsoft.com/office/drawing/2014/main" id="{0160D6AA-BF22-4409-AF95-EBB26322D4E2}"/>
              </a:ext>
            </a:extLst>
          </p:cNvPr>
          <p:cNvSpPr txBox="1"/>
          <p:nvPr/>
        </p:nvSpPr>
        <p:spPr>
          <a:xfrm>
            <a:off x="5867400" y="1066800"/>
            <a:ext cx="2971800" cy="1569660"/>
          </a:xfrm>
          <a:prstGeom prst="rect">
            <a:avLst/>
          </a:prstGeom>
          <a:noFill/>
        </p:spPr>
        <p:txBody>
          <a:bodyPr wrap="square" rtlCol="0">
            <a:spAutoFit/>
          </a:bodyPr>
          <a:lstStyle/>
          <a:p>
            <a:r>
              <a:rPr lang="en-US" sz="3200" dirty="0"/>
              <a:t>Majority Text</a:t>
            </a:r>
          </a:p>
          <a:p>
            <a:r>
              <a:rPr lang="en-US" sz="3200" dirty="0"/>
              <a:t>Traditional Text</a:t>
            </a:r>
          </a:p>
          <a:p>
            <a:r>
              <a:rPr lang="en-US" sz="3200" dirty="0"/>
              <a:t>Byzantine Text</a:t>
            </a:r>
          </a:p>
        </p:txBody>
      </p:sp>
      <p:sp>
        <p:nvSpPr>
          <p:cNvPr id="6" name="Arrow: Right 5">
            <a:extLst>
              <a:ext uri="{FF2B5EF4-FFF2-40B4-BE49-F238E27FC236}">
                <a16:creationId xmlns:a16="http://schemas.microsoft.com/office/drawing/2014/main" id="{57AA1728-E993-45C4-8EBE-1FF29BF85441}"/>
              </a:ext>
            </a:extLst>
          </p:cNvPr>
          <p:cNvSpPr/>
          <p:nvPr/>
        </p:nvSpPr>
        <p:spPr>
          <a:xfrm>
            <a:off x="4724400" y="1600200"/>
            <a:ext cx="1143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8455B9F-ECFD-45A7-A1C6-82FC21258E9C}"/>
              </a:ext>
            </a:extLst>
          </p:cNvPr>
          <p:cNvSpPr txBox="1"/>
          <p:nvPr/>
        </p:nvSpPr>
        <p:spPr>
          <a:xfrm>
            <a:off x="3274424" y="1918063"/>
            <a:ext cx="1257300" cy="1200329"/>
          </a:xfrm>
          <a:prstGeom prst="rect">
            <a:avLst/>
          </a:prstGeom>
          <a:noFill/>
        </p:spPr>
        <p:txBody>
          <a:bodyPr wrap="square" rtlCol="0">
            <a:spAutoFit/>
          </a:bodyPr>
          <a:lstStyle/>
          <a:p>
            <a:r>
              <a:rPr lang="en-US" sz="3600" b="1" dirty="0"/>
              <a:t>KJV</a:t>
            </a:r>
          </a:p>
          <a:p>
            <a:r>
              <a:rPr lang="en-US" sz="3600" b="1" dirty="0"/>
              <a:t>NKJV</a:t>
            </a:r>
          </a:p>
        </p:txBody>
      </p:sp>
      <p:sp>
        <p:nvSpPr>
          <p:cNvPr id="8" name="Arrow: Left 7">
            <a:extLst>
              <a:ext uri="{FF2B5EF4-FFF2-40B4-BE49-F238E27FC236}">
                <a16:creationId xmlns:a16="http://schemas.microsoft.com/office/drawing/2014/main" id="{85DD396F-03EB-4131-B5EA-058E1A16E949}"/>
              </a:ext>
            </a:extLst>
          </p:cNvPr>
          <p:cNvSpPr/>
          <p:nvPr/>
        </p:nvSpPr>
        <p:spPr>
          <a:xfrm rot="21029935">
            <a:off x="4572000" y="2209800"/>
            <a:ext cx="1102724"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5B9D3F3-183C-4E7D-B1E0-8A1682AC8E1D}"/>
              </a:ext>
            </a:extLst>
          </p:cNvPr>
          <p:cNvSpPr txBox="1"/>
          <p:nvPr/>
        </p:nvSpPr>
        <p:spPr>
          <a:xfrm>
            <a:off x="576944" y="3739609"/>
            <a:ext cx="4038600" cy="769441"/>
          </a:xfrm>
          <a:prstGeom prst="rect">
            <a:avLst/>
          </a:prstGeom>
          <a:noFill/>
        </p:spPr>
        <p:txBody>
          <a:bodyPr wrap="square" rtlCol="0">
            <a:spAutoFit/>
          </a:bodyPr>
          <a:lstStyle/>
          <a:p>
            <a:r>
              <a:rPr lang="en-US" sz="4400" dirty="0"/>
              <a:t>“Westcott-</a:t>
            </a:r>
            <a:r>
              <a:rPr lang="en-US" sz="4400" dirty="0" err="1"/>
              <a:t>Hort</a:t>
            </a:r>
            <a:r>
              <a:rPr lang="en-US" sz="4400" dirty="0"/>
              <a:t>”</a:t>
            </a:r>
          </a:p>
        </p:txBody>
      </p:sp>
      <p:sp>
        <p:nvSpPr>
          <p:cNvPr id="10" name="TextBox 9">
            <a:extLst>
              <a:ext uri="{FF2B5EF4-FFF2-40B4-BE49-F238E27FC236}">
                <a16:creationId xmlns:a16="http://schemas.microsoft.com/office/drawing/2014/main" id="{D69CE43A-7D53-40B2-BC45-4DBEB76CA3A0}"/>
              </a:ext>
            </a:extLst>
          </p:cNvPr>
          <p:cNvSpPr txBox="1"/>
          <p:nvPr/>
        </p:nvSpPr>
        <p:spPr>
          <a:xfrm>
            <a:off x="5510350" y="3108961"/>
            <a:ext cx="3156856" cy="584775"/>
          </a:xfrm>
          <a:prstGeom prst="rect">
            <a:avLst/>
          </a:prstGeom>
          <a:noFill/>
        </p:spPr>
        <p:txBody>
          <a:bodyPr wrap="square" rtlCol="0">
            <a:spAutoFit/>
          </a:bodyPr>
          <a:lstStyle/>
          <a:p>
            <a:r>
              <a:rPr lang="en-US" sz="3200" dirty="0"/>
              <a:t>Alexandrian Text</a:t>
            </a:r>
          </a:p>
        </p:txBody>
      </p:sp>
      <p:sp>
        <p:nvSpPr>
          <p:cNvPr id="11" name="Arrow: Right 10">
            <a:extLst>
              <a:ext uri="{FF2B5EF4-FFF2-40B4-BE49-F238E27FC236}">
                <a16:creationId xmlns:a16="http://schemas.microsoft.com/office/drawing/2014/main" id="{A402F58A-3D7D-4C58-9CB7-39BF36D26D83}"/>
              </a:ext>
            </a:extLst>
          </p:cNvPr>
          <p:cNvSpPr/>
          <p:nvPr/>
        </p:nvSpPr>
        <p:spPr>
          <a:xfrm rot="19865107">
            <a:off x="4587586" y="3640437"/>
            <a:ext cx="954676" cy="3106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04161BE-6FD3-42AB-AB7A-4E942BBB8139}"/>
              </a:ext>
            </a:extLst>
          </p:cNvPr>
          <p:cNvSpPr txBox="1"/>
          <p:nvPr/>
        </p:nvSpPr>
        <p:spPr>
          <a:xfrm>
            <a:off x="5682344" y="3639247"/>
            <a:ext cx="3156856" cy="1384995"/>
          </a:xfrm>
          <a:prstGeom prst="rect">
            <a:avLst/>
          </a:prstGeom>
          <a:noFill/>
        </p:spPr>
        <p:txBody>
          <a:bodyPr wrap="square" rtlCol="0">
            <a:spAutoFit/>
          </a:bodyPr>
          <a:lstStyle/>
          <a:p>
            <a:r>
              <a:rPr lang="en-US" sz="2800" dirty="0"/>
              <a:t>Codex </a:t>
            </a:r>
            <a:r>
              <a:rPr lang="en-US" sz="2800" dirty="0" err="1"/>
              <a:t>Vaticanus</a:t>
            </a:r>
            <a:endParaRPr lang="en-US" sz="2800" dirty="0"/>
          </a:p>
          <a:p>
            <a:r>
              <a:rPr lang="en-US" sz="2800" dirty="0"/>
              <a:t>Codex Sinaiticus</a:t>
            </a:r>
          </a:p>
          <a:p>
            <a:r>
              <a:rPr lang="en-US" sz="2800" dirty="0"/>
              <a:t>Codex Alexandria</a:t>
            </a:r>
          </a:p>
        </p:txBody>
      </p:sp>
      <p:sp>
        <p:nvSpPr>
          <p:cNvPr id="13" name="TextBox 12">
            <a:extLst>
              <a:ext uri="{FF2B5EF4-FFF2-40B4-BE49-F238E27FC236}">
                <a16:creationId xmlns:a16="http://schemas.microsoft.com/office/drawing/2014/main" id="{EA6F1CB6-D77D-450E-BC86-31937F93AC45}"/>
              </a:ext>
            </a:extLst>
          </p:cNvPr>
          <p:cNvSpPr txBox="1"/>
          <p:nvPr/>
        </p:nvSpPr>
        <p:spPr>
          <a:xfrm>
            <a:off x="3274424" y="4819660"/>
            <a:ext cx="985157" cy="1200329"/>
          </a:xfrm>
          <a:prstGeom prst="rect">
            <a:avLst/>
          </a:prstGeom>
          <a:noFill/>
        </p:spPr>
        <p:txBody>
          <a:bodyPr wrap="square" rtlCol="0">
            <a:spAutoFit/>
          </a:bodyPr>
          <a:lstStyle/>
          <a:p>
            <a:r>
              <a:rPr lang="en-US" sz="3600" b="1" dirty="0"/>
              <a:t>ERV</a:t>
            </a:r>
          </a:p>
          <a:p>
            <a:r>
              <a:rPr lang="en-US" sz="3600" b="1" dirty="0"/>
              <a:t>ASV</a:t>
            </a:r>
          </a:p>
        </p:txBody>
      </p:sp>
      <p:sp>
        <p:nvSpPr>
          <p:cNvPr id="14" name="Arrow: Left 13">
            <a:extLst>
              <a:ext uri="{FF2B5EF4-FFF2-40B4-BE49-F238E27FC236}">
                <a16:creationId xmlns:a16="http://schemas.microsoft.com/office/drawing/2014/main" id="{2832181F-EE32-4972-844F-B9843DD42D15}"/>
              </a:ext>
            </a:extLst>
          </p:cNvPr>
          <p:cNvSpPr/>
          <p:nvPr/>
        </p:nvSpPr>
        <p:spPr>
          <a:xfrm rot="19644778">
            <a:off x="4301429" y="4761373"/>
            <a:ext cx="1262744" cy="34561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8240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2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ircle(in)">
                                      <p:cBhvr>
                                        <p:cTn id="33" dur="2000"/>
                                        <p:tgtEl>
                                          <p:spTgt spid="11"/>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circle(in)">
                                      <p:cBhvr>
                                        <p:cTn id="36" dur="2000"/>
                                        <p:tgtEl>
                                          <p:spTgt spid="10"/>
                                        </p:tgtEl>
                                      </p:cBhvr>
                                    </p:animEffect>
                                  </p:childTnLst>
                                </p:cTn>
                              </p:par>
                              <p:par>
                                <p:cTn id="37" presetID="6" presetClass="entr" presetSubtype="16" fill="hold" grpId="0" nodeType="withEffect">
                                  <p:stCondLst>
                                    <p:cond delay="2000"/>
                                  </p:stCondLst>
                                  <p:childTnLst>
                                    <p:set>
                                      <p:cBhvr>
                                        <p:cTn id="38" dur="1" fill="hold">
                                          <p:stCondLst>
                                            <p:cond delay="0"/>
                                          </p:stCondLst>
                                        </p:cTn>
                                        <p:tgtEl>
                                          <p:spTgt spid="12"/>
                                        </p:tgtEl>
                                        <p:attrNameLst>
                                          <p:attrName>style.visibility</p:attrName>
                                        </p:attrNameLst>
                                      </p:cBhvr>
                                      <p:to>
                                        <p:strVal val="visible"/>
                                      </p:to>
                                    </p:set>
                                    <p:animEffect transition="in" filter="circle(in)">
                                      <p:cBhvr>
                                        <p:cTn id="39" dur="20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circle(in)">
                                      <p:cBhvr>
                                        <p:cTn id="44" dur="2000"/>
                                        <p:tgtEl>
                                          <p:spTgt spid="14"/>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ircle(in)">
                                      <p:cBhvr>
                                        <p:cTn id="4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animBg="1"/>
      <p:bldP spid="9" grpId="0"/>
      <p:bldP spid="10" grpId="0"/>
      <p:bldP spid="11" grpId="0" animBg="1"/>
      <p:bldP spid="12" grpId="0"/>
      <p:bldP spid="13" grpId="0"/>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38119</TotalTime>
  <Words>1862</Words>
  <Application>Microsoft Office PowerPoint</Application>
  <PresentationFormat>On-screen Show (4:3)</PresentationFormat>
  <Paragraphs>126</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Algerian</vt:lpstr>
      <vt:lpstr>Arial</vt:lpstr>
      <vt:lpstr>Calibri</vt:lpstr>
      <vt:lpstr>Helvetica Neue</vt:lpstr>
      <vt:lpstr>system-ui</vt:lpstr>
      <vt:lpstr>Office Theme</vt:lpstr>
      <vt:lpstr>PowerPoint Presentation</vt:lpstr>
      <vt:lpstr>PowerPoint Presentation</vt:lpstr>
      <vt:lpstr>PowerPoint Presentation</vt:lpstr>
      <vt:lpstr>Caspar Rene’ Gregory 1846-1917</vt:lpstr>
      <vt:lpstr>PowerPoint Presentation</vt:lpstr>
      <vt:lpstr>PowerPoint Presentation</vt:lpstr>
      <vt:lpstr>PowerPoint Presentation</vt:lpstr>
      <vt:lpstr>PowerPoint Presentation</vt:lpstr>
      <vt:lpstr>3 Most Popular Greek Texts</vt:lpstr>
      <vt:lpstr>3 Most Popular Greek Texts</vt:lpstr>
      <vt:lpstr>Psalm 12:6-7 (MKJV)</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Tom</dc:creator>
  <cp:lastModifiedBy>Pastor Tom Hazelwood</cp:lastModifiedBy>
  <cp:revision>728</cp:revision>
  <dcterms:created xsi:type="dcterms:W3CDTF">2014-04-26T11:32:41Z</dcterms:created>
  <dcterms:modified xsi:type="dcterms:W3CDTF">2024-04-17T00:55:21Z</dcterms:modified>
</cp:coreProperties>
</file>