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6"/>
  </p:notesMasterIdLst>
  <p:sldIdLst>
    <p:sldId id="774" r:id="rId2"/>
    <p:sldId id="277" r:id="rId3"/>
    <p:sldId id="862" r:id="rId4"/>
    <p:sldId id="278"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85" autoAdjust="0"/>
    <p:restoredTop sz="65094" autoAdjust="0"/>
  </p:normalViewPr>
  <p:slideViewPr>
    <p:cSldViewPr>
      <p:cViewPr varScale="1">
        <p:scale>
          <a:sx n="72" d="100"/>
          <a:sy n="72" d="100"/>
        </p:scale>
        <p:origin x="2322" y="6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tor Tom Hazelwood" userId="d18c485ded806f6d" providerId="LiveId" clId="{C65AFA00-B0CA-4CA9-9CC7-707E8310734B}"/>
    <pc:docChg chg="delSld">
      <pc:chgData name="Pastor Tom Hazelwood" userId="d18c485ded806f6d" providerId="LiveId" clId="{C65AFA00-B0CA-4CA9-9CC7-707E8310734B}" dt="2024-03-19T00:30:14.098" v="0" actId="2696"/>
      <pc:docMkLst>
        <pc:docMk/>
      </pc:docMkLst>
      <pc:sldChg chg="del">
        <pc:chgData name="Pastor Tom Hazelwood" userId="d18c485ded806f6d" providerId="LiveId" clId="{C65AFA00-B0CA-4CA9-9CC7-707E8310734B}" dt="2024-03-19T00:30:14.098" v="0" actId="2696"/>
        <pc:sldMkLst>
          <pc:docMk/>
          <pc:sldMk cId="51635845" sldId="282"/>
        </pc:sldMkLst>
      </pc:sldChg>
      <pc:sldChg chg="del">
        <pc:chgData name="Pastor Tom Hazelwood" userId="d18c485ded806f6d" providerId="LiveId" clId="{C65AFA00-B0CA-4CA9-9CC7-707E8310734B}" dt="2024-03-19T00:30:14.098" v="0" actId="2696"/>
        <pc:sldMkLst>
          <pc:docMk/>
          <pc:sldMk cId="2141373407" sldId="286"/>
        </pc:sldMkLst>
      </pc:sldChg>
      <pc:sldChg chg="del">
        <pc:chgData name="Pastor Tom Hazelwood" userId="d18c485ded806f6d" providerId="LiveId" clId="{C65AFA00-B0CA-4CA9-9CC7-707E8310734B}" dt="2024-03-19T00:30:14.098" v="0" actId="2696"/>
        <pc:sldMkLst>
          <pc:docMk/>
          <pc:sldMk cId="3279318038" sldId="293"/>
        </pc:sldMkLst>
      </pc:sldChg>
      <pc:sldChg chg="del">
        <pc:chgData name="Pastor Tom Hazelwood" userId="d18c485ded806f6d" providerId="LiveId" clId="{C65AFA00-B0CA-4CA9-9CC7-707E8310734B}" dt="2024-03-19T00:30:14.098" v="0" actId="2696"/>
        <pc:sldMkLst>
          <pc:docMk/>
          <pc:sldMk cId="1678531429" sldId="295"/>
        </pc:sldMkLst>
      </pc:sldChg>
      <pc:sldChg chg="del">
        <pc:chgData name="Pastor Tom Hazelwood" userId="d18c485ded806f6d" providerId="LiveId" clId="{C65AFA00-B0CA-4CA9-9CC7-707E8310734B}" dt="2024-03-19T00:30:14.098" v="0" actId="2696"/>
        <pc:sldMkLst>
          <pc:docMk/>
          <pc:sldMk cId="3818281303" sldId="296"/>
        </pc:sldMkLst>
      </pc:sldChg>
      <pc:sldChg chg="del">
        <pc:chgData name="Pastor Tom Hazelwood" userId="d18c485ded806f6d" providerId="LiveId" clId="{C65AFA00-B0CA-4CA9-9CC7-707E8310734B}" dt="2024-03-19T00:30:14.098" v="0" actId="2696"/>
        <pc:sldMkLst>
          <pc:docMk/>
          <pc:sldMk cId="238310444" sldId="297"/>
        </pc:sldMkLst>
      </pc:sldChg>
      <pc:sldChg chg="del">
        <pc:chgData name="Pastor Tom Hazelwood" userId="d18c485ded806f6d" providerId="LiveId" clId="{C65AFA00-B0CA-4CA9-9CC7-707E8310734B}" dt="2024-03-19T00:30:14.098" v="0" actId="2696"/>
        <pc:sldMkLst>
          <pc:docMk/>
          <pc:sldMk cId="363891436" sldId="298"/>
        </pc:sldMkLst>
      </pc:sldChg>
      <pc:sldChg chg="del">
        <pc:chgData name="Pastor Tom Hazelwood" userId="d18c485ded806f6d" providerId="LiveId" clId="{C65AFA00-B0CA-4CA9-9CC7-707E8310734B}" dt="2024-03-19T00:30:14.098" v="0" actId="2696"/>
        <pc:sldMkLst>
          <pc:docMk/>
          <pc:sldMk cId="454260475" sldId="299"/>
        </pc:sldMkLst>
      </pc:sldChg>
      <pc:sldChg chg="del">
        <pc:chgData name="Pastor Tom Hazelwood" userId="d18c485ded806f6d" providerId="LiveId" clId="{C65AFA00-B0CA-4CA9-9CC7-707E8310734B}" dt="2024-03-19T00:30:14.098" v="0" actId="2696"/>
        <pc:sldMkLst>
          <pc:docMk/>
          <pc:sldMk cId="813480426" sldId="316"/>
        </pc:sldMkLst>
      </pc:sldChg>
      <pc:sldChg chg="del">
        <pc:chgData name="Pastor Tom Hazelwood" userId="d18c485ded806f6d" providerId="LiveId" clId="{C65AFA00-B0CA-4CA9-9CC7-707E8310734B}" dt="2024-03-19T00:30:14.098" v="0" actId="2696"/>
        <pc:sldMkLst>
          <pc:docMk/>
          <pc:sldMk cId="297112598" sldId="391"/>
        </pc:sldMkLst>
      </pc:sldChg>
      <pc:sldChg chg="del">
        <pc:chgData name="Pastor Tom Hazelwood" userId="d18c485ded806f6d" providerId="LiveId" clId="{C65AFA00-B0CA-4CA9-9CC7-707E8310734B}" dt="2024-03-19T00:30:14.098" v="0" actId="2696"/>
        <pc:sldMkLst>
          <pc:docMk/>
          <pc:sldMk cId="1352681213" sldId="538"/>
        </pc:sldMkLst>
      </pc:sldChg>
      <pc:sldChg chg="del">
        <pc:chgData name="Pastor Tom Hazelwood" userId="d18c485ded806f6d" providerId="LiveId" clId="{C65AFA00-B0CA-4CA9-9CC7-707E8310734B}" dt="2024-03-19T00:30:14.098" v="0" actId="2696"/>
        <pc:sldMkLst>
          <pc:docMk/>
          <pc:sldMk cId="152362614" sldId="568"/>
        </pc:sldMkLst>
      </pc:sldChg>
      <pc:sldChg chg="del">
        <pc:chgData name="Pastor Tom Hazelwood" userId="d18c485ded806f6d" providerId="LiveId" clId="{C65AFA00-B0CA-4CA9-9CC7-707E8310734B}" dt="2024-03-19T00:30:14.098" v="0" actId="2696"/>
        <pc:sldMkLst>
          <pc:docMk/>
          <pc:sldMk cId="2928465092" sldId="569"/>
        </pc:sldMkLst>
      </pc:sldChg>
      <pc:sldChg chg="del">
        <pc:chgData name="Pastor Tom Hazelwood" userId="d18c485ded806f6d" providerId="LiveId" clId="{C65AFA00-B0CA-4CA9-9CC7-707E8310734B}" dt="2024-03-19T00:30:14.098" v="0" actId="2696"/>
        <pc:sldMkLst>
          <pc:docMk/>
          <pc:sldMk cId="3764645213" sldId="570"/>
        </pc:sldMkLst>
      </pc:sldChg>
      <pc:sldChg chg="del">
        <pc:chgData name="Pastor Tom Hazelwood" userId="d18c485ded806f6d" providerId="LiveId" clId="{C65AFA00-B0CA-4CA9-9CC7-707E8310734B}" dt="2024-03-19T00:30:14.098" v="0" actId="2696"/>
        <pc:sldMkLst>
          <pc:docMk/>
          <pc:sldMk cId="2977782212" sldId="571"/>
        </pc:sldMkLst>
      </pc:sldChg>
      <pc:sldChg chg="del">
        <pc:chgData name="Pastor Tom Hazelwood" userId="d18c485ded806f6d" providerId="LiveId" clId="{C65AFA00-B0CA-4CA9-9CC7-707E8310734B}" dt="2024-03-19T00:30:14.098" v="0" actId="2696"/>
        <pc:sldMkLst>
          <pc:docMk/>
          <pc:sldMk cId="3786592967" sldId="572"/>
        </pc:sldMkLst>
      </pc:sldChg>
      <pc:sldChg chg="del">
        <pc:chgData name="Pastor Tom Hazelwood" userId="d18c485ded806f6d" providerId="LiveId" clId="{C65AFA00-B0CA-4CA9-9CC7-707E8310734B}" dt="2024-03-19T00:30:14.098" v="0" actId="2696"/>
        <pc:sldMkLst>
          <pc:docMk/>
          <pc:sldMk cId="1058045826" sldId="573"/>
        </pc:sldMkLst>
      </pc:sldChg>
      <pc:sldChg chg="del">
        <pc:chgData name="Pastor Tom Hazelwood" userId="d18c485ded806f6d" providerId="LiveId" clId="{C65AFA00-B0CA-4CA9-9CC7-707E8310734B}" dt="2024-03-19T00:30:14.098" v="0" actId="2696"/>
        <pc:sldMkLst>
          <pc:docMk/>
          <pc:sldMk cId="2093067992" sldId="574"/>
        </pc:sldMkLst>
      </pc:sldChg>
      <pc:sldChg chg="del">
        <pc:chgData name="Pastor Tom Hazelwood" userId="d18c485ded806f6d" providerId="LiveId" clId="{C65AFA00-B0CA-4CA9-9CC7-707E8310734B}" dt="2024-03-19T00:30:14.098" v="0" actId="2696"/>
        <pc:sldMkLst>
          <pc:docMk/>
          <pc:sldMk cId="2548163128" sldId="578"/>
        </pc:sldMkLst>
      </pc:sldChg>
      <pc:sldChg chg="del">
        <pc:chgData name="Pastor Tom Hazelwood" userId="d18c485ded806f6d" providerId="LiveId" clId="{C65AFA00-B0CA-4CA9-9CC7-707E8310734B}" dt="2024-03-19T00:30:14.098" v="0" actId="2696"/>
        <pc:sldMkLst>
          <pc:docMk/>
          <pc:sldMk cId="3783766938" sldId="579"/>
        </pc:sldMkLst>
      </pc:sldChg>
      <pc:sldChg chg="del">
        <pc:chgData name="Pastor Tom Hazelwood" userId="d18c485ded806f6d" providerId="LiveId" clId="{C65AFA00-B0CA-4CA9-9CC7-707E8310734B}" dt="2024-03-19T00:30:14.098" v="0" actId="2696"/>
        <pc:sldMkLst>
          <pc:docMk/>
          <pc:sldMk cId="729727996" sldId="580"/>
        </pc:sldMkLst>
      </pc:sldChg>
      <pc:sldChg chg="del">
        <pc:chgData name="Pastor Tom Hazelwood" userId="d18c485ded806f6d" providerId="LiveId" clId="{C65AFA00-B0CA-4CA9-9CC7-707E8310734B}" dt="2024-03-19T00:30:14.098" v="0" actId="2696"/>
        <pc:sldMkLst>
          <pc:docMk/>
          <pc:sldMk cId="4194825787" sldId="595"/>
        </pc:sldMkLst>
      </pc:sldChg>
      <pc:sldChg chg="del">
        <pc:chgData name="Pastor Tom Hazelwood" userId="d18c485ded806f6d" providerId="LiveId" clId="{C65AFA00-B0CA-4CA9-9CC7-707E8310734B}" dt="2024-03-19T00:30:14.098" v="0" actId="2696"/>
        <pc:sldMkLst>
          <pc:docMk/>
          <pc:sldMk cId="1675218224" sldId="775"/>
        </pc:sldMkLst>
      </pc:sldChg>
      <pc:sldChg chg="del">
        <pc:chgData name="Pastor Tom Hazelwood" userId="d18c485ded806f6d" providerId="LiveId" clId="{C65AFA00-B0CA-4CA9-9CC7-707E8310734B}" dt="2024-03-19T00:30:14.098" v="0" actId="2696"/>
        <pc:sldMkLst>
          <pc:docMk/>
          <pc:sldMk cId="2621091367" sldId="776"/>
        </pc:sldMkLst>
      </pc:sldChg>
      <pc:sldChg chg="del">
        <pc:chgData name="Pastor Tom Hazelwood" userId="d18c485ded806f6d" providerId="LiveId" clId="{C65AFA00-B0CA-4CA9-9CC7-707E8310734B}" dt="2024-03-19T00:30:14.098" v="0" actId="2696"/>
        <pc:sldMkLst>
          <pc:docMk/>
          <pc:sldMk cId="3222613255" sldId="777"/>
        </pc:sldMkLst>
      </pc:sldChg>
      <pc:sldChg chg="del">
        <pc:chgData name="Pastor Tom Hazelwood" userId="d18c485ded806f6d" providerId="LiveId" clId="{C65AFA00-B0CA-4CA9-9CC7-707E8310734B}" dt="2024-03-19T00:30:14.098" v="0" actId="2696"/>
        <pc:sldMkLst>
          <pc:docMk/>
          <pc:sldMk cId="4176740154" sldId="778"/>
        </pc:sldMkLst>
      </pc:sldChg>
      <pc:sldChg chg="del">
        <pc:chgData name="Pastor Tom Hazelwood" userId="d18c485ded806f6d" providerId="LiveId" clId="{C65AFA00-B0CA-4CA9-9CC7-707E8310734B}" dt="2024-03-19T00:30:14.098" v="0" actId="2696"/>
        <pc:sldMkLst>
          <pc:docMk/>
          <pc:sldMk cId="2268912704" sldId="779"/>
        </pc:sldMkLst>
      </pc:sldChg>
      <pc:sldChg chg="del">
        <pc:chgData name="Pastor Tom Hazelwood" userId="d18c485ded806f6d" providerId="LiveId" clId="{C65AFA00-B0CA-4CA9-9CC7-707E8310734B}" dt="2024-03-19T00:30:14.098" v="0" actId="2696"/>
        <pc:sldMkLst>
          <pc:docMk/>
          <pc:sldMk cId="1857338299" sldId="780"/>
        </pc:sldMkLst>
      </pc:sldChg>
      <pc:sldChg chg="del">
        <pc:chgData name="Pastor Tom Hazelwood" userId="d18c485ded806f6d" providerId="LiveId" clId="{C65AFA00-B0CA-4CA9-9CC7-707E8310734B}" dt="2024-03-19T00:30:14.098" v="0" actId="2696"/>
        <pc:sldMkLst>
          <pc:docMk/>
          <pc:sldMk cId="2082086588" sldId="781"/>
        </pc:sldMkLst>
      </pc:sldChg>
      <pc:sldChg chg="del">
        <pc:chgData name="Pastor Tom Hazelwood" userId="d18c485ded806f6d" providerId="LiveId" clId="{C65AFA00-B0CA-4CA9-9CC7-707E8310734B}" dt="2024-03-19T00:30:14.098" v="0" actId="2696"/>
        <pc:sldMkLst>
          <pc:docMk/>
          <pc:sldMk cId="3814935239" sldId="782"/>
        </pc:sldMkLst>
      </pc:sldChg>
      <pc:sldChg chg="del">
        <pc:chgData name="Pastor Tom Hazelwood" userId="d18c485ded806f6d" providerId="LiveId" clId="{C65AFA00-B0CA-4CA9-9CC7-707E8310734B}" dt="2024-03-19T00:30:14.098" v="0" actId="2696"/>
        <pc:sldMkLst>
          <pc:docMk/>
          <pc:sldMk cId="2580258817" sldId="783"/>
        </pc:sldMkLst>
      </pc:sldChg>
      <pc:sldChg chg="del">
        <pc:chgData name="Pastor Tom Hazelwood" userId="d18c485ded806f6d" providerId="LiveId" clId="{C65AFA00-B0CA-4CA9-9CC7-707E8310734B}" dt="2024-03-19T00:30:14.098" v="0" actId="2696"/>
        <pc:sldMkLst>
          <pc:docMk/>
          <pc:sldMk cId="1683581495" sldId="849"/>
        </pc:sldMkLst>
      </pc:sldChg>
      <pc:sldChg chg="del">
        <pc:chgData name="Pastor Tom Hazelwood" userId="d18c485ded806f6d" providerId="LiveId" clId="{C65AFA00-B0CA-4CA9-9CC7-707E8310734B}" dt="2024-03-19T00:30:14.098" v="0" actId="2696"/>
        <pc:sldMkLst>
          <pc:docMk/>
          <pc:sldMk cId="3255011260" sldId="850"/>
        </pc:sldMkLst>
      </pc:sldChg>
      <pc:sldChg chg="del">
        <pc:chgData name="Pastor Tom Hazelwood" userId="d18c485ded806f6d" providerId="LiveId" clId="{C65AFA00-B0CA-4CA9-9CC7-707E8310734B}" dt="2024-03-19T00:30:14.098" v="0" actId="2696"/>
        <pc:sldMkLst>
          <pc:docMk/>
          <pc:sldMk cId="404281347" sldId="855"/>
        </pc:sldMkLst>
      </pc:sldChg>
      <pc:sldChg chg="del">
        <pc:chgData name="Pastor Tom Hazelwood" userId="d18c485ded806f6d" providerId="LiveId" clId="{C65AFA00-B0CA-4CA9-9CC7-707E8310734B}" dt="2024-03-19T00:30:14.098" v="0" actId="2696"/>
        <pc:sldMkLst>
          <pc:docMk/>
          <pc:sldMk cId="3057890277" sldId="856"/>
        </pc:sldMkLst>
      </pc:sldChg>
      <pc:sldChg chg="del">
        <pc:chgData name="Pastor Tom Hazelwood" userId="d18c485ded806f6d" providerId="LiveId" clId="{C65AFA00-B0CA-4CA9-9CC7-707E8310734B}" dt="2024-03-19T00:30:14.098" v="0" actId="2696"/>
        <pc:sldMkLst>
          <pc:docMk/>
          <pc:sldMk cId="0" sldId="857"/>
        </pc:sldMkLst>
      </pc:sldChg>
      <pc:sldChg chg="del">
        <pc:chgData name="Pastor Tom Hazelwood" userId="d18c485ded806f6d" providerId="LiveId" clId="{C65AFA00-B0CA-4CA9-9CC7-707E8310734B}" dt="2024-03-19T00:30:14.098" v="0" actId="2696"/>
        <pc:sldMkLst>
          <pc:docMk/>
          <pc:sldMk cId="2385441604" sldId="858"/>
        </pc:sldMkLst>
      </pc:sldChg>
      <pc:sldChg chg="del">
        <pc:chgData name="Pastor Tom Hazelwood" userId="d18c485ded806f6d" providerId="LiveId" clId="{C65AFA00-B0CA-4CA9-9CC7-707E8310734B}" dt="2024-03-19T00:30:14.098" v="0" actId="2696"/>
        <pc:sldMkLst>
          <pc:docMk/>
          <pc:sldMk cId="4049544625" sldId="859"/>
        </pc:sldMkLst>
      </pc:sldChg>
      <pc:sldChg chg="del">
        <pc:chgData name="Pastor Tom Hazelwood" userId="d18c485ded806f6d" providerId="LiveId" clId="{C65AFA00-B0CA-4CA9-9CC7-707E8310734B}" dt="2024-03-19T00:30:14.098" v="0" actId="2696"/>
        <pc:sldMkLst>
          <pc:docMk/>
          <pc:sldMk cId="2280584971" sldId="860"/>
        </pc:sldMkLst>
      </pc:sldChg>
      <pc:sldChg chg="del">
        <pc:chgData name="Pastor Tom Hazelwood" userId="d18c485ded806f6d" providerId="LiveId" clId="{C65AFA00-B0CA-4CA9-9CC7-707E8310734B}" dt="2024-03-19T00:30:14.098" v="0" actId="2696"/>
        <pc:sldMkLst>
          <pc:docMk/>
          <pc:sldMk cId="3224870214" sldId="861"/>
        </pc:sldMkLst>
      </pc:sldChg>
      <pc:sldChg chg="del">
        <pc:chgData name="Pastor Tom Hazelwood" userId="d18c485ded806f6d" providerId="LiveId" clId="{C65AFA00-B0CA-4CA9-9CC7-707E8310734B}" dt="2024-03-19T00:30:14.098" v="0" actId="2696"/>
        <pc:sldMkLst>
          <pc:docMk/>
          <pc:sldMk cId="401278164" sldId="863"/>
        </pc:sldMkLst>
      </pc:sldChg>
      <pc:sldChg chg="del">
        <pc:chgData name="Pastor Tom Hazelwood" userId="d18c485ded806f6d" providerId="LiveId" clId="{C65AFA00-B0CA-4CA9-9CC7-707E8310734B}" dt="2024-03-19T00:30:14.098" v="0" actId="2696"/>
        <pc:sldMkLst>
          <pc:docMk/>
          <pc:sldMk cId="3871806726" sldId="8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E1022-EC4F-4DBE-847D-5C87346638CF}" type="datetimeFigureOut">
              <a:rPr lang="en-US" smtClean="0"/>
              <a:t>3/18/2024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9DA591-E39F-4A46-9E72-1EFE26776153}" type="slidenum">
              <a:rPr lang="en-US" smtClean="0"/>
              <a:t>‹#›</a:t>
            </a:fld>
            <a:endParaRPr lang="en-US"/>
          </a:p>
        </p:txBody>
      </p:sp>
    </p:spTree>
    <p:extLst>
      <p:ext uri="{BB962C8B-B14F-4D97-AF65-F5344CB8AC3E}">
        <p14:creationId xmlns:p14="http://schemas.microsoft.com/office/powerpoint/2010/main" val="349267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1</a:t>
            </a:fld>
            <a:endParaRPr lang="en-US"/>
          </a:p>
        </p:txBody>
      </p:sp>
    </p:spTree>
    <p:extLst>
      <p:ext uri="{BB962C8B-B14F-4D97-AF65-F5344CB8AC3E}">
        <p14:creationId xmlns:p14="http://schemas.microsoft.com/office/powerpoint/2010/main" val="1146688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Let’s Pray.</a:t>
            </a:r>
          </a:p>
        </p:txBody>
      </p:sp>
      <p:sp>
        <p:nvSpPr>
          <p:cNvPr id="4" name="Slide Number Placeholder 3"/>
          <p:cNvSpPr>
            <a:spLocks noGrp="1"/>
          </p:cNvSpPr>
          <p:nvPr>
            <p:ph type="sldNum" sz="quarter" idx="10"/>
          </p:nvPr>
        </p:nvSpPr>
        <p:spPr/>
        <p:txBody>
          <a:bodyPr/>
          <a:lstStyle/>
          <a:p>
            <a:fld id="{759DA591-E39F-4A46-9E72-1EFE26776153}" type="slidenum">
              <a:rPr lang="en-US" smtClean="0"/>
              <a:t>2</a:t>
            </a:fld>
            <a:endParaRPr lang="en-US"/>
          </a:p>
        </p:txBody>
      </p:sp>
    </p:spTree>
    <p:extLst>
      <p:ext uri="{BB962C8B-B14F-4D97-AF65-F5344CB8AC3E}">
        <p14:creationId xmlns:p14="http://schemas.microsoft.com/office/powerpoint/2010/main" val="1771227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400" b="0" dirty="0">
                <a:latin typeface="Times New Roman" panose="02020603050405020304" pitchFamily="18" charset="0"/>
                <a:cs typeface="Times New Roman" panose="02020603050405020304" pitchFamily="18" charset="0"/>
              </a:rPr>
              <a:t>Philippians 1:9-11 (MKJV)</a:t>
            </a:r>
          </a:p>
          <a:p>
            <a:r>
              <a:rPr lang="en-US" sz="1400" dirty="0">
                <a:cs typeface="Times New Roman" panose="02020603050405020304" pitchFamily="18" charset="0"/>
              </a:rPr>
              <a:t>9 And this I pray, that your love may abound still more and more in knowledge and all discernment, </a:t>
            </a:r>
          </a:p>
          <a:p>
            <a:r>
              <a:rPr lang="en-US" sz="1400" dirty="0">
                <a:cs typeface="Times New Roman" panose="02020603050405020304" pitchFamily="18" charset="0"/>
              </a:rPr>
              <a:t>10 that you may approve the things that are excellent, that you may be sincere and without offense till the day of Christ, </a:t>
            </a:r>
          </a:p>
          <a:p>
            <a:r>
              <a:rPr lang="en-US" sz="1400" dirty="0">
                <a:cs typeface="Times New Roman" panose="02020603050405020304" pitchFamily="18" charset="0"/>
              </a:rPr>
              <a:t>11 being filled with the fruits of righteousness which are by Jesus Christ, to the glory and praise of God. </a:t>
            </a:r>
          </a:p>
          <a:p>
            <a:endParaRPr lang="en-US" sz="1400"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3</a:t>
            </a:fld>
            <a:endParaRPr lang="en-US"/>
          </a:p>
        </p:txBody>
      </p:sp>
    </p:spTree>
    <p:extLst>
      <p:ext uri="{BB962C8B-B14F-4D97-AF65-F5344CB8AC3E}">
        <p14:creationId xmlns:p14="http://schemas.microsoft.com/office/powerpoint/2010/main" val="99900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Today for </a:t>
            </a:r>
            <a:r>
              <a:rPr lang="en-US" i="0" baseline="0" dirty="0"/>
              <a:t>Connections- write down Philippians 1:9-11</a:t>
            </a:r>
          </a:p>
          <a:p>
            <a:r>
              <a:rPr lang="en-US" i="0" baseline="0" dirty="0"/>
              <a:t>As you think about the prayer scripture we just read, write down someone’s name that you would like to pray this prayer for. And this week fervently pray this prayer verse for them.</a:t>
            </a:r>
          </a:p>
          <a:p>
            <a:endParaRPr lang="en-US" i="0" baseline="0" dirty="0"/>
          </a:p>
        </p:txBody>
      </p:sp>
      <p:sp>
        <p:nvSpPr>
          <p:cNvPr id="4" name="Slide Number Placeholder 3"/>
          <p:cNvSpPr>
            <a:spLocks noGrp="1"/>
          </p:cNvSpPr>
          <p:nvPr>
            <p:ph type="sldNum" sz="quarter" idx="10"/>
          </p:nvPr>
        </p:nvSpPr>
        <p:spPr/>
        <p:txBody>
          <a:bodyPr/>
          <a:lstStyle/>
          <a:p>
            <a:fld id="{759DA591-E39F-4A46-9E72-1EFE26776153}" type="slidenum">
              <a:rPr lang="en-US" smtClean="0"/>
              <a:t>4</a:t>
            </a:fld>
            <a:endParaRPr lang="en-US"/>
          </a:p>
        </p:txBody>
      </p:sp>
    </p:spTree>
    <p:extLst>
      <p:ext uri="{BB962C8B-B14F-4D97-AF65-F5344CB8AC3E}">
        <p14:creationId xmlns:p14="http://schemas.microsoft.com/office/powerpoint/2010/main" val="3922473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4248B4-FDC8-4528-9290-6D2FE77227D6}"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248B4-FDC8-4528-9290-6D2FE77227D6}"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4248B4-FDC8-4528-9290-6D2FE77227D6}" type="datetimeFigureOut">
              <a:rPr lang="en-US" smtClean="0"/>
              <a:pPr/>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4248B4-FDC8-4528-9290-6D2FE77227D6}" type="datetimeFigureOut">
              <a:rPr lang="en-US" smtClean="0"/>
              <a:pPr/>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4248B4-FDC8-4528-9290-6D2FE77227D6}" type="datetimeFigureOut">
              <a:rPr lang="en-US" smtClean="0"/>
              <a:pPr/>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248B4-FDC8-4528-9290-6D2FE77227D6}" type="datetimeFigureOut">
              <a:rPr lang="en-US" smtClean="0"/>
              <a:pPr/>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248B4-FDC8-4528-9290-6D2FE77227D6}" type="datetimeFigureOut">
              <a:rPr lang="en-US" smtClean="0"/>
              <a:pPr/>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248B4-FDC8-4528-9290-6D2FE77227D6}" type="datetimeFigureOut">
              <a:rPr lang="en-US" smtClean="0"/>
              <a:pPr/>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248B4-FDC8-4528-9290-6D2FE77227D6}" type="datetimeFigureOut">
              <a:rPr lang="en-US" smtClean="0"/>
              <a:pPr/>
              <a:t>3/18/2024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E8A76-28EF-45B2-9998-C1E08829B9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AB544E-0794-44D4-BBCD-58DA6DE494C1}"/>
              </a:ext>
            </a:extLst>
          </p:cNvPr>
          <p:cNvSpPr/>
          <p:nvPr/>
        </p:nvSpPr>
        <p:spPr>
          <a:xfrm>
            <a:off x="9000" y="4419037"/>
            <a:ext cx="9126000" cy="3046988"/>
          </a:xfrm>
          <a:prstGeom prst="rect">
            <a:avLst/>
          </a:prstGeom>
          <a:blipFill dpi="0" rotWithShape="1">
            <a:blip r:embed="rId3">
              <a:alphaModFix amt="44000"/>
            </a:blip>
            <a:srcRect/>
            <a:tile tx="0" ty="0" sx="100000" sy="100000" flip="none" algn="tl"/>
          </a:blipFill>
        </p:spPr>
        <p:txBody>
          <a:bodyPr wrap="square" lIns="91440" tIns="45720" rIns="91440" bIns="45720">
            <a:spAutoFit/>
          </a:bodyPr>
          <a:lstStyle/>
          <a:p>
            <a:pPr algn="ctr"/>
            <a:endParaRPr lang="en-US" sz="3600" b="0" cap="none" spc="0" dirty="0">
              <a:ln w="0"/>
              <a:effectLst>
                <a:outerShdw blurRad="38100" dist="25400" dir="5400000" algn="ctr" rotWithShape="0">
                  <a:srgbClr val="6E747A">
                    <a:alpha val="43000"/>
                  </a:srgbClr>
                </a:outerShdw>
              </a:effectLst>
              <a:latin typeface="Bahnschrift" panose="020B0502040204020203" pitchFamily="34" charset="0"/>
              <a:cs typeface="Aldhabi" panose="020B0604020202020204" pitchFamily="2" charset="-78"/>
            </a:endParaRPr>
          </a:p>
          <a:p>
            <a:pPr algn="ctr"/>
            <a:r>
              <a:rPr lang="en-US" sz="4800" b="0" cap="none" spc="0" dirty="0">
                <a:ln w="0"/>
                <a:effectLst>
                  <a:outerShdw blurRad="38100" dist="25400" dir="5400000" algn="ctr" rotWithShape="0">
                    <a:srgbClr val="6E747A">
                      <a:alpha val="43000"/>
                    </a:srgbClr>
                  </a:outerShdw>
                </a:effectLst>
                <a:latin typeface="Bahnschrift" panose="020B0502040204020203" pitchFamily="34" charset="0"/>
                <a:cs typeface="Aldhabi" panose="020B0604020202020204" pitchFamily="2" charset="-78"/>
              </a:rPr>
              <a:t>Welcome to Soul Retention </a:t>
            </a:r>
            <a:r>
              <a:rPr lang="en-US" sz="4800" b="0" cap="none" spc="0" dirty="0">
                <a:ln w="0"/>
                <a:effectLst>
                  <a:outerShdw blurRad="38100" dist="25400" dir="5400000" algn="ctr" rotWithShape="0">
                    <a:srgbClr val="6E747A">
                      <a:alpha val="43000"/>
                    </a:srgbClr>
                  </a:outerShdw>
                </a:effectLst>
                <a:latin typeface="Bahnschrift" panose="020B0502040204020203" pitchFamily="34" charset="0"/>
                <a:cs typeface="Aldhabi" panose="020B0604020202020204" pitchFamily="2" charset="-78"/>
                <a:sym typeface="Wingdings" panose="05000000000000000000" pitchFamily="2" charset="2"/>
              </a:rPr>
              <a:t></a:t>
            </a:r>
            <a:endParaRPr lang="en-US" sz="4800" dirty="0">
              <a:ln w="0"/>
              <a:effectLst>
                <a:outerShdw blurRad="38100" dist="25400" dir="5400000" algn="ctr" rotWithShape="0">
                  <a:srgbClr val="6E747A">
                    <a:alpha val="43000"/>
                  </a:srgbClr>
                </a:outerShdw>
              </a:effectLst>
              <a:latin typeface="Bahnschrift" panose="020B0502040204020203" pitchFamily="34" charset="0"/>
              <a:cs typeface="Aldhabi" panose="020B0604020202020204" pitchFamily="2" charset="-78"/>
            </a:endParaRPr>
          </a:p>
          <a:p>
            <a:pPr algn="ctr"/>
            <a:endParaRPr lang="en-US" sz="3600" b="0" cap="none" spc="0" dirty="0">
              <a:ln w="0"/>
              <a:effectLst>
                <a:outerShdw blurRad="38100" dist="25400" dir="5400000" algn="ctr" rotWithShape="0">
                  <a:srgbClr val="6E747A">
                    <a:alpha val="43000"/>
                  </a:srgbClr>
                </a:outerShdw>
              </a:effectLst>
              <a:latin typeface="Bahnschrift" panose="020B0502040204020203" pitchFamily="34" charset="0"/>
              <a:cs typeface="Aldhabi" panose="020B0604020202020204" pitchFamily="2" charset="-78"/>
            </a:endParaRPr>
          </a:p>
          <a:p>
            <a:pPr algn="ctr"/>
            <a:endParaRPr lang="en-US" sz="3600" b="0" cap="none" spc="0" dirty="0">
              <a:ln w="0"/>
              <a:effectLst>
                <a:outerShdw blurRad="38100" dist="25400" dir="5400000" algn="ctr" rotWithShape="0">
                  <a:srgbClr val="6E747A">
                    <a:alpha val="43000"/>
                  </a:srgbClr>
                </a:outerShdw>
              </a:effectLst>
              <a:latin typeface="Bahnschrift" panose="020B0502040204020203" pitchFamily="34" charset="0"/>
              <a:cs typeface="Aldhabi" panose="020B0604020202020204" pitchFamily="2" charset="-78"/>
            </a:endParaRPr>
          </a:p>
          <a:p>
            <a:pPr algn="ctr"/>
            <a:endParaRPr lang="en-US" sz="3600" b="0" cap="none" spc="0" dirty="0">
              <a:ln w="0"/>
              <a:effectLst>
                <a:outerShdw blurRad="38100" dist="25400" dir="5400000" algn="ctr" rotWithShape="0">
                  <a:srgbClr val="6E747A">
                    <a:alpha val="43000"/>
                  </a:srgbClr>
                </a:outerShdw>
              </a:effectLst>
              <a:latin typeface="Bahnschrift" panose="020B0502040204020203" pitchFamily="34" charset="0"/>
              <a:cs typeface="Aldhabi" panose="020B0604020202020204" pitchFamily="2" charset="-78"/>
            </a:endParaRPr>
          </a:p>
        </p:txBody>
      </p:sp>
      <p:pic>
        <p:nvPicPr>
          <p:cNvPr id="9" name="Content Placeholder 8" descr="A close up of a sign&#10;&#10;Description generated with high confidence">
            <a:extLst>
              <a:ext uri="{FF2B5EF4-FFF2-40B4-BE49-F238E27FC236}">
                <a16:creationId xmlns:a16="http://schemas.microsoft.com/office/drawing/2014/main" id="{7094705C-1E6D-4A10-9EBB-3A6D1C12ADF0}"/>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000" y="4442"/>
            <a:ext cx="9135000" cy="4414595"/>
          </a:xfrm>
        </p:spPr>
      </p:pic>
    </p:spTree>
    <p:extLst>
      <p:ext uri="{BB962C8B-B14F-4D97-AF65-F5344CB8AC3E}">
        <p14:creationId xmlns:p14="http://schemas.microsoft.com/office/powerpoint/2010/main" val="22264114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55000">
              <a:schemeClr val="accent1">
                <a:lumMod val="45000"/>
                <a:lumOff val="55000"/>
              </a:schemeClr>
            </a:gs>
            <a:gs pos="100000">
              <a:srgbClr val="FF0000"/>
            </a:gs>
            <a:gs pos="4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124200" y="2743200"/>
            <a:ext cx="4343400" cy="1323439"/>
          </a:xfrm>
          <a:prstGeom prst="rect">
            <a:avLst/>
          </a:prstGeom>
        </p:spPr>
        <p:txBody>
          <a:bodyPr wrap="square">
            <a:spAutoFit/>
          </a:bodyPr>
          <a:lstStyle/>
          <a:p>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8000"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rgbClr val="00B0F0"/>
            </a:gs>
            <a:gs pos="20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581400" y="-112157"/>
            <a:ext cx="2438400" cy="923330"/>
          </a:xfrm>
          <a:prstGeom prst="rect">
            <a:avLst/>
          </a:prstGeom>
        </p:spPr>
        <p:txBody>
          <a:bodyPr wrap="square">
            <a:spAutoFit/>
          </a:bodyPr>
          <a:lstStyle/>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5400" dirty="0"/>
          </a:p>
        </p:txBody>
      </p:sp>
      <p:sp>
        <p:nvSpPr>
          <p:cNvPr id="5" name="Rectangle 4"/>
          <p:cNvSpPr/>
          <p:nvPr/>
        </p:nvSpPr>
        <p:spPr>
          <a:xfrm>
            <a:off x="1295400" y="0"/>
            <a:ext cx="7010400" cy="1323439"/>
          </a:xfrm>
          <a:prstGeom prst="rect">
            <a:avLst/>
          </a:prstGeom>
        </p:spPr>
        <p:txBody>
          <a:bodyPr wrap="square">
            <a:spAutoFit/>
          </a:bodyPr>
          <a:lstStyle/>
          <a:p>
            <a:endParaRPr lang="en-US" sz="44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Philippians 1:9-11 (MKJV)</a:t>
            </a:r>
          </a:p>
        </p:txBody>
      </p:sp>
      <p:sp>
        <p:nvSpPr>
          <p:cNvPr id="2" name="TextBox 1"/>
          <p:cNvSpPr txBox="1"/>
          <p:nvPr/>
        </p:nvSpPr>
        <p:spPr>
          <a:xfrm>
            <a:off x="152400" y="1219200"/>
            <a:ext cx="8991600" cy="6309420"/>
          </a:xfrm>
          <a:prstGeom prst="rect">
            <a:avLst/>
          </a:prstGeom>
          <a:noFill/>
        </p:spPr>
        <p:txBody>
          <a:bodyPr wrap="square" rtlCol="0">
            <a:spAutoFit/>
          </a:bodyPr>
          <a:lstStyle/>
          <a:p>
            <a:r>
              <a:rPr lang="en-US" sz="4000" dirty="0">
                <a:cs typeface="Times New Roman" panose="02020603050405020304" pitchFamily="18" charset="0"/>
              </a:rPr>
              <a:t>9 And this I pray, that your love may abound still more and more in knowledge and all discernment, </a:t>
            </a:r>
          </a:p>
          <a:p>
            <a:r>
              <a:rPr lang="en-US" sz="4000" dirty="0">
                <a:cs typeface="Times New Roman" panose="02020603050405020304" pitchFamily="18" charset="0"/>
              </a:rPr>
              <a:t>10 that you may approve the things that are excellent, that you may be sincere and without offense till the day of Christ, </a:t>
            </a:r>
          </a:p>
          <a:p>
            <a:r>
              <a:rPr lang="en-US" sz="4000" dirty="0">
                <a:cs typeface="Times New Roman" panose="02020603050405020304" pitchFamily="18" charset="0"/>
              </a:rPr>
              <a:t>11 being filled with the fruits of righteousness which are by Jesus Christ, to the glory and praise of God. </a:t>
            </a:r>
          </a:p>
          <a:p>
            <a:endParaRPr lang="en-US" sz="4400" dirty="0">
              <a:cs typeface="Times New Roman" panose="02020603050405020304" pitchFamily="18" charset="0"/>
            </a:endParaRPr>
          </a:p>
        </p:txBody>
      </p:sp>
      <p:pic>
        <p:nvPicPr>
          <p:cNvPr id="4" name="Picture 3">
            <a:extLst>
              <a:ext uri="{FF2B5EF4-FFF2-40B4-BE49-F238E27FC236}">
                <a16:creationId xmlns:a16="http://schemas.microsoft.com/office/drawing/2014/main" id="{52F69169-9C04-1B1D-D9AA-F039F2F55DDE}"/>
              </a:ext>
            </a:extLst>
          </p:cNvPr>
          <p:cNvPicPr>
            <a:picLocks noChangeAspect="1"/>
          </p:cNvPicPr>
          <p:nvPr/>
        </p:nvPicPr>
        <p:blipFill>
          <a:blip r:embed="rId3">
            <a:alphaModFix amt="2000"/>
          </a:blip>
          <a:stretch>
            <a:fillRect/>
          </a:stretch>
        </p:blipFill>
        <p:spPr>
          <a:xfrm>
            <a:off x="-2895" y="1"/>
            <a:ext cx="9149787" cy="6858000"/>
          </a:xfrm>
          <a:prstGeom prst="rect">
            <a:avLst/>
          </a:prstGeom>
        </p:spPr>
      </p:pic>
    </p:spTree>
    <p:extLst>
      <p:ext uri="{BB962C8B-B14F-4D97-AF65-F5344CB8AC3E}">
        <p14:creationId xmlns:p14="http://schemas.microsoft.com/office/powerpoint/2010/main" val="1321580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Rectangle 6"/>
          <p:cNvSpPr/>
          <p:nvPr/>
        </p:nvSpPr>
        <p:spPr>
          <a:xfrm rot="17801834">
            <a:off x="-1884978" y="2234803"/>
            <a:ext cx="7086600" cy="1015663"/>
          </a:xfrm>
          <a:prstGeom prst="rect">
            <a:avLst/>
          </a:prstGeom>
        </p:spPr>
        <p:txBody>
          <a:bodyPr wrap="square">
            <a:spAutoFit/>
          </a:bodyPr>
          <a:lstStyle/>
          <a:p>
            <a:pPr algn="ctr"/>
            <a:r>
              <a:rPr lang="en-US" sz="6000" b="1" dirty="0">
                <a:ln/>
                <a:solidFill>
                  <a:schemeClr val="accent3"/>
                </a:solidFill>
                <a:effectLst>
                  <a:outerShdw blurRad="50800" dist="50800" dir="5400000" algn="ctr" rotWithShape="0">
                    <a:srgbClr val="0070C0"/>
                  </a:outerShdw>
                </a:effectLst>
              </a:rPr>
              <a:t>Connections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39266</TotalTime>
  <Words>205</Words>
  <Application>Microsoft Office PowerPoint</Application>
  <PresentationFormat>On-screen Show (4:3)</PresentationFormat>
  <Paragraphs>22</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Bahnschrift</vt:lpstr>
      <vt:lpstr>Calibri</vt:lpstr>
      <vt:lpstr>Times New Roman</vt:lpstr>
      <vt:lpstr>Office Theme</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dc:creator>
  <cp:lastModifiedBy>Pastor Tom Hazelwood</cp:lastModifiedBy>
  <cp:revision>808</cp:revision>
  <dcterms:created xsi:type="dcterms:W3CDTF">2014-04-26T11:32:41Z</dcterms:created>
  <dcterms:modified xsi:type="dcterms:W3CDTF">2024-03-19T00:30:22Z</dcterms:modified>
</cp:coreProperties>
</file>