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7" r:id="rId2"/>
    <p:sldId id="281" r:id="rId3"/>
    <p:sldId id="278" r:id="rId4"/>
    <p:sldId id="266" r:id="rId5"/>
    <p:sldId id="280" r:id="rId6"/>
    <p:sldId id="284" r:id="rId7"/>
    <p:sldId id="283" r:id="rId8"/>
    <p:sldId id="285" r:id="rId9"/>
    <p:sldId id="286" r:id="rId10"/>
    <p:sldId id="277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08"/>
    <p:restoredTop sz="94672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A39DA-0B37-4C9F-B2DB-A5E3E384C65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47A59D-0ACF-4BD6-B605-84B3FE66AECE}">
      <dgm:prSet phldrT="[Text]" custT="1"/>
      <dgm:spPr/>
      <dgm:t>
        <a:bodyPr/>
        <a:lstStyle/>
        <a:p>
          <a:r>
            <a:rPr lang="en-US" sz="1800" b="1" dirty="0"/>
            <a:t>PLAN</a:t>
          </a:r>
        </a:p>
      </dgm:t>
    </dgm:pt>
    <dgm:pt modelId="{6D4B334B-1A33-4557-8E73-9412C37C317E}" type="parTrans" cxnId="{9AE5A2E3-51BE-4E87-A5DE-9747F8470D98}">
      <dgm:prSet/>
      <dgm:spPr/>
      <dgm:t>
        <a:bodyPr/>
        <a:lstStyle/>
        <a:p>
          <a:endParaRPr lang="en-US"/>
        </a:p>
      </dgm:t>
    </dgm:pt>
    <dgm:pt modelId="{9030CE3B-7A50-4E21-9C23-6A4FC847A328}" type="sibTrans" cxnId="{9AE5A2E3-51BE-4E87-A5DE-9747F8470D98}">
      <dgm:prSet/>
      <dgm:spPr/>
      <dgm:t>
        <a:bodyPr/>
        <a:lstStyle/>
        <a:p>
          <a:endParaRPr lang="en-US"/>
        </a:p>
      </dgm:t>
    </dgm:pt>
    <dgm:pt modelId="{048C6A9E-DC8D-4C4A-97FD-690FAF852494}">
      <dgm:prSet phldrT="[Text]" custT="1"/>
      <dgm:spPr/>
      <dgm:t>
        <a:bodyPr/>
        <a:lstStyle/>
        <a:p>
          <a:r>
            <a:rPr lang="en-US" sz="1800" b="1" dirty="0"/>
            <a:t>DO</a:t>
          </a:r>
        </a:p>
      </dgm:t>
    </dgm:pt>
    <dgm:pt modelId="{A09F684D-2F93-4F98-8B3A-33C305D11CFD}" type="parTrans" cxnId="{1E75226F-4271-449A-AB22-63AE7C02DB1F}">
      <dgm:prSet/>
      <dgm:spPr/>
      <dgm:t>
        <a:bodyPr/>
        <a:lstStyle/>
        <a:p>
          <a:endParaRPr lang="en-US"/>
        </a:p>
      </dgm:t>
    </dgm:pt>
    <dgm:pt modelId="{31B840B9-44EF-4D29-93EB-FC3DAFF6B612}" type="sibTrans" cxnId="{1E75226F-4271-449A-AB22-63AE7C02DB1F}">
      <dgm:prSet/>
      <dgm:spPr/>
      <dgm:t>
        <a:bodyPr/>
        <a:lstStyle/>
        <a:p>
          <a:endParaRPr lang="en-US"/>
        </a:p>
      </dgm:t>
    </dgm:pt>
    <dgm:pt modelId="{F402D8E5-6D88-4A14-95F8-960EAE7E6852}">
      <dgm:prSet phldrT="[Text]" custT="1"/>
      <dgm:spPr/>
      <dgm:t>
        <a:bodyPr/>
        <a:lstStyle/>
        <a:p>
          <a:r>
            <a:rPr lang="en-US" sz="1800" b="1" dirty="0"/>
            <a:t>STUDY</a:t>
          </a:r>
        </a:p>
      </dgm:t>
    </dgm:pt>
    <dgm:pt modelId="{F4BB74B8-51A1-45C5-B9FC-5B4F7B8327AB}" type="parTrans" cxnId="{9290B9CF-057C-416B-8EA3-45840F9F3DE1}">
      <dgm:prSet/>
      <dgm:spPr/>
      <dgm:t>
        <a:bodyPr/>
        <a:lstStyle/>
        <a:p>
          <a:endParaRPr lang="en-US"/>
        </a:p>
      </dgm:t>
    </dgm:pt>
    <dgm:pt modelId="{F6528FA9-0F7E-4F49-89D0-38B8742494D1}" type="sibTrans" cxnId="{9290B9CF-057C-416B-8EA3-45840F9F3DE1}">
      <dgm:prSet/>
      <dgm:spPr/>
      <dgm:t>
        <a:bodyPr/>
        <a:lstStyle/>
        <a:p>
          <a:endParaRPr lang="en-US"/>
        </a:p>
      </dgm:t>
    </dgm:pt>
    <dgm:pt modelId="{63E379C9-AEEC-42A6-BDF1-87FA108BE1CD}">
      <dgm:prSet phldrT="[Text]" custT="1"/>
      <dgm:spPr/>
      <dgm:t>
        <a:bodyPr/>
        <a:lstStyle/>
        <a:p>
          <a:r>
            <a:rPr lang="en-US" sz="1800" b="1" dirty="0"/>
            <a:t>ACT</a:t>
          </a:r>
        </a:p>
      </dgm:t>
    </dgm:pt>
    <dgm:pt modelId="{AF784AA5-314F-4528-89E6-2BFBCB90D37C}" type="parTrans" cxnId="{C7AE8E04-53A5-4F05-9E3A-F88EAA41E200}">
      <dgm:prSet/>
      <dgm:spPr/>
      <dgm:t>
        <a:bodyPr/>
        <a:lstStyle/>
        <a:p>
          <a:endParaRPr lang="en-US"/>
        </a:p>
      </dgm:t>
    </dgm:pt>
    <dgm:pt modelId="{3CE8F2B7-D77D-4563-8FBC-E35044840EBE}" type="sibTrans" cxnId="{C7AE8E04-53A5-4F05-9E3A-F88EAA41E200}">
      <dgm:prSet/>
      <dgm:spPr/>
      <dgm:t>
        <a:bodyPr/>
        <a:lstStyle/>
        <a:p>
          <a:endParaRPr lang="en-US"/>
        </a:p>
      </dgm:t>
    </dgm:pt>
    <dgm:pt modelId="{6B1034D2-4293-4F71-B903-F3FFC50D5105}">
      <dgm:prSet custT="1"/>
      <dgm:spPr/>
      <dgm:t>
        <a:bodyPr/>
        <a:lstStyle/>
        <a:p>
          <a:endParaRPr lang="en-US" sz="1200" dirty="0"/>
        </a:p>
      </dgm:t>
    </dgm:pt>
    <dgm:pt modelId="{F01A9F64-3F58-46FF-9028-14D4EB8743BB}" type="parTrans" cxnId="{AA69B8CF-5C3B-4058-8DE4-EE39DE0DC4AF}">
      <dgm:prSet/>
      <dgm:spPr/>
      <dgm:t>
        <a:bodyPr/>
        <a:lstStyle/>
        <a:p>
          <a:endParaRPr lang="en-US"/>
        </a:p>
      </dgm:t>
    </dgm:pt>
    <dgm:pt modelId="{0F46B299-640C-4E8A-942B-CFDEF45C55CE}" type="sibTrans" cxnId="{AA69B8CF-5C3B-4058-8DE4-EE39DE0DC4AF}">
      <dgm:prSet/>
      <dgm:spPr/>
      <dgm:t>
        <a:bodyPr/>
        <a:lstStyle/>
        <a:p>
          <a:endParaRPr lang="en-US"/>
        </a:p>
      </dgm:t>
    </dgm:pt>
    <dgm:pt modelId="{F3BBF392-9FCC-4797-8472-591DFD2F1EE6}">
      <dgm:prSet custT="1"/>
      <dgm:spPr/>
      <dgm:t>
        <a:bodyPr/>
        <a:lstStyle/>
        <a:p>
          <a:r>
            <a:rPr lang="en-US" sz="1400" dirty="0"/>
            <a:t>Agencies meet monthly at continuum to discuss oral health screening progress</a:t>
          </a:r>
        </a:p>
      </dgm:t>
    </dgm:pt>
    <dgm:pt modelId="{20648814-A9BE-4727-B01E-F0F968C8A3C3}" type="parTrans" cxnId="{59FB1EE5-BCB8-4F37-805B-ABA98A53FFDF}">
      <dgm:prSet/>
      <dgm:spPr/>
      <dgm:t>
        <a:bodyPr/>
        <a:lstStyle/>
        <a:p>
          <a:endParaRPr lang="en-US"/>
        </a:p>
      </dgm:t>
    </dgm:pt>
    <dgm:pt modelId="{A3C006DA-1C28-4958-92D0-70DEEBB4AE43}" type="sibTrans" cxnId="{59FB1EE5-BCB8-4F37-805B-ABA98A53FFDF}">
      <dgm:prSet/>
      <dgm:spPr/>
      <dgm:t>
        <a:bodyPr/>
        <a:lstStyle/>
        <a:p>
          <a:endParaRPr lang="en-US"/>
        </a:p>
      </dgm:t>
    </dgm:pt>
    <dgm:pt modelId="{8E3EC704-0B4F-4CB7-9460-B9E7C3C1583E}">
      <dgm:prSet phldrT="[Text]" custT="1"/>
      <dgm:spPr/>
      <dgm:t>
        <a:bodyPr/>
        <a:lstStyle/>
        <a:p>
          <a:r>
            <a:rPr lang="en-US" sz="1400" dirty="0"/>
            <a:t>Lead Agency will report PDSA to CQM for feedback</a:t>
          </a:r>
          <a:endParaRPr lang="en-US" sz="2400" dirty="0"/>
        </a:p>
      </dgm:t>
    </dgm:pt>
    <dgm:pt modelId="{6F8E3C2B-341A-48FE-A3CB-FDB4CB223A0C}" type="parTrans" cxnId="{9E5D87B8-A481-471F-B612-E41AACC853E2}">
      <dgm:prSet/>
      <dgm:spPr/>
      <dgm:t>
        <a:bodyPr/>
        <a:lstStyle/>
        <a:p>
          <a:endParaRPr lang="en-US"/>
        </a:p>
      </dgm:t>
    </dgm:pt>
    <dgm:pt modelId="{CD5D7423-A341-4984-82E5-6CBC6B4BE664}" type="sibTrans" cxnId="{9E5D87B8-A481-471F-B612-E41AACC853E2}">
      <dgm:prSet/>
      <dgm:spPr/>
      <dgm:t>
        <a:bodyPr/>
        <a:lstStyle/>
        <a:p>
          <a:endParaRPr lang="en-US"/>
        </a:p>
      </dgm:t>
    </dgm:pt>
    <dgm:pt modelId="{81DDF349-5DA0-4347-B8A0-C3504B46A381}">
      <dgm:prSet custT="1"/>
      <dgm:spPr/>
      <dgm:t>
        <a:bodyPr/>
        <a:lstStyle/>
        <a:p>
          <a:r>
            <a:rPr lang="en-US" sz="1400" dirty="0"/>
            <a:t>Lead will do monthly spot-check to monitor rates</a:t>
          </a:r>
        </a:p>
      </dgm:t>
    </dgm:pt>
    <dgm:pt modelId="{07079A81-6264-499A-8F89-F1F1C566596D}" type="parTrans" cxnId="{BC1358AA-AA7C-4B77-BD03-DDD3943B3299}">
      <dgm:prSet/>
      <dgm:spPr/>
      <dgm:t>
        <a:bodyPr/>
        <a:lstStyle/>
        <a:p>
          <a:endParaRPr lang="en-US"/>
        </a:p>
      </dgm:t>
    </dgm:pt>
    <dgm:pt modelId="{32D3B568-634F-41EC-9901-A3682864372F}" type="sibTrans" cxnId="{BC1358AA-AA7C-4B77-BD03-DDD3943B3299}">
      <dgm:prSet/>
      <dgm:spPr/>
      <dgm:t>
        <a:bodyPr/>
        <a:lstStyle/>
        <a:p>
          <a:endParaRPr lang="en-US"/>
        </a:p>
      </dgm:t>
    </dgm:pt>
    <dgm:pt modelId="{1F7A8A62-FF3D-43B3-8339-2D6259AC5F79}">
      <dgm:prSet custT="1"/>
      <dgm:spPr/>
      <dgm:t>
        <a:bodyPr/>
        <a:lstStyle/>
        <a:p>
          <a:r>
            <a:rPr lang="en-US" sz="1400" dirty="0"/>
            <a:t>Lead will run reports for improvement check</a:t>
          </a:r>
        </a:p>
      </dgm:t>
    </dgm:pt>
    <dgm:pt modelId="{6503C16B-40DE-441E-9B28-2367964AEA0F}" type="parTrans" cxnId="{D44F420E-8917-4709-8FE3-D85D2EEB96E5}">
      <dgm:prSet/>
      <dgm:spPr/>
      <dgm:t>
        <a:bodyPr/>
        <a:lstStyle/>
        <a:p>
          <a:endParaRPr lang="en-US"/>
        </a:p>
      </dgm:t>
    </dgm:pt>
    <dgm:pt modelId="{BD349847-0DDB-4C63-88B2-5ECCD9ED65A1}" type="sibTrans" cxnId="{D44F420E-8917-4709-8FE3-D85D2EEB96E5}">
      <dgm:prSet/>
      <dgm:spPr/>
      <dgm:t>
        <a:bodyPr/>
        <a:lstStyle/>
        <a:p>
          <a:endParaRPr lang="en-US"/>
        </a:p>
      </dgm:t>
    </dgm:pt>
    <dgm:pt modelId="{0EA23105-D2C9-40B0-AC63-E39D7E6FB83A}">
      <dgm:prSet custT="1"/>
      <dgm:spPr/>
      <dgm:t>
        <a:bodyPr/>
        <a:lstStyle/>
        <a:p>
          <a:r>
            <a:rPr lang="en-US" sz="1300" dirty="0"/>
            <a:t>Agencies will discuss oral health screening and process to gather data</a:t>
          </a:r>
        </a:p>
      </dgm:t>
    </dgm:pt>
    <dgm:pt modelId="{4EEDBDB3-3B8C-46A2-8C00-4E1F8B113CCA}" type="parTrans" cxnId="{EE08CFB0-2E61-44F1-8E83-2C7157AC0FA4}">
      <dgm:prSet/>
      <dgm:spPr/>
      <dgm:t>
        <a:bodyPr/>
        <a:lstStyle/>
        <a:p>
          <a:endParaRPr lang="en-US"/>
        </a:p>
      </dgm:t>
    </dgm:pt>
    <dgm:pt modelId="{6D85FB14-C250-4720-9B52-AEB5720FB230}" type="sibTrans" cxnId="{EE08CFB0-2E61-44F1-8E83-2C7157AC0FA4}">
      <dgm:prSet/>
      <dgm:spPr/>
      <dgm:t>
        <a:bodyPr/>
        <a:lstStyle/>
        <a:p>
          <a:endParaRPr lang="en-US"/>
        </a:p>
      </dgm:t>
    </dgm:pt>
    <dgm:pt modelId="{C5D9D441-847B-464E-8B81-CFE33B003C61}">
      <dgm:prSet custT="1"/>
      <dgm:spPr/>
      <dgm:t>
        <a:bodyPr/>
        <a:lstStyle/>
        <a:p>
          <a:r>
            <a:rPr lang="en-US" sz="1400" dirty="0"/>
            <a:t>Collect/Enter data in </a:t>
          </a:r>
          <a:r>
            <a:rPr lang="en-US" sz="1400" dirty="0" err="1"/>
            <a:t>CAREware</a:t>
          </a:r>
          <a:endParaRPr lang="en-US" sz="1400" dirty="0"/>
        </a:p>
      </dgm:t>
    </dgm:pt>
    <dgm:pt modelId="{BC481AED-6D83-4DCF-9307-1FE22109B07A}" type="parTrans" cxnId="{859BC054-8FF3-44F9-88A6-4A1081090F1B}">
      <dgm:prSet/>
      <dgm:spPr/>
      <dgm:t>
        <a:bodyPr/>
        <a:lstStyle/>
        <a:p>
          <a:endParaRPr lang="en-US"/>
        </a:p>
      </dgm:t>
    </dgm:pt>
    <dgm:pt modelId="{EDEB7A1E-BB68-4D48-A90F-CF21288735AA}" type="sibTrans" cxnId="{859BC054-8FF3-44F9-88A6-4A1081090F1B}">
      <dgm:prSet/>
      <dgm:spPr/>
      <dgm:t>
        <a:bodyPr/>
        <a:lstStyle/>
        <a:p>
          <a:endParaRPr lang="en-US"/>
        </a:p>
      </dgm:t>
    </dgm:pt>
    <dgm:pt modelId="{A6066A38-00D6-4E8D-84F4-47AF2F13FBCF}">
      <dgm:prSet custT="1"/>
      <dgm:spPr/>
      <dgm:t>
        <a:bodyPr/>
        <a:lstStyle/>
        <a:p>
          <a:r>
            <a:rPr lang="en-US" sz="1300" dirty="0"/>
            <a:t>Agencies will collect data from clients and enter it in </a:t>
          </a:r>
          <a:r>
            <a:rPr lang="en-US" sz="1300" dirty="0" err="1"/>
            <a:t>CAREware</a:t>
          </a:r>
          <a:endParaRPr lang="en-US" sz="1300" dirty="0"/>
        </a:p>
      </dgm:t>
    </dgm:pt>
    <dgm:pt modelId="{F7EA7444-AA78-420E-BDE1-F2C3B34664B1}" type="parTrans" cxnId="{7B7EC6B0-5A8A-458E-B76C-558A3ACE36DA}">
      <dgm:prSet/>
      <dgm:spPr/>
      <dgm:t>
        <a:bodyPr/>
        <a:lstStyle/>
        <a:p>
          <a:endParaRPr lang="en-US"/>
        </a:p>
      </dgm:t>
    </dgm:pt>
    <dgm:pt modelId="{4ED799AD-82D2-46CF-913D-A7CE6F22B650}" type="sibTrans" cxnId="{7B7EC6B0-5A8A-458E-B76C-558A3ACE36DA}">
      <dgm:prSet/>
      <dgm:spPr/>
      <dgm:t>
        <a:bodyPr/>
        <a:lstStyle/>
        <a:p>
          <a:endParaRPr lang="en-US"/>
        </a:p>
      </dgm:t>
    </dgm:pt>
    <dgm:pt modelId="{9227A31D-A64D-4E7E-BD97-E84EA27112A1}">
      <dgm:prSet custT="1"/>
      <dgm:spPr/>
      <dgm:t>
        <a:bodyPr/>
        <a:lstStyle/>
        <a:p>
          <a:r>
            <a:rPr lang="en-US" sz="1300" dirty="0"/>
            <a:t>Agencies will identify gap/factors in clients not receiving OH screenings</a:t>
          </a:r>
        </a:p>
      </dgm:t>
    </dgm:pt>
    <dgm:pt modelId="{9AAC2023-5AE6-40F2-B572-FABEDA370212}" type="parTrans" cxnId="{75DF2608-3E41-455A-9175-01491DB3A7F4}">
      <dgm:prSet/>
      <dgm:spPr/>
      <dgm:t>
        <a:bodyPr/>
        <a:lstStyle/>
        <a:p>
          <a:endParaRPr lang="en-US"/>
        </a:p>
      </dgm:t>
    </dgm:pt>
    <dgm:pt modelId="{CC31935C-A1D4-4360-BFAA-C2583A0AE4D0}" type="sibTrans" cxnId="{75DF2608-3E41-455A-9175-01491DB3A7F4}">
      <dgm:prSet/>
      <dgm:spPr/>
      <dgm:t>
        <a:bodyPr/>
        <a:lstStyle/>
        <a:p>
          <a:endParaRPr lang="en-US"/>
        </a:p>
      </dgm:t>
    </dgm:pt>
    <dgm:pt modelId="{22A71521-E56D-4F17-B79D-9CDD17292670}">
      <dgm:prSet custT="1"/>
      <dgm:spPr/>
      <dgm:t>
        <a:bodyPr/>
        <a:lstStyle/>
        <a:p>
          <a:r>
            <a:rPr lang="en-US" sz="1400" dirty="0"/>
            <a:t>Identify possible factors affecting client’s screenings</a:t>
          </a:r>
        </a:p>
      </dgm:t>
    </dgm:pt>
    <dgm:pt modelId="{007EEEE2-B487-437A-AA58-743D8B02C404}" type="parTrans" cxnId="{5B0DB122-1DC2-47B5-B0B4-A6F47B5C505B}">
      <dgm:prSet/>
      <dgm:spPr/>
      <dgm:t>
        <a:bodyPr/>
        <a:lstStyle/>
        <a:p>
          <a:endParaRPr lang="en-US"/>
        </a:p>
      </dgm:t>
    </dgm:pt>
    <dgm:pt modelId="{63CE510A-AC64-4C64-AD83-06DC6EF8135E}" type="sibTrans" cxnId="{5B0DB122-1DC2-47B5-B0B4-A6F47B5C505B}">
      <dgm:prSet/>
      <dgm:spPr/>
      <dgm:t>
        <a:bodyPr/>
        <a:lstStyle/>
        <a:p>
          <a:endParaRPr lang="en-US"/>
        </a:p>
      </dgm:t>
    </dgm:pt>
    <dgm:pt modelId="{7E758786-D944-47BE-BA29-EEC955379536}">
      <dgm:prSet phldrT="[Text]" custT="1"/>
      <dgm:spPr/>
      <dgm:t>
        <a:bodyPr/>
        <a:lstStyle/>
        <a:p>
          <a:r>
            <a:rPr lang="en-US" sz="1400" dirty="0"/>
            <a:t>Lead analyzes the demographics of clients missing OH screenings</a:t>
          </a:r>
        </a:p>
      </dgm:t>
    </dgm:pt>
    <dgm:pt modelId="{EE0F51DE-C501-4D0C-BE9F-70ED638D91FD}" type="parTrans" cxnId="{5C88D792-1341-4F31-B32D-AD1F3333D57B}">
      <dgm:prSet/>
      <dgm:spPr/>
      <dgm:t>
        <a:bodyPr/>
        <a:lstStyle/>
        <a:p>
          <a:endParaRPr lang="en-US"/>
        </a:p>
      </dgm:t>
    </dgm:pt>
    <dgm:pt modelId="{11383131-6BBC-4872-B836-C040D0521EDE}" type="sibTrans" cxnId="{5C88D792-1341-4F31-B32D-AD1F3333D57B}">
      <dgm:prSet/>
      <dgm:spPr/>
      <dgm:t>
        <a:bodyPr/>
        <a:lstStyle/>
        <a:p>
          <a:endParaRPr lang="en-US"/>
        </a:p>
      </dgm:t>
    </dgm:pt>
    <dgm:pt modelId="{633E2C4D-8088-4AE0-817B-A7C6B9D9197B}">
      <dgm:prSet custT="1"/>
      <dgm:spPr/>
      <dgm:t>
        <a:bodyPr/>
        <a:lstStyle/>
        <a:p>
          <a:endParaRPr lang="en-US" sz="1400" dirty="0"/>
        </a:p>
      </dgm:t>
    </dgm:pt>
    <dgm:pt modelId="{BF3CC319-C6E7-4022-B128-0729E20B4835}" type="parTrans" cxnId="{E6C036A9-786D-45E5-B05D-8BA72B98C32E}">
      <dgm:prSet/>
      <dgm:spPr/>
      <dgm:t>
        <a:bodyPr/>
        <a:lstStyle/>
        <a:p>
          <a:endParaRPr lang="en-US"/>
        </a:p>
      </dgm:t>
    </dgm:pt>
    <dgm:pt modelId="{E35296B5-957C-4804-B868-655D030E26CF}" type="sibTrans" cxnId="{E6C036A9-786D-45E5-B05D-8BA72B98C32E}">
      <dgm:prSet/>
      <dgm:spPr/>
      <dgm:t>
        <a:bodyPr/>
        <a:lstStyle/>
        <a:p>
          <a:endParaRPr lang="en-US"/>
        </a:p>
      </dgm:t>
    </dgm:pt>
    <dgm:pt modelId="{63F25F67-DDC5-441A-9390-919024856AB2}">
      <dgm:prSet custT="1"/>
      <dgm:spPr/>
      <dgm:t>
        <a:bodyPr/>
        <a:lstStyle/>
        <a:p>
          <a:r>
            <a:rPr lang="en-US" sz="1400" dirty="0"/>
            <a:t>Increase rate to 75%</a:t>
          </a:r>
        </a:p>
      </dgm:t>
    </dgm:pt>
    <dgm:pt modelId="{FE5AD226-9909-4ED6-98F2-EA9D0FDC7E84}" type="parTrans" cxnId="{8A12633F-C164-48E3-A48B-5DB8BE8FCDA5}">
      <dgm:prSet/>
      <dgm:spPr/>
      <dgm:t>
        <a:bodyPr/>
        <a:lstStyle/>
        <a:p>
          <a:endParaRPr lang="en-US"/>
        </a:p>
      </dgm:t>
    </dgm:pt>
    <dgm:pt modelId="{D6E4D588-5235-4D0F-BCAC-6646CC02939B}" type="sibTrans" cxnId="{8A12633F-C164-48E3-A48B-5DB8BE8FCDA5}">
      <dgm:prSet/>
      <dgm:spPr/>
      <dgm:t>
        <a:bodyPr/>
        <a:lstStyle/>
        <a:p>
          <a:endParaRPr lang="en-US"/>
        </a:p>
      </dgm:t>
    </dgm:pt>
    <dgm:pt modelId="{501761F7-965F-4BE8-A4E3-1A0EA034E278}">
      <dgm:prSet custT="1"/>
      <dgm:spPr/>
      <dgm:t>
        <a:bodyPr/>
        <a:lstStyle/>
        <a:p>
          <a:r>
            <a:rPr lang="en-US" sz="1400" dirty="0"/>
            <a:t>Lead will provide clients monthly to agencies to f/u on clients</a:t>
          </a:r>
        </a:p>
      </dgm:t>
    </dgm:pt>
    <dgm:pt modelId="{5BAD3778-255A-4428-9BC4-D99BA7D8CF9F}" type="sibTrans" cxnId="{51A8BF15-31B6-4A6F-80B7-F27E71462C20}">
      <dgm:prSet/>
      <dgm:spPr/>
      <dgm:t>
        <a:bodyPr/>
        <a:lstStyle/>
        <a:p>
          <a:endParaRPr lang="en-US"/>
        </a:p>
      </dgm:t>
    </dgm:pt>
    <dgm:pt modelId="{CC9EA5B6-3153-43A6-B1CF-0958C3BF2400}" type="parTrans" cxnId="{51A8BF15-31B6-4A6F-80B7-F27E71462C20}">
      <dgm:prSet/>
      <dgm:spPr/>
      <dgm:t>
        <a:bodyPr/>
        <a:lstStyle/>
        <a:p>
          <a:endParaRPr lang="en-US"/>
        </a:p>
      </dgm:t>
    </dgm:pt>
    <dgm:pt modelId="{4776DB9A-E1CB-D241-BCF4-353476C19C7A}">
      <dgm:prSet custT="1"/>
      <dgm:spPr/>
      <dgm:t>
        <a:bodyPr/>
        <a:lstStyle/>
        <a:p>
          <a:r>
            <a:rPr lang="en-US" sz="1400" dirty="0"/>
            <a:t> Identify/Stratify clients in need of screening</a:t>
          </a:r>
        </a:p>
      </dgm:t>
    </dgm:pt>
    <dgm:pt modelId="{E4D2BA4C-FF9F-5449-94AB-219BE5365A8D}" type="parTrans" cxnId="{34A6017F-F84B-BB4A-A1B2-1FFC9B4B4A8C}">
      <dgm:prSet/>
      <dgm:spPr/>
      <dgm:t>
        <a:bodyPr/>
        <a:lstStyle/>
        <a:p>
          <a:endParaRPr lang="en-US"/>
        </a:p>
      </dgm:t>
    </dgm:pt>
    <dgm:pt modelId="{0C625279-D17D-F244-941A-3C1C8A07F5DA}" type="sibTrans" cxnId="{34A6017F-F84B-BB4A-A1B2-1FFC9B4B4A8C}">
      <dgm:prSet/>
      <dgm:spPr/>
      <dgm:t>
        <a:bodyPr/>
        <a:lstStyle/>
        <a:p>
          <a:endParaRPr lang="en-US"/>
        </a:p>
      </dgm:t>
    </dgm:pt>
    <dgm:pt modelId="{E38187F7-93FB-B94B-AB81-475912313173}">
      <dgm:prSet custT="1"/>
      <dgm:spPr/>
      <dgm:t>
        <a:bodyPr/>
        <a:lstStyle/>
        <a:p>
          <a:r>
            <a:rPr lang="en-US" sz="1400" dirty="0"/>
            <a:t>OH Referrals</a:t>
          </a:r>
        </a:p>
      </dgm:t>
    </dgm:pt>
    <dgm:pt modelId="{252C0B0D-8672-5B42-A940-1F186F2D2375}" type="parTrans" cxnId="{1F5B2ADE-3B8E-9843-91A5-F5BB5BCBADD5}">
      <dgm:prSet/>
      <dgm:spPr/>
      <dgm:t>
        <a:bodyPr/>
        <a:lstStyle/>
        <a:p>
          <a:endParaRPr lang="en-US"/>
        </a:p>
      </dgm:t>
    </dgm:pt>
    <dgm:pt modelId="{1F4B31D6-BBCF-4D4E-9125-B46DE2346BA3}" type="sibTrans" cxnId="{1F5B2ADE-3B8E-9843-91A5-F5BB5BCBADD5}">
      <dgm:prSet/>
      <dgm:spPr/>
      <dgm:t>
        <a:bodyPr/>
        <a:lstStyle/>
        <a:p>
          <a:endParaRPr lang="en-US"/>
        </a:p>
      </dgm:t>
    </dgm:pt>
    <dgm:pt modelId="{88C3D275-7981-684B-A2B6-5F5A8811BA44}">
      <dgm:prSet custT="1"/>
      <dgm:spPr/>
      <dgm:t>
        <a:bodyPr/>
        <a:lstStyle/>
        <a:p>
          <a:r>
            <a:rPr lang="en-US" sz="1300" dirty="0"/>
            <a:t>Refer clients to OH</a:t>
          </a:r>
        </a:p>
      </dgm:t>
    </dgm:pt>
    <dgm:pt modelId="{777B8864-419F-DA4E-A43B-24AA013F1FC5}" type="parTrans" cxnId="{33716263-0BFA-C74C-8961-1128FCED9D47}">
      <dgm:prSet/>
      <dgm:spPr/>
      <dgm:t>
        <a:bodyPr/>
        <a:lstStyle/>
        <a:p>
          <a:endParaRPr lang="en-US"/>
        </a:p>
      </dgm:t>
    </dgm:pt>
    <dgm:pt modelId="{E7F16123-01AF-EE45-A4A5-961A243F83C8}" type="sibTrans" cxnId="{33716263-0BFA-C74C-8961-1128FCED9D47}">
      <dgm:prSet/>
      <dgm:spPr/>
      <dgm:t>
        <a:bodyPr/>
        <a:lstStyle/>
        <a:p>
          <a:endParaRPr lang="en-US"/>
        </a:p>
      </dgm:t>
    </dgm:pt>
    <dgm:pt modelId="{936E6BB3-2845-444D-8E0A-7ED0A39D42E5}">
      <dgm:prSet custT="1"/>
      <dgm:spPr/>
      <dgm:t>
        <a:bodyPr/>
        <a:lstStyle/>
        <a:p>
          <a:r>
            <a:rPr lang="en-US" sz="1400" dirty="0"/>
            <a:t>Follow up on identified gaps/hesitancy on OH screenings</a:t>
          </a:r>
        </a:p>
      </dgm:t>
    </dgm:pt>
    <dgm:pt modelId="{7BF2C64A-1D4E-B941-AE43-68B18A5A4017}" type="parTrans" cxnId="{E2E46CE1-DA36-B945-88D8-066CE15C5F86}">
      <dgm:prSet/>
      <dgm:spPr/>
      <dgm:t>
        <a:bodyPr/>
        <a:lstStyle/>
        <a:p>
          <a:endParaRPr lang="en-US"/>
        </a:p>
      </dgm:t>
    </dgm:pt>
    <dgm:pt modelId="{612AF992-8FF7-994F-BC72-222BACCA9D5A}" type="sibTrans" cxnId="{E2E46CE1-DA36-B945-88D8-066CE15C5F86}">
      <dgm:prSet/>
      <dgm:spPr/>
      <dgm:t>
        <a:bodyPr/>
        <a:lstStyle/>
        <a:p>
          <a:endParaRPr lang="en-US"/>
        </a:p>
      </dgm:t>
    </dgm:pt>
    <dgm:pt modelId="{EE218962-D1C4-CF43-AC05-D7FE594E9E6D}">
      <dgm:prSet custT="1"/>
      <dgm:spPr/>
      <dgm:t>
        <a:bodyPr/>
        <a:lstStyle/>
        <a:p>
          <a:r>
            <a:rPr lang="en-US" sz="1400" dirty="0"/>
            <a:t>F/U on clients that are a higher percentage of clients missing OH</a:t>
          </a:r>
        </a:p>
      </dgm:t>
    </dgm:pt>
    <dgm:pt modelId="{61663191-EA6B-D84E-ADEE-6ED56A194E8D}" type="parTrans" cxnId="{E73B4002-8EB1-C344-9ED3-ABB3B7F541DA}">
      <dgm:prSet/>
      <dgm:spPr/>
      <dgm:t>
        <a:bodyPr/>
        <a:lstStyle/>
        <a:p>
          <a:endParaRPr lang="en-US"/>
        </a:p>
      </dgm:t>
    </dgm:pt>
    <dgm:pt modelId="{E709DC84-05D9-4041-9D66-0D0CEE916E8C}" type="sibTrans" cxnId="{E73B4002-8EB1-C344-9ED3-ABB3B7F541DA}">
      <dgm:prSet/>
      <dgm:spPr/>
      <dgm:t>
        <a:bodyPr/>
        <a:lstStyle/>
        <a:p>
          <a:endParaRPr lang="en-US"/>
        </a:p>
      </dgm:t>
    </dgm:pt>
    <dgm:pt modelId="{C98376A8-8583-49DA-A986-D5D8D88B7760}" type="pres">
      <dgm:prSet presAssocID="{657A39DA-0B37-4C9F-B2DB-A5E3E384C65F}" presName="Name0" presStyleCnt="0">
        <dgm:presLayoutVars>
          <dgm:dir/>
          <dgm:resizeHandles/>
        </dgm:presLayoutVars>
      </dgm:prSet>
      <dgm:spPr/>
    </dgm:pt>
    <dgm:pt modelId="{98A30B8C-EBF8-46D8-A01A-2CF866D31F05}" type="pres">
      <dgm:prSet presAssocID="{8947A59D-0ACF-4BD6-B605-84B3FE66AECE}" presName="compNode" presStyleCnt="0"/>
      <dgm:spPr/>
    </dgm:pt>
    <dgm:pt modelId="{515CDFD8-89A8-416C-80FB-F8C0B076CEA5}" type="pres">
      <dgm:prSet presAssocID="{8947A59D-0ACF-4BD6-B605-84B3FE66AECE}" presName="dummyConnPt" presStyleCnt="0"/>
      <dgm:spPr/>
    </dgm:pt>
    <dgm:pt modelId="{E1588A97-4D73-4635-8F8C-68EFB5662EEF}" type="pres">
      <dgm:prSet presAssocID="{8947A59D-0ACF-4BD6-B605-84B3FE66AECE}" presName="node" presStyleLbl="node1" presStyleIdx="0" presStyleCnt="4" custLinFactNeighborX="1839" custLinFactNeighborY="5838">
        <dgm:presLayoutVars>
          <dgm:bulletEnabled val="1"/>
        </dgm:presLayoutVars>
      </dgm:prSet>
      <dgm:spPr/>
    </dgm:pt>
    <dgm:pt modelId="{485EE49A-A054-4670-B3E5-96BAB5D7E733}" type="pres">
      <dgm:prSet presAssocID="{9030CE3B-7A50-4E21-9C23-6A4FC847A328}" presName="sibTrans" presStyleLbl="bgSibTrans2D1" presStyleIdx="0" presStyleCnt="3" custLinFactNeighborX="34367" custLinFactNeighborY="50282"/>
      <dgm:spPr/>
    </dgm:pt>
    <dgm:pt modelId="{CB2553BF-64ED-476D-95D3-8D0CF386DB76}" type="pres">
      <dgm:prSet presAssocID="{048C6A9E-DC8D-4C4A-97FD-690FAF852494}" presName="compNode" presStyleCnt="0"/>
      <dgm:spPr/>
    </dgm:pt>
    <dgm:pt modelId="{B9BB552E-A859-4FFC-97B4-06D783240A81}" type="pres">
      <dgm:prSet presAssocID="{048C6A9E-DC8D-4C4A-97FD-690FAF852494}" presName="dummyConnPt" presStyleCnt="0"/>
      <dgm:spPr/>
    </dgm:pt>
    <dgm:pt modelId="{2FF7C9BA-B54F-4746-A365-69A348C2BBF6}" type="pres">
      <dgm:prSet presAssocID="{048C6A9E-DC8D-4C4A-97FD-690FAF852494}" presName="node" presStyleLbl="node1" presStyleIdx="1" presStyleCnt="4" custLinFactX="30175" custLinFactY="-20850" custLinFactNeighborX="100000" custLinFactNeighborY="-100000">
        <dgm:presLayoutVars>
          <dgm:bulletEnabled val="1"/>
        </dgm:presLayoutVars>
      </dgm:prSet>
      <dgm:spPr/>
    </dgm:pt>
    <dgm:pt modelId="{311E5445-4514-4352-9DEB-5684334A2F35}" type="pres">
      <dgm:prSet presAssocID="{31B840B9-44EF-4D29-93EB-FC3DAFF6B612}" presName="sibTrans" presStyleLbl="bgSibTrans2D1" presStyleIdx="1" presStyleCnt="3" custAng="94433" custLinFactNeighborX="39751" custLinFactNeighborY="-1816"/>
      <dgm:spPr/>
    </dgm:pt>
    <dgm:pt modelId="{A13CD8A4-2730-42B2-9C05-1C441ACF5A34}" type="pres">
      <dgm:prSet presAssocID="{F402D8E5-6D88-4A14-95F8-960EAE7E6852}" presName="compNode" presStyleCnt="0"/>
      <dgm:spPr/>
    </dgm:pt>
    <dgm:pt modelId="{475CE377-90C7-4CA5-8CF8-881D3BA5FE51}" type="pres">
      <dgm:prSet presAssocID="{F402D8E5-6D88-4A14-95F8-960EAE7E6852}" presName="dummyConnPt" presStyleCnt="0"/>
      <dgm:spPr/>
    </dgm:pt>
    <dgm:pt modelId="{A9933053-657C-4D02-A10A-570151B806DB}" type="pres">
      <dgm:prSet presAssocID="{F402D8E5-6D88-4A14-95F8-960EAE7E6852}" presName="node" presStyleLbl="node1" presStyleIdx="2" presStyleCnt="4" custLinFactNeighborX="-1799" custLinFactNeighborY="-5136">
        <dgm:presLayoutVars>
          <dgm:bulletEnabled val="1"/>
        </dgm:presLayoutVars>
      </dgm:prSet>
      <dgm:spPr/>
    </dgm:pt>
    <dgm:pt modelId="{1E4E5F9F-576E-4DA3-8E89-007790FEE2ED}" type="pres">
      <dgm:prSet presAssocID="{F6528FA9-0F7E-4F49-89D0-38B8742494D1}" presName="sibTrans" presStyleLbl="bgSibTrans2D1" presStyleIdx="2" presStyleCnt="3" custLinFactNeighborX="43488" custLinFactNeighborY="48035"/>
      <dgm:spPr/>
    </dgm:pt>
    <dgm:pt modelId="{E338EE12-5F75-4F21-BB9C-1C0534B84B61}" type="pres">
      <dgm:prSet presAssocID="{63E379C9-AEEC-42A6-BDF1-87FA108BE1CD}" presName="compNode" presStyleCnt="0"/>
      <dgm:spPr/>
    </dgm:pt>
    <dgm:pt modelId="{4E8C34F7-68B3-46C1-BB7A-5307CC7E3685}" type="pres">
      <dgm:prSet presAssocID="{63E379C9-AEEC-42A6-BDF1-87FA108BE1CD}" presName="dummyConnPt" presStyleCnt="0"/>
      <dgm:spPr/>
    </dgm:pt>
    <dgm:pt modelId="{C41D2342-B8C7-4096-A4AF-7777C67CDDD9}" type="pres">
      <dgm:prSet presAssocID="{63E379C9-AEEC-42A6-BDF1-87FA108BE1CD}" presName="node" presStyleLbl="node1" presStyleIdx="3" presStyleCnt="4" custLinFactX="-31161" custLinFactY="19864" custLinFactNeighborX="-100000" custLinFactNeighborY="100000">
        <dgm:presLayoutVars>
          <dgm:bulletEnabled val="1"/>
        </dgm:presLayoutVars>
      </dgm:prSet>
      <dgm:spPr/>
    </dgm:pt>
  </dgm:ptLst>
  <dgm:cxnLst>
    <dgm:cxn modelId="{E73B4002-8EB1-C344-9ED3-ABB3B7F541DA}" srcId="{63E379C9-AEEC-42A6-BDF1-87FA108BE1CD}" destId="{EE218962-D1C4-CF43-AC05-D7FE594E9E6D}" srcOrd="1" destOrd="0" parTransId="{61663191-EA6B-D84E-ADEE-6ED56A194E8D}" sibTransId="{E709DC84-05D9-4041-9D66-0D0CEE916E8C}"/>
    <dgm:cxn modelId="{F48F5004-674B-4546-83C2-DCD7E33518C0}" type="presOf" srcId="{048C6A9E-DC8D-4C4A-97FD-690FAF852494}" destId="{2FF7C9BA-B54F-4746-A365-69A348C2BBF6}" srcOrd="0" destOrd="0" presId="urn:microsoft.com/office/officeart/2005/8/layout/bProcess4"/>
    <dgm:cxn modelId="{C7AE8E04-53A5-4F05-9E3A-F88EAA41E200}" srcId="{657A39DA-0B37-4C9F-B2DB-A5E3E384C65F}" destId="{63E379C9-AEEC-42A6-BDF1-87FA108BE1CD}" srcOrd="3" destOrd="0" parTransId="{AF784AA5-314F-4528-89E6-2BFBCB90D37C}" sibTransId="{3CE8F2B7-D77D-4563-8FBC-E35044840EBE}"/>
    <dgm:cxn modelId="{75DF2608-3E41-455A-9175-01491DB3A7F4}" srcId="{048C6A9E-DC8D-4C4A-97FD-690FAF852494}" destId="{9227A31D-A64D-4E7E-BD97-E84EA27112A1}" srcOrd="3" destOrd="0" parTransId="{9AAC2023-5AE6-40F2-B572-FABEDA370212}" sibTransId="{CC31935C-A1D4-4360-BFAA-C2583A0AE4D0}"/>
    <dgm:cxn modelId="{8BDC410D-F2C4-45FE-BB28-22D13B14EF91}" type="presOf" srcId="{8E3EC704-0B4F-4CB7-9460-B9E7C3C1583E}" destId="{A9933053-657C-4D02-A10A-570151B806DB}" srcOrd="0" destOrd="3" presId="urn:microsoft.com/office/officeart/2005/8/layout/bProcess4"/>
    <dgm:cxn modelId="{D44F420E-8917-4709-8FE3-D85D2EEB96E5}" srcId="{048C6A9E-DC8D-4C4A-97FD-690FAF852494}" destId="{1F7A8A62-FF3D-43B3-8339-2D6259AC5F79}" srcOrd="4" destOrd="0" parTransId="{6503C16B-40DE-441E-9B28-2367964AEA0F}" sibTransId="{BD349847-0DDB-4C63-88B2-5ECCD9ED65A1}"/>
    <dgm:cxn modelId="{F814B413-2161-5947-9CC1-B857733D6290}" type="presOf" srcId="{EE218962-D1C4-CF43-AC05-D7FE594E9E6D}" destId="{C41D2342-B8C7-4096-A4AF-7777C67CDDD9}" srcOrd="0" destOrd="2" presId="urn:microsoft.com/office/officeart/2005/8/layout/bProcess4"/>
    <dgm:cxn modelId="{9E845514-9B0B-49D2-B42D-9E01174B802C}" type="presOf" srcId="{A6066A38-00D6-4E8D-84F4-47AF2F13FBCF}" destId="{2FF7C9BA-B54F-4746-A365-69A348C2BBF6}" srcOrd="0" destOrd="2" presId="urn:microsoft.com/office/officeart/2005/8/layout/bProcess4"/>
    <dgm:cxn modelId="{22563815-F873-4282-AA4E-FB031D92387A}" type="presOf" srcId="{7E758786-D944-47BE-BA29-EEC955379536}" destId="{A9933053-657C-4D02-A10A-570151B806DB}" srcOrd="0" destOrd="1" presId="urn:microsoft.com/office/officeart/2005/8/layout/bProcess4"/>
    <dgm:cxn modelId="{51A8BF15-31B6-4A6F-80B7-F27E71462C20}" srcId="{63E379C9-AEEC-42A6-BDF1-87FA108BE1CD}" destId="{501761F7-965F-4BE8-A4E3-1A0EA034E278}" srcOrd="0" destOrd="0" parTransId="{CC9EA5B6-3153-43A6-B1CF-0958C3BF2400}" sibTransId="{5BAD3778-255A-4428-9BC4-D99BA7D8CF9F}"/>
    <dgm:cxn modelId="{5B0DB122-1DC2-47B5-B0B4-A6F47B5C505B}" srcId="{8947A59D-0ACF-4BD6-B605-84B3FE66AECE}" destId="{22A71521-E56D-4F17-B79D-9CDD17292670}" srcOrd="4" destOrd="0" parTransId="{007EEEE2-B487-437A-AA58-743D8B02C404}" sibTransId="{63CE510A-AC64-4C64-AD83-06DC6EF8135E}"/>
    <dgm:cxn modelId="{FA28D226-3D65-FD41-B5B6-ABAA3BEA575D}" type="presOf" srcId="{936E6BB3-2845-444D-8E0A-7ED0A39D42E5}" destId="{C41D2342-B8C7-4096-A4AF-7777C67CDDD9}" srcOrd="0" destOrd="3" presId="urn:microsoft.com/office/officeart/2005/8/layout/bProcess4"/>
    <dgm:cxn modelId="{0B5D2A36-2835-4E45-8879-5BFB3D8ED81C}" type="presOf" srcId="{F6528FA9-0F7E-4F49-89D0-38B8742494D1}" destId="{1E4E5F9F-576E-4DA3-8E89-007790FEE2ED}" srcOrd="0" destOrd="0" presId="urn:microsoft.com/office/officeart/2005/8/layout/bProcess4"/>
    <dgm:cxn modelId="{8A12633F-C164-48E3-A48B-5DB8BE8FCDA5}" srcId="{8947A59D-0ACF-4BD6-B605-84B3FE66AECE}" destId="{63F25F67-DDC5-441A-9390-919024856AB2}" srcOrd="5" destOrd="0" parTransId="{FE5AD226-9909-4ED6-98F2-EA9D0FDC7E84}" sibTransId="{D6E4D588-5235-4D0F-BCAC-6646CC02939B}"/>
    <dgm:cxn modelId="{33716263-0BFA-C74C-8961-1128FCED9D47}" srcId="{048C6A9E-DC8D-4C4A-97FD-690FAF852494}" destId="{88C3D275-7981-684B-A2B6-5F5A8811BA44}" srcOrd="2" destOrd="0" parTransId="{777B8864-419F-DA4E-A43B-24AA013F1FC5}" sibTransId="{E7F16123-01AF-EE45-A4A5-961A243F83C8}"/>
    <dgm:cxn modelId="{8ACB5765-D5DC-40EF-BE00-AD90523563FB}" type="presOf" srcId="{C5D9D441-847B-464E-8B81-CFE33B003C61}" destId="{E1588A97-4D73-4635-8F8C-68EFB5662EEF}" srcOrd="0" destOrd="3" presId="urn:microsoft.com/office/officeart/2005/8/layout/bProcess4"/>
    <dgm:cxn modelId="{D14F4667-ED94-4BB2-AE7F-92801F9DD183}" type="presOf" srcId="{1F7A8A62-FF3D-43B3-8339-2D6259AC5F79}" destId="{2FF7C9BA-B54F-4746-A365-69A348C2BBF6}" srcOrd="0" destOrd="5" presId="urn:microsoft.com/office/officeart/2005/8/layout/bProcess4"/>
    <dgm:cxn modelId="{9D7BAC48-CBE8-40AF-BEA1-8B797BC32730}" type="presOf" srcId="{6B1034D2-4293-4F71-B903-F3FFC50D5105}" destId="{E1588A97-4D73-4635-8F8C-68EFB5662EEF}" srcOrd="0" destOrd="8" presId="urn:microsoft.com/office/officeart/2005/8/layout/bProcess4"/>
    <dgm:cxn modelId="{4BDE2969-F608-42C2-89C2-F38B7ACD7151}" type="presOf" srcId="{8947A59D-0ACF-4BD6-B605-84B3FE66AECE}" destId="{E1588A97-4D73-4635-8F8C-68EFB5662EEF}" srcOrd="0" destOrd="0" presId="urn:microsoft.com/office/officeart/2005/8/layout/bProcess4"/>
    <dgm:cxn modelId="{17508149-8F9B-44B7-8710-157AEBD1EE0E}" type="presOf" srcId="{63E379C9-AEEC-42A6-BDF1-87FA108BE1CD}" destId="{C41D2342-B8C7-4096-A4AF-7777C67CDDD9}" srcOrd="0" destOrd="0" presId="urn:microsoft.com/office/officeart/2005/8/layout/bProcess4"/>
    <dgm:cxn modelId="{E6EEBD4E-722E-478A-A30D-8E47CBFBA306}" type="presOf" srcId="{9227A31D-A64D-4E7E-BD97-E84EA27112A1}" destId="{2FF7C9BA-B54F-4746-A365-69A348C2BBF6}" srcOrd="0" destOrd="4" presId="urn:microsoft.com/office/officeart/2005/8/layout/bProcess4"/>
    <dgm:cxn modelId="{5B03D16E-38AA-8D4F-B1F5-1C15ABD51A30}" type="presOf" srcId="{E38187F7-93FB-B94B-AB81-475912313173}" destId="{E1588A97-4D73-4635-8F8C-68EFB5662EEF}" srcOrd="0" destOrd="4" presId="urn:microsoft.com/office/officeart/2005/8/layout/bProcess4"/>
    <dgm:cxn modelId="{1E75226F-4271-449A-AB22-63AE7C02DB1F}" srcId="{657A39DA-0B37-4C9F-B2DB-A5E3E384C65F}" destId="{048C6A9E-DC8D-4C4A-97FD-690FAF852494}" srcOrd="1" destOrd="0" parTransId="{A09F684D-2F93-4F98-8B3A-33C305D11CFD}" sibTransId="{31B840B9-44EF-4D29-93EB-FC3DAFF6B612}"/>
    <dgm:cxn modelId="{B9F95773-D451-4A01-82CE-0DDFB7EAD5ED}" type="presOf" srcId="{81DDF349-5DA0-4347-B8A0-C3504B46A381}" destId="{A9933053-657C-4D02-A10A-570151B806DB}" srcOrd="0" destOrd="2" presId="urn:microsoft.com/office/officeart/2005/8/layout/bProcess4"/>
    <dgm:cxn modelId="{859BC054-8FF3-44F9-88A6-4A1081090F1B}" srcId="{8947A59D-0ACF-4BD6-B605-84B3FE66AECE}" destId="{C5D9D441-847B-464E-8B81-CFE33B003C61}" srcOrd="2" destOrd="0" parTransId="{BC481AED-6D83-4DCF-9307-1FE22109B07A}" sibTransId="{EDEB7A1E-BB68-4D48-A90F-CF21288735AA}"/>
    <dgm:cxn modelId="{37CD2B79-B2BE-4696-9C1B-0EA3C4C0EBFE}" type="presOf" srcId="{633E2C4D-8088-4AE0-817B-A7C6B9D9197B}" destId="{E1588A97-4D73-4635-8F8C-68EFB5662EEF}" srcOrd="0" destOrd="7" presId="urn:microsoft.com/office/officeart/2005/8/layout/bProcess4"/>
    <dgm:cxn modelId="{7DFA655A-E444-0242-9863-3C1C01645D65}" type="presOf" srcId="{4776DB9A-E1CB-D241-BCF4-353476C19C7A}" destId="{E1588A97-4D73-4635-8F8C-68EFB5662EEF}" srcOrd="0" destOrd="2" presId="urn:microsoft.com/office/officeart/2005/8/layout/bProcess4"/>
    <dgm:cxn modelId="{4FA6517D-E42A-4EAA-9E3F-5751A910BFDE}" type="presOf" srcId="{0EA23105-D2C9-40B0-AC63-E39D7E6FB83A}" destId="{2FF7C9BA-B54F-4746-A365-69A348C2BBF6}" srcOrd="0" destOrd="1" presId="urn:microsoft.com/office/officeart/2005/8/layout/bProcess4"/>
    <dgm:cxn modelId="{34A6017F-F84B-BB4A-A1B2-1FFC9B4B4A8C}" srcId="{8947A59D-0ACF-4BD6-B605-84B3FE66AECE}" destId="{4776DB9A-E1CB-D241-BCF4-353476C19C7A}" srcOrd="1" destOrd="0" parTransId="{E4D2BA4C-FF9F-5449-94AB-219BE5365A8D}" sibTransId="{0C625279-D17D-F244-941A-3C1C8A07F5DA}"/>
    <dgm:cxn modelId="{71E04985-5FD7-4860-9633-BE4FA9803912}" type="presOf" srcId="{657A39DA-0B37-4C9F-B2DB-A5E3E384C65F}" destId="{C98376A8-8583-49DA-A986-D5D8D88B7760}" srcOrd="0" destOrd="0" presId="urn:microsoft.com/office/officeart/2005/8/layout/bProcess4"/>
    <dgm:cxn modelId="{EA601D86-604B-4685-A013-A4D32540AC84}" type="presOf" srcId="{F402D8E5-6D88-4A14-95F8-960EAE7E6852}" destId="{A9933053-657C-4D02-A10A-570151B806DB}" srcOrd="0" destOrd="0" presId="urn:microsoft.com/office/officeart/2005/8/layout/bProcess4"/>
    <dgm:cxn modelId="{E0290A90-C445-46BF-B9E5-F8AFCA5E5AEA}" type="presOf" srcId="{22A71521-E56D-4F17-B79D-9CDD17292670}" destId="{E1588A97-4D73-4635-8F8C-68EFB5662EEF}" srcOrd="0" destOrd="5" presId="urn:microsoft.com/office/officeart/2005/8/layout/bProcess4"/>
    <dgm:cxn modelId="{5C88D792-1341-4F31-B32D-AD1F3333D57B}" srcId="{F402D8E5-6D88-4A14-95F8-960EAE7E6852}" destId="{7E758786-D944-47BE-BA29-EEC955379536}" srcOrd="0" destOrd="0" parTransId="{EE0F51DE-C501-4D0C-BE9F-70ED638D91FD}" sibTransId="{11383131-6BBC-4872-B836-C040D0521EDE}"/>
    <dgm:cxn modelId="{B05BBE9F-976E-40DA-A281-C9968C0C6D36}" type="presOf" srcId="{9030CE3B-7A50-4E21-9C23-6A4FC847A328}" destId="{485EE49A-A054-4670-B3E5-96BAB5D7E733}" srcOrd="0" destOrd="0" presId="urn:microsoft.com/office/officeart/2005/8/layout/bProcess4"/>
    <dgm:cxn modelId="{E6C036A9-786D-45E5-B05D-8BA72B98C32E}" srcId="{8947A59D-0ACF-4BD6-B605-84B3FE66AECE}" destId="{633E2C4D-8088-4AE0-817B-A7C6B9D9197B}" srcOrd="6" destOrd="0" parTransId="{BF3CC319-C6E7-4022-B128-0729E20B4835}" sibTransId="{E35296B5-957C-4804-B868-655D030E26CF}"/>
    <dgm:cxn modelId="{BC1358AA-AA7C-4B77-BD03-DDD3943B3299}" srcId="{F402D8E5-6D88-4A14-95F8-960EAE7E6852}" destId="{81DDF349-5DA0-4347-B8A0-C3504B46A381}" srcOrd="1" destOrd="0" parTransId="{07079A81-6264-499A-8F89-F1F1C566596D}" sibTransId="{32D3B568-634F-41EC-9901-A3682864372F}"/>
    <dgm:cxn modelId="{7B7EC6B0-5A8A-458E-B76C-558A3ACE36DA}" srcId="{048C6A9E-DC8D-4C4A-97FD-690FAF852494}" destId="{A6066A38-00D6-4E8D-84F4-47AF2F13FBCF}" srcOrd="1" destOrd="0" parTransId="{F7EA7444-AA78-420E-BDE1-F2C3B34664B1}" sibTransId="{4ED799AD-82D2-46CF-913D-A7CE6F22B650}"/>
    <dgm:cxn modelId="{EE08CFB0-2E61-44F1-8E83-2C7157AC0FA4}" srcId="{048C6A9E-DC8D-4C4A-97FD-690FAF852494}" destId="{0EA23105-D2C9-40B0-AC63-E39D7E6FB83A}" srcOrd="0" destOrd="0" parTransId="{4EEDBDB3-3B8C-46A2-8C00-4E1F8B113CCA}" sibTransId="{6D85FB14-C250-4720-9B52-AEB5720FB230}"/>
    <dgm:cxn modelId="{B05C8CB1-A2F0-49EE-824C-EBBBF650CF89}" type="presOf" srcId="{63F25F67-DDC5-441A-9390-919024856AB2}" destId="{E1588A97-4D73-4635-8F8C-68EFB5662EEF}" srcOrd="0" destOrd="6" presId="urn:microsoft.com/office/officeart/2005/8/layout/bProcess4"/>
    <dgm:cxn modelId="{9E5D87B8-A481-471F-B612-E41AACC853E2}" srcId="{F402D8E5-6D88-4A14-95F8-960EAE7E6852}" destId="{8E3EC704-0B4F-4CB7-9460-B9E7C3C1583E}" srcOrd="2" destOrd="0" parTransId="{6F8E3C2B-341A-48FE-A3CB-FDB4CB223A0C}" sibTransId="{CD5D7423-A341-4984-82E5-6CBC6B4BE664}"/>
    <dgm:cxn modelId="{DA5006BD-00E5-4BF0-99BB-A7C7B3C13F2C}" type="presOf" srcId="{31B840B9-44EF-4D29-93EB-FC3DAFF6B612}" destId="{311E5445-4514-4352-9DEB-5684334A2F35}" srcOrd="0" destOrd="0" presId="urn:microsoft.com/office/officeart/2005/8/layout/bProcess4"/>
    <dgm:cxn modelId="{AA69B8CF-5C3B-4058-8DE4-EE39DE0DC4AF}" srcId="{8947A59D-0ACF-4BD6-B605-84B3FE66AECE}" destId="{6B1034D2-4293-4F71-B903-F3FFC50D5105}" srcOrd="7" destOrd="0" parTransId="{F01A9F64-3F58-46FF-9028-14D4EB8743BB}" sibTransId="{0F46B299-640C-4E8A-942B-CFDEF45C55CE}"/>
    <dgm:cxn modelId="{9290B9CF-057C-416B-8EA3-45840F9F3DE1}" srcId="{657A39DA-0B37-4C9F-B2DB-A5E3E384C65F}" destId="{F402D8E5-6D88-4A14-95F8-960EAE7E6852}" srcOrd="2" destOrd="0" parTransId="{F4BB74B8-51A1-45C5-B9FC-5B4F7B8327AB}" sibTransId="{F6528FA9-0F7E-4F49-89D0-38B8742494D1}"/>
    <dgm:cxn modelId="{1F5B2ADE-3B8E-9843-91A5-F5BB5BCBADD5}" srcId="{8947A59D-0ACF-4BD6-B605-84B3FE66AECE}" destId="{E38187F7-93FB-B94B-AB81-475912313173}" srcOrd="3" destOrd="0" parTransId="{252C0B0D-8672-5B42-A940-1F186F2D2375}" sibTransId="{1F4B31D6-BBCF-4D4E-9125-B46DE2346BA3}"/>
    <dgm:cxn modelId="{E2E46CE1-DA36-B945-88D8-066CE15C5F86}" srcId="{63E379C9-AEEC-42A6-BDF1-87FA108BE1CD}" destId="{936E6BB3-2845-444D-8E0A-7ED0A39D42E5}" srcOrd="2" destOrd="0" parTransId="{7BF2C64A-1D4E-B941-AE43-68B18A5A4017}" sibTransId="{612AF992-8FF7-994F-BC72-222BACCA9D5A}"/>
    <dgm:cxn modelId="{9AE5A2E3-51BE-4E87-A5DE-9747F8470D98}" srcId="{657A39DA-0B37-4C9F-B2DB-A5E3E384C65F}" destId="{8947A59D-0ACF-4BD6-B605-84B3FE66AECE}" srcOrd="0" destOrd="0" parTransId="{6D4B334B-1A33-4557-8E73-9412C37C317E}" sibTransId="{9030CE3B-7A50-4E21-9C23-6A4FC847A328}"/>
    <dgm:cxn modelId="{59FB1EE5-BCB8-4F37-805B-ABA98A53FFDF}" srcId="{8947A59D-0ACF-4BD6-B605-84B3FE66AECE}" destId="{F3BBF392-9FCC-4797-8472-591DFD2F1EE6}" srcOrd="0" destOrd="0" parTransId="{20648814-A9BE-4727-B01E-F0F968C8A3C3}" sibTransId="{A3C006DA-1C28-4958-92D0-70DEEBB4AE43}"/>
    <dgm:cxn modelId="{9AEAC8E8-C8DD-4055-B23B-E9E5F8CF3C09}" type="presOf" srcId="{501761F7-965F-4BE8-A4E3-1A0EA034E278}" destId="{C41D2342-B8C7-4096-A4AF-7777C67CDDD9}" srcOrd="0" destOrd="1" presId="urn:microsoft.com/office/officeart/2005/8/layout/bProcess4"/>
    <dgm:cxn modelId="{D9F924FA-859B-46E0-B670-75C475AC98A7}" type="presOf" srcId="{F3BBF392-9FCC-4797-8472-591DFD2F1EE6}" destId="{E1588A97-4D73-4635-8F8C-68EFB5662EEF}" srcOrd="0" destOrd="1" presId="urn:microsoft.com/office/officeart/2005/8/layout/bProcess4"/>
    <dgm:cxn modelId="{434D1AFF-B89A-F04E-9EEE-30394BA67C8A}" type="presOf" srcId="{88C3D275-7981-684B-A2B6-5F5A8811BA44}" destId="{2FF7C9BA-B54F-4746-A365-69A348C2BBF6}" srcOrd="0" destOrd="3" presId="urn:microsoft.com/office/officeart/2005/8/layout/bProcess4"/>
    <dgm:cxn modelId="{E7F8D441-C61D-44F6-8FAD-7D3ED987B331}" type="presParOf" srcId="{C98376A8-8583-49DA-A986-D5D8D88B7760}" destId="{98A30B8C-EBF8-46D8-A01A-2CF866D31F05}" srcOrd="0" destOrd="0" presId="urn:microsoft.com/office/officeart/2005/8/layout/bProcess4"/>
    <dgm:cxn modelId="{E36E61E1-F868-40FC-AD2A-A43F58607997}" type="presParOf" srcId="{98A30B8C-EBF8-46D8-A01A-2CF866D31F05}" destId="{515CDFD8-89A8-416C-80FB-F8C0B076CEA5}" srcOrd="0" destOrd="0" presId="urn:microsoft.com/office/officeart/2005/8/layout/bProcess4"/>
    <dgm:cxn modelId="{1D43CFB8-219D-4AC6-B62E-779544662639}" type="presParOf" srcId="{98A30B8C-EBF8-46D8-A01A-2CF866D31F05}" destId="{E1588A97-4D73-4635-8F8C-68EFB5662EEF}" srcOrd="1" destOrd="0" presId="urn:microsoft.com/office/officeart/2005/8/layout/bProcess4"/>
    <dgm:cxn modelId="{398BF1C5-9B6D-4299-89A2-872F3032CB7D}" type="presParOf" srcId="{C98376A8-8583-49DA-A986-D5D8D88B7760}" destId="{485EE49A-A054-4670-B3E5-96BAB5D7E733}" srcOrd="1" destOrd="0" presId="urn:microsoft.com/office/officeart/2005/8/layout/bProcess4"/>
    <dgm:cxn modelId="{54A55413-F65C-4518-BDBE-5D7913AAD54B}" type="presParOf" srcId="{C98376A8-8583-49DA-A986-D5D8D88B7760}" destId="{CB2553BF-64ED-476D-95D3-8D0CF386DB76}" srcOrd="2" destOrd="0" presId="urn:microsoft.com/office/officeart/2005/8/layout/bProcess4"/>
    <dgm:cxn modelId="{AD7B1CA8-4E1F-40C6-8CF1-ACEC77F304B0}" type="presParOf" srcId="{CB2553BF-64ED-476D-95D3-8D0CF386DB76}" destId="{B9BB552E-A859-4FFC-97B4-06D783240A81}" srcOrd="0" destOrd="0" presId="urn:microsoft.com/office/officeart/2005/8/layout/bProcess4"/>
    <dgm:cxn modelId="{C1CDA369-1DA3-40D1-B95D-9832059AA07D}" type="presParOf" srcId="{CB2553BF-64ED-476D-95D3-8D0CF386DB76}" destId="{2FF7C9BA-B54F-4746-A365-69A348C2BBF6}" srcOrd="1" destOrd="0" presId="urn:microsoft.com/office/officeart/2005/8/layout/bProcess4"/>
    <dgm:cxn modelId="{849D805D-7D47-46D3-9AD7-DD1E3BA9E353}" type="presParOf" srcId="{C98376A8-8583-49DA-A986-D5D8D88B7760}" destId="{311E5445-4514-4352-9DEB-5684334A2F35}" srcOrd="3" destOrd="0" presId="urn:microsoft.com/office/officeart/2005/8/layout/bProcess4"/>
    <dgm:cxn modelId="{5CE6C2F8-F75A-48B4-8124-C34A38A00A1B}" type="presParOf" srcId="{C98376A8-8583-49DA-A986-D5D8D88B7760}" destId="{A13CD8A4-2730-42B2-9C05-1C441ACF5A34}" srcOrd="4" destOrd="0" presId="urn:microsoft.com/office/officeart/2005/8/layout/bProcess4"/>
    <dgm:cxn modelId="{2352D890-53DE-4A48-BD9C-3190FE9CBBFF}" type="presParOf" srcId="{A13CD8A4-2730-42B2-9C05-1C441ACF5A34}" destId="{475CE377-90C7-4CA5-8CF8-881D3BA5FE51}" srcOrd="0" destOrd="0" presId="urn:microsoft.com/office/officeart/2005/8/layout/bProcess4"/>
    <dgm:cxn modelId="{9A8ABB3C-7E42-41E9-8C89-B91CD4483BB1}" type="presParOf" srcId="{A13CD8A4-2730-42B2-9C05-1C441ACF5A34}" destId="{A9933053-657C-4D02-A10A-570151B806DB}" srcOrd="1" destOrd="0" presId="urn:microsoft.com/office/officeart/2005/8/layout/bProcess4"/>
    <dgm:cxn modelId="{250292E1-3DBA-43AD-A0B7-37D9E70159FA}" type="presParOf" srcId="{C98376A8-8583-49DA-A986-D5D8D88B7760}" destId="{1E4E5F9F-576E-4DA3-8E89-007790FEE2ED}" srcOrd="5" destOrd="0" presId="urn:microsoft.com/office/officeart/2005/8/layout/bProcess4"/>
    <dgm:cxn modelId="{917EECE4-3961-4AAA-ABA1-7E80154A8E8C}" type="presParOf" srcId="{C98376A8-8583-49DA-A986-D5D8D88B7760}" destId="{E338EE12-5F75-4F21-BB9C-1C0534B84B61}" srcOrd="6" destOrd="0" presId="urn:microsoft.com/office/officeart/2005/8/layout/bProcess4"/>
    <dgm:cxn modelId="{E7592E00-E55B-4ABA-8E14-483F8AD0EFB3}" type="presParOf" srcId="{E338EE12-5F75-4F21-BB9C-1C0534B84B61}" destId="{4E8C34F7-68B3-46C1-BB7A-5307CC7E3685}" srcOrd="0" destOrd="0" presId="urn:microsoft.com/office/officeart/2005/8/layout/bProcess4"/>
    <dgm:cxn modelId="{3AADCE1B-6F84-42CD-99F0-08F8BB739220}" type="presParOf" srcId="{E338EE12-5F75-4F21-BB9C-1C0534B84B61}" destId="{C41D2342-B8C7-4096-A4AF-7777C67CDDD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1613F9-30D2-4E7C-8815-CECB1B69702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59F821-21A5-41CF-B818-623F742C8801}">
      <dgm:prSet/>
      <dgm:spPr/>
      <dgm:t>
        <a:bodyPr/>
        <a:lstStyle/>
        <a:p>
          <a:r>
            <a:rPr lang="en-US"/>
            <a:t>Update our PDSA cycle</a:t>
          </a:r>
        </a:p>
      </dgm:t>
    </dgm:pt>
    <dgm:pt modelId="{88DAEB26-2428-408F-B624-13C608DABA7A}" type="parTrans" cxnId="{9D5EEB0D-4604-4079-8D8B-2B1D46F5B126}">
      <dgm:prSet/>
      <dgm:spPr/>
      <dgm:t>
        <a:bodyPr/>
        <a:lstStyle/>
        <a:p>
          <a:endParaRPr lang="en-US"/>
        </a:p>
      </dgm:t>
    </dgm:pt>
    <dgm:pt modelId="{4099E8DB-7E76-4A14-A8D2-AF39AB69BF18}" type="sibTrans" cxnId="{9D5EEB0D-4604-4079-8D8B-2B1D46F5B126}">
      <dgm:prSet/>
      <dgm:spPr/>
      <dgm:t>
        <a:bodyPr/>
        <a:lstStyle/>
        <a:p>
          <a:endParaRPr lang="en-US"/>
        </a:p>
      </dgm:t>
    </dgm:pt>
    <dgm:pt modelId="{6748A107-F5C5-438A-8E5B-1A13CE17B4C5}">
      <dgm:prSet/>
      <dgm:spPr/>
      <dgm:t>
        <a:bodyPr/>
        <a:lstStyle/>
        <a:p>
          <a:r>
            <a:rPr lang="en-US"/>
            <a:t>Monitor Performance Measure</a:t>
          </a:r>
        </a:p>
      </dgm:t>
    </dgm:pt>
    <dgm:pt modelId="{315CD7F1-A7AB-4FE0-90F7-85E45C46B78B}" type="parTrans" cxnId="{B9FAEF63-0DE2-4D1A-85AB-9143BE15E1B1}">
      <dgm:prSet/>
      <dgm:spPr/>
      <dgm:t>
        <a:bodyPr/>
        <a:lstStyle/>
        <a:p>
          <a:endParaRPr lang="en-US"/>
        </a:p>
      </dgm:t>
    </dgm:pt>
    <dgm:pt modelId="{C2848B8B-FF65-4292-8397-8893C03ACBF5}" type="sibTrans" cxnId="{B9FAEF63-0DE2-4D1A-85AB-9143BE15E1B1}">
      <dgm:prSet/>
      <dgm:spPr/>
      <dgm:t>
        <a:bodyPr/>
        <a:lstStyle/>
        <a:p>
          <a:endParaRPr lang="en-US"/>
        </a:p>
      </dgm:t>
    </dgm:pt>
    <dgm:pt modelId="{CCD12094-6286-4415-9CB2-F38665411E4E}">
      <dgm:prSet/>
      <dgm:spPr/>
      <dgm:t>
        <a:bodyPr/>
        <a:lstStyle/>
        <a:p>
          <a:r>
            <a:rPr lang="en-US"/>
            <a:t>Stratification of clients that have yet to meet measure</a:t>
          </a:r>
        </a:p>
      </dgm:t>
    </dgm:pt>
    <dgm:pt modelId="{2629642E-F680-431E-A57A-DC9B68CC6785}" type="parTrans" cxnId="{A6D0D44B-5B18-409A-9390-75A5E70B77F9}">
      <dgm:prSet/>
      <dgm:spPr/>
      <dgm:t>
        <a:bodyPr/>
        <a:lstStyle/>
        <a:p>
          <a:endParaRPr lang="en-US"/>
        </a:p>
      </dgm:t>
    </dgm:pt>
    <dgm:pt modelId="{3B600E40-3790-4B6C-AF79-9AF680C2BDE5}" type="sibTrans" cxnId="{A6D0D44B-5B18-409A-9390-75A5E70B77F9}">
      <dgm:prSet/>
      <dgm:spPr/>
      <dgm:t>
        <a:bodyPr/>
        <a:lstStyle/>
        <a:p>
          <a:endParaRPr lang="en-US"/>
        </a:p>
      </dgm:t>
    </dgm:pt>
    <dgm:pt modelId="{03E7FEA5-CDBF-4A59-A63C-6E9A46F41D6B}">
      <dgm:prSet/>
      <dgm:spPr/>
      <dgm:t>
        <a:bodyPr/>
        <a:lstStyle/>
        <a:p>
          <a:r>
            <a:rPr lang="en-US"/>
            <a:t>Continue to identify any trends/barriers </a:t>
          </a:r>
        </a:p>
      </dgm:t>
    </dgm:pt>
    <dgm:pt modelId="{EC4E3120-32E7-4EDF-9066-3B97E7965BBB}" type="parTrans" cxnId="{00EE84BA-0CCD-4E89-A362-CAB57A03F906}">
      <dgm:prSet/>
      <dgm:spPr/>
      <dgm:t>
        <a:bodyPr/>
        <a:lstStyle/>
        <a:p>
          <a:endParaRPr lang="en-US"/>
        </a:p>
      </dgm:t>
    </dgm:pt>
    <dgm:pt modelId="{49F563E7-6355-4F40-AF5F-528809F1AD4F}" type="sibTrans" cxnId="{00EE84BA-0CCD-4E89-A362-CAB57A03F906}">
      <dgm:prSet/>
      <dgm:spPr/>
      <dgm:t>
        <a:bodyPr/>
        <a:lstStyle/>
        <a:p>
          <a:endParaRPr lang="en-US"/>
        </a:p>
      </dgm:t>
    </dgm:pt>
    <dgm:pt modelId="{57BFE292-C96E-41A7-8D0D-A64FFCD1603A}">
      <dgm:prSet/>
      <dgm:spPr/>
      <dgm:t>
        <a:bodyPr/>
        <a:lstStyle/>
        <a:p>
          <a:r>
            <a:rPr lang="en-US"/>
            <a:t>Continue to provide awareness to clients on OH</a:t>
          </a:r>
        </a:p>
      </dgm:t>
    </dgm:pt>
    <dgm:pt modelId="{EAFAAF31-D86F-4930-ABF0-B37663CFEC34}" type="parTrans" cxnId="{3F2C3D05-5D9E-46B5-9B0C-0E50AB88F5D5}">
      <dgm:prSet/>
      <dgm:spPr/>
      <dgm:t>
        <a:bodyPr/>
        <a:lstStyle/>
        <a:p>
          <a:endParaRPr lang="en-US"/>
        </a:p>
      </dgm:t>
    </dgm:pt>
    <dgm:pt modelId="{8AD962BE-F280-4951-BF1A-4DE0A70B3549}" type="sibTrans" cxnId="{3F2C3D05-5D9E-46B5-9B0C-0E50AB88F5D5}">
      <dgm:prSet/>
      <dgm:spPr/>
      <dgm:t>
        <a:bodyPr/>
        <a:lstStyle/>
        <a:p>
          <a:endParaRPr lang="en-US"/>
        </a:p>
      </dgm:t>
    </dgm:pt>
    <dgm:pt modelId="{531006F2-D36F-4E52-95C5-DFA3FE38496D}" type="pres">
      <dgm:prSet presAssocID="{841613F9-30D2-4E7C-8815-CECB1B697022}" presName="root" presStyleCnt="0">
        <dgm:presLayoutVars>
          <dgm:dir/>
          <dgm:resizeHandles val="exact"/>
        </dgm:presLayoutVars>
      </dgm:prSet>
      <dgm:spPr/>
    </dgm:pt>
    <dgm:pt modelId="{C56432E6-6736-48EB-866E-30576B922F12}" type="pres">
      <dgm:prSet presAssocID="{EA59F821-21A5-41CF-B818-623F742C8801}" presName="compNode" presStyleCnt="0"/>
      <dgm:spPr/>
    </dgm:pt>
    <dgm:pt modelId="{FF93F167-AFD0-407D-A559-356C6C130BAF}" type="pres">
      <dgm:prSet presAssocID="{EA59F821-21A5-41CF-B818-623F742C880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EBD37F0A-F76C-45B0-913A-F1D4AE94FCD3}" type="pres">
      <dgm:prSet presAssocID="{EA59F821-21A5-41CF-B818-623F742C8801}" presName="spaceRect" presStyleCnt="0"/>
      <dgm:spPr/>
    </dgm:pt>
    <dgm:pt modelId="{9DF0C008-E8B6-4029-83A2-67BE89697E10}" type="pres">
      <dgm:prSet presAssocID="{EA59F821-21A5-41CF-B818-623F742C8801}" presName="textRect" presStyleLbl="revTx" presStyleIdx="0" presStyleCnt="5">
        <dgm:presLayoutVars>
          <dgm:chMax val="1"/>
          <dgm:chPref val="1"/>
        </dgm:presLayoutVars>
      </dgm:prSet>
      <dgm:spPr/>
    </dgm:pt>
    <dgm:pt modelId="{55898DD6-221A-4A7D-88F9-94582931037E}" type="pres">
      <dgm:prSet presAssocID="{4099E8DB-7E76-4A14-A8D2-AF39AB69BF18}" presName="sibTrans" presStyleCnt="0"/>
      <dgm:spPr/>
    </dgm:pt>
    <dgm:pt modelId="{40C2F5CA-A8D7-4604-82F3-6FD2F48C0E41}" type="pres">
      <dgm:prSet presAssocID="{6748A107-F5C5-438A-8E5B-1A13CE17B4C5}" presName="compNode" presStyleCnt="0"/>
      <dgm:spPr/>
    </dgm:pt>
    <dgm:pt modelId="{E3E18CCC-7DB1-41F3-B040-2DDEB9792FE0}" type="pres">
      <dgm:prSet presAssocID="{6748A107-F5C5-438A-8E5B-1A13CE17B4C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0F3606C5-9E50-46D3-B6EA-55849126F68D}" type="pres">
      <dgm:prSet presAssocID="{6748A107-F5C5-438A-8E5B-1A13CE17B4C5}" presName="spaceRect" presStyleCnt="0"/>
      <dgm:spPr/>
    </dgm:pt>
    <dgm:pt modelId="{FDFA8724-9C6D-4F0A-B08A-BE7423FA8CA1}" type="pres">
      <dgm:prSet presAssocID="{6748A107-F5C5-438A-8E5B-1A13CE17B4C5}" presName="textRect" presStyleLbl="revTx" presStyleIdx="1" presStyleCnt="5">
        <dgm:presLayoutVars>
          <dgm:chMax val="1"/>
          <dgm:chPref val="1"/>
        </dgm:presLayoutVars>
      </dgm:prSet>
      <dgm:spPr/>
    </dgm:pt>
    <dgm:pt modelId="{A9872A77-8E4B-457A-B1C8-10834FA65F59}" type="pres">
      <dgm:prSet presAssocID="{C2848B8B-FF65-4292-8397-8893C03ACBF5}" presName="sibTrans" presStyleCnt="0"/>
      <dgm:spPr/>
    </dgm:pt>
    <dgm:pt modelId="{8B07A742-92F4-4045-8B69-4AFE84D638E8}" type="pres">
      <dgm:prSet presAssocID="{CCD12094-6286-4415-9CB2-F38665411E4E}" presName="compNode" presStyleCnt="0"/>
      <dgm:spPr/>
    </dgm:pt>
    <dgm:pt modelId="{6707D9F4-100E-46E3-A8E9-DFF091315EC1}" type="pres">
      <dgm:prSet presAssocID="{CCD12094-6286-4415-9CB2-F38665411E4E}" presName="iconRect" presStyleLbl="node1" presStyleIdx="2" presStyleCnt="5" custLinFactX="100000" custLinFactNeighborX="166619" custLinFactNeighborY="1232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15F8D772-B3A7-4219-9E4D-B9369D5C5242}" type="pres">
      <dgm:prSet presAssocID="{CCD12094-6286-4415-9CB2-F38665411E4E}" presName="spaceRect" presStyleCnt="0"/>
      <dgm:spPr/>
    </dgm:pt>
    <dgm:pt modelId="{45B6045A-B1BA-4022-B87F-E6237C2426EC}" type="pres">
      <dgm:prSet presAssocID="{CCD12094-6286-4415-9CB2-F38665411E4E}" presName="textRect" presStyleLbl="revTx" presStyleIdx="2" presStyleCnt="5">
        <dgm:presLayoutVars>
          <dgm:chMax val="1"/>
          <dgm:chPref val="1"/>
        </dgm:presLayoutVars>
      </dgm:prSet>
      <dgm:spPr/>
    </dgm:pt>
    <dgm:pt modelId="{5A3069B3-CE2C-4FEB-B747-7DEEFB7AFB52}" type="pres">
      <dgm:prSet presAssocID="{3B600E40-3790-4B6C-AF79-9AF680C2BDE5}" presName="sibTrans" presStyleCnt="0"/>
      <dgm:spPr/>
    </dgm:pt>
    <dgm:pt modelId="{81005548-D762-4906-83EE-E0ADCA3E3B31}" type="pres">
      <dgm:prSet presAssocID="{03E7FEA5-CDBF-4A59-A63C-6E9A46F41D6B}" presName="compNode" presStyleCnt="0"/>
      <dgm:spPr/>
    </dgm:pt>
    <dgm:pt modelId="{A20F2EA7-7D55-4BBA-AE23-28D74C33AE88}" type="pres">
      <dgm:prSet presAssocID="{03E7FEA5-CDBF-4A59-A63C-6E9A46F41D6B}" presName="iconRect" presStyleLbl="node1" presStyleIdx="3" presStyleCnt="5" custLinFactX="-100000" custLinFactNeighborX="-163951" custLinFactNeighborY="1232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EB46B58A-B469-4311-B285-8986A65044A1}" type="pres">
      <dgm:prSet presAssocID="{03E7FEA5-CDBF-4A59-A63C-6E9A46F41D6B}" presName="spaceRect" presStyleCnt="0"/>
      <dgm:spPr/>
    </dgm:pt>
    <dgm:pt modelId="{D2A72968-8637-4DB7-A3BF-E2C7DB851EF5}" type="pres">
      <dgm:prSet presAssocID="{03E7FEA5-CDBF-4A59-A63C-6E9A46F41D6B}" presName="textRect" presStyleLbl="revTx" presStyleIdx="3" presStyleCnt="5">
        <dgm:presLayoutVars>
          <dgm:chMax val="1"/>
          <dgm:chPref val="1"/>
        </dgm:presLayoutVars>
      </dgm:prSet>
      <dgm:spPr/>
    </dgm:pt>
    <dgm:pt modelId="{8B89E238-3721-48AA-B404-77A9DC52EEE8}" type="pres">
      <dgm:prSet presAssocID="{49F563E7-6355-4F40-AF5F-528809F1AD4F}" presName="sibTrans" presStyleCnt="0"/>
      <dgm:spPr/>
    </dgm:pt>
    <dgm:pt modelId="{AF95B03C-4DFE-44A1-8989-BAFD4BBF0B74}" type="pres">
      <dgm:prSet presAssocID="{57BFE292-C96E-41A7-8D0D-A64FFCD1603A}" presName="compNode" presStyleCnt="0"/>
      <dgm:spPr/>
    </dgm:pt>
    <dgm:pt modelId="{868D6B3F-F170-45D4-A3AB-AD248B56957E}" type="pres">
      <dgm:prSet presAssocID="{57BFE292-C96E-41A7-8D0D-A64FFCD1603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BF49FCD-5DCD-45E1-B0CE-4E5A8B30E479}" type="pres">
      <dgm:prSet presAssocID="{57BFE292-C96E-41A7-8D0D-A64FFCD1603A}" presName="spaceRect" presStyleCnt="0"/>
      <dgm:spPr/>
    </dgm:pt>
    <dgm:pt modelId="{74439724-3DE3-4089-AAD6-8E199163E5E3}" type="pres">
      <dgm:prSet presAssocID="{57BFE292-C96E-41A7-8D0D-A64FFCD1603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F2C3D05-5D9E-46B5-9B0C-0E50AB88F5D5}" srcId="{841613F9-30D2-4E7C-8815-CECB1B697022}" destId="{57BFE292-C96E-41A7-8D0D-A64FFCD1603A}" srcOrd="4" destOrd="0" parTransId="{EAFAAF31-D86F-4930-ABF0-B37663CFEC34}" sibTransId="{8AD962BE-F280-4951-BF1A-4DE0A70B3549}"/>
    <dgm:cxn modelId="{9D5EEB0D-4604-4079-8D8B-2B1D46F5B126}" srcId="{841613F9-30D2-4E7C-8815-CECB1B697022}" destId="{EA59F821-21A5-41CF-B818-623F742C8801}" srcOrd="0" destOrd="0" parTransId="{88DAEB26-2428-408F-B624-13C608DABA7A}" sibTransId="{4099E8DB-7E76-4A14-A8D2-AF39AB69BF18}"/>
    <dgm:cxn modelId="{21A35A19-36BE-4D9A-A780-D63927BEB826}" type="presOf" srcId="{6748A107-F5C5-438A-8E5B-1A13CE17B4C5}" destId="{FDFA8724-9C6D-4F0A-B08A-BE7423FA8CA1}" srcOrd="0" destOrd="0" presId="urn:microsoft.com/office/officeart/2018/2/layout/IconLabelList"/>
    <dgm:cxn modelId="{D317E621-FED4-4DF3-9DCF-CFD6AF750175}" type="presOf" srcId="{EA59F821-21A5-41CF-B818-623F742C8801}" destId="{9DF0C008-E8B6-4029-83A2-67BE89697E10}" srcOrd="0" destOrd="0" presId="urn:microsoft.com/office/officeart/2018/2/layout/IconLabelList"/>
    <dgm:cxn modelId="{B9FAEF63-0DE2-4D1A-85AB-9143BE15E1B1}" srcId="{841613F9-30D2-4E7C-8815-CECB1B697022}" destId="{6748A107-F5C5-438A-8E5B-1A13CE17B4C5}" srcOrd="1" destOrd="0" parTransId="{315CD7F1-A7AB-4FE0-90F7-85E45C46B78B}" sibTransId="{C2848B8B-FF65-4292-8397-8893C03ACBF5}"/>
    <dgm:cxn modelId="{46208849-97BE-42BF-B458-C68AD543EDC3}" type="presOf" srcId="{57BFE292-C96E-41A7-8D0D-A64FFCD1603A}" destId="{74439724-3DE3-4089-AAD6-8E199163E5E3}" srcOrd="0" destOrd="0" presId="urn:microsoft.com/office/officeart/2018/2/layout/IconLabelList"/>
    <dgm:cxn modelId="{A6D0D44B-5B18-409A-9390-75A5E70B77F9}" srcId="{841613F9-30D2-4E7C-8815-CECB1B697022}" destId="{CCD12094-6286-4415-9CB2-F38665411E4E}" srcOrd="2" destOrd="0" parTransId="{2629642E-F680-431E-A57A-DC9B68CC6785}" sibTransId="{3B600E40-3790-4B6C-AF79-9AF680C2BDE5}"/>
    <dgm:cxn modelId="{673AE08D-B305-4513-82A3-112F9E449BB5}" type="presOf" srcId="{841613F9-30D2-4E7C-8815-CECB1B697022}" destId="{531006F2-D36F-4E52-95C5-DFA3FE38496D}" srcOrd="0" destOrd="0" presId="urn:microsoft.com/office/officeart/2018/2/layout/IconLabelList"/>
    <dgm:cxn modelId="{00EE84BA-0CCD-4E89-A362-CAB57A03F906}" srcId="{841613F9-30D2-4E7C-8815-CECB1B697022}" destId="{03E7FEA5-CDBF-4A59-A63C-6E9A46F41D6B}" srcOrd="3" destOrd="0" parTransId="{EC4E3120-32E7-4EDF-9066-3B97E7965BBB}" sibTransId="{49F563E7-6355-4F40-AF5F-528809F1AD4F}"/>
    <dgm:cxn modelId="{808B02E7-C1DD-4A79-B68E-424AFF3B7D4E}" type="presOf" srcId="{CCD12094-6286-4415-9CB2-F38665411E4E}" destId="{45B6045A-B1BA-4022-B87F-E6237C2426EC}" srcOrd="0" destOrd="0" presId="urn:microsoft.com/office/officeart/2018/2/layout/IconLabelList"/>
    <dgm:cxn modelId="{1284AAF1-A8F8-4269-836A-508E1B4B6616}" type="presOf" srcId="{03E7FEA5-CDBF-4A59-A63C-6E9A46F41D6B}" destId="{D2A72968-8637-4DB7-A3BF-E2C7DB851EF5}" srcOrd="0" destOrd="0" presId="urn:microsoft.com/office/officeart/2018/2/layout/IconLabelList"/>
    <dgm:cxn modelId="{958F5D8D-83D2-4A7D-994D-613F46952127}" type="presParOf" srcId="{531006F2-D36F-4E52-95C5-DFA3FE38496D}" destId="{C56432E6-6736-48EB-866E-30576B922F12}" srcOrd="0" destOrd="0" presId="urn:microsoft.com/office/officeart/2018/2/layout/IconLabelList"/>
    <dgm:cxn modelId="{C8305542-AF55-43E9-9241-8E29BE54DCED}" type="presParOf" srcId="{C56432E6-6736-48EB-866E-30576B922F12}" destId="{FF93F167-AFD0-407D-A559-356C6C130BAF}" srcOrd="0" destOrd="0" presId="urn:microsoft.com/office/officeart/2018/2/layout/IconLabelList"/>
    <dgm:cxn modelId="{250241C0-8656-4ED0-8831-B83A8C5B1011}" type="presParOf" srcId="{C56432E6-6736-48EB-866E-30576B922F12}" destId="{EBD37F0A-F76C-45B0-913A-F1D4AE94FCD3}" srcOrd="1" destOrd="0" presId="urn:microsoft.com/office/officeart/2018/2/layout/IconLabelList"/>
    <dgm:cxn modelId="{CE2EB666-4F37-4B72-ADD1-AC6BC6A55D30}" type="presParOf" srcId="{C56432E6-6736-48EB-866E-30576B922F12}" destId="{9DF0C008-E8B6-4029-83A2-67BE89697E10}" srcOrd="2" destOrd="0" presId="urn:microsoft.com/office/officeart/2018/2/layout/IconLabelList"/>
    <dgm:cxn modelId="{59BF98DA-4C7C-4B64-A302-C5997977FDD0}" type="presParOf" srcId="{531006F2-D36F-4E52-95C5-DFA3FE38496D}" destId="{55898DD6-221A-4A7D-88F9-94582931037E}" srcOrd="1" destOrd="0" presId="urn:microsoft.com/office/officeart/2018/2/layout/IconLabelList"/>
    <dgm:cxn modelId="{52223AD2-1553-46F7-8C08-8ECC12458C46}" type="presParOf" srcId="{531006F2-D36F-4E52-95C5-DFA3FE38496D}" destId="{40C2F5CA-A8D7-4604-82F3-6FD2F48C0E41}" srcOrd="2" destOrd="0" presId="urn:microsoft.com/office/officeart/2018/2/layout/IconLabelList"/>
    <dgm:cxn modelId="{AC1658C1-7426-4331-8619-1146966D95F5}" type="presParOf" srcId="{40C2F5CA-A8D7-4604-82F3-6FD2F48C0E41}" destId="{E3E18CCC-7DB1-41F3-B040-2DDEB9792FE0}" srcOrd="0" destOrd="0" presId="urn:microsoft.com/office/officeart/2018/2/layout/IconLabelList"/>
    <dgm:cxn modelId="{BB5406FD-7937-41AC-8572-E2B9D360B8F1}" type="presParOf" srcId="{40C2F5CA-A8D7-4604-82F3-6FD2F48C0E41}" destId="{0F3606C5-9E50-46D3-B6EA-55849126F68D}" srcOrd="1" destOrd="0" presId="urn:microsoft.com/office/officeart/2018/2/layout/IconLabelList"/>
    <dgm:cxn modelId="{40B09EF7-8FB2-4728-BAA6-FCDD46137EAA}" type="presParOf" srcId="{40C2F5CA-A8D7-4604-82F3-6FD2F48C0E41}" destId="{FDFA8724-9C6D-4F0A-B08A-BE7423FA8CA1}" srcOrd="2" destOrd="0" presId="urn:microsoft.com/office/officeart/2018/2/layout/IconLabelList"/>
    <dgm:cxn modelId="{0A5DB5BB-E7AC-496F-BFDB-67AF7C6FFA42}" type="presParOf" srcId="{531006F2-D36F-4E52-95C5-DFA3FE38496D}" destId="{A9872A77-8E4B-457A-B1C8-10834FA65F59}" srcOrd="3" destOrd="0" presId="urn:microsoft.com/office/officeart/2018/2/layout/IconLabelList"/>
    <dgm:cxn modelId="{A59093FE-D47A-4E52-893E-135FF8847D9F}" type="presParOf" srcId="{531006F2-D36F-4E52-95C5-DFA3FE38496D}" destId="{8B07A742-92F4-4045-8B69-4AFE84D638E8}" srcOrd="4" destOrd="0" presId="urn:microsoft.com/office/officeart/2018/2/layout/IconLabelList"/>
    <dgm:cxn modelId="{53DC473C-4CC2-48D1-BB40-0A2954076C27}" type="presParOf" srcId="{8B07A742-92F4-4045-8B69-4AFE84D638E8}" destId="{6707D9F4-100E-46E3-A8E9-DFF091315EC1}" srcOrd="0" destOrd="0" presId="urn:microsoft.com/office/officeart/2018/2/layout/IconLabelList"/>
    <dgm:cxn modelId="{4AE347DD-606B-4076-9D57-C231E7439208}" type="presParOf" srcId="{8B07A742-92F4-4045-8B69-4AFE84D638E8}" destId="{15F8D772-B3A7-4219-9E4D-B9369D5C5242}" srcOrd="1" destOrd="0" presId="urn:microsoft.com/office/officeart/2018/2/layout/IconLabelList"/>
    <dgm:cxn modelId="{8CD6C15F-1B88-495D-B1A4-6FDD360C76BF}" type="presParOf" srcId="{8B07A742-92F4-4045-8B69-4AFE84D638E8}" destId="{45B6045A-B1BA-4022-B87F-E6237C2426EC}" srcOrd="2" destOrd="0" presId="urn:microsoft.com/office/officeart/2018/2/layout/IconLabelList"/>
    <dgm:cxn modelId="{865BA209-24F0-481A-8456-924031B8C823}" type="presParOf" srcId="{531006F2-D36F-4E52-95C5-DFA3FE38496D}" destId="{5A3069B3-CE2C-4FEB-B747-7DEEFB7AFB52}" srcOrd="5" destOrd="0" presId="urn:microsoft.com/office/officeart/2018/2/layout/IconLabelList"/>
    <dgm:cxn modelId="{6956280C-ACDA-4EB6-A1B5-5AC7ABFFE927}" type="presParOf" srcId="{531006F2-D36F-4E52-95C5-DFA3FE38496D}" destId="{81005548-D762-4906-83EE-E0ADCA3E3B31}" srcOrd="6" destOrd="0" presId="urn:microsoft.com/office/officeart/2018/2/layout/IconLabelList"/>
    <dgm:cxn modelId="{2E73289C-9C56-464C-BBC5-953A834A9A45}" type="presParOf" srcId="{81005548-D762-4906-83EE-E0ADCA3E3B31}" destId="{A20F2EA7-7D55-4BBA-AE23-28D74C33AE88}" srcOrd="0" destOrd="0" presId="urn:microsoft.com/office/officeart/2018/2/layout/IconLabelList"/>
    <dgm:cxn modelId="{BF524E0C-1B4D-4828-8D74-471815E4BC2A}" type="presParOf" srcId="{81005548-D762-4906-83EE-E0ADCA3E3B31}" destId="{EB46B58A-B469-4311-B285-8986A65044A1}" srcOrd="1" destOrd="0" presId="urn:microsoft.com/office/officeart/2018/2/layout/IconLabelList"/>
    <dgm:cxn modelId="{18393E4C-8F00-4C29-81AF-FF091CB19C7F}" type="presParOf" srcId="{81005548-D762-4906-83EE-E0ADCA3E3B31}" destId="{D2A72968-8637-4DB7-A3BF-E2C7DB851EF5}" srcOrd="2" destOrd="0" presId="urn:microsoft.com/office/officeart/2018/2/layout/IconLabelList"/>
    <dgm:cxn modelId="{2E56A4C5-C044-4C79-BA43-A461F63714BB}" type="presParOf" srcId="{531006F2-D36F-4E52-95C5-DFA3FE38496D}" destId="{8B89E238-3721-48AA-B404-77A9DC52EEE8}" srcOrd="7" destOrd="0" presId="urn:microsoft.com/office/officeart/2018/2/layout/IconLabelList"/>
    <dgm:cxn modelId="{163B35B8-C91F-445A-9614-B39066C10577}" type="presParOf" srcId="{531006F2-D36F-4E52-95C5-DFA3FE38496D}" destId="{AF95B03C-4DFE-44A1-8989-BAFD4BBF0B74}" srcOrd="8" destOrd="0" presId="urn:microsoft.com/office/officeart/2018/2/layout/IconLabelList"/>
    <dgm:cxn modelId="{FC93564F-CED6-479F-AC18-459932D7B340}" type="presParOf" srcId="{AF95B03C-4DFE-44A1-8989-BAFD4BBF0B74}" destId="{868D6B3F-F170-45D4-A3AB-AD248B56957E}" srcOrd="0" destOrd="0" presId="urn:microsoft.com/office/officeart/2018/2/layout/IconLabelList"/>
    <dgm:cxn modelId="{5FDB7799-4B9D-4F98-A55A-2DC093BCE43C}" type="presParOf" srcId="{AF95B03C-4DFE-44A1-8989-BAFD4BBF0B74}" destId="{9BF49FCD-5DCD-45E1-B0CE-4E5A8B30E479}" srcOrd="1" destOrd="0" presId="urn:microsoft.com/office/officeart/2018/2/layout/IconLabelList"/>
    <dgm:cxn modelId="{7FAEAEBB-B29D-4884-A8BF-05B915ECA261}" type="presParOf" srcId="{AF95B03C-4DFE-44A1-8989-BAFD4BBF0B74}" destId="{74439724-3DE3-4089-AAD6-8E199163E5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EE49A-A054-4670-B3E5-96BAB5D7E733}">
      <dsp:nvSpPr>
        <dsp:cNvPr id="0" name=""/>
        <dsp:cNvSpPr/>
      </dsp:nvSpPr>
      <dsp:spPr>
        <a:xfrm rot="21578244">
          <a:off x="2638727" y="646837"/>
          <a:ext cx="4640957" cy="3259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88A97-4D73-4635-8F8C-68EFB5662EEF}">
      <dsp:nvSpPr>
        <dsp:cNvPr id="0" name=""/>
        <dsp:cNvSpPr/>
      </dsp:nvSpPr>
      <dsp:spPr>
        <a:xfrm>
          <a:off x="304814" y="128117"/>
          <a:ext cx="3621880" cy="2173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PLAN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Agencies meet monthly at continuum to discuss oral health screening progress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Identify/Stratify clients in need of screening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Collect/Enter data in </a:t>
          </a:r>
          <a:r>
            <a:rPr lang="en-US" sz="1400" kern="1200" dirty="0" err="1"/>
            <a:t>CAREware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OH Referrals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Identify possible factors affecting client’s screenings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Increase rate to 75%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368463" y="191766"/>
        <a:ext cx="3494582" cy="2045830"/>
      </dsp:txXfrm>
    </dsp:sp>
    <dsp:sp modelId="{311E5445-4514-4352-9DEB-5684334A2F35}">
      <dsp:nvSpPr>
        <dsp:cNvPr id="0" name=""/>
        <dsp:cNvSpPr/>
      </dsp:nvSpPr>
      <dsp:spPr>
        <a:xfrm rot="5453511">
          <a:off x="5442612" y="1715979"/>
          <a:ext cx="2507479" cy="3259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7C9BA-B54F-4746-A365-69A348C2BBF6}">
      <dsp:nvSpPr>
        <dsp:cNvPr id="0" name=""/>
        <dsp:cNvSpPr/>
      </dsp:nvSpPr>
      <dsp:spPr>
        <a:xfrm>
          <a:off x="4952991" y="91435"/>
          <a:ext cx="3621880" cy="2173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DO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Agencies will discuss oral health screening and process to gather data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Agencies will collect data from clients and enter it in </a:t>
          </a:r>
          <a:r>
            <a:rPr lang="en-US" sz="1300" kern="1200" dirty="0" err="1"/>
            <a:t>CAREware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Refer clients to OH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Agencies will identify gap/factors in clients not receiving OH screenings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Lead will run reports for improvement check</a:t>
          </a:r>
        </a:p>
      </dsp:txBody>
      <dsp:txXfrm>
        <a:off x="5016640" y="155084"/>
        <a:ext cx="3494582" cy="2045830"/>
      </dsp:txXfrm>
    </dsp:sp>
    <dsp:sp modelId="{1E4E5F9F-576E-4DA3-8E89-007790FEE2ED}">
      <dsp:nvSpPr>
        <dsp:cNvPr id="0" name=""/>
        <dsp:cNvSpPr/>
      </dsp:nvSpPr>
      <dsp:spPr>
        <a:xfrm rot="10800000">
          <a:off x="3074062" y="3139441"/>
          <a:ext cx="4685337" cy="3259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33053-657C-4D02-A10A-570151B806DB}">
      <dsp:nvSpPr>
        <dsp:cNvPr id="0" name=""/>
        <dsp:cNvSpPr/>
      </dsp:nvSpPr>
      <dsp:spPr>
        <a:xfrm>
          <a:off x="4990152" y="2606049"/>
          <a:ext cx="3621880" cy="2173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STUDY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Lead analyzes the demographics of clients missing OH screenings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Lead will do monthly spot-check to monitor rates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Lead Agency will report PDSA to CQM for feedback</a:t>
          </a:r>
          <a:endParaRPr lang="en-US" sz="2400" kern="1200" dirty="0"/>
        </a:p>
      </dsp:txBody>
      <dsp:txXfrm>
        <a:off x="5053801" y="2669698"/>
        <a:ext cx="3494582" cy="2045830"/>
      </dsp:txXfrm>
    </dsp:sp>
    <dsp:sp modelId="{C41D2342-B8C7-4096-A4AF-7777C67CDDD9}">
      <dsp:nvSpPr>
        <dsp:cNvPr id="0" name=""/>
        <dsp:cNvSpPr/>
      </dsp:nvSpPr>
      <dsp:spPr>
        <a:xfrm>
          <a:off x="304814" y="2606049"/>
          <a:ext cx="3621880" cy="2173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ACT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Lead will provide clients monthly to agencies to f/u on clients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F/U on clients that are a higher percentage of clients missing OH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Follow up on identified gaps/hesitancy on OH screenings</a:t>
          </a:r>
        </a:p>
      </dsp:txBody>
      <dsp:txXfrm>
        <a:off x="368463" y="2669698"/>
        <a:ext cx="3494582" cy="2045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F167-AFD0-407D-A559-356C6C130BAF}">
      <dsp:nvSpPr>
        <dsp:cNvPr id="0" name=""/>
        <dsp:cNvSpPr/>
      </dsp:nvSpPr>
      <dsp:spPr>
        <a:xfrm>
          <a:off x="894599" y="373541"/>
          <a:ext cx="678691" cy="6786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0C008-E8B6-4029-83A2-67BE89697E10}">
      <dsp:nvSpPr>
        <dsp:cNvPr id="0" name=""/>
        <dsp:cNvSpPr/>
      </dsp:nvSpPr>
      <dsp:spPr>
        <a:xfrm>
          <a:off x="479843" y="130369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Update our PDSA cycle</a:t>
          </a:r>
        </a:p>
      </dsp:txBody>
      <dsp:txXfrm>
        <a:off x="479843" y="1303692"/>
        <a:ext cx="1508203" cy="603281"/>
      </dsp:txXfrm>
    </dsp:sp>
    <dsp:sp modelId="{E3E18CCC-7DB1-41F3-B040-2DDEB9792FE0}">
      <dsp:nvSpPr>
        <dsp:cNvPr id="0" name=""/>
        <dsp:cNvSpPr/>
      </dsp:nvSpPr>
      <dsp:spPr>
        <a:xfrm>
          <a:off x="2666738" y="373541"/>
          <a:ext cx="678691" cy="6786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A8724-9C6D-4F0A-B08A-BE7423FA8CA1}">
      <dsp:nvSpPr>
        <dsp:cNvPr id="0" name=""/>
        <dsp:cNvSpPr/>
      </dsp:nvSpPr>
      <dsp:spPr>
        <a:xfrm>
          <a:off x="2251982" y="130369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Monitor Performance Measure</a:t>
          </a:r>
        </a:p>
      </dsp:txBody>
      <dsp:txXfrm>
        <a:off x="2251982" y="1303692"/>
        <a:ext cx="1508203" cy="603281"/>
      </dsp:txXfrm>
    </dsp:sp>
    <dsp:sp modelId="{6707D9F4-100E-46E3-A8E9-DFF091315EC1}">
      <dsp:nvSpPr>
        <dsp:cNvPr id="0" name=""/>
        <dsp:cNvSpPr/>
      </dsp:nvSpPr>
      <dsp:spPr>
        <a:xfrm>
          <a:off x="6248397" y="457197"/>
          <a:ext cx="678691" cy="6786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6045A-B1BA-4022-B87F-E6237C2426EC}">
      <dsp:nvSpPr>
        <dsp:cNvPr id="0" name=""/>
        <dsp:cNvSpPr/>
      </dsp:nvSpPr>
      <dsp:spPr>
        <a:xfrm>
          <a:off x="4024121" y="130369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Stratification of clients that have yet to meet measure</a:t>
          </a:r>
        </a:p>
      </dsp:txBody>
      <dsp:txXfrm>
        <a:off x="4024121" y="1303692"/>
        <a:ext cx="1508203" cy="603281"/>
      </dsp:txXfrm>
    </dsp:sp>
    <dsp:sp modelId="{A20F2EA7-7D55-4BBA-AE23-28D74C33AE88}">
      <dsp:nvSpPr>
        <dsp:cNvPr id="0" name=""/>
        <dsp:cNvSpPr/>
      </dsp:nvSpPr>
      <dsp:spPr>
        <a:xfrm>
          <a:off x="4419603" y="457203"/>
          <a:ext cx="678691" cy="6786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72968-8637-4DB7-A3BF-E2C7DB851EF5}">
      <dsp:nvSpPr>
        <dsp:cNvPr id="0" name=""/>
        <dsp:cNvSpPr/>
      </dsp:nvSpPr>
      <dsp:spPr>
        <a:xfrm>
          <a:off x="5796259" y="1303692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Continue to identify any trends/barriers </a:t>
          </a:r>
        </a:p>
      </dsp:txBody>
      <dsp:txXfrm>
        <a:off x="5796259" y="1303692"/>
        <a:ext cx="1508203" cy="603281"/>
      </dsp:txXfrm>
    </dsp:sp>
    <dsp:sp modelId="{868D6B3F-F170-45D4-A3AB-AD248B56957E}">
      <dsp:nvSpPr>
        <dsp:cNvPr id="0" name=""/>
        <dsp:cNvSpPr/>
      </dsp:nvSpPr>
      <dsp:spPr>
        <a:xfrm>
          <a:off x="3552807" y="2284024"/>
          <a:ext cx="678691" cy="6786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39724-3DE3-4089-AAD6-8E199163E5E3}">
      <dsp:nvSpPr>
        <dsp:cNvPr id="0" name=""/>
        <dsp:cNvSpPr/>
      </dsp:nvSpPr>
      <dsp:spPr>
        <a:xfrm>
          <a:off x="3138051" y="3214176"/>
          <a:ext cx="1508203" cy="60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Continue to provide awareness to clients on OH</a:t>
          </a:r>
        </a:p>
      </dsp:txBody>
      <dsp:txXfrm>
        <a:off x="3138051" y="3214176"/>
        <a:ext cx="1508203" cy="603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EE3A-5F94-4ADE-B172-3274FB526A5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DD62-1500-45DF-89B9-BED861AE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FBA51-3503-45AF-A0B7-000A71616C1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1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8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5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0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2BAF-BD46-4F2F-89FB-C042E009752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8013-E95A-4ECD-ADFB-B71ABB936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78B8A3A-617E-4F80-B1EF-F644428B0BD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A9124CE-72C7-47BE-A8D0-262D48AF8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5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9232"/>
            <a:ext cx="5943600" cy="2933700"/>
          </a:xfrm>
        </p:spPr>
        <p:txBody>
          <a:bodyPr>
            <a:noAutofit/>
          </a:bodyPr>
          <a:lstStyle/>
          <a:p>
            <a:pPr algn="ctr"/>
            <a:br>
              <a:rPr lang="en-US" sz="4400" b="1" dirty="0">
                <a:solidFill>
                  <a:schemeClr val="tx1"/>
                </a:solidFill>
              </a:rPr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Oral Health Screening</a:t>
            </a:r>
            <a:br>
              <a:rPr lang="en-US" sz="4400" b="1" dirty="0"/>
            </a:br>
            <a:r>
              <a:rPr lang="en-US" sz="4400" b="1" dirty="0"/>
              <a:t>RW Part A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400" b="1" dirty="0"/>
              <a:t>Data Integrity </a:t>
            </a:r>
            <a:br>
              <a:rPr lang="en-US" sz="4400" b="1" dirty="0"/>
            </a:br>
            <a:r>
              <a:rPr lang="en-US" sz="4400" b="1" dirty="0"/>
              <a:t>PDSA</a:t>
            </a:r>
            <a:br>
              <a:rPr lang="en-US" sz="4400" b="1" dirty="0"/>
            </a:br>
            <a:r>
              <a:rPr lang="en-US" sz="4400" b="1" dirty="0"/>
              <a:t>Region 4</a:t>
            </a:r>
            <a:br>
              <a:rPr lang="en-US" sz="4400" dirty="0"/>
            </a:br>
            <a:r>
              <a:rPr lang="en-US" dirty="0"/>
              <a:t> 	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32863" y="5970815"/>
            <a:ext cx="3581400" cy="70757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575" y="3086082"/>
            <a:ext cx="3393688" cy="80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0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40CC-369A-B740-8950-36B75C56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F8E63-E909-5546-B01F-82CB3D597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6" y="2011680"/>
            <a:ext cx="7391403" cy="4206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Identified that Data Integrity was the major issue in the region. </a:t>
            </a:r>
          </a:p>
          <a:p>
            <a:r>
              <a:rPr lang="en-US" dirty="0"/>
              <a:t>After clarification was provided on what OH screen is, all providers were educated and supported so that all data was entered in a timely manner.</a:t>
            </a:r>
          </a:p>
          <a:p>
            <a:r>
              <a:rPr lang="en-US" dirty="0"/>
              <a:t>Collaboration within Region/OH Education awareness</a:t>
            </a:r>
          </a:p>
          <a:p>
            <a:r>
              <a:rPr lang="en-US" dirty="0"/>
              <a:t>Process improvement: Forms updated and OH is part of the physical process.</a:t>
            </a:r>
          </a:p>
          <a:p>
            <a:r>
              <a:rPr lang="en-US" dirty="0"/>
              <a:t>Dental Fair</a:t>
            </a:r>
          </a:p>
          <a:p>
            <a:pPr lvl="1"/>
            <a:r>
              <a:rPr lang="en-US" dirty="0"/>
              <a:t>Increase number of clients screened</a:t>
            </a:r>
          </a:p>
          <a:p>
            <a:pPr lvl="1"/>
            <a:r>
              <a:rPr lang="en-US" dirty="0"/>
              <a:t>Offer OH services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5BC61-DDA8-5D76-FC48-87DC9E344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631306"/>
            <a:ext cx="3417256" cy="204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8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0EC6-7F84-E5F5-296F-E050A562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727E0D-3A6C-9CE4-1785-C689BE8F5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493078"/>
              </p:ext>
            </p:extLst>
          </p:nvPr>
        </p:nvGraphicFramePr>
        <p:xfrm>
          <a:off x="533400" y="2133600"/>
          <a:ext cx="7784307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03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91DC-4B15-9E40-4C04-8E0E8D176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5067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E93B-5C6F-0C12-AFD5-55524DBC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5FD14-0B02-8D5E-989E-FFAFE0DBA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8840"/>
            <a:ext cx="7391400" cy="3840480"/>
          </a:xfrm>
        </p:spPr>
        <p:txBody>
          <a:bodyPr>
            <a:normAutofit/>
          </a:bodyPr>
          <a:lstStyle/>
          <a:p>
            <a:r>
              <a:rPr lang="en-US" sz="2800" dirty="0"/>
              <a:t>Region 4 (Stamford/Norwalk) RW Oral Health Performance Measures</a:t>
            </a:r>
          </a:p>
          <a:p>
            <a:r>
              <a:rPr lang="en-US" sz="2800" dirty="0"/>
              <a:t>PDSA Cycle</a:t>
            </a:r>
          </a:p>
          <a:p>
            <a:r>
              <a:rPr lang="en-US" sz="2800" dirty="0"/>
              <a:t>Process Mapping/Ishikawa Driver</a:t>
            </a:r>
          </a:p>
          <a:p>
            <a:r>
              <a:rPr lang="en-US" sz="2800" dirty="0"/>
              <a:t>Outcome</a:t>
            </a:r>
          </a:p>
          <a:p>
            <a:r>
              <a:rPr lang="en-US" sz="2800" dirty="0"/>
              <a:t>Next Steps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7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21E245-781E-4267-8028-181370247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359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F52113-8665-43C6-3FE4-30E0536D9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99" y="1881243"/>
            <a:ext cx="5168392" cy="310103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0D6FA1A-9067-4A57-8B52-D76529106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3590" y="0"/>
            <a:ext cx="30104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4E7273-D54E-4C05-B07D-FEF35FDAB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3590" y="163629"/>
            <a:ext cx="3010410" cy="1674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2B894-5335-619D-92F6-FDB271AA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4889" y="488108"/>
            <a:ext cx="2281479" cy="10268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Performance Measure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05865-BA81-69F7-76BE-4759C4A0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1" y="2160158"/>
            <a:ext cx="2819400" cy="439304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Ryan White clients that received any Part A Service from 10/1/2021 to 6/30/2023</a:t>
            </a:r>
          </a:p>
          <a:p>
            <a:r>
              <a:rPr lang="en-US" sz="1800" dirty="0">
                <a:solidFill>
                  <a:schemeClr val="bg1"/>
                </a:solidFill>
              </a:rPr>
              <a:t>Baseline Numerator/Denominator: 16/120: 13% (OAHS)</a:t>
            </a:r>
          </a:p>
          <a:p>
            <a:r>
              <a:rPr lang="en-US" sz="1800" dirty="0">
                <a:solidFill>
                  <a:schemeClr val="bg1"/>
                </a:solidFill>
              </a:rPr>
              <a:t>Baseline Numerator/Denominator: 28/212: 37% (Region)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07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04800"/>
            <a:ext cx="7772400" cy="1508760"/>
          </a:xfrm>
        </p:spPr>
        <p:txBody>
          <a:bodyPr/>
          <a:lstStyle/>
          <a:p>
            <a:pPr algn="ctr"/>
            <a:r>
              <a:rPr lang="en-US" dirty="0"/>
              <a:t>Oral Screenings PDSA </a:t>
            </a:r>
            <a:br>
              <a:rPr lang="en-US" dirty="0"/>
            </a:br>
            <a:r>
              <a:rPr lang="en-US" dirty="0"/>
              <a:t>region 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839859"/>
              </p:ext>
            </p:extLst>
          </p:nvPr>
        </p:nvGraphicFramePr>
        <p:xfrm>
          <a:off x="76200" y="1813560"/>
          <a:ext cx="8915399" cy="48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267199" y="25908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81800" y="41148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229099" y="51054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06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2486"/>
            <a:ext cx="7772400" cy="1508760"/>
          </a:xfrm>
        </p:spPr>
        <p:txBody>
          <a:bodyPr/>
          <a:lstStyle/>
          <a:p>
            <a:r>
              <a:rPr lang="en-US"/>
              <a:t>Oral Health Process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Learn new tools (Process Mapping/Fishbone Diagram)</a:t>
            </a:r>
          </a:p>
          <a:p>
            <a:r>
              <a:rPr lang="en-US"/>
              <a:t>Identified that each provider may have a separate process and there may be a need to create different process maps and either align for Region or improve each provider’s process.</a:t>
            </a:r>
          </a:p>
          <a:p>
            <a:endParaRPr lang="en-US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649591-7049-F980-7169-0E6C9BDF3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588253"/>
            <a:ext cx="6895319" cy="30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8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59D6AC-B583-4DCF-89D8-12F6A13BD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0819A562-3A05-4F49-8985-6050DA5B3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 cap="sq">
            <a:solidFill>
              <a:schemeClr val="bg1">
                <a:lumMod val="90000"/>
                <a:lumOff val="1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BC1009-44B8-469B-8AB6-7A0642CC6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63A50-4CA7-643F-F9E2-0F6ADA547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14" y="1123527"/>
            <a:ext cx="7457167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2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6C1FDE-A0BF-FB0C-D5A3-F2F23590F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16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9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B227C726-00E9-4762-B7F2-B5B94A12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D2EF02-53A9-4156-8094-DCD12A0B29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" r="-1" b="-1"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01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4CFF72-9E7F-BD2C-EEA3-150901988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32" y="457200"/>
            <a:ext cx="3920068" cy="26763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E8E721-F4D4-8F16-3923-37B3AD525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7200"/>
            <a:ext cx="4139543" cy="2670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E63418-B212-DD4B-4929-0ED9AD6369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002" y="3400425"/>
            <a:ext cx="4925995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83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B619193CF7B478C5BC34F04A29724" ma:contentTypeVersion="15" ma:contentTypeDescription="Create a new document." ma:contentTypeScope="" ma:versionID="c7199fe5aa447f38f3b43b4fa48bc0dc">
  <xsd:schema xmlns:xsd="http://www.w3.org/2001/XMLSchema" xmlns:xs="http://www.w3.org/2001/XMLSchema" xmlns:p="http://schemas.microsoft.com/office/2006/metadata/properties" xmlns:ns2="5b2721fe-2f98-4351-9b09-c3ef2c0160a9" xmlns:ns3="ade5f32e-50a8-45d6-89e9-0ef7825d3ddb" targetNamespace="http://schemas.microsoft.com/office/2006/metadata/properties" ma:root="true" ma:fieldsID="52741da4b4cb1d73992dabe9f5e2c69c" ns2:_="" ns3:_="">
    <xsd:import namespace="5b2721fe-2f98-4351-9b09-c3ef2c0160a9"/>
    <xsd:import namespace="ade5f32e-50a8-45d6-89e9-0ef7825d3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bjectDetectorVersion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721fe-2f98-4351-9b09-c3ef2c016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c84f415-12af-4123-9f1a-c7f377bf9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5f32e-50a8-45d6-89e9-0ef7825d3dd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eeda3ff-db21-4000-bb8c-c6a26475b5c4}" ma:internalName="TaxCatchAll" ma:showField="CatchAllData" ma:web="ade5f32e-50a8-45d6-89e9-0ef7825d3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e5f32e-50a8-45d6-89e9-0ef7825d3ddb" xsi:nil="true"/>
    <lcf76f155ced4ddcb4097134ff3c332f xmlns="5b2721fe-2f98-4351-9b09-c3ef2c0160a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10F4D3-0B3A-40BC-A3DA-E5FCAD43B590}"/>
</file>

<file path=customXml/itemProps2.xml><?xml version="1.0" encoding="utf-8"?>
<ds:datastoreItem xmlns:ds="http://schemas.openxmlformats.org/officeDocument/2006/customXml" ds:itemID="{5AB4DF42-A768-432A-94CB-8919EB0D3358}"/>
</file>

<file path=customXml/itemProps3.xml><?xml version="1.0" encoding="utf-8"?>
<ds:datastoreItem xmlns:ds="http://schemas.openxmlformats.org/officeDocument/2006/customXml" ds:itemID="{C9517A91-66E8-4524-800B-FE433765ADE2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2006</TotalTime>
  <Words>398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Corbel</vt:lpstr>
      <vt:lpstr>Wingdings</vt:lpstr>
      <vt:lpstr>Banded</vt:lpstr>
      <vt:lpstr>      Oral Health Screening RW Part A   Data Integrity  PDSA Region 4   </vt:lpstr>
      <vt:lpstr>Agenda</vt:lpstr>
      <vt:lpstr>Performance Measure Data</vt:lpstr>
      <vt:lpstr>Oral Screenings PDSA  region 4</vt:lpstr>
      <vt:lpstr>Oral Health Process Map</vt:lpstr>
      <vt:lpstr>PowerPoint Presentation</vt:lpstr>
      <vt:lpstr>PowerPoint Presentation</vt:lpstr>
      <vt:lpstr>PowerPoint Presentation</vt:lpstr>
      <vt:lpstr>PowerPoint Presentation</vt:lpstr>
      <vt:lpstr>Outcome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Suppression by Demographic Groups  PDSA Follow Up</dc:title>
  <dc:creator>Gau, Lauren</dc:creator>
  <cp:lastModifiedBy>David Bechtel</cp:lastModifiedBy>
  <cp:revision>134</cp:revision>
  <dcterms:created xsi:type="dcterms:W3CDTF">2019-11-26T19:08:09Z</dcterms:created>
  <dcterms:modified xsi:type="dcterms:W3CDTF">2023-10-16T16:17:10Z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0x010100192B619193CF7B478C5BC34F04A29724</vt:lpwstr>
  </property>
</Properties>
</file>