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5" roundtripDataSignature="AMtx7mhPm19ayV+jrgxQkHVII/7kT/yr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customschemas.google.com/relationships/presentationmetadata" Target="meta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46" name="Google Shape;146;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53" name="Google Shape;153;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60" name="Google Shape;160;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66493971d9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67" name="Google Shape;167;g266493971d9_0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74" name="Google Shape;174;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81" name="Google Shape;181;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88" name="Google Shape;188;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66493971d9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94" name="Google Shape;194;g266493971d9_0_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01" name="Google Shape;201;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08" name="Google Shape;208;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15" name="Google Shape;215;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21" name="Google Shape;221;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28" name="Google Shape;228;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35" name="Google Shape;235;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42" name="Google Shape;242;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2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50" name="Google Shape;250;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2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58" name="Google Shape;258;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66" name="Google Shape;266;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74" name="Google Shape;274;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82" name="Google Shape;282;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66493971d9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99" name="Google Shape;99;g266493971d9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06" name="Google Shape;10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12" name="Google Shape;112;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18" name="Google Shape;11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25" name="Google Shape;12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32" name="Google Shape;13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39" name="Google Shape;139;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2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3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38"/>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4" name="Google Shape;74;p38"/>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5" name="Google Shape;75;p3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3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1" name="Google Shape;81;p3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31"/>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31"/>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3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3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32"/>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3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3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33"/>
          <p:cNvSpPr/>
          <p:nvPr>
            <p:ph idx="2" type="pic"/>
          </p:nvPr>
        </p:nvSpPr>
        <p:spPr>
          <a:xfrm>
            <a:off x="1792288" y="612775"/>
            <a:ext cx="5486400" cy="4114800"/>
          </a:xfrm>
          <a:prstGeom prst="rect">
            <a:avLst/>
          </a:prstGeom>
          <a:noFill/>
          <a:ln>
            <a:noFill/>
          </a:ln>
        </p:spPr>
      </p:sp>
      <p:sp>
        <p:nvSpPr>
          <p:cNvPr id="42" name="Google Shape;42;p3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3" name="Google Shape;43;p3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3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3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9" name="Google Shape;49;p3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0" name="Google Shape;50;p3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3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3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3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3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5" name="Google Shape;65;p3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6" name="Google Shape;66;p3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7" name="Google Shape;67;p3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8" name="Google Shape;68;p3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 name="Google Shape;13;p2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Google Shape;14;p2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6.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s://www.youtube.com/watch?v=1ohvhmGSfx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slide_3"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Jesus Calls the First Disciples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descr="slide_2" id="148" name="Google Shape;148;p1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9" name="Google Shape;149;p10"/>
          <p:cNvSpPr txBox="1"/>
          <p:nvPr>
            <p:ph type="title"/>
          </p:nvPr>
        </p:nvSpPr>
        <p:spPr>
          <a:xfrm>
            <a:off x="685800" y="609600"/>
            <a:ext cx="77724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Read: </a:t>
            </a:r>
            <a:r>
              <a:rPr b="0" i="0" lang="en-US" sz="4400" u="none">
                <a:solidFill>
                  <a:schemeClr val="dk2"/>
                </a:solidFill>
                <a:latin typeface="Arial"/>
                <a:ea typeface="Arial"/>
                <a:cs typeface="Arial"/>
                <a:sym typeface="Arial"/>
              </a:rPr>
              <a:t>Mark 1:14-20</a:t>
            </a:r>
            <a:br>
              <a:rPr b="0" i="0" lang="en-US" sz="4400" u="none">
                <a:solidFill>
                  <a:schemeClr val="dk2"/>
                </a:solidFill>
                <a:latin typeface="Arial"/>
                <a:ea typeface="Arial"/>
                <a:cs typeface="Arial"/>
                <a:sym typeface="Arial"/>
              </a:rPr>
            </a:br>
            <a:endParaRPr/>
          </a:p>
        </p:txBody>
      </p:sp>
      <p:sp>
        <p:nvSpPr>
          <p:cNvPr id="150" name="Google Shape;150;p10"/>
          <p:cNvSpPr txBox="1"/>
          <p:nvPr>
            <p:ph idx="1" type="body"/>
          </p:nvPr>
        </p:nvSpPr>
        <p:spPr>
          <a:xfrm>
            <a:off x="685800" y="1295400"/>
            <a:ext cx="77724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How long does it take for these disciples to answer Jesus’ call to follow him?</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do you think the life of the fishermen was like? What type of work was it?</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They paid up to 40% of their catch to Rome for fishing rights.</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do you think the impact of the sons of Zebedee leaving their mother? What impact will her sons’ new vocation (</a:t>
            </a:r>
            <a:r>
              <a:rPr lang="en-US" sz="2800"/>
              <a:t>job) </a:t>
            </a:r>
            <a:r>
              <a:rPr b="0" i="0" lang="en-US" sz="2800" u="none">
                <a:solidFill>
                  <a:schemeClr val="dk1"/>
                </a:solidFill>
                <a:latin typeface="Arial"/>
                <a:ea typeface="Arial"/>
                <a:cs typeface="Arial"/>
                <a:sym typeface="Arial"/>
              </a:rPr>
              <a:t>have on the family? </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pic>
        <p:nvPicPr>
          <p:cNvPr descr="slide_2" id="155" name="Google Shape;155;p1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6" name="Google Shape;156;p11"/>
          <p:cNvSpPr txBox="1"/>
          <p:nvPr>
            <p:ph type="title"/>
          </p:nvPr>
        </p:nvSpPr>
        <p:spPr>
          <a:xfrm>
            <a:off x="685800" y="609600"/>
            <a:ext cx="77724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Mark 1:14-20</a:t>
            </a:r>
            <a:br>
              <a:rPr b="0" i="0" lang="en-US" sz="4400" u="none">
                <a:solidFill>
                  <a:schemeClr val="dk2"/>
                </a:solidFill>
                <a:latin typeface="Arial"/>
                <a:ea typeface="Arial"/>
                <a:cs typeface="Arial"/>
                <a:sym typeface="Arial"/>
              </a:rPr>
            </a:br>
            <a:endParaRPr/>
          </a:p>
        </p:txBody>
      </p:sp>
      <p:sp>
        <p:nvSpPr>
          <p:cNvPr id="157" name="Google Shape;157;p11"/>
          <p:cNvSpPr txBox="1"/>
          <p:nvPr>
            <p:ph idx="1" type="body"/>
          </p:nvPr>
        </p:nvSpPr>
        <p:spPr>
          <a:xfrm>
            <a:off x="685800" y="1295400"/>
            <a:ext cx="77724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How does this passage help us to understand the role of Christ’s disciples?</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Do you think it is fair for Jesus to expect that type of response from us today? </a:t>
            </a:r>
            <a:endParaRPr/>
          </a:p>
          <a:p>
            <a:pPr indent="-285750" lvl="1" marL="74295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Why or why not???</a:t>
            </a:r>
            <a:endParaRPr/>
          </a:p>
          <a:p>
            <a:pPr indent="-190500" lvl="0" marL="342900" rtl="0" algn="l">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pic>
        <p:nvPicPr>
          <p:cNvPr descr="slide_2" id="162" name="Google Shape;162;p1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3" name="Google Shape;163;p12"/>
          <p:cNvSpPr txBox="1"/>
          <p:nvPr>
            <p:ph type="title"/>
          </p:nvPr>
        </p:nvSpPr>
        <p:spPr>
          <a:xfrm>
            <a:off x="685800" y="401450"/>
            <a:ext cx="7635000" cy="973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Kingdom of God</a:t>
            </a:r>
            <a:r>
              <a:rPr lang="en-US"/>
              <a:t>– </a:t>
            </a:r>
            <a:endParaRPr/>
          </a:p>
        </p:txBody>
      </p:sp>
      <p:sp>
        <p:nvSpPr>
          <p:cNvPr id="164" name="Google Shape;164;p12"/>
          <p:cNvSpPr txBox="1"/>
          <p:nvPr>
            <p:ph idx="1" type="body"/>
          </p:nvPr>
        </p:nvSpPr>
        <p:spPr>
          <a:xfrm>
            <a:off x="94275" y="1085725"/>
            <a:ext cx="8364000" cy="4934100"/>
          </a:xfrm>
          <a:prstGeom prst="rect">
            <a:avLst/>
          </a:prstGeom>
          <a:noFill/>
          <a:ln>
            <a:noFill/>
          </a:ln>
        </p:spPr>
        <p:txBody>
          <a:bodyPr anchorCtr="0" anchor="t" bIns="45700" lIns="91425" spcFirstLastPara="1" rIns="91425" wrap="square" tIns="45700">
            <a:noAutofit/>
          </a:bodyPr>
          <a:lstStyle/>
          <a:p>
            <a:pPr indent="-279400" lvl="0" marL="342900" rtl="0" algn="l">
              <a:lnSpc>
                <a:spcPct val="100000"/>
              </a:lnSpc>
              <a:spcBef>
                <a:spcPts val="0"/>
              </a:spcBef>
              <a:spcAft>
                <a:spcPts val="0"/>
              </a:spcAft>
              <a:buClr>
                <a:schemeClr val="dk1"/>
              </a:buClr>
              <a:buSzPts val="1800"/>
              <a:buFont typeface="Arial"/>
              <a:buChar char="•"/>
            </a:pPr>
            <a:r>
              <a:rPr lang="en-US" sz="3400"/>
              <a:t>The Lutheran study Bible says: “This is a way to talk </a:t>
            </a:r>
            <a:r>
              <a:rPr lang="en-US" sz="3400"/>
              <a:t>about</a:t>
            </a:r>
            <a:r>
              <a:rPr lang="en-US" sz="3400"/>
              <a:t> God’s presence in the world. </a:t>
            </a:r>
            <a:r>
              <a:rPr lang="en-US" sz="3400"/>
              <a:t>Throughout</a:t>
            </a:r>
            <a:r>
              <a:rPr lang="en-US" sz="3400"/>
              <a:t> the Gospel there is a sharp contrast between the rule </a:t>
            </a:r>
            <a:r>
              <a:rPr lang="en-US" sz="3400"/>
              <a:t>of</a:t>
            </a:r>
            <a:r>
              <a:rPr lang="en-US" sz="3400"/>
              <a:t> God and the rule of Rome, the ruling political power of the time”</a:t>
            </a:r>
            <a:endParaRPr sz="3400"/>
          </a:p>
          <a:p>
            <a:pPr indent="0" lvl="0" marL="0" rtl="0" algn="l">
              <a:lnSpc>
                <a:spcPct val="100000"/>
              </a:lnSpc>
              <a:spcBef>
                <a:spcPts val="0"/>
              </a:spcBef>
              <a:spcAft>
                <a:spcPts val="0"/>
              </a:spcAft>
              <a:buNone/>
            </a:pPr>
            <a:r>
              <a:t/>
            </a:r>
            <a:endParaRPr sz="3400"/>
          </a:p>
          <a:p>
            <a:pPr indent="0" lvl="0" marL="0" rtl="0" algn="l">
              <a:lnSpc>
                <a:spcPct val="100000"/>
              </a:lnSpc>
              <a:spcBef>
                <a:spcPts val="0"/>
              </a:spcBef>
              <a:spcAft>
                <a:spcPts val="0"/>
              </a:spcAft>
              <a:buNone/>
            </a:pPr>
            <a:r>
              <a:t/>
            </a:r>
            <a:endParaRPr sz="3400"/>
          </a:p>
          <a:p>
            <a:pPr indent="-165100" lvl="0" marL="342900" rtl="0" algn="l">
              <a:lnSpc>
                <a:spcPct val="100000"/>
              </a:lnSpc>
              <a:spcBef>
                <a:spcPts val="560"/>
              </a:spcBef>
              <a:spcAft>
                <a:spcPts val="0"/>
              </a:spcAft>
              <a:buClr>
                <a:schemeClr val="dk1"/>
              </a:buClr>
              <a:buSzPts val="2800"/>
              <a:buFont typeface="Arial"/>
              <a:buNone/>
            </a:pPr>
            <a:r>
              <a:t/>
            </a:r>
            <a:endParaRPr b="0" i="0" sz="1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pic>
        <p:nvPicPr>
          <p:cNvPr descr="slide_2" id="169" name="Google Shape;169;g266493971d9_0_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0" name="Google Shape;170;g266493971d9_0_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In your notebook:</a:t>
            </a:r>
            <a:endParaRPr/>
          </a:p>
        </p:txBody>
      </p:sp>
      <p:sp>
        <p:nvSpPr>
          <p:cNvPr id="171" name="Google Shape;171;g266493971d9_0_6"/>
          <p:cNvSpPr txBox="1"/>
          <p:nvPr>
            <p:ph idx="1" type="body"/>
          </p:nvPr>
        </p:nvSpPr>
        <p:spPr>
          <a:xfrm>
            <a:off x="685800" y="19050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Draw what first comes to mind when you hear: “Kingdom of God”</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does the kingdom of God mean according to this passage</a:t>
            </a:r>
            <a:r>
              <a:rPr lang="en-US" sz="2800"/>
              <a:t>– Mark 1: 14-20</a:t>
            </a:r>
            <a:endParaRPr b="0" i="0" sz="2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pic>
        <p:nvPicPr>
          <p:cNvPr descr="slide_2" id="176" name="Google Shape;176;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7" name="Google Shape;177;p1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Following Jesus….</a:t>
            </a:r>
            <a:endParaRPr/>
          </a:p>
        </p:txBody>
      </p:sp>
      <p:sp>
        <p:nvSpPr>
          <p:cNvPr id="178" name="Google Shape;178;p13"/>
          <p:cNvSpPr txBox="1"/>
          <p:nvPr>
            <p:ph idx="1" type="body"/>
          </p:nvPr>
        </p:nvSpPr>
        <p:spPr>
          <a:xfrm>
            <a:off x="685800" y="1524000"/>
            <a:ext cx="8305800" cy="457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When you grow up and get a job, are out on your own, etc. what challenges do you think there will be?</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Ordinary people can choose to live different lives by following Jesus.</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Do you think following Jesus (living with God at the center) will have challenges, why or why not?</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pic>
        <p:nvPicPr>
          <p:cNvPr descr="slide_2" id="183" name="Google Shape;183;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4" name="Google Shape;184;p1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Call to follow Jesus….</a:t>
            </a:r>
            <a:endParaRPr/>
          </a:p>
        </p:txBody>
      </p:sp>
      <p:sp>
        <p:nvSpPr>
          <p:cNvPr id="185" name="Google Shape;185;p14"/>
          <p:cNvSpPr txBox="1"/>
          <p:nvPr>
            <p:ph idx="1" type="body"/>
          </p:nvPr>
        </p:nvSpPr>
        <p:spPr>
          <a:xfrm>
            <a:off x="685800" y="1524000"/>
            <a:ext cx="8305800" cy="457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Absolute</a:t>
            </a:r>
            <a:endParaRPr/>
          </a:p>
          <a:p>
            <a:pPr indent="-342900" lvl="0" marL="342900" rtl="0" algn="l">
              <a:lnSpc>
                <a:spcPct val="100000"/>
              </a:lnSpc>
              <a:spcBef>
                <a:spcPts val="560"/>
              </a:spcBef>
              <a:spcAft>
                <a:spcPts val="0"/>
              </a:spcAft>
              <a:buClr>
                <a:schemeClr val="dk1"/>
              </a:buClr>
              <a:buSzPts val="2800"/>
              <a:buFont typeface="Arial"/>
              <a:buChar char="•"/>
            </a:pPr>
            <a:r>
              <a:rPr lang="en-US" sz="2800"/>
              <a:t>interrupts your normal life</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Font typeface="Arial"/>
              <a:buChar char="•"/>
            </a:pPr>
            <a:r>
              <a:rPr lang="en-US" sz="2800"/>
              <a:t>cause you to</a:t>
            </a:r>
            <a:r>
              <a:rPr b="0" i="0" lang="en-US" sz="2800" u="none">
                <a:solidFill>
                  <a:schemeClr val="dk1"/>
                </a:solidFill>
                <a:latin typeface="Arial"/>
                <a:ea typeface="Arial"/>
                <a:cs typeface="Arial"/>
                <a:sym typeface="Arial"/>
              </a:rPr>
              <a:t> think and act differently</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 fishermen</a:t>
            </a:r>
            <a:r>
              <a:rPr lang="en-US" sz="2800"/>
              <a:t> were </a:t>
            </a:r>
            <a:r>
              <a:rPr b="0" i="0" lang="en-US" sz="2800" u="none">
                <a:solidFill>
                  <a:schemeClr val="dk1"/>
                </a:solidFill>
                <a:latin typeface="Arial"/>
                <a:ea typeface="Arial"/>
                <a:cs typeface="Arial"/>
                <a:sym typeface="Arial"/>
              </a:rPr>
              <a:t>ordinary people</a:t>
            </a:r>
            <a:r>
              <a:rPr lang="en-US" sz="2800"/>
              <a:t>– they</a:t>
            </a:r>
            <a:r>
              <a:rPr b="0" i="0" lang="en-US" sz="2800" u="none">
                <a:solidFill>
                  <a:schemeClr val="dk1"/>
                </a:solidFill>
                <a:latin typeface="Arial"/>
                <a:ea typeface="Arial"/>
                <a:cs typeface="Arial"/>
                <a:sym typeface="Arial"/>
              </a:rPr>
              <a:t> show us the way</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Power of the Word to call us out of our old lives and into new lives.</a:t>
            </a:r>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pic>
        <p:nvPicPr>
          <p:cNvPr descr="slide_2" id="190" name="Google Shape;190;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1" name="Google Shape;191;p15"/>
          <p:cNvSpPr txBox="1"/>
          <p:nvPr>
            <p:ph type="title"/>
          </p:nvPr>
        </p:nvSpPr>
        <p:spPr>
          <a:xfrm>
            <a:off x="685800" y="609600"/>
            <a:ext cx="7620000" cy="20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t/>
            </a:r>
            <a:endParaRPr/>
          </a:p>
          <a:p>
            <a:pPr indent="0" lvl="0" marL="0" rtl="0" algn="ctr">
              <a:lnSpc>
                <a:spcPct val="100000"/>
              </a:lnSpc>
              <a:spcBef>
                <a:spcPts val="0"/>
              </a:spcBef>
              <a:spcAft>
                <a:spcPts val="0"/>
              </a:spcAft>
              <a:buClr>
                <a:schemeClr val="dk2"/>
              </a:buClr>
              <a:buSzPts val="4400"/>
              <a:buFont typeface="Arial"/>
              <a:buNone/>
            </a:pPr>
            <a:r>
              <a:t/>
            </a:r>
            <a:endParaRPr/>
          </a:p>
          <a:p>
            <a:pPr indent="0" lvl="0" marL="0" rtl="0" algn="ctr">
              <a:lnSpc>
                <a:spcPct val="100000"/>
              </a:lnSpc>
              <a:spcBef>
                <a:spcPts val="0"/>
              </a:spcBef>
              <a:spcAft>
                <a:spcPts val="0"/>
              </a:spcAft>
              <a:buClr>
                <a:schemeClr val="dk2"/>
              </a:buClr>
              <a:buSzPts val="4400"/>
              <a:buFont typeface="Arial"/>
              <a:buNone/>
            </a:pPr>
            <a:r>
              <a:t/>
            </a:r>
            <a:endParaRPr/>
          </a:p>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Baptismal Connection:</a:t>
            </a:r>
            <a:endParaRPr b="0" i="0" sz="4400" u="none">
              <a:solidFill>
                <a:schemeClr val="dk2"/>
              </a:solidFill>
              <a:latin typeface="Arial"/>
              <a:ea typeface="Arial"/>
              <a:cs typeface="Arial"/>
              <a:sym typeface="Arial"/>
            </a:endParaRPr>
          </a:p>
          <a:p>
            <a:pPr indent="0" lvl="0" marL="0" rtl="0" algn="ctr">
              <a:lnSpc>
                <a:spcPct val="100000"/>
              </a:lnSpc>
              <a:spcBef>
                <a:spcPts val="0"/>
              </a:spcBef>
              <a:spcAft>
                <a:spcPts val="0"/>
              </a:spcAft>
              <a:buClr>
                <a:schemeClr val="dk2"/>
              </a:buClr>
              <a:buSzPts val="4400"/>
              <a:buFont typeface="Arial"/>
              <a:buNone/>
            </a:pPr>
            <a:r>
              <a:rPr lang="en-US"/>
              <a:t>In the promises </a:t>
            </a:r>
            <a:r>
              <a:rPr lang="en-US"/>
              <a:t>made</a:t>
            </a:r>
            <a:r>
              <a:rPr lang="en-US"/>
              <a:t> at baptism (and </a:t>
            </a:r>
            <a:r>
              <a:rPr lang="en-US"/>
              <a:t>confirmation</a:t>
            </a:r>
            <a:r>
              <a:rPr lang="en-US"/>
              <a:t>), we promise: </a:t>
            </a:r>
            <a:r>
              <a:rPr b="0" i="0" lang="en-US" sz="4400" u="none">
                <a:solidFill>
                  <a:schemeClr val="dk2"/>
                </a:solidFill>
                <a:latin typeface="Arial"/>
                <a:ea typeface="Arial"/>
                <a:cs typeface="Arial"/>
                <a:sym typeface="Arial"/>
              </a:rPr>
              <a:t> </a:t>
            </a:r>
            <a:r>
              <a:rPr lang="en-US"/>
              <a:t>“</a:t>
            </a:r>
            <a:r>
              <a:rPr b="0" i="0" lang="en-US" sz="4400" u="none">
                <a:solidFill>
                  <a:schemeClr val="dk2"/>
                </a:solidFill>
                <a:latin typeface="Arial"/>
                <a:ea typeface="Arial"/>
                <a:cs typeface="Arial"/>
                <a:sym typeface="Arial"/>
              </a:rPr>
              <a:t>to proclaim the good news of God in Christ through word and deed.”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pic>
        <p:nvPicPr>
          <p:cNvPr descr="slide_2" id="196" name="Google Shape;196;g266493971d9_0_1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7" name="Google Shape;197;g266493971d9_0_12"/>
          <p:cNvSpPr txBox="1"/>
          <p:nvPr>
            <p:ph type="title"/>
          </p:nvPr>
        </p:nvSpPr>
        <p:spPr>
          <a:xfrm>
            <a:off x="1203300" y="579200"/>
            <a:ext cx="7254900" cy="1190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This means</a:t>
            </a:r>
            <a:r>
              <a:rPr b="0" i="0" lang="en-US" sz="4400" u="none">
                <a:solidFill>
                  <a:schemeClr val="dk2"/>
                </a:solidFill>
                <a:latin typeface="Arial"/>
                <a:ea typeface="Arial"/>
                <a:cs typeface="Arial"/>
                <a:sym typeface="Arial"/>
              </a:rPr>
              <a:t> </a:t>
            </a:r>
            <a:endParaRPr/>
          </a:p>
        </p:txBody>
      </p:sp>
      <p:sp>
        <p:nvSpPr>
          <p:cNvPr id="198" name="Google Shape;198;g266493971d9_0_12"/>
          <p:cNvSpPr txBox="1"/>
          <p:nvPr>
            <p:ph idx="1" type="body"/>
          </p:nvPr>
        </p:nvSpPr>
        <p:spPr>
          <a:xfrm>
            <a:off x="702525" y="1769900"/>
            <a:ext cx="7755600" cy="4326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We are called to live as disciples of Jesus and to spread the good news to those around us. (tell people abou</a:t>
            </a:r>
            <a:r>
              <a:rPr lang="en-US" sz="2800"/>
              <a:t>t Jesus, be kind, and help others)</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HOW----In words, actions, learning at Confirmation, </a:t>
            </a:r>
            <a:r>
              <a:rPr lang="en-US"/>
              <a:t>acolyting, serving a meal, babysitting without pay…  </a:t>
            </a:r>
            <a:endParaRPr/>
          </a:p>
          <a:p>
            <a:pPr indent="-349250" lvl="1" marL="742950" rtl="0" algn="l">
              <a:spcBef>
                <a:spcPts val="560"/>
              </a:spcBef>
              <a:spcAft>
                <a:spcPts val="0"/>
              </a:spcAft>
              <a:buSzPts val="2800"/>
              <a:buChar char="–"/>
            </a:pPr>
            <a:r>
              <a:rPr lang="en-US"/>
              <a:t>what other ways can you think of?</a:t>
            </a:r>
            <a:endParaRPr/>
          </a:p>
          <a:p>
            <a:pPr indent="-285750" lvl="1" marL="742950" rtl="0" algn="l">
              <a:lnSpc>
                <a:spcPct val="100000"/>
              </a:lnSpc>
              <a:spcBef>
                <a:spcPts val="560"/>
              </a:spcBef>
              <a:spcAft>
                <a:spcPts val="0"/>
              </a:spcAft>
              <a:buSzPts val="1800"/>
              <a:buChar char="–"/>
            </a:pPr>
            <a:r>
              <a:t/>
            </a:r>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pic>
        <p:nvPicPr>
          <p:cNvPr descr="slide_2" id="203" name="Google Shape;203;p16"/>
          <p:cNvPicPr preferRelativeResize="0"/>
          <p:nvPr/>
        </p:nvPicPr>
        <p:blipFill rotWithShape="1">
          <a:blip r:embed="rId3">
            <a:alphaModFix/>
          </a:blip>
          <a:srcRect b="0" l="0" r="0" t="0"/>
          <a:stretch/>
        </p:blipFill>
        <p:spPr>
          <a:xfrm>
            <a:off x="0" y="-76200"/>
            <a:ext cx="9144000" cy="6858000"/>
          </a:xfrm>
          <a:prstGeom prst="rect">
            <a:avLst/>
          </a:prstGeom>
          <a:noFill/>
          <a:ln>
            <a:noFill/>
          </a:ln>
        </p:spPr>
      </p:pic>
      <p:sp>
        <p:nvSpPr>
          <p:cNvPr id="204" name="Google Shape;204;p16"/>
          <p:cNvSpPr txBox="1"/>
          <p:nvPr>
            <p:ph type="title"/>
          </p:nvPr>
        </p:nvSpPr>
        <p:spPr>
          <a:xfrm>
            <a:off x="228600" y="609600"/>
            <a:ext cx="8763000" cy="457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Here We Stand Student Book page 301</a:t>
            </a:r>
            <a:br>
              <a:rPr b="0" i="0" lang="en-US" sz="4400" u="none">
                <a:solidFill>
                  <a:schemeClr val="dk2"/>
                </a:solidFill>
                <a:latin typeface="Arial"/>
                <a:ea typeface="Arial"/>
                <a:cs typeface="Arial"/>
                <a:sym typeface="Arial"/>
              </a:rPr>
            </a:br>
            <a:endParaRPr/>
          </a:p>
        </p:txBody>
      </p:sp>
      <p:sp>
        <p:nvSpPr>
          <p:cNvPr id="205" name="Google Shape;205;p16"/>
          <p:cNvSpPr txBox="1"/>
          <p:nvPr>
            <p:ph idx="1" type="body"/>
          </p:nvPr>
        </p:nvSpPr>
        <p:spPr>
          <a:xfrm>
            <a:off x="457200" y="914400"/>
            <a:ext cx="8153400" cy="5181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Second petition of the Lord’s Prayer</a:t>
            </a:r>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How does Luther say the Kingdom of God comes to us today?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pic>
        <p:nvPicPr>
          <p:cNvPr descr="slide_2" id="210" name="Google Shape;210;p1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11" name="Google Shape;211;p17"/>
          <p:cNvSpPr txBox="1"/>
          <p:nvPr>
            <p:ph type="title"/>
          </p:nvPr>
        </p:nvSpPr>
        <p:spPr>
          <a:xfrm>
            <a:off x="431800" y="533400"/>
            <a:ext cx="8407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Here We Stand Student Book page 302</a:t>
            </a:r>
            <a:br>
              <a:rPr b="0" i="0" lang="en-US" sz="3600" u="none">
                <a:solidFill>
                  <a:schemeClr val="dk2"/>
                </a:solidFill>
                <a:latin typeface="Arial"/>
                <a:ea typeface="Arial"/>
                <a:cs typeface="Arial"/>
                <a:sym typeface="Arial"/>
              </a:rPr>
            </a:br>
            <a:endParaRPr/>
          </a:p>
        </p:txBody>
      </p:sp>
      <p:sp>
        <p:nvSpPr>
          <p:cNvPr id="212" name="Google Shape;212;p17"/>
          <p:cNvSpPr txBox="1"/>
          <p:nvPr>
            <p:ph idx="1" type="body"/>
          </p:nvPr>
        </p:nvSpPr>
        <p:spPr>
          <a:xfrm>
            <a:off x="457200" y="1143000"/>
            <a:ext cx="7772400" cy="4953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When can you ‘break and hinder’ evil?</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How do you ‘hallow’ God’s name?</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In what ways does God’s kingdom come through you?</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How does God strengthen us for all of this?</a:t>
            </a:r>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slide_4" id="94" name="Google Shape;94;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5" name="Google Shape;95;p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Opening Prayer</a:t>
            </a:r>
            <a:endParaRPr/>
          </a:p>
        </p:txBody>
      </p:sp>
      <p:sp>
        <p:nvSpPr>
          <p:cNvPr id="96" name="Google Shape;96;p2"/>
          <p:cNvSpPr txBox="1"/>
          <p:nvPr>
            <p:ph idx="1" type="body"/>
          </p:nvPr>
        </p:nvSpPr>
        <p:spPr>
          <a:xfrm>
            <a:off x="533400" y="1981200"/>
            <a:ext cx="79248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None/>
            </a:pPr>
            <a:r>
              <a:rPr b="1" i="0" lang="en-US" sz="2200" u="none">
                <a:solidFill>
                  <a:schemeClr val="dk1"/>
                </a:solidFill>
                <a:latin typeface="Arial"/>
                <a:ea typeface="Arial"/>
                <a:cs typeface="Arial"/>
                <a:sym typeface="Arial"/>
              </a:rPr>
              <a:t>Leader: </a:t>
            </a:r>
            <a:r>
              <a:rPr b="0" i="0" lang="en-US" sz="2200" u="none">
                <a:solidFill>
                  <a:schemeClr val="dk1"/>
                </a:solidFill>
                <a:latin typeface="Arial"/>
                <a:ea typeface="Arial"/>
                <a:cs typeface="Arial"/>
                <a:sym typeface="Arial"/>
              </a:rPr>
              <a:t>God of life, your Son performed numerous miracles while he walked on this earth</a:t>
            </a:r>
            <a:r>
              <a:rPr b="0" i="0" lang="en-US" sz="2200" u="none">
                <a:solidFill>
                  <a:schemeClr val="accent2"/>
                </a:solidFill>
                <a:latin typeface="Arial"/>
                <a:ea typeface="Arial"/>
                <a:cs typeface="Arial"/>
                <a:sym typeface="Arial"/>
              </a:rPr>
              <a:t>,</a:t>
            </a:r>
            <a:r>
              <a:rPr b="0" i="0" lang="en-US" sz="2200" u="none">
                <a:solidFill>
                  <a:schemeClr val="dk1"/>
                </a:solidFill>
                <a:latin typeface="Arial"/>
                <a:ea typeface="Arial"/>
                <a:cs typeface="Arial"/>
                <a:sym typeface="Arial"/>
              </a:rPr>
              <a:t> and he did them not for his glory but for yours. Help us to see that Jesus’ miracles point us to you. As you call us to live for you, may we be like those first fishers and obediently follow you. Thank you for sending Jesus not just for those who are rich and powerful, but for everyone—those who are extraordinary and those who are ordinary, those who are famous and those who are not, those who are saints and those who are sinners. Amen.</a:t>
            </a:r>
            <a:endParaRPr/>
          </a:p>
          <a:p>
            <a:pPr indent="-203200" lvl="0" marL="342900" rtl="0" algn="l">
              <a:spcBef>
                <a:spcPts val="440"/>
              </a:spcBef>
              <a:spcAft>
                <a:spcPts val="0"/>
              </a:spcAft>
              <a:buClr>
                <a:schemeClr val="dk1"/>
              </a:buClr>
              <a:buSzPts val="2200"/>
              <a:buFont typeface="Arial"/>
              <a:buNone/>
            </a:pPr>
            <a:r>
              <a:t/>
            </a:r>
            <a:endParaRPr b="0" i="0" sz="220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pic>
        <p:nvPicPr>
          <p:cNvPr descr="slide_3" id="217" name="Google Shape;217;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18" name="Google Shape;218;p18"/>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Quiz Show</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pic>
        <p:nvPicPr>
          <p:cNvPr descr="slide_1" id="223" name="Google Shape;223;p19"/>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24" name="Google Shape;224;p19"/>
          <p:cNvSpPr txBox="1"/>
          <p:nvPr>
            <p:ph type="title"/>
          </p:nvPr>
        </p:nvSpPr>
        <p:spPr>
          <a:xfrm>
            <a:off x="457200" y="609600"/>
            <a:ext cx="8001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Arial"/>
              <a:buNone/>
            </a:pPr>
            <a:br>
              <a:rPr b="0" i="0" lang="en-US" sz="44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1. Jesus came to earth to...</a:t>
            </a:r>
            <a:br>
              <a:rPr b="0" i="0" lang="en-US" sz="4400" u="none">
                <a:solidFill>
                  <a:schemeClr val="dk2"/>
                </a:solidFill>
                <a:latin typeface="Arial"/>
                <a:ea typeface="Arial"/>
                <a:cs typeface="Arial"/>
                <a:sym typeface="Arial"/>
              </a:rPr>
            </a:br>
            <a:endParaRPr/>
          </a:p>
        </p:txBody>
      </p:sp>
      <p:sp>
        <p:nvSpPr>
          <p:cNvPr id="225" name="Google Shape;225;p19"/>
          <p:cNvSpPr txBox="1"/>
          <p:nvPr>
            <p:ph idx="1" type="body"/>
          </p:nvPr>
        </p:nvSpPr>
        <p:spPr>
          <a:xfrm>
            <a:off x="457200" y="1828800"/>
            <a:ext cx="8001000" cy="4267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help the rich get richer.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help the poor get poorer.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help everyone. </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none of the above.</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pic>
        <p:nvPicPr>
          <p:cNvPr descr="slide_1" id="230" name="Google Shape;230;p20"/>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31" name="Google Shape;231;p20"/>
          <p:cNvSpPr txBox="1"/>
          <p:nvPr>
            <p:ph type="title"/>
          </p:nvPr>
        </p:nvSpPr>
        <p:spPr>
          <a:xfrm>
            <a:off x="457200" y="609600"/>
            <a:ext cx="8001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2. Jesus calls us to...</a:t>
            </a:r>
            <a:endParaRPr/>
          </a:p>
        </p:txBody>
      </p:sp>
      <p:sp>
        <p:nvSpPr>
          <p:cNvPr id="232" name="Google Shape;232;p20"/>
          <p:cNvSpPr txBox="1"/>
          <p:nvPr>
            <p:ph idx="1" type="body"/>
          </p:nvPr>
        </p:nvSpPr>
        <p:spPr>
          <a:xfrm>
            <a:off x="457200" y="1905000"/>
            <a:ext cx="8001000" cy="4191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change our lives for him.</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think differently than the world.</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live different lives than the world.</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all of the above.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pic>
        <p:nvPicPr>
          <p:cNvPr descr="slide_1" id="237" name="Google Shape;237;p21"/>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38" name="Google Shape;238;p21"/>
          <p:cNvSpPr txBox="1"/>
          <p:nvPr>
            <p:ph type="title"/>
          </p:nvPr>
        </p:nvSpPr>
        <p:spPr>
          <a:xfrm>
            <a:off x="457200" y="609600"/>
            <a:ext cx="8001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3. Who</a:t>
            </a:r>
            <a:r>
              <a:rPr b="0" i="0" lang="en-US" sz="4000" u="none">
                <a:solidFill>
                  <a:schemeClr val="dk1"/>
                </a:solidFill>
                <a:latin typeface="Arial"/>
                <a:ea typeface="Arial"/>
                <a:cs typeface="Arial"/>
                <a:sym typeface="Arial"/>
              </a:rPr>
              <a:t>m </a:t>
            </a:r>
            <a:r>
              <a:rPr b="0" i="0" lang="en-US" sz="4000" u="none">
                <a:solidFill>
                  <a:schemeClr val="dk2"/>
                </a:solidFill>
                <a:latin typeface="Arial"/>
                <a:ea typeface="Arial"/>
                <a:cs typeface="Arial"/>
                <a:sym typeface="Arial"/>
              </a:rPr>
              <a:t>did Jesus call to be his followers?</a:t>
            </a:r>
            <a:endParaRPr/>
          </a:p>
        </p:txBody>
      </p:sp>
      <p:sp>
        <p:nvSpPr>
          <p:cNvPr id="239" name="Google Shape;239;p21"/>
          <p:cNvSpPr txBox="1"/>
          <p:nvPr>
            <p:ph idx="1" type="body"/>
          </p:nvPr>
        </p:nvSpPr>
        <p:spPr>
          <a:xfrm>
            <a:off x="457200" y="2057400"/>
            <a:ext cx="8001000" cy="4038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Rich people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Powerful people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Perfect people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Sinful, ordinary people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pic>
        <p:nvPicPr>
          <p:cNvPr descr="slide_1" id="245" name="Google Shape;245;p22"/>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46" name="Google Shape;246;p22"/>
          <p:cNvSpPr txBox="1"/>
          <p:nvPr>
            <p:ph type="title"/>
          </p:nvPr>
        </p:nvSpPr>
        <p:spPr>
          <a:xfrm>
            <a:off x="457200" y="609600"/>
            <a:ext cx="8458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4. When Jesus called his first disciples...</a:t>
            </a:r>
            <a:endParaRPr/>
          </a:p>
        </p:txBody>
      </p:sp>
      <p:sp>
        <p:nvSpPr>
          <p:cNvPr id="247" name="Google Shape;247;p22"/>
          <p:cNvSpPr txBox="1"/>
          <p:nvPr>
            <p:ph idx="1" type="body"/>
          </p:nvPr>
        </p:nvSpPr>
        <p:spPr>
          <a:xfrm>
            <a:off x="457200" y="2133600"/>
            <a:ext cx="8001000" cy="3962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they thought he was crazy.</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they left everything and followed him.</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they laughed at him.</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they ran in the opposite direction.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descr="slide_1" id="253" name="Google Shape;253;p23"/>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54" name="Google Shape;254;p23"/>
          <p:cNvSpPr txBox="1"/>
          <p:nvPr>
            <p:ph type="title"/>
          </p:nvPr>
        </p:nvSpPr>
        <p:spPr>
          <a:xfrm>
            <a:off x="457200" y="609600"/>
            <a:ext cx="8534400" cy="1371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5. It was sometimes hard for this disciple to be a disciple because he kept saying the wrong thing.</a:t>
            </a:r>
            <a:endParaRPr/>
          </a:p>
        </p:txBody>
      </p:sp>
      <p:sp>
        <p:nvSpPr>
          <p:cNvPr id="255" name="Google Shape;255;p23"/>
          <p:cNvSpPr txBox="1"/>
          <p:nvPr>
            <p:ph idx="1" type="body"/>
          </p:nvPr>
        </p:nvSpPr>
        <p:spPr>
          <a:xfrm>
            <a:off x="457200" y="2743200"/>
            <a:ext cx="8001000" cy="3581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Peter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James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John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both b and c</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pic>
        <p:nvPicPr>
          <p:cNvPr descr="slide_1" id="261" name="Google Shape;261;p24"/>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62" name="Google Shape;262;p24"/>
          <p:cNvSpPr txBox="1"/>
          <p:nvPr>
            <p:ph type="title"/>
          </p:nvPr>
        </p:nvSpPr>
        <p:spPr>
          <a:xfrm>
            <a:off x="457200" y="609600"/>
            <a:ext cx="8382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6. Until they met Jesus, John and this brother were fishermen with their father.</a:t>
            </a:r>
            <a:r>
              <a:rPr b="0" i="0" lang="en-US" sz="4400" u="none">
                <a:solidFill>
                  <a:schemeClr val="dk2"/>
                </a:solidFill>
                <a:latin typeface="Arial"/>
                <a:ea typeface="Arial"/>
                <a:cs typeface="Arial"/>
                <a:sym typeface="Arial"/>
              </a:rPr>
              <a:t> </a:t>
            </a:r>
            <a:endParaRPr/>
          </a:p>
        </p:txBody>
      </p:sp>
      <p:sp>
        <p:nvSpPr>
          <p:cNvPr id="263" name="Google Shape;263;p24"/>
          <p:cNvSpPr txBox="1"/>
          <p:nvPr>
            <p:ph idx="1" type="body"/>
          </p:nvPr>
        </p:nvSpPr>
        <p:spPr>
          <a:xfrm>
            <a:off x="457200" y="2667000"/>
            <a:ext cx="8001000" cy="3733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Peter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James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John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both a and b</a:t>
            </a:r>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pic>
        <p:nvPicPr>
          <p:cNvPr descr="slide_1" id="269" name="Google Shape;269;p25"/>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70" name="Google Shape;270;p25"/>
          <p:cNvSpPr txBox="1"/>
          <p:nvPr>
            <p:ph type="title"/>
          </p:nvPr>
        </p:nvSpPr>
        <p:spPr>
          <a:xfrm>
            <a:off x="457200" y="609600"/>
            <a:ext cx="8458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7. The name of this disciple’s dad’s name was Zebedee.</a:t>
            </a:r>
            <a:endParaRPr/>
          </a:p>
        </p:txBody>
      </p:sp>
      <p:sp>
        <p:nvSpPr>
          <p:cNvPr id="271" name="Google Shape;271;p25"/>
          <p:cNvSpPr txBox="1"/>
          <p:nvPr>
            <p:ph idx="1" type="body"/>
          </p:nvPr>
        </p:nvSpPr>
        <p:spPr>
          <a:xfrm>
            <a:off x="457200" y="2209800"/>
            <a:ext cx="80010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Peter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James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John </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both b and c</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pic>
        <p:nvPicPr>
          <p:cNvPr descr="slide_1" id="277" name="Google Shape;277;p26"/>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78" name="Google Shape;278;p26"/>
          <p:cNvSpPr txBox="1"/>
          <p:nvPr>
            <p:ph type="title"/>
          </p:nvPr>
        </p:nvSpPr>
        <p:spPr>
          <a:xfrm>
            <a:off x="457200" y="609600"/>
            <a:ext cx="8458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8. To be a follower of Jesus, you must...</a:t>
            </a:r>
            <a:endParaRPr/>
          </a:p>
        </p:txBody>
      </p:sp>
      <p:sp>
        <p:nvSpPr>
          <p:cNvPr id="279" name="Google Shape;279;p26"/>
          <p:cNvSpPr txBox="1"/>
          <p:nvPr>
            <p:ph idx="1" type="body"/>
          </p:nvPr>
        </p:nvSpPr>
        <p:spPr>
          <a:xfrm>
            <a:off x="457200" y="2133600"/>
            <a:ext cx="8001000" cy="3962400"/>
          </a:xfrm>
          <a:prstGeom prst="rect">
            <a:avLst/>
          </a:prstGeom>
          <a:noFill/>
          <a:ln>
            <a:noFill/>
          </a:ln>
        </p:spPr>
        <p:txBody>
          <a:bodyPr anchorCtr="0" anchor="t" bIns="45700" lIns="91425" spcFirstLastPara="1" rIns="91425" wrap="square" tIns="45700">
            <a:noAutofit/>
          </a:bodyPr>
          <a:lstStyle/>
          <a:p>
            <a:pPr indent="-463550" lvl="0" marL="46355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memorize all 66 books of the Bible.</a:t>
            </a:r>
            <a:endParaRPr/>
          </a:p>
          <a:p>
            <a:pPr indent="-463550" lvl="0" marL="46355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go to church every Sunday.</a:t>
            </a:r>
            <a:endParaRPr/>
          </a:p>
          <a:p>
            <a:pPr indent="-463550" lvl="0" marL="46355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never sin.</a:t>
            </a:r>
            <a:endParaRPr/>
          </a:p>
          <a:p>
            <a:pPr indent="-463550" lvl="0" marL="46355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be willing to follow Christ’s call for            you to be a disciple. </a:t>
            </a:r>
            <a:endParaRPr/>
          </a:p>
          <a:p>
            <a:pPr indent="-463550" lvl="0" marL="46355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pic>
        <p:nvPicPr>
          <p:cNvPr descr="slide_3" id="284" name="Google Shape;284;p2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85" name="Google Shape;285;p27"/>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Take a Break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descr="slide_4" id="101" name="Google Shape;101;g266493971d9_0_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2" name="Google Shape;102;g266493971d9_0_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What you will need</a:t>
            </a:r>
            <a:endParaRPr/>
          </a:p>
        </p:txBody>
      </p:sp>
      <p:sp>
        <p:nvSpPr>
          <p:cNvPr id="103" name="Google Shape;103;g266493971d9_0_0"/>
          <p:cNvSpPr txBox="1"/>
          <p:nvPr>
            <p:ph idx="1" type="body"/>
          </p:nvPr>
        </p:nvSpPr>
        <p:spPr>
          <a:xfrm>
            <a:off x="533400" y="1981200"/>
            <a:ext cx="79248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None/>
            </a:pPr>
            <a:r>
              <a:rPr b="1" lang="en-US" sz="2200"/>
              <a:t>–Bible</a:t>
            </a:r>
            <a:endParaRPr b="1" sz="2200"/>
          </a:p>
          <a:p>
            <a:pPr indent="-342900" lvl="0" marL="342900" rtl="0" algn="l">
              <a:lnSpc>
                <a:spcPct val="100000"/>
              </a:lnSpc>
              <a:spcBef>
                <a:spcPts val="0"/>
              </a:spcBef>
              <a:spcAft>
                <a:spcPts val="0"/>
              </a:spcAft>
              <a:buClr>
                <a:schemeClr val="dk1"/>
              </a:buClr>
              <a:buSzPts val="2200"/>
              <a:buFont typeface="Arial"/>
              <a:buNone/>
            </a:pPr>
            <a:r>
              <a:rPr b="1" lang="en-US" sz="2200"/>
              <a:t>–Here we Stand book</a:t>
            </a:r>
            <a:endParaRPr b="1" sz="2200"/>
          </a:p>
          <a:p>
            <a:pPr indent="-342900" lvl="0" marL="342900" rtl="0" algn="l">
              <a:lnSpc>
                <a:spcPct val="100000"/>
              </a:lnSpc>
              <a:spcBef>
                <a:spcPts val="0"/>
              </a:spcBef>
              <a:spcAft>
                <a:spcPts val="0"/>
              </a:spcAft>
              <a:buClr>
                <a:schemeClr val="dk1"/>
              </a:buClr>
              <a:buSzPts val="2200"/>
              <a:buFont typeface="Arial"/>
              <a:buNone/>
            </a:pPr>
            <a:r>
              <a:rPr b="1" lang="en-US" sz="2200"/>
              <a:t>–paper/notebook</a:t>
            </a:r>
            <a:endParaRPr b="1" sz="2200"/>
          </a:p>
          <a:p>
            <a:pPr indent="-342900" lvl="0" marL="342900" rtl="0" algn="l">
              <a:lnSpc>
                <a:spcPct val="100000"/>
              </a:lnSpc>
              <a:spcBef>
                <a:spcPts val="0"/>
              </a:spcBef>
              <a:spcAft>
                <a:spcPts val="0"/>
              </a:spcAft>
              <a:buClr>
                <a:schemeClr val="dk1"/>
              </a:buClr>
              <a:buSzPts val="2200"/>
              <a:buFont typeface="Arial"/>
              <a:buNone/>
            </a:pPr>
            <a:r>
              <a:rPr b="1" lang="en-US" sz="2200"/>
              <a:t>–pen</a:t>
            </a:r>
            <a:endParaRPr b="1" sz="2200"/>
          </a:p>
          <a:p>
            <a:pPr indent="-342900" lvl="0" marL="342900" rtl="0" algn="l">
              <a:lnSpc>
                <a:spcPct val="100000"/>
              </a:lnSpc>
              <a:spcBef>
                <a:spcPts val="0"/>
              </a:spcBef>
              <a:spcAft>
                <a:spcPts val="0"/>
              </a:spcAft>
              <a:buClr>
                <a:schemeClr val="dk1"/>
              </a:buClr>
              <a:buSzPts val="2200"/>
              <a:buFont typeface="Arial"/>
              <a:buNone/>
            </a:pPr>
            <a:r>
              <a:t/>
            </a:r>
            <a:endParaRPr b="1" sz="2200"/>
          </a:p>
          <a:p>
            <a:pPr indent="-203200" lvl="0" marL="342900" rtl="0" algn="l">
              <a:spcBef>
                <a:spcPts val="440"/>
              </a:spcBef>
              <a:spcAft>
                <a:spcPts val="0"/>
              </a:spcAft>
              <a:buClr>
                <a:schemeClr val="dk1"/>
              </a:buClr>
              <a:buSzPts val="2200"/>
              <a:buFont typeface="Arial"/>
              <a:buNone/>
            </a:pPr>
            <a:r>
              <a:t/>
            </a:r>
            <a:endParaRPr b="0" i="0" sz="220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slide_3" id="108" name="Google Shape;108;p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9" name="Google Shape;109;p3"/>
          <p:cNvSpPr txBox="1"/>
          <p:nvPr>
            <p:ph idx="1" type="subTitle"/>
          </p:nvPr>
        </p:nvSpPr>
        <p:spPr>
          <a:xfrm>
            <a:off x="990600" y="762000"/>
            <a:ext cx="6950100" cy="40188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“I Will Follow”</a:t>
            </a:r>
            <a:endParaRPr b="0" i="0" sz="4400" u="none">
              <a:solidFill>
                <a:schemeClr val="dk1"/>
              </a:solidFill>
              <a:latin typeface="Arial"/>
              <a:ea typeface="Arial"/>
              <a:cs typeface="Arial"/>
              <a:sym typeface="Arial"/>
            </a:endParaRPr>
          </a:p>
          <a:p>
            <a:pPr indent="0" lvl="0" marL="0" rtl="0" algn="ctr">
              <a:lnSpc>
                <a:spcPct val="100000"/>
              </a:lnSpc>
              <a:spcBef>
                <a:spcPts val="88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Chris Tomlin</a:t>
            </a:r>
            <a:endParaRPr/>
          </a:p>
          <a:p>
            <a:pPr indent="0" lvl="0" marL="0" rtl="0" algn="ctr">
              <a:lnSpc>
                <a:spcPct val="100000"/>
              </a:lnSpc>
              <a:spcBef>
                <a:spcPts val="560"/>
              </a:spcBef>
              <a:spcAft>
                <a:spcPts val="0"/>
              </a:spcAft>
              <a:buClr>
                <a:schemeClr val="dk1"/>
              </a:buClr>
              <a:buSzPts val="2800"/>
              <a:buFont typeface="Arial"/>
              <a:buNone/>
            </a:pPr>
            <a:r>
              <a:rPr b="0" i="0" lang="en-US" sz="2800" u="sng">
                <a:solidFill>
                  <a:schemeClr val="hlink"/>
                </a:solidFill>
                <a:latin typeface="Arial"/>
                <a:ea typeface="Arial"/>
                <a:cs typeface="Arial"/>
                <a:sym typeface="Arial"/>
                <a:hlinkClick r:id="rId4"/>
              </a:rPr>
              <a:t>https://www.youtube.com/watch?v=1ohvhmGSfxI</a:t>
            </a:r>
            <a:endParaRPr b="0" i="0" sz="2800" u="none">
              <a:solidFill>
                <a:schemeClr val="dk1"/>
              </a:solidFill>
              <a:latin typeface="Arial"/>
              <a:ea typeface="Arial"/>
              <a:cs typeface="Arial"/>
              <a:sym typeface="Arial"/>
            </a:endParaRPr>
          </a:p>
          <a:p>
            <a:pPr indent="0" lvl="0" marL="0" rtl="0" algn="ctr">
              <a:lnSpc>
                <a:spcPct val="100000"/>
              </a:lnSpc>
              <a:spcBef>
                <a:spcPts val="560"/>
              </a:spcBef>
              <a:spcAft>
                <a:spcPts val="0"/>
              </a:spcAft>
              <a:buClr>
                <a:schemeClr val="dk1"/>
              </a:buClr>
              <a:buSzPts val="2800"/>
              <a:buFont typeface="Arial"/>
              <a:buNone/>
            </a:pPr>
            <a:r>
              <a:t/>
            </a:r>
            <a:endParaRPr sz="2800"/>
          </a:p>
          <a:p>
            <a:pPr indent="0" lvl="0" marL="0" rtl="0" algn="ctr">
              <a:lnSpc>
                <a:spcPct val="100000"/>
              </a:lnSpc>
              <a:spcBef>
                <a:spcPts val="560"/>
              </a:spcBef>
              <a:spcAft>
                <a:spcPts val="0"/>
              </a:spcAft>
              <a:buClr>
                <a:schemeClr val="dk1"/>
              </a:buClr>
              <a:buSzPts val="2800"/>
              <a:buFont typeface="Arial"/>
              <a:buNone/>
            </a:pPr>
            <a:r>
              <a:rPr lang="en-US" sz="2800"/>
              <a:t>–copy and paste the link into your browser and listen to this song</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descr="slide_3" id="114" name="Google Shape;114;p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5" name="Google Shape;115;p4"/>
          <p:cNvSpPr txBox="1"/>
          <p:nvPr>
            <p:ph idx="1" type="subTitle"/>
          </p:nvPr>
        </p:nvSpPr>
        <p:spPr>
          <a:xfrm>
            <a:off x="762000" y="609600"/>
            <a:ext cx="7010400" cy="3886200"/>
          </a:xfrm>
          <a:prstGeom prst="rect">
            <a:avLst/>
          </a:prstGeom>
          <a:noFill/>
          <a:ln>
            <a:noFill/>
          </a:ln>
        </p:spPr>
        <p:txBody>
          <a:bodyPr anchorCtr="0" anchor="t" bIns="45700" lIns="91425" spcFirstLastPara="1" rIns="91425" wrap="square" tIns="45700">
            <a:noAutofit/>
          </a:bodyPr>
          <a:lstStyle/>
          <a:p>
            <a:pPr indent="-457200" lvl="0" marL="457200" rtl="0" algn="ctr">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does this song say about God? </a:t>
            </a:r>
            <a:endParaRPr/>
          </a:p>
          <a:p>
            <a:pPr indent="-457200" lvl="0" marL="457200" rtl="0" algn="ctr">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does this say about someone who follows Jesus?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descr="slide_2" id="120" name="Google Shape;120;p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1" name="Google Shape;121;p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Today’s Story</a:t>
            </a:r>
            <a:endParaRPr/>
          </a:p>
        </p:txBody>
      </p:sp>
      <p:sp>
        <p:nvSpPr>
          <p:cNvPr id="122" name="Google Shape;122;p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Bible Text: Mark 1:14-20; Luke 5:1-11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Lesson Focus: With the miraculous catch of fish, Jesus called ordinary people, just like us, to be disciples.</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Big Question: I’m just a kid—what can I do that’s important enough to be a disciple?</a:t>
            </a:r>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descr="slide_2" id="127" name="Google Shape;127;p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8" name="Google Shape;128;p6"/>
          <p:cNvSpPr txBox="1"/>
          <p:nvPr>
            <p:ph type="title"/>
          </p:nvPr>
        </p:nvSpPr>
        <p:spPr>
          <a:xfrm>
            <a:off x="685800" y="609600"/>
            <a:ext cx="7620000" cy="457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Key Words</a:t>
            </a:r>
            <a:br>
              <a:rPr b="0" i="0" lang="en-US" sz="4400" u="none">
                <a:solidFill>
                  <a:schemeClr val="dk2"/>
                </a:solidFill>
                <a:latin typeface="Arial"/>
                <a:ea typeface="Arial"/>
                <a:cs typeface="Arial"/>
                <a:sym typeface="Arial"/>
              </a:rPr>
            </a:br>
            <a:endParaRPr/>
          </a:p>
        </p:txBody>
      </p:sp>
      <p:sp>
        <p:nvSpPr>
          <p:cNvPr id="129" name="Google Shape;129;p6"/>
          <p:cNvSpPr txBox="1"/>
          <p:nvPr>
            <p:ph idx="1" type="body"/>
          </p:nvPr>
        </p:nvSpPr>
        <p:spPr>
          <a:xfrm>
            <a:off x="381000" y="1066800"/>
            <a:ext cx="8458200" cy="5029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MIRACLE</a:t>
            </a:r>
            <a:r>
              <a:rPr b="0" i="0" lang="en-US" sz="2400" u="none">
                <a:solidFill>
                  <a:schemeClr val="dk1"/>
                </a:solidFill>
                <a:latin typeface="Arial"/>
                <a:ea typeface="Arial"/>
                <a:cs typeface="Arial"/>
                <a:sym typeface="Arial"/>
              </a:rPr>
              <a:t>: an extraordinary occurrence ascribed to God that surpasses all known human powers or natural forces.</a:t>
            </a:r>
            <a:endParaRPr/>
          </a:p>
          <a:p>
            <a:pPr indent="-342900" lvl="0" marL="34290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DISCIPLE</a:t>
            </a:r>
            <a:r>
              <a:rPr b="0" i="0" lang="en-US" sz="2400" u="none">
                <a:solidFill>
                  <a:schemeClr val="dk1"/>
                </a:solidFill>
                <a:latin typeface="Arial"/>
                <a:ea typeface="Arial"/>
                <a:cs typeface="Arial"/>
                <a:sym typeface="Arial"/>
              </a:rPr>
              <a:t>: a professed follower of Jesus Christ.</a:t>
            </a:r>
            <a:endParaRPr/>
          </a:p>
          <a:p>
            <a:pPr indent="-342900" lvl="0" marL="34290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ORDINARY</a:t>
            </a:r>
            <a:r>
              <a:rPr b="0" i="0" lang="en-US" sz="2400" u="none">
                <a:solidFill>
                  <a:schemeClr val="dk1"/>
                </a:solidFill>
                <a:latin typeface="Arial"/>
                <a:ea typeface="Arial"/>
                <a:cs typeface="Arial"/>
                <a:sym typeface="Arial"/>
              </a:rPr>
              <a:t>: something of no special quality or interest; a commonplace, unexceptional event.</a:t>
            </a:r>
            <a:endParaRPr/>
          </a:p>
          <a:p>
            <a:pPr indent="-342900" lvl="0" marL="34290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FAITH</a:t>
            </a:r>
            <a:r>
              <a:rPr b="0" i="0" lang="en-US" sz="2400" u="none">
                <a:solidFill>
                  <a:schemeClr val="dk1"/>
                </a:solidFill>
                <a:latin typeface="Arial"/>
                <a:ea typeface="Arial"/>
                <a:cs typeface="Arial"/>
                <a:sym typeface="Arial"/>
              </a:rPr>
              <a:t>: the act of placing one’s total confidence or trust in God. Faith means believing in God and God’s teachings.</a:t>
            </a:r>
            <a:endParaRPr/>
          </a:p>
          <a:p>
            <a:pPr indent="-342900" lvl="0" marL="34290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Fish: </a:t>
            </a:r>
            <a:r>
              <a:rPr b="0" i="0" lang="en-US" sz="2400" u="none">
                <a:solidFill>
                  <a:schemeClr val="dk1"/>
                </a:solidFill>
                <a:latin typeface="Arial"/>
                <a:ea typeface="Arial"/>
                <a:cs typeface="Arial"/>
                <a:sym typeface="Arial"/>
              </a:rPr>
              <a:t>Mentioned numerous times in Bible often used with stories of abundance. A </a:t>
            </a:r>
            <a:r>
              <a:rPr lang="en-US" sz="2400"/>
              <a:t>modern</a:t>
            </a:r>
            <a:r>
              <a:rPr b="0" i="0" lang="en-US" sz="2400" u="none">
                <a:solidFill>
                  <a:schemeClr val="dk1"/>
                </a:solidFill>
                <a:latin typeface="Arial"/>
                <a:ea typeface="Arial"/>
                <a:cs typeface="Arial"/>
                <a:sym typeface="Arial"/>
              </a:rPr>
              <a:t> symbol for Christianity</a:t>
            </a:r>
            <a:endParaRPr/>
          </a:p>
          <a:p>
            <a:pPr indent="-342900" lvl="0" marL="34290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Kingdom of God</a:t>
            </a:r>
            <a:r>
              <a:rPr b="1" lang="en-US" sz="2400"/>
              <a:t>: </a:t>
            </a:r>
            <a:r>
              <a:rPr lang="en-US" sz="2400"/>
              <a:t>Jesus teaches that God’s realm/ presence is with us because of Jesus’ presence. Not the same as a worldly ‘kingdom’</a:t>
            </a:r>
            <a:endParaRPr/>
          </a:p>
          <a:p>
            <a:pPr indent="-190500" lvl="0" marL="342900" rtl="0" algn="l">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descr="slide_2" id="134" name="Google Shape;134;p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5" name="Google Shape;135;p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My Faith Story</a:t>
            </a:r>
            <a:r>
              <a:rPr lang="en-US"/>
              <a:t>– think about and talk about these </a:t>
            </a:r>
            <a:r>
              <a:rPr lang="en-US"/>
              <a:t>questions</a:t>
            </a:r>
            <a:r>
              <a:rPr lang="en-US"/>
              <a:t> with your parent. </a:t>
            </a:r>
            <a:endParaRPr/>
          </a:p>
        </p:txBody>
      </p:sp>
      <p:sp>
        <p:nvSpPr>
          <p:cNvPr id="136" name="Google Shape;136;p8"/>
          <p:cNvSpPr txBox="1"/>
          <p:nvPr>
            <p:ph idx="1" type="body"/>
          </p:nvPr>
        </p:nvSpPr>
        <p:spPr>
          <a:xfrm>
            <a:off x="685800" y="2682375"/>
            <a:ext cx="7772400" cy="34137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Big Question: I’m just a kid—what can I do that’s important enough to be a disciple?</a:t>
            </a:r>
            <a:endParaRPr b="0" i="0" sz="2800" u="none">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2800"/>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does it mean for us that Jesus called ordinary fishermen to be his disciples?</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descr="slide_2" id="141" name="Google Shape;141;p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2" name="Google Shape;142;p9"/>
          <p:cNvSpPr txBox="1"/>
          <p:nvPr>
            <p:ph type="title"/>
          </p:nvPr>
        </p:nvSpPr>
        <p:spPr>
          <a:xfrm>
            <a:off x="685800" y="609600"/>
            <a:ext cx="77724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Read </a:t>
            </a:r>
            <a:r>
              <a:rPr b="0" i="0" lang="en-US" sz="4400" u="none">
                <a:solidFill>
                  <a:schemeClr val="dk2"/>
                </a:solidFill>
                <a:latin typeface="Arial"/>
                <a:ea typeface="Arial"/>
                <a:cs typeface="Arial"/>
                <a:sym typeface="Arial"/>
              </a:rPr>
              <a:t>Luke 5:1-11  </a:t>
            </a:r>
            <a:br>
              <a:rPr b="0" i="0" lang="en-US" sz="4400" u="none">
                <a:solidFill>
                  <a:schemeClr val="dk2"/>
                </a:solidFill>
                <a:latin typeface="Arial"/>
                <a:ea typeface="Arial"/>
                <a:cs typeface="Arial"/>
                <a:sym typeface="Arial"/>
              </a:rPr>
            </a:br>
            <a:endParaRPr/>
          </a:p>
        </p:txBody>
      </p:sp>
      <p:sp>
        <p:nvSpPr>
          <p:cNvPr id="143" name="Google Shape;143;p9"/>
          <p:cNvSpPr txBox="1"/>
          <p:nvPr>
            <p:ph idx="1" type="body"/>
          </p:nvPr>
        </p:nvSpPr>
        <p:spPr>
          <a:xfrm>
            <a:off x="124700" y="1313825"/>
            <a:ext cx="8333400" cy="47823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do you think about Simon </a:t>
            </a:r>
            <a:r>
              <a:rPr lang="en-US"/>
              <a:t>Peter's</a:t>
            </a:r>
            <a:r>
              <a:rPr b="0" i="0" lang="en-US" sz="3200" u="none">
                <a:solidFill>
                  <a:schemeClr val="dk1"/>
                </a:solidFill>
                <a:latin typeface="Arial"/>
                <a:ea typeface="Arial"/>
                <a:cs typeface="Arial"/>
                <a:sym typeface="Arial"/>
              </a:rPr>
              <a:t> first reaction to Jesus’ </a:t>
            </a:r>
            <a:r>
              <a:rPr lang="en-US"/>
              <a:t>asking him t</a:t>
            </a:r>
            <a:r>
              <a:rPr b="0" i="0" lang="en-US" sz="3200" u="none">
                <a:solidFill>
                  <a:schemeClr val="dk1"/>
                </a:solidFill>
                <a:latin typeface="Arial"/>
                <a:ea typeface="Arial"/>
                <a:cs typeface="Arial"/>
                <a:sym typeface="Arial"/>
              </a:rPr>
              <a:t>o go into the deep water and put down his net?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Have you ever felt as if God has asked you to do something out of the ordinary?</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was your response?</a:t>
            </a:r>
            <a:endParaRPr b="0" i="0" sz="3200" u="none">
              <a:solidFill>
                <a:schemeClr val="dk1"/>
              </a:solidFill>
              <a:latin typeface="Arial"/>
              <a:ea typeface="Arial"/>
              <a:cs typeface="Arial"/>
              <a:sym typeface="Arial"/>
            </a:endParaRPr>
          </a:p>
          <a:p>
            <a:pPr indent="0" lvl="0" marL="0" rtl="0" algn="l">
              <a:lnSpc>
                <a:spcPct val="100000"/>
              </a:lnSpc>
              <a:spcBef>
                <a:spcPts val="640"/>
              </a:spcBef>
              <a:spcAft>
                <a:spcPts val="0"/>
              </a:spcAft>
              <a:buNone/>
            </a:pPr>
            <a:r>
              <a:t/>
            </a:r>
            <a:endParaRPr/>
          </a:p>
          <a:p>
            <a:pPr indent="0" lvl="0" marL="0" rtl="0" algn="l">
              <a:lnSpc>
                <a:spcPct val="100000"/>
              </a:lnSpc>
              <a:spcBef>
                <a:spcPts val="640"/>
              </a:spcBef>
              <a:spcAft>
                <a:spcPts val="0"/>
              </a:spcAft>
              <a:buNone/>
            </a:pPr>
            <a:r>
              <a:rPr lang="en-US"/>
              <a:t>Jot the </a:t>
            </a:r>
            <a:r>
              <a:rPr lang="en-US"/>
              <a:t>answers</a:t>
            </a:r>
            <a:r>
              <a:rPr lang="en-US"/>
              <a:t> down to these questions in your notebook</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2010-01-21T16:24:50Z</dcterms:created>
  <dc:creator>afp afp</dc:creator>
</cp:coreProperties>
</file>