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omments/comment1.xml" ContentType="application/vnd.openxmlformats-officedocument.presentationml.comments+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7"/>
  </p:notesMasterIdLst>
  <p:sldIdLst>
    <p:sldId id="256" r:id="rId2"/>
    <p:sldId id="258" r:id="rId3"/>
    <p:sldId id="279" r:id="rId4"/>
    <p:sldId id="259" r:id="rId5"/>
    <p:sldId id="257" r:id="rId6"/>
    <p:sldId id="260" r:id="rId7"/>
    <p:sldId id="280" r:id="rId8"/>
    <p:sldId id="281" r:id="rId9"/>
    <p:sldId id="261" r:id="rId10"/>
    <p:sldId id="262" r:id="rId11"/>
    <p:sldId id="282"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Lst>
  <p:sldSz cx="9144000" cy="6858000" type="screen4x3"/>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0" roundtripDataSignature="AMtx7migtmtuPILEZPV1Jz28AeBnK0b8+g=="/>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55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customschemas.google.com/relationships/presentationmetadata" Target="metadata"/><Relationship Id="rId35" Type="http://schemas.openxmlformats.org/officeDocument/2006/relationships/tableStyles" Target="tableStyles.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0-03-04T06:50:47.546" idx="1">
    <p:pos x="1559" y="1885"/>
    <p:text>In the Leader Guide there is more to this answer and to others.</p:text>
    <p:extLst>
      <p:ext uri="{C676402C-5697-4E1C-873F-D02D1690AC5C}">
        <p15:threadingInfo xmlns:p15="http://schemas.microsoft.com/office/powerpoint/2012/main" timeZoneBias="0"/>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commentPostId="AAABMYuVnUI"/>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38475" cy="465137"/>
          </a:xfrm>
          <a:prstGeom prst="rect">
            <a:avLst/>
          </a:prstGeom>
          <a:noFill/>
          <a:ln>
            <a:noFill/>
          </a:ln>
        </p:spPr>
        <p:txBody>
          <a:bodyPr spcFirstLastPara="1" wrap="square" lIns="93175" tIns="46575" rIns="93175" bIns="46575" anchor="t" anchorCtr="0">
            <a:noAutofit/>
          </a:bodyPr>
          <a:lstStyle>
            <a:lvl1pPr marR="0" lvl="0"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971925" y="0"/>
            <a:ext cx="3038475" cy="465137"/>
          </a:xfrm>
          <a:prstGeom prst="rect">
            <a:avLst/>
          </a:prstGeom>
          <a:noFill/>
          <a:ln>
            <a:noFill/>
          </a:ln>
        </p:spPr>
        <p:txBody>
          <a:bodyPr spcFirstLastPara="1" wrap="square" lIns="93175" tIns="46575" rIns="93175" bIns="46575" anchor="t" anchorCtr="0">
            <a:noAutofit/>
          </a:bodyPr>
          <a:lstStyle>
            <a:lvl1pPr marR="0" lvl="0" algn="r" rtl="0">
              <a:lnSpc>
                <a:spcPct val="100000"/>
              </a:lnSpc>
              <a:spcBef>
                <a:spcPts val="0"/>
              </a:spcBef>
              <a:spcAft>
                <a:spcPts val="0"/>
              </a:spcAft>
              <a:buSzPts val="1400"/>
              <a:buNone/>
              <a:defRPr sz="12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81100" y="696912"/>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935037" y="4416425"/>
            <a:ext cx="5140325" cy="4183062"/>
          </a:xfrm>
          <a:prstGeom prst="rect">
            <a:avLst/>
          </a:prstGeom>
          <a:noFill/>
          <a:ln>
            <a:noFill/>
          </a:ln>
        </p:spPr>
        <p:txBody>
          <a:bodyPr spcFirstLastPara="1" wrap="square" lIns="93175" tIns="46575" rIns="93175" bIns="46575" anchor="t" anchorCtr="0">
            <a:no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Google Shape;7;n"/>
          <p:cNvSpPr txBox="1">
            <a:spLocks noGrp="1"/>
          </p:cNvSpPr>
          <p:nvPr>
            <p:ph type="ftr" idx="11"/>
          </p:nvPr>
        </p:nvSpPr>
        <p:spPr>
          <a:xfrm>
            <a:off x="0" y="8831262"/>
            <a:ext cx="3038475" cy="465137"/>
          </a:xfrm>
          <a:prstGeom prst="rect">
            <a:avLst/>
          </a:prstGeom>
          <a:noFill/>
          <a:ln>
            <a:noFill/>
          </a:ln>
        </p:spPr>
        <p:txBody>
          <a:bodyPr spcFirstLastPara="1" wrap="square" lIns="93175" tIns="46575" rIns="93175" bIns="46575" anchor="b" anchorCtr="0">
            <a:noAutofit/>
          </a:bodyPr>
          <a:lstStyle>
            <a:lvl1pPr marR="0" lvl="0"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2400" b="0" i="0" u="none" strike="noStrike" cap="none">
                <a:solidFill>
                  <a:srgbClr val="000000"/>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971925" y="8831262"/>
            <a:ext cx="3038475" cy="465137"/>
          </a:xfrm>
          <a:prstGeom prst="rect">
            <a:avLst/>
          </a:prstGeom>
          <a:noFill/>
          <a:ln>
            <a:noFill/>
          </a:ln>
        </p:spPr>
        <p:txBody>
          <a:bodyPr spcFirstLastPara="1" wrap="square" lIns="93175" tIns="46575" rIns="93175" bIns="46575"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a:t>
            </a:fld>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1181100" y="696912"/>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86" name="Google Shape;86;p1:notes"/>
          <p:cNvSpPr txBox="1">
            <a:spLocks noGrp="1"/>
          </p:cNvSpPr>
          <p:nvPr>
            <p:ph type="body" idx="1"/>
          </p:nvPr>
        </p:nvSpPr>
        <p:spPr>
          <a:xfrm>
            <a:off x="935037" y="4416425"/>
            <a:ext cx="5140325" cy="4183062"/>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7: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26" name="Google Shape;126;p7:notes"/>
          <p:cNvSpPr txBox="1">
            <a:spLocks noGrp="1"/>
          </p:cNvSpPr>
          <p:nvPr>
            <p:ph type="body" idx="1"/>
          </p:nvPr>
        </p:nvSpPr>
        <p:spPr>
          <a:xfrm>
            <a:off x="935037" y="4416425"/>
            <a:ext cx="5140325" cy="4183062"/>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7: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26" name="Google Shape;126;p7:notes"/>
          <p:cNvSpPr txBox="1">
            <a:spLocks noGrp="1"/>
          </p:cNvSpPr>
          <p:nvPr>
            <p:ph type="body" idx="1"/>
          </p:nvPr>
        </p:nvSpPr>
        <p:spPr>
          <a:xfrm>
            <a:off x="935037" y="4416425"/>
            <a:ext cx="5140325" cy="4183062"/>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977138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9: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40" name="Google Shape;140;p9:notes"/>
          <p:cNvSpPr txBox="1">
            <a:spLocks noGrp="1"/>
          </p:cNvSpPr>
          <p:nvPr>
            <p:ph type="body" idx="1"/>
          </p:nvPr>
        </p:nvSpPr>
        <p:spPr>
          <a:xfrm>
            <a:off x="935037" y="4416425"/>
            <a:ext cx="5140325" cy="4183062"/>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10:notes"/>
          <p:cNvSpPr>
            <a:spLocks noGrp="1" noRot="1" noChangeAspect="1"/>
          </p:cNvSpPr>
          <p:nvPr>
            <p:ph type="sldImg" idx="2"/>
          </p:nvPr>
        </p:nvSpPr>
        <p:spPr>
          <a:xfrm>
            <a:off x="1181100" y="696912"/>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47" name="Google Shape;147;p10:notes"/>
          <p:cNvSpPr txBox="1">
            <a:spLocks noGrp="1"/>
          </p:cNvSpPr>
          <p:nvPr>
            <p:ph type="body" idx="1"/>
          </p:nvPr>
        </p:nvSpPr>
        <p:spPr>
          <a:xfrm>
            <a:off x="935037" y="4416425"/>
            <a:ext cx="5140325" cy="4183062"/>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11:notes"/>
          <p:cNvSpPr>
            <a:spLocks noGrp="1" noRot="1" noChangeAspect="1"/>
          </p:cNvSpPr>
          <p:nvPr>
            <p:ph type="sldImg" idx="2"/>
          </p:nvPr>
        </p:nvSpPr>
        <p:spPr>
          <a:xfrm>
            <a:off x="1181100" y="696912"/>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54" name="Google Shape;154;p11:notes"/>
          <p:cNvSpPr txBox="1">
            <a:spLocks noGrp="1"/>
          </p:cNvSpPr>
          <p:nvPr>
            <p:ph type="body" idx="1"/>
          </p:nvPr>
        </p:nvSpPr>
        <p:spPr>
          <a:xfrm>
            <a:off x="935037" y="4416425"/>
            <a:ext cx="5140325" cy="4183062"/>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12: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1" name="Google Shape;161;p12:notes"/>
          <p:cNvSpPr txBox="1">
            <a:spLocks noGrp="1"/>
          </p:cNvSpPr>
          <p:nvPr>
            <p:ph type="body" idx="1"/>
          </p:nvPr>
        </p:nvSpPr>
        <p:spPr>
          <a:xfrm>
            <a:off x="935037" y="4416425"/>
            <a:ext cx="5140325" cy="4183062"/>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13:notes"/>
          <p:cNvSpPr>
            <a:spLocks noGrp="1" noRot="1" noChangeAspect="1"/>
          </p:cNvSpPr>
          <p:nvPr>
            <p:ph type="sldImg" idx="2"/>
          </p:nvPr>
        </p:nvSpPr>
        <p:spPr>
          <a:xfrm>
            <a:off x="1181100" y="696912"/>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8" name="Google Shape;168;p13:notes"/>
          <p:cNvSpPr txBox="1">
            <a:spLocks noGrp="1"/>
          </p:cNvSpPr>
          <p:nvPr>
            <p:ph type="body" idx="1"/>
          </p:nvPr>
        </p:nvSpPr>
        <p:spPr>
          <a:xfrm>
            <a:off x="935037" y="4416425"/>
            <a:ext cx="5140325" cy="4183062"/>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p14:notes"/>
          <p:cNvSpPr>
            <a:spLocks noGrp="1" noRot="1" noChangeAspect="1"/>
          </p:cNvSpPr>
          <p:nvPr>
            <p:ph type="sldImg" idx="2"/>
          </p:nvPr>
        </p:nvSpPr>
        <p:spPr>
          <a:xfrm>
            <a:off x="1181100" y="696912"/>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75" name="Google Shape;175;p14:notes"/>
          <p:cNvSpPr txBox="1">
            <a:spLocks noGrp="1"/>
          </p:cNvSpPr>
          <p:nvPr>
            <p:ph type="body" idx="1"/>
          </p:nvPr>
        </p:nvSpPr>
        <p:spPr>
          <a:xfrm>
            <a:off x="935037" y="4416425"/>
            <a:ext cx="5140325" cy="4183062"/>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p15:notes"/>
          <p:cNvSpPr>
            <a:spLocks noGrp="1" noRot="1" noChangeAspect="1"/>
          </p:cNvSpPr>
          <p:nvPr>
            <p:ph type="sldImg" idx="2"/>
          </p:nvPr>
        </p:nvSpPr>
        <p:spPr>
          <a:xfrm>
            <a:off x="1181100" y="696912"/>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81" name="Google Shape;181;p15:notes"/>
          <p:cNvSpPr txBox="1">
            <a:spLocks noGrp="1"/>
          </p:cNvSpPr>
          <p:nvPr>
            <p:ph type="body" idx="1"/>
          </p:nvPr>
        </p:nvSpPr>
        <p:spPr>
          <a:xfrm>
            <a:off x="935037" y="4416425"/>
            <a:ext cx="5140325" cy="4183062"/>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p16:notes"/>
          <p:cNvSpPr>
            <a:spLocks noGrp="1" noRot="1" noChangeAspect="1"/>
          </p:cNvSpPr>
          <p:nvPr>
            <p:ph type="sldImg" idx="2"/>
          </p:nvPr>
        </p:nvSpPr>
        <p:spPr>
          <a:xfrm>
            <a:off x="1181100" y="696912"/>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88" name="Google Shape;188;p16:notes"/>
          <p:cNvSpPr txBox="1">
            <a:spLocks noGrp="1"/>
          </p:cNvSpPr>
          <p:nvPr>
            <p:ph type="body" idx="1"/>
          </p:nvPr>
        </p:nvSpPr>
        <p:spPr>
          <a:xfrm>
            <a:off x="935037" y="4416425"/>
            <a:ext cx="5140325" cy="4183062"/>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98" name="Google Shape;98;p3:notes"/>
          <p:cNvSpPr txBox="1">
            <a:spLocks noGrp="1"/>
          </p:cNvSpPr>
          <p:nvPr>
            <p:ph type="body" idx="1"/>
          </p:nvPr>
        </p:nvSpPr>
        <p:spPr>
          <a:xfrm>
            <a:off x="935037" y="4416425"/>
            <a:ext cx="5140325" cy="4183062"/>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p17:notes"/>
          <p:cNvSpPr>
            <a:spLocks noGrp="1" noRot="1" noChangeAspect="1"/>
          </p:cNvSpPr>
          <p:nvPr>
            <p:ph type="sldImg" idx="2"/>
          </p:nvPr>
        </p:nvSpPr>
        <p:spPr>
          <a:xfrm>
            <a:off x="1181100" y="696912"/>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95" name="Google Shape;195;p17:notes"/>
          <p:cNvSpPr txBox="1">
            <a:spLocks noGrp="1"/>
          </p:cNvSpPr>
          <p:nvPr>
            <p:ph type="body" idx="1"/>
          </p:nvPr>
        </p:nvSpPr>
        <p:spPr>
          <a:xfrm>
            <a:off x="935037" y="4416425"/>
            <a:ext cx="5140325" cy="4183062"/>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p18:notes"/>
          <p:cNvSpPr>
            <a:spLocks noGrp="1" noRot="1" noChangeAspect="1"/>
          </p:cNvSpPr>
          <p:nvPr>
            <p:ph type="sldImg" idx="2"/>
          </p:nvPr>
        </p:nvSpPr>
        <p:spPr>
          <a:xfrm>
            <a:off x="1181100" y="696912"/>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02" name="Google Shape;202;p18:notes"/>
          <p:cNvSpPr txBox="1">
            <a:spLocks noGrp="1"/>
          </p:cNvSpPr>
          <p:nvPr>
            <p:ph type="body" idx="1"/>
          </p:nvPr>
        </p:nvSpPr>
        <p:spPr>
          <a:xfrm>
            <a:off x="935037" y="4416425"/>
            <a:ext cx="5140325" cy="4183062"/>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p19:notes"/>
          <p:cNvSpPr>
            <a:spLocks noGrp="1" noRot="1" noChangeAspect="1"/>
          </p:cNvSpPr>
          <p:nvPr>
            <p:ph type="sldImg" idx="2"/>
          </p:nvPr>
        </p:nvSpPr>
        <p:spPr>
          <a:xfrm>
            <a:off x="1181100" y="696912"/>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09" name="Google Shape;209;p19:notes"/>
          <p:cNvSpPr txBox="1">
            <a:spLocks noGrp="1"/>
          </p:cNvSpPr>
          <p:nvPr>
            <p:ph type="body" idx="1"/>
          </p:nvPr>
        </p:nvSpPr>
        <p:spPr>
          <a:xfrm>
            <a:off x="935037" y="4416425"/>
            <a:ext cx="5140325" cy="4183062"/>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p20:notes"/>
          <p:cNvSpPr>
            <a:spLocks noGrp="1" noRot="1" noChangeAspect="1"/>
          </p:cNvSpPr>
          <p:nvPr>
            <p:ph type="sldImg" idx="2"/>
          </p:nvPr>
        </p:nvSpPr>
        <p:spPr>
          <a:xfrm>
            <a:off x="1181100" y="696912"/>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16" name="Google Shape;216;p20:notes"/>
          <p:cNvSpPr txBox="1">
            <a:spLocks noGrp="1"/>
          </p:cNvSpPr>
          <p:nvPr>
            <p:ph type="body" idx="1"/>
          </p:nvPr>
        </p:nvSpPr>
        <p:spPr>
          <a:xfrm>
            <a:off x="935037" y="4416425"/>
            <a:ext cx="5140325" cy="4183062"/>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p21:notes"/>
          <p:cNvSpPr>
            <a:spLocks noGrp="1" noRot="1" noChangeAspect="1"/>
          </p:cNvSpPr>
          <p:nvPr>
            <p:ph type="sldImg" idx="2"/>
          </p:nvPr>
        </p:nvSpPr>
        <p:spPr>
          <a:xfrm>
            <a:off x="1181100" y="696912"/>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23" name="Google Shape;223;p21:notes"/>
          <p:cNvSpPr txBox="1">
            <a:spLocks noGrp="1"/>
          </p:cNvSpPr>
          <p:nvPr>
            <p:ph type="body" idx="1"/>
          </p:nvPr>
        </p:nvSpPr>
        <p:spPr>
          <a:xfrm>
            <a:off x="935037" y="4416425"/>
            <a:ext cx="5140325" cy="4183062"/>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p22:notes"/>
          <p:cNvSpPr>
            <a:spLocks noGrp="1" noRot="1" noChangeAspect="1"/>
          </p:cNvSpPr>
          <p:nvPr>
            <p:ph type="sldImg" idx="2"/>
          </p:nvPr>
        </p:nvSpPr>
        <p:spPr>
          <a:xfrm>
            <a:off x="1181100" y="696912"/>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30" name="Google Shape;230;p22:notes"/>
          <p:cNvSpPr txBox="1">
            <a:spLocks noGrp="1"/>
          </p:cNvSpPr>
          <p:nvPr>
            <p:ph type="body" idx="1"/>
          </p:nvPr>
        </p:nvSpPr>
        <p:spPr>
          <a:xfrm>
            <a:off x="935037" y="4416425"/>
            <a:ext cx="5140325" cy="4183062"/>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98" name="Google Shape;98;p3:notes"/>
          <p:cNvSpPr txBox="1">
            <a:spLocks noGrp="1"/>
          </p:cNvSpPr>
          <p:nvPr>
            <p:ph type="body" idx="1"/>
          </p:nvPr>
        </p:nvSpPr>
        <p:spPr>
          <a:xfrm>
            <a:off x="935037" y="4416425"/>
            <a:ext cx="5140325" cy="4183062"/>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071304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4: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05" name="Google Shape;105;p4:notes"/>
          <p:cNvSpPr txBox="1">
            <a:spLocks noGrp="1"/>
          </p:cNvSpPr>
          <p:nvPr>
            <p:ph type="body" idx="1"/>
          </p:nvPr>
        </p:nvSpPr>
        <p:spPr>
          <a:xfrm>
            <a:off x="935037" y="4416425"/>
            <a:ext cx="5140325" cy="4183062"/>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2: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92" name="Google Shape;92;p2:notes"/>
          <p:cNvSpPr txBox="1">
            <a:spLocks noGrp="1"/>
          </p:cNvSpPr>
          <p:nvPr>
            <p:ph type="body" idx="1"/>
          </p:nvPr>
        </p:nvSpPr>
        <p:spPr>
          <a:xfrm>
            <a:off x="935037" y="4416425"/>
            <a:ext cx="5140200" cy="4183200"/>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5: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12" name="Google Shape;112;p5:notes"/>
          <p:cNvSpPr txBox="1">
            <a:spLocks noGrp="1"/>
          </p:cNvSpPr>
          <p:nvPr>
            <p:ph type="body" idx="1"/>
          </p:nvPr>
        </p:nvSpPr>
        <p:spPr>
          <a:xfrm>
            <a:off x="935037" y="4416425"/>
            <a:ext cx="5140325" cy="4183062"/>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5: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12" name="Google Shape;112;p5:notes"/>
          <p:cNvSpPr txBox="1">
            <a:spLocks noGrp="1"/>
          </p:cNvSpPr>
          <p:nvPr>
            <p:ph type="body" idx="1"/>
          </p:nvPr>
        </p:nvSpPr>
        <p:spPr>
          <a:xfrm>
            <a:off x="935037" y="4416425"/>
            <a:ext cx="5140325" cy="4183062"/>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116794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5: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12" name="Google Shape;112;p5:notes"/>
          <p:cNvSpPr txBox="1">
            <a:spLocks noGrp="1"/>
          </p:cNvSpPr>
          <p:nvPr>
            <p:ph type="body" idx="1"/>
          </p:nvPr>
        </p:nvSpPr>
        <p:spPr>
          <a:xfrm>
            <a:off x="935037" y="4416425"/>
            <a:ext cx="5140325" cy="4183062"/>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407942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6: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19" name="Google Shape;119;p6:notes"/>
          <p:cNvSpPr txBox="1">
            <a:spLocks noGrp="1"/>
          </p:cNvSpPr>
          <p:nvPr>
            <p:ph type="body" idx="1"/>
          </p:nvPr>
        </p:nvSpPr>
        <p:spPr>
          <a:xfrm>
            <a:off x="935037" y="4416425"/>
            <a:ext cx="5140325" cy="4183062"/>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25"/>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7" name="Google Shape;17;p25"/>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ctr">
              <a:spcBef>
                <a:spcPts val="640"/>
              </a:spcBef>
              <a:spcAft>
                <a:spcPts val="0"/>
              </a:spcAft>
              <a:buClr>
                <a:schemeClr val="dk1"/>
              </a:buClr>
              <a:buSzPts val="3200"/>
              <a:buFont typeface="Arial"/>
              <a:buNone/>
              <a:defRPr/>
            </a:lvl1pPr>
            <a:lvl2pPr lvl="1" algn="ctr">
              <a:spcBef>
                <a:spcPts val="560"/>
              </a:spcBef>
              <a:spcAft>
                <a:spcPts val="0"/>
              </a:spcAft>
              <a:buClr>
                <a:schemeClr val="dk1"/>
              </a:buClr>
              <a:buSzPts val="2800"/>
              <a:buFont typeface="Arial"/>
              <a:buNone/>
              <a:defRPr/>
            </a:lvl2pPr>
            <a:lvl3pPr lvl="2" algn="ctr">
              <a:spcBef>
                <a:spcPts val="480"/>
              </a:spcBef>
              <a:spcAft>
                <a:spcPts val="0"/>
              </a:spcAft>
              <a:buClr>
                <a:schemeClr val="dk1"/>
              </a:buClr>
              <a:buSzPts val="2400"/>
              <a:buFont typeface="Arial"/>
              <a:buNone/>
              <a:defRPr/>
            </a:lvl3pPr>
            <a:lvl4pPr lvl="3" algn="ctr">
              <a:spcBef>
                <a:spcPts val="400"/>
              </a:spcBef>
              <a:spcAft>
                <a:spcPts val="0"/>
              </a:spcAft>
              <a:buClr>
                <a:schemeClr val="dk1"/>
              </a:buClr>
              <a:buSzPts val="2000"/>
              <a:buFont typeface="Arial"/>
              <a:buNone/>
              <a:defRPr/>
            </a:lvl4pPr>
            <a:lvl5pPr lvl="4" algn="ctr">
              <a:spcBef>
                <a:spcPts val="400"/>
              </a:spcBef>
              <a:spcAft>
                <a:spcPts val="0"/>
              </a:spcAft>
              <a:buClr>
                <a:schemeClr val="dk1"/>
              </a:buClr>
              <a:buSzPts val="2000"/>
              <a:buFont typeface="Arial"/>
              <a:buNone/>
              <a:defRPr/>
            </a:lvl5pPr>
            <a:lvl6pPr lvl="5" algn="ctr">
              <a:spcBef>
                <a:spcPts val="400"/>
              </a:spcBef>
              <a:spcAft>
                <a:spcPts val="0"/>
              </a:spcAft>
              <a:buClr>
                <a:schemeClr val="dk1"/>
              </a:buClr>
              <a:buSzPts val="2000"/>
              <a:buFont typeface="Arial"/>
              <a:buNone/>
              <a:defRPr/>
            </a:lvl6pPr>
            <a:lvl7pPr lvl="6" algn="ctr">
              <a:spcBef>
                <a:spcPts val="400"/>
              </a:spcBef>
              <a:spcAft>
                <a:spcPts val="0"/>
              </a:spcAft>
              <a:buClr>
                <a:schemeClr val="dk1"/>
              </a:buClr>
              <a:buSzPts val="2000"/>
              <a:buFont typeface="Arial"/>
              <a:buNone/>
              <a:defRPr/>
            </a:lvl7pPr>
            <a:lvl8pPr lvl="7" algn="ctr">
              <a:spcBef>
                <a:spcPts val="400"/>
              </a:spcBef>
              <a:spcAft>
                <a:spcPts val="0"/>
              </a:spcAft>
              <a:buClr>
                <a:schemeClr val="dk1"/>
              </a:buClr>
              <a:buSzPts val="2000"/>
              <a:buFont typeface="Arial"/>
              <a:buNone/>
              <a:defRPr/>
            </a:lvl8pPr>
            <a:lvl9pPr lvl="8" algn="ctr">
              <a:spcBef>
                <a:spcPts val="400"/>
              </a:spcBef>
              <a:spcAft>
                <a:spcPts val="0"/>
              </a:spcAft>
              <a:buClr>
                <a:schemeClr val="dk1"/>
              </a:buClr>
              <a:buSzPts val="2000"/>
              <a:buFont typeface="Arial"/>
              <a:buNone/>
              <a:defRPr/>
            </a:lvl9pPr>
          </a:lstStyle>
          <a:p>
            <a:endParaRPr/>
          </a:p>
        </p:txBody>
      </p:sp>
      <p:sp>
        <p:nvSpPr>
          <p:cNvPr id="18" name="Google Shape;18;p25"/>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25"/>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25"/>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71"/>
        <p:cNvGrpSpPr/>
        <p:nvPr/>
      </p:nvGrpSpPr>
      <p:grpSpPr>
        <a:xfrm>
          <a:off x="0" y="0"/>
          <a:ext cx="0" cy="0"/>
          <a:chOff x="0" y="0"/>
          <a:chExt cx="0" cy="0"/>
        </a:xfrm>
      </p:grpSpPr>
      <p:sp>
        <p:nvSpPr>
          <p:cNvPr id="72" name="Google Shape;72;p34"/>
          <p:cNvSpPr txBox="1">
            <a:spLocks noGrp="1"/>
          </p:cNvSpPr>
          <p:nvPr>
            <p:ph type="title"/>
          </p:nvPr>
        </p:nvSpPr>
        <p:spPr>
          <a:xfrm>
            <a:off x="685800" y="609600"/>
            <a:ext cx="77724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3" name="Google Shape;73;p34"/>
          <p:cNvSpPr txBox="1">
            <a:spLocks noGrp="1"/>
          </p:cNvSpPr>
          <p:nvPr>
            <p:ph type="body" idx="1"/>
          </p:nvPr>
        </p:nvSpPr>
        <p:spPr>
          <a:xfrm>
            <a:off x="685800" y="1981200"/>
            <a:ext cx="3810000" cy="4114800"/>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Font typeface="Arial"/>
              <a:buChar char="•"/>
              <a:defRPr sz="2800"/>
            </a:lvl1pPr>
            <a:lvl2pPr marL="914400" lvl="1" indent="-381000" algn="l">
              <a:spcBef>
                <a:spcPts val="480"/>
              </a:spcBef>
              <a:spcAft>
                <a:spcPts val="0"/>
              </a:spcAft>
              <a:buClr>
                <a:schemeClr val="dk1"/>
              </a:buClr>
              <a:buSzPts val="2400"/>
              <a:buFont typeface="Arial"/>
              <a:buChar char="–"/>
              <a:defRPr sz="2400"/>
            </a:lvl2pPr>
            <a:lvl3pPr marL="1371600" lvl="2" indent="-355600" algn="l">
              <a:spcBef>
                <a:spcPts val="400"/>
              </a:spcBef>
              <a:spcAft>
                <a:spcPts val="0"/>
              </a:spcAft>
              <a:buClr>
                <a:schemeClr val="dk1"/>
              </a:buClr>
              <a:buSzPts val="2000"/>
              <a:buFont typeface="Arial"/>
              <a:buChar char="•"/>
              <a:defRPr sz="2000"/>
            </a:lvl3pPr>
            <a:lvl4pPr marL="1828800" lvl="3" indent="-342900" algn="l">
              <a:spcBef>
                <a:spcPts val="360"/>
              </a:spcBef>
              <a:spcAft>
                <a:spcPts val="0"/>
              </a:spcAft>
              <a:buClr>
                <a:schemeClr val="dk1"/>
              </a:buClr>
              <a:buSzPts val="1800"/>
              <a:buFont typeface="Arial"/>
              <a:buChar char="–"/>
              <a:defRPr sz="1800"/>
            </a:lvl4pPr>
            <a:lvl5pPr marL="2286000" lvl="4" indent="-342900" algn="l">
              <a:spcBef>
                <a:spcPts val="360"/>
              </a:spcBef>
              <a:spcAft>
                <a:spcPts val="0"/>
              </a:spcAft>
              <a:buClr>
                <a:schemeClr val="dk1"/>
              </a:buClr>
              <a:buSzPts val="1800"/>
              <a:buFont typeface="Arial"/>
              <a:buChar char="»"/>
              <a:defRPr sz="1800"/>
            </a:lvl5pPr>
            <a:lvl6pPr marL="2743200" lvl="5" indent="-342900" algn="l">
              <a:spcBef>
                <a:spcPts val="360"/>
              </a:spcBef>
              <a:spcAft>
                <a:spcPts val="0"/>
              </a:spcAft>
              <a:buClr>
                <a:schemeClr val="dk1"/>
              </a:buClr>
              <a:buSzPts val="1800"/>
              <a:buFont typeface="Arial"/>
              <a:buChar char="»"/>
              <a:defRPr sz="1800"/>
            </a:lvl6pPr>
            <a:lvl7pPr marL="3200400" lvl="6" indent="-342900" algn="l">
              <a:spcBef>
                <a:spcPts val="360"/>
              </a:spcBef>
              <a:spcAft>
                <a:spcPts val="0"/>
              </a:spcAft>
              <a:buClr>
                <a:schemeClr val="dk1"/>
              </a:buClr>
              <a:buSzPts val="1800"/>
              <a:buFont typeface="Arial"/>
              <a:buChar char="»"/>
              <a:defRPr sz="1800"/>
            </a:lvl7pPr>
            <a:lvl8pPr marL="3657600" lvl="7" indent="-342900" algn="l">
              <a:spcBef>
                <a:spcPts val="360"/>
              </a:spcBef>
              <a:spcAft>
                <a:spcPts val="0"/>
              </a:spcAft>
              <a:buClr>
                <a:schemeClr val="dk1"/>
              </a:buClr>
              <a:buSzPts val="1800"/>
              <a:buFont typeface="Arial"/>
              <a:buChar char="»"/>
              <a:defRPr sz="1800"/>
            </a:lvl8pPr>
            <a:lvl9pPr marL="4114800" lvl="8" indent="-342900" algn="l">
              <a:spcBef>
                <a:spcPts val="360"/>
              </a:spcBef>
              <a:spcAft>
                <a:spcPts val="0"/>
              </a:spcAft>
              <a:buClr>
                <a:schemeClr val="dk1"/>
              </a:buClr>
              <a:buSzPts val="1800"/>
              <a:buFont typeface="Arial"/>
              <a:buChar char="»"/>
              <a:defRPr sz="1800"/>
            </a:lvl9pPr>
          </a:lstStyle>
          <a:p>
            <a:endParaRPr/>
          </a:p>
        </p:txBody>
      </p:sp>
      <p:sp>
        <p:nvSpPr>
          <p:cNvPr id="74" name="Google Shape;74;p34"/>
          <p:cNvSpPr txBox="1">
            <a:spLocks noGrp="1"/>
          </p:cNvSpPr>
          <p:nvPr>
            <p:ph type="body" idx="2"/>
          </p:nvPr>
        </p:nvSpPr>
        <p:spPr>
          <a:xfrm>
            <a:off x="4648200" y="1981200"/>
            <a:ext cx="3810000" cy="4114800"/>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Font typeface="Arial"/>
              <a:buChar char="•"/>
              <a:defRPr sz="2800"/>
            </a:lvl1pPr>
            <a:lvl2pPr marL="914400" lvl="1" indent="-381000" algn="l">
              <a:spcBef>
                <a:spcPts val="480"/>
              </a:spcBef>
              <a:spcAft>
                <a:spcPts val="0"/>
              </a:spcAft>
              <a:buClr>
                <a:schemeClr val="dk1"/>
              </a:buClr>
              <a:buSzPts val="2400"/>
              <a:buFont typeface="Arial"/>
              <a:buChar char="–"/>
              <a:defRPr sz="2400"/>
            </a:lvl2pPr>
            <a:lvl3pPr marL="1371600" lvl="2" indent="-355600" algn="l">
              <a:spcBef>
                <a:spcPts val="400"/>
              </a:spcBef>
              <a:spcAft>
                <a:spcPts val="0"/>
              </a:spcAft>
              <a:buClr>
                <a:schemeClr val="dk1"/>
              </a:buClr>
              <a:buSzPts val="2000"/>
              <a:buFont typeface="Arial"/>
              <a:buChar char="•"/>
              <a:defRPr sz="2000"/>
            </a:lvl3pPr>
            <a:lvl4pPr marL="1828800" lvl="3" indent="-342900" algn="l">
              <a:spcBef>
                <a:spcPts val="360"/>
              </a:spcBef>
              <a:spcAft>
                <a:spcPts val="0"/>
              </a:spcAft>
              <a:buClr>
                <a:schemeClr val="dk1"/>
              </a:buClr>
              <a:buSzPts val="1800"/>
              <a:buFont typeface="Arial"/>
              <a:buChar char="–"/>
              <a:defRPr sz="1800"/>
            </a:lvl4pPr>
            <a:lvl5pPr marL="2286000" lvl="4" indent="-342900" algn="l">
              <a:spcBef>
                <a:spcPts val="360"/>
              </a:spcBef>
              <a:spcAft>
                <a:spcPts val="0"/>
              </a:spcAft>
              <a:buClr>
                <a:schemeClr val="dk1"/>
              </a:buClr>
              <a:buSzPts val="1800"/>
              <a:buFont typeface="Arial"/>
              <a:buChar char="»"/>
              <a:defRPr sz="1800"/>
            </a:lvl5pPr>
            <a:lvl6pPr marL="2743200" lvl="5" indent="-342900" algn="l">
              <a:spcBef>
                <a:spcPts val="360"/>
              </a:spcBef>
              <a:spcAft>
                <a:spcPts val="0"/>
              </a:spcAft>
              <a:buClr>
                <a:schemeClr val="dk1"/>
              </a:buClr>
              <a:buSzPts val="1800"/>
              <a:buFont typeface="Arial"/>
              <a:buChar char="»"/>
              <a:defRPr sz="1800"/>
            </a:lvl6pPr>
            <a:lvl7pPr marL="3200400" lvl="6" indent="-342900" algn="l">
              <a:spcBef>
                <a:spcPts val="360"/>
              </a:spcBef>
              <a:spcAft>
                <a:spcPts val="0"/>
              </a:spcAft>
              <a:buClr>
                <a:schemeClr val="dk1"/>
              </a:buClr>
              <a:buSzPts val="1800"/>
              <a:buFont typeface="Arial"/>
              <a:buChar char="»"/>
              <a:defRPr sz="1800"/>
            </a:lvl7pPr>
            <a:lvl8pPr marL="3657600" lvl="7" indent="-342900" algn="l">
              <a:spcBef>
                <a:spcPts val="360"/>
              </a:spcBef>
              <a:spcAft>
                <a:spcPts val="0"/>
              </a:spcAft>
              <a:buClr>
                <a:schemeClr val="dk1"/>
              </a:buClr>
              <a:buSzPts val="1800"/>
              <a:buFont typeface="Arial"/>
              <a:buChar char="»"/>
              <a:defRPr sz="1800"/>
            </a:lvl8pPr>
            <a:lvl9pPr marL="4114800" lvl="8" indent="-342900" algn="l">
              <a:spcBef>
                <a:spcPts val="360"/>
              </a:spcBef>
              <a:spcAft>
                <a:spcPts val="0"/>
              </a:spcAft>
              <a:buClr>
                <a:schemeClr val="dk1"/>
              </a:buClr>
              <a:buSzPts val="1800"/>
              <a:buFont typeface="Arial"/>
              <a:buChar char="»"/>
              <a:defRPr sz="1800"/>
            </a:lvl9pPr>
          </a:lstStyle>
          <a:p>
            <a:endParaRPr/>
          </a:p>
        </p:txBody>
      </p:sp>
      <p:sp>
        <p:nvSpPr>
          <p:cNvPr id="75" name="Google Shape;75;p34"/>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34"/>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34"/>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78"/>
        <p:cNvGrpSpPr/>
        <p:nvPr/>
      </p:nvGrpSpPr>
      <p:grpSpPr>
        <a:xfrm>
          <a:off x="0" y="0"/>
          <a:ext cx="0" cy="0"/>
          <a:chOff x="0" y="0"/>
          <a:chExt cx="0" cy="0"/>
        </a:xfrm>
      </p:grpSpPr>
      <p:sp>
        <p:nvSpPr>
          <p:cNvPr id="79" name="Google Shape;79;p35"/>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sz="400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80" name="Google Shape;80;p35"/>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chemeClr val="dk1"/>
              </a:buClr>
              <a:buSzPts val="2000"/>
              <a:buFont typeface="Arial"/>
              <a:buNone/>
              <a:defRPr sz="2000"/>
            </a:lvl1pPr>
            <a:lvl2pPr marL="914400" lvl="1" indent="-228600" algn="l">
              <a:spcBef>
                <a:spcPts val="360"/>
              </a:spcBef>
              <a:spcAft>
                <a:spcPts val="0"/>
              </a:spcAft>
              <a:buClr>
                <a:schemeClr val="dk1"/>
              </a:buClr>
              <a:buSzPts val="1800"/>
              <a:buFont typeface="Arial"/>
              <a:buNone/>
              <a:defRPr sz="1800"/>
            </a:lvl2pPr>
            <a:lvl3pPr marL="1371600" lvl="2" indent="-228600" algn="l">
              <a:spcBef>
                <a:spcPts val="320"/>
              </a:spcBef>
              <a:spcAft>
                <a:spcPts val="0"/>
              </a:spcAft>
              <a:buClr>
                <a:schemeClr val="dk1"/>
              </a:buClr>
              <a:buSzPts val="1600"/>
              <a:buFont typeface="Arial"/>
              <a:buNone/>
              <a:defRPr sz="1600"/>
            </a:lvl3pPr>
            <a:lvl4pPr marL="1828800" lvl="3" indent="-228600" algn="l">
              <a:spcBef>
                <a:spcPts val="280"/>
              </a:spcBef>
              <a:spcAft>
                <a:spcPts val="0"/>
              </a:spcAft>
              <a:buClr>
                <a:schemeClr val="dk1"/>
              </a:buClr>
              <a:buSzPts val="1400"/>
              <a:buFont typeface="Arial"/>
              <a:buNone/>
              <a:defRPr sz="1400"/>
            </a:lvl4pPr>
            <a:lvl5pPr marL="2286000" lvl="4" indent="-228600" algn="l">
              <a:spcBef>
                <a:spcPts val="280"/>
              </a:spcBef>
              <a:spcAft>
                <a:spcPts val="0"/>
              </a:spcAft>
              <a:buClr>
                <a:schemeClr val="dk1"/>
              </a:buClr>
              <a:buSzPts val="1400"/>
              <a:buFont typeface="Arial"/>
              <a:buNone/>
              <a:defRPr sz="1400"/>
            </a:lvl5pPr>
            <a:lvl6pPr marL="2743200" lvl="5" indent="-228600" algn="l">
              <a:spcBef>
                <a:spcPts val="280"/>
              </a:spcBef>
              <a:spcAft>
                <a:spcPts val="0"/>
              </a:spcAft>
              <a:buClr>
                <a:schemeClr val="dk1"/>
              </a:buClr>
              <a:buSzPts val="1400"/>
              <a:buFont typeface="Arial"/>
              <a:buNone/>
              <a:defRPr sz="1400"/>
            </a:lvl6pPr>
            <a:lvl7pPr marL="3200400" lvl="6" indent="-228600" algn="l">
              <a:spcBef>
                <a:spcPts val="280"/>
              </a:spcBef>
              <a:spcAft>
                <a:spcPts val="0"/>
              </a:spcAft>
              <a:buClr>
                <a:schemeClr val="dk1"/>
              </a:buClr>
              <a:buSzPts val="1400"/>
              <a:buFont typeface="Arial"/>
              <a:buNone/>
              <a:defRPr sz="1400"/>
            </a:lvl7pPr>
            <a:lvl8pPr marL="3657600" lvl="7" indent="-228600" algn="l">
              <a:spcBef>
                <a:spcPts val="280"/>
              </a:spcBef>
              <a:spcAft>
                <a:spcPts val="0"/>
              </a:spcAft>
              <a:buClr>
                <a:schemeClr val="dk1"/>
              </a:buClr>
              <a:buSzPts val="1400"/>
              <a:buFont typeface="Arial"/>
              <a:buNone/>
              <a:defRPr sz="1400"/>
            </a:lvl8pPr>
            <a:lvl9pPr marL="4114800" lvl="8" indent="-228600" algn="l">
              <a:spcBef>
                <a:spcPts val="280"/>
              </a:spcBef>
              <a:spcAft>
                <a:spcPts val="0"/>
              </a:spcAft>
              <a:buClr>
                <a:schemeClr val="dk1"/>
              </a:buClr>
              <a:buSzPts val="1400"/>
              <a:buFont typeface="Arial"/>
              <a:buNone/>
              <a:defRPr sz="1400"/>
            </a:lvl9pPr>
          </a:lstStyle>
          <a:p>
            <a:endParaRPr/>
          </a:p>
        </p:txBody>
      </p:sp>
      <p:sp>
        <p:nvSpPr>
          <p:cNvPr id="81" name="Google Shape;81;p35"/>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35"/>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35"/>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26"/>
          <p:cNvSpPr txBox="1">
            <a:spLocks noGrp="1"/>
          </p:cNvSpPr>
          <p:nvPr>
            <p:ph type="title"/>
          </p:nvPr>
        </p:nvSpPr>
        <p:spPr>
          <a:xfrm>
            <a:off x="685800" y="609600"/>
            <a:ext cx="77724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3" name="Google Shape;23;p26"/>
          <p:cNvSpPr txBox="1">
            <a:spLocks noGrp="1"/>
          </p:cNvSpPr>
          <p:nvPr>
            <p:ph type="body" idx="1"/>
          </p:nvPr>
        </p:nvSpPr>
        <p:spPr>
          <a:xfrm>
            <a:off x="685800" y="1981200"/>
            <a:ext cx="7772400" cy="41148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4" name="Google Shape;24;p26"/>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26"/>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26"/>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27"/>
        <p:cNvGrpSpPr/>
        <p:nvPr/>
      </p:nvGrpSpPr>
      <p:grpSpPr>
        <a:xfrm>
          <a:off x="0" y="0"/>
          <a:ext cx="0" cy="0"/>
          <a:chOff x="0" y="0"/>
          <a:chExt cx="0" cy="0"/>
        </a:xfrm>
      </p:grpSpPr>
      <p:sp>
        <p:nvSpPr>
          <p:cNvPr id="28" name="Google Shape;28;p27"/>
          <p:cNvSpPr txBox="1">
            <a:spLocks noGrp="1"/>
          </p:cNvSpPr>
          <p:nvPr>
            <p:ph type="title"/>
          </p:nvPr>
        </p:nvSpPr>
        <p:spPr>
          <a:xfrm rot="5400000">
            <a:off x="4743450" y="2381250"/>
            <a:ext cx="5486400" cy="19431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9" name="Google Shape;29;p27"/>
          <p:cNvSpPr txBox="1">
            <a:spLocks noGrp="1"/>
          </p:cNvSpPr>
          <p:nvPr>
            <p:ph type="body" idx="1"/>
          </p:nvPr>
        </p:nvSpPr>
        <p:spPr>
          <a:xfrm rot="5400000">
            <a:off x="781050" y="514350"/>
            <a:ext cx="5486400" cy="56769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0" name="Google Shape;30;p27"/>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27"/>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27"/>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33"/>
        <p:cNvGrpSpPr/>
        <p:nvPr/>
      </p:nvGrpSpPr>
      <p:grpSpPr>
        <a:xfrm>
          <a:off x="0" y="0"/>
          <a:ext cx="0" cy="0"/>
          <a:chOff x="0" y="0"/>
          <a:chExt cx="0" cy="0"/>
        </a:xfrm>
      </p:grpSpPr>
      <p:sp>
        <p:nvSpPr>
          <p:cNvPr id="34" name="Google Shape;34;p28"/>
          <p:cNvSpPr txBox="1">
            <a:spLocks noGrp="1"/>
          </p:cNvSpPr>
          <p:nvPr>
            <p:ph type="title"/>
          </p:nvPr>
        </p:nvSpPr>
        <p:spPr>
          <a:xfrm>
            <a:off x="685800" y="609600"/>
            <a:ext cx="77724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5" name="Google Shape;35;p28"/>
          <p:cNvSpPr txBox="1">
            <a:spLocks noGrp="1"/>
          </p:cNvSpPr>
          <p:nvPr>
            <p:ph type="body" idx="1"/>
          </p:nvPr>
        </p:nvSpPr>
        <p:spPr>
          <a:xfrm rot="5400000">
            <a:off x="2514600" y="152400"/>
            <a:ext cx="4114800" cy="77724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6" name="Google Shape;36;p28"/>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28"/>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28"/>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39"/>
        <p:cNvGrpSpPr/>
        <p:nvPr/>
      </p:nvGrpSpPr>
      <p:grpSpPr>
        <a:xfrm>
          <a:off x="0" y="0"/>
          <a:ext cx="0" cy="0"/>
          <a:chOff x="0" y="0"/>
          <a:chExt cx="0" cy="0"/>
        </a:xfrm>
      </p:grpSpPr>
      <p:sp>
        <p:nvSpPr>
          <p:cNvPr id="40" name="Google Shape;40;p29"/>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1" name="Google Shape;41;p29"/>
          <p:cNvSpPr>
            <a:spLocks noGrp="1"/>
          </p:cNvSpPr>
          <p:nvPr>
            <p:ph type="pic" idx="2"/>
          </p:nvPr>
        </p:nvSpPr>
        <p:spPr>
          <a:xfrm>
            <a:off x="1792288" y="612775"/>
            <a:ext cx="5486400" cy="4114800"/>
          </a:xfrm>
          <a:prstGeom prst="rect">
            <a:avLst/>
          </a:prstGeom>
          <a:noFill/>
          <a:ln>
            <a:noFill/>
          </a:ln>
        </p:spPr>
      </p:sp>
      <p:sp>
        <p:nvSpPr>
          <p:cNvPr id="42" name="Google Shape;42;p29"/>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Font typeface="Arial"/>
              <a:buNone/>
              <a:defRPr sz="1400"/>
            </a:lvl1pPr>
            <a:lvl2pPr marL="914400" lvl="1" indent="-228600" algn="l">
              <a:spcBef>
                <a:spcPts val="240"/>
              </a:spcBef>
              <a:spcAft>
                <a:spcPts val="0"/>
              </a:spcAft>
              <a:buClr>
                <a:schemeClr val="dk1"/>
              </a:buClr>
              <a:buSzPts val="1200"/>
              <a:buFont typeface="Arial"/>
              <a:buNone/>
              <a:defRPr sz="1200"/>
            </a:lvl2pPr>
            <a:lvl3pPr marL="1371600" lvl="2" indent="-228600" algn="l">
              <a:spcBef>
                <a:spcPts val="200"/>
              </a:spcBef>
              <a:spcAft>
                <a:spcPts val="0"/>
              </a:spcAft>
              <a:buClr>
                <a:schemeClr val="dk1"/>
              </a:buClr>
              <a:buSzPts val="1000"/>
              <a:buFont typeface="Arial"/>
              <a:buNone/>
              <a:defRPr sz="1000"/>
            </a:lvl3pPr>
            <a:lvl4pPr marL="1828800" lvl="3" indent="-228600" algn="l">
              <a:spcBef>
                <a:spcPts val="180"/>
              </a:spcBef>
              <a:spcAft>
                <a:spcPts val="0"/>
              </a:spcAft>
              <a:buClr>
                <a:schemeClr val="dk1"/>
              </a:buClr>
              <a:buSzPts val="900"/>
              <a:buFont typeface="Arial"/>
              <a:buNone/>
              <a:defRPr sz="900"/>
            </a:lvl4pPr>
            <a:lvl5pPr marL="2286000" lvl="4" indent="-228600" algn="l">
              <a:spcBef>
                <a:spcPts val="180"/>
              </a:spcBef>
              <a:spcAft>
                <a:spcPts val="0"/>
              </a:spcAft>
              <a:buClr>
                <a:schemeClr val="dk1"/>
              </a:buClr>
              <a:buSzPts val="900"/>
              <a:buFont typeface="Arial"/>
              <a:buNone/>
              <a:defRPr sz="900"/>
            </a:lvl5pPr>
            <a:lvl6pPr marL="2743200" lvl="5" indent="-228600" algn="l">
              <a:spcBef>
                <a:spcPts val="180"/>
              </a:spcBef>
              <a:spcAft>
                <a:spcPts val="0"/>
              </a:spcAft>
              <a:buClr>
                <a:schemeClr val="dk1"/>
              </a:buClr>
              <a:buSzPts val="900"/>
              <a:buFont typeface="Arial"/>
              <a:buNone/>
              <a:defRPr sz="900"/>
            </a:lvl6pPr>
            <a:lvl7pPr marL="3200400" lvl="6" indent="-228600" algn="l">
              <a:spcBef>
                <a:spcPts val="180"/>
              </a:spcBef>
              <a:spcAft>
                <a:spcPts val="0"/>
              </a:spcAft>
              <a:buClr>
                <a:schemeClr val="dk1"/>
              </a:buClr>
              <a:buSzPts val="900"/>
              <a:buFont typeface="Arial"/>
              <a:buNone/>
              <a:defRPr sz="900"/>
            </a:lvl7pPr>
            <a:lvl8pPr marL="3657600" lvl="7" indent="-228600" algn="l">
              <a:spcBef>
                <a:spcPts val="180"/>
              </a:spcBef>
              <a:spcAft>
                <a:spcPts val="0"/>
              </a:spcAft>
              <a:buClr>
                <a:schemeClr val="dk1"/>
              </a:buClr>
              <a:buSzPts val="900"/>
              <a:buFont typeface="Arial"/>
              <a:buNone/>
              <a:defRPr sz="900"/>
            </a:lvl8pPr>
            <a:lvl9pPr marL="4114800" lvl="8" indent="-228600" algn="l">
              <a:spcBef>
                <a:spcPts val="180"/>
              </a:spcBef>
              <a:spcAft>
                <a:spcPts val="0"/>
              </a:spcAft>
              <a:buClr>
                <a:schemeClr val="dk1"/>
              </a:buClr>
              <a:buSzPts val="900"/>
              <a:buFont typeface="Arial"/>
              <a:buNone/>
              <a:defRPr sz="900"/>
            </a:lvl9pPr>
          </a:lstStyle>
          <a:p>
            <a:endParaRPr/>
          </a:p>
        </p:txBody>
      </p:sp>
      <p:sp>
        <p:nvSpPr>
          <p:cNvPr id="43" name="Google Shape;43;p29"/>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29"/>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29"/>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46"/>
        <p:cNvGrpSpPr/>
        <p:nvPr/>
      </p:nvGrpSpPr>
      <p:grpSpPr>
        <a:xfrm>
          <a:off x="0" y="0"/>
          <a:ext cx="0" cy="0"/>
          <a:chOff x="0" y="0"/>
          <a:chExt cx="0" cy="0"/>
        </a:xfrm>
      </p:grpSpPr>
      <p:sp>
        <p:nvSpPr>
          <p:cNvPr id="47" name="Google Shape;47;p30"/>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8" name="Google Shape;48;p30"/>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chemeClr val="dk1"/>
              </a:buClr>
              <a:buSzPts val="3200"/>
              <a:buFont typeface="Arial"/>
              <a:buChar char="•"/>
              <a:defRPr sz="3200"/>
            </a:lvl1pPr>
            <a:lvl2pPr marL="914400" lvl="1" indent="-406400" algn="l">
              <a:spcBef>
                <a:spcPts val="560"/>
              </a:spcBef>
              <a:spcAft>
                <a:spcPts val="0"/>
              </a:spcAft>
              <a:buClr>
                <a:schemeClr val="dk1"/>
              </a:buClr>
              <a:buSzPts val="2800"/>
              <a:buFont typeface="Arial"/>
              <a:buChar char="–"/>
              <a:defRPr sz="2800"/>
            </a:lvl2pPr>
            <a:lvl3pPr marL="1371600" lvl="2" indent="-381000" algn="l">
              <a:spcBef>
                <a:spcPts val="480"/>
              </a:spcBef>
              <a:spcAft>
                <a:spcPts val="0"/>
              </a:spcAft>
              <a:buClr>
                <a:schemeClr val="dk1"/>
              </a:buClr>
              <a:buSzPts val="2400"/>
              <a:buFont typeface="Arial"/>
              <a:buChar char="•"/>
              <a:defRPr sz="2400"/>
            </a:lvl3pPr>
            <a:lvl4pPr marL="1828800" lvl="3" indent="-355600" algn="l">
              <a:spcBef>
                <a:spcPts val="400"/>
              </a:spcBef>
              <a:spcAft>
                <a:spcPts val="0"/>
              </a:spcAft>
              <a:buClr>
                <a:schemeClr val="dk1"/>
              </a:buClr>
              <a:buSzPts val="2000"/>
              <a:buFont typeface="Arial"/>
              <a:buChar char="–"/>
              <a:defRPr sz="2000"/>
            </a:lvl4pPr>
            <a:lvl5pPr marL="2286000" lvl="4" indent="-355600" algn="l">
              <a:spcBef>
                <a:spcPts val="400"/>
              </a:spcBef>
              <a:spcAft>
                <a:spcPts val="0"/>
              </a:spcAft>
              <a:buClr>
                <a:schemeClr val="dk1"/>
              </a:buClr>
              <a:buSzPts val="2000"/>
              <a:buFont typeface="Arial"/>
              <a:buChar char="»"/>
              <a:defRPr sz="2000"/>
            </a:lvl5pPr>
            <a:lvl6pPr marL="2743200" lvl="5" indent="-355600" algn="l">
              <a:spcBef>
                <a:spcPts val="400"/>
              </a:spcBef>
              <a:spcAft>
                <a:spcPts val="0"/>
              </a:spcAft>
              <a:buClr>
                <a:schemeClr val="dk1"/>
              </a:buClr>
              <a:buSzPts val="2000"/>
              <a:buFont typeface="Arial"/>
              <a:buChar char="»"/>
              <a:defRPr sz="2000"/>
            </a:lvl6pPr>
            <a:lvl7pPr marL="3200400" lvl="6" indent="-355600" algn="l">
              <a:spcBef>
                <a:spcPts val="400"/>
              </a:spcBef>
              <a:spcAft>
                <a:spcPts val="0"/>
              </a:spcAft>
              <a:buClr>
                <a:schemeClr val="dk1"/>
              </a:buClr>
              <a:buSzPts val="2000"/>
              <a:buFont typeface="Arial"/>
              <a:buChar char="»"/>
              <a:defRPr sz="2000"/>
            </a:lvl7pPr>
            <a:lvl8pPr marL="3657600" lvl="7" indent="-355600" algn="l">
              <a:spcBef>
                <a:spcPts val="400"/>
              </a:spcBef>
              <a:spcAft>
                <a:spcPts val="0"/>
              </a:spcAft>
              <a:buClr>
                <a:schemeClr val="dk1"/>
              </a:buClr>
              <a:buSzPts val="2000"/>
              <a:buFont typeface="Arial"/>
              <a:buChar char="»"/>
              <a:defRPr sz="2000"/>
            </a:lvl8pPr>
            <a:lvl9pPr marL="4114800" lvl="8" indent="-355600" algn="l">
              <a:spcBef>
                <a:spcPts val="400"/>
              </a:spcBef>
              <a:spcAft>
                <a:spcPts val="0"/>
              </a:spcAft>
              <a:buClr>
                <a:schemeClr val="dk1"/>
              </a:buClr>
              <a:buSzPts val="2000"/>
              <a:buFont typeface="Arial"/>
              <a:buChar char="»"/>
              <a:defRPr sz="2000"/>
            </a:lvl9pPr>
          </a:lstStyle>
          <a:p>
            <a:endParaRPr/>
          </a:p>
        </p:txBody>
      </p:sp>
      <p:sp>
        <p:nvSpPr>
          <p:cNvPr id="49" name="Google Shape;49;p30"/>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Font typeface="Arial"/>
              <a:buNone/>
              <a:defRPr sz="1400"/>
            </a:lvl1pPr>
            <a:lvl2pPr marL="914400" lvl="1" indent="-228600" algn="l">
              <a:spcBef>
                <a:spcPts val="240"/>
              </a:spcBef>
              <a:spcAft>
                <a:spcPts val="0"/>
              </a:spcAft>
              <a:buClr>
                <a:schemeClr val="dk1"/>
              </a:buClr>
              <a:buSzPts val="1200"/>
              <a:buFont typeface="Arial"/>
              <a:buNone/>
              <a:defRPr sz="1200"/>
            </a:lvl2pPr>
            <a:lvl3pPr marL="1371600" lvl="2" indent="-228600" algn="l">
              <a:spcBef>
                <a:spcPts val="200"/>
              </a:spcBef>
              <a:spcAft>
                <a:spcPts val="0"/>
              </a:spcAft>
              <a:buClr>
                <a:schemeClr val="dk1"/>
              </a:buClr>
              <a:buSzPts val="1000"/>
              <a:buFont typeface="Arial"/>
              <a:buNone/>
              <a:defRPr sz="1000"/>
            </a:lvl3pPr>
            <a:lvl4pPr marL="1828800" lvl="3" indent="-228600" algn="l">
              <a:spcBef>
                <a:spcPts val="180"/>
              </a:spcBef>
              <a:spcAft>
                <a:spcPts val="0"/>
              </a:spcAft>
              <a:buClr>
                <a:schemeClr val="dk1"/>
              </a:buClr>
              <a:buSzPts val="900"/>
              <a:buFont typeface="Arial"/>
              <a:buNone/>
              <a:defRPr sz="900"/>
            </a:lvl4pPr>
            <a:lvl5pPr marL="2286000" lvl="4" indent="-228600" algn="l">
              <a:spcBef>
                <a:spcPts val="180"/>
              </a:spcBef>
              <a:spcAft>
                <a:spcPts val="0"/>
              </a:spcAft>
              <a:buClr>
                <a:schemeClr val="dk1"/>
              </a:buClr>
              <a:buSzPts val="900"/>
              <a:buFont typeface="Arial"/>
              <a:buNone/>
              <a:defRPr sz="900"/>
            </a:lvl5pPr>
            <a:lvl6pPr marL="2743200" lvl="5" indent="-228600" algn="l">
              <a:spcBef>
                <a:spcPts val="180"/>
              </a:spcBef>
              <a:spcAft>
                <a:spcPts val="0"/>
              </a:spcAft>
              <a:buClr>
                <a:schemeClr val="dk1"/>
              </a:buClr>
              <a:buSzPts val="900"/>
              <a:buFont typeface="Arial"/>
              <a:buNone/>
              <a:defRPr sz="900"/>
            </a:lvl6pPr>
            <a:lvl7pPr marL="3200400" lvl="6" indent="-228600" algn="l">
              <a:spcBef>
                <a:spcPts val="180"/>
              </a:spcBef>
              <a:spcAft>
                <a:spcPts val="0"/>
              </a:spcAft>
              <a:buClr>
                <a:schemeClr val="dk1"/>
              </a:buClr>
              <a:buSzPts val="900"/>
              <a:buFont typeface="Arial"/>
              <a:buNone/>
              <a:defRPr sz="900"/>
            </a:lvl7pPr>
            <a:lvl8pPr marL="3657600" lvl="7" indent="-228600" algn="l">
              <a:spcBef>
                <a:spcPts val="180"/>
              </a:spcBef>
              <a:spcAft>
                <a:spcPts val="0"/>
              </a:spcAft>
              <a:buClr>
                <a:schemeClr val="dk1"/>
              </a:buClr>
              <a:buSzPts val="900"/>
              <a:buFont typeface="Arial"/>
              <a:buNone/>
              <a:defRPr sz="900"/>
            </a:lvl8pPr>
            <a:lvl9pPr marL="4114800" lvl="8" indent="-228600" algn="l">
              <a:spcBef>
                <a:spcPts val="180"/>
              </a:spcBef>
              <a:spcAft>
                <a:spcPts val="0"/>
              </a:spcAft>
              <a:buClr>
                <a:schemeClr val="dk1"/>
              </a:buClr>
              <a:buSzPts val="900"/>
              <a:buFont typeface="Arial"/>
              <a:buNone/>
              <a:defRPr sz="900"/>
            </a:lvl9pPr>
          </a:lstStyle>
          <a:p>
            <a:endParaRPr/>
          </a:p>
        </p:txBody>
      </p:sp>
      <p:sp>
        <p:nvSpPr>
          <p:cNvPr id="50" name="Google Shape;50;p30"/>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30"/>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30"/>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Google Shape;54;p31"/>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31"/>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31"/>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7"/>
        <p:cNvGrpSpPr/>
        <p:nvPr/>
      </p:nvGrpSpPr>
      <p:grpSpPr>
        <a:xfrm>
          <a:off x="0" y="0"/>
          <a:ext cx="0" cy="0"/>
          <a:chOff x="0" y="0"/>
          <a:chExt cx="0" cy="0"/>
        </a:xfrm>
      </p:grpSpPr>
      <p:sp>
        <p:nvSpPr>
          <p:cNvPr id="58" name="Google Shape;58;p32"/>
          <p:cNvSpPr txBox="1">
            <a:spLocks noGrp="1"/>
          </p:cNvSpPr>
          <p:nvPr>
            <p:ph type="title"/>
          </p:nvPr>
        </p:nvSpPr>
        <p:spPr>
          <a:xfrm>
            <a:off x="685800" y="609600"/>
            <a:ext cx="77724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9" name="Google Shape;59;p32"/>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32"/>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32"/>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62"/>
        <p:cNvGrpSpPr/>
        <p:nvPr/>
      </p:nvGrpSpPr>
      <p:grpSpPr>
        <a:xfrm>
          <a:off x="0" y="0"/>
          <a:ext cx="0" cy="0"/>
          <a:chOff x="0" y="0"/>
          <a:chExt cx="0" cy="0"/>
        </a:xfrm>
      </p:grpSpPr>
      <p:sp>
        <p:nvSpPr>
          <p:cNvPr id="63" name="Google Shape;63;p3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4" name="Google Shape;64;p33"/>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Font typeface="Arial"/>
              <a:buNone/>
              <a:defRPr sz="2400" b="1"/>
            </a:lvl1pPr>
            <a:lvl2pPr marL="914400" lvl="1" indent="-228600" algn="l">
              <a:spcBef>
                <a:spcPts val="400"/>
              </a:spcBef>
              <a:spcAft>
                <a:spcPts val="0"/>
              </a:spcAft>
              <a:buClr>
                <a:schemeClr val="dk1"/>
              </a:buClr>
              <a:buSzPts val="2000"/>
              <a:buFont typeface="Arial"/>
              <a:buNone/>
              <a:defRPr sz="2000" b="1"/>
            </a:lvl2pPr>
            <a:lvl3pPr marL="1371600" lvl="2" indent="-228600" algn="l">
              <a:spcBef>
                <a:spcPts val="360"/>
              </a:spcBef>
              <a:spcAft>
                <a:spcPts val="0"/>
              </a:spcAft>
              <a:buClr>
                <a:schemeClr val="dk1"/>
              </a:buClr>
              <a:buSzPts val="1800"/>
              <a:buFont typeface="Arial"/>
              <a:buNone/>
              <a:defRPr sz="1800" b="1"/>
            </a:lvl3pPr>
            <a:lvl4pPr marL="1828800" lvl="3" indent="-228600" algn="l">
              <a:spcBef>
                <a:spcPts val="320"/>
              </a:spcBef>
              <a:spcAft>
                <a:spcPts val="0"/>
              </a:spcAft>
              <a:buClr>
                <a:schemeClr val="dk1"/>
              </a:buClr>
              <a:buSzPts val="1600"/>
              <a:buFont typeface="Arial"/>
              <a:buNone/>
              <a:defRPr sz="1600" b="1"/>
            </a:lvl4pPr>
            <a:lvl5pPr marL="2286000" lvl="4" indent="-228600" algn="l">
              <a:spcBef>
                <a:spcPts val="320"/>
              </a:spcBef>
              <a:spcAft>
                <a:spcPts val="0"/>
              </a:spcAft>
              <a:buClr>
                <a:schemeClr val="dk1"/>
              </a:buClr>
              <a:buSzPts val="1600"/>
              <a:buFont typeface="Arial"/>
              <a:buNone/>
              <a:defRPr sz="1600" b="1"/>
            </a:lvl5pPr>
            <a:lvl6pPr marL="2743200" lvl="5" indent="-228600" algn="l">
              <a:spcBef>
                <a:spcPts val="320"/>
              </a:spcBef>
              <a:spcAft>
                <a:spcPts val="0"/>
              </a:spcAft>
              <a:buClr>
                <a:schemeClr val="dk1"/>
              </a:buClr>
              <a:buSzPts val="1600"/>
              <a:buFont typeface="Arial"/>
              <a:buNone/>
              <a:defRPr sz="1600" b="1"/>
            </a:lvl6pPr>
            <a:lvl7pPr marL="3200400" lvl="6" indent="-228600" algn="l">
              <a:spcBef>
                <a:spcPts val="320"/>
              </a:spcBef>
              <a:spcAft>
                <a:spcPts val="0"/>
              </a:spcAft>
              <a:buClr>
                <a:schemeClr val="dk1"/>
              </a:buClr>
              <a:buSzPts val="1600"/>
              <a:buFont typeface="Arial"/>
              <a:buNone/>
              <a:defRPr sz="1600" b="1"/>
            </a:lvl7pPr>
            <a:lvl8pPr marL="3657600" lvl="7" indent="-228600" algn="l">
              <a:spcBef>
                <a:spcPts val="320"/>
              </a:spcBef>
              <a:spcAft>
                <a:spcPts val="0"/>
              </a:spcAft>
              <a:buClr>
                <a:schemeClr val="dk1"/>
              </a:buClr>
              <a:buSzPts val="1600"/>
              <a:buFont typeface="Arial"/>
              <a:buNone/>
              <a:defRPr sz="1600" b="1"/>
            </a:lvl8pPr>
            <a:lvl9pPr marL="4114800" lvl="8" indent="-228600" algn="l">
              <a:spcBef>
                <a:spcPts val="320"/>
              </a:spcBef>
              <a:spcAft>
                <a:spcPts val="0"/>
              </a:spcAft>
              <a:buClr>
                <a:schemeClr val="dk1"/>
              </a:buClr>
              <a:buSzPts val="1600"/>
              <a:buFont typeface="Arial"/>
              <a:buNone/>
              <a:defRPr sz="1600" b="1"/>
            </a:lvl9pPr>
          </a:lstStyle>
          <a:p>
            <a:endParaRPr/>
          </a:p>
        </p:txBody>
      </p:sp>
      <p:sp>
        <p:nvSpPr>
          <p:cNvPr id="65" name="Google Shape;65;p33"/>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Font typeface="Arial"/>
              <a:buChar char="•"/>
              <a:defRPr sz="2400"/>
            </a:lvl1pPr>
            <a:lvl2pPr marL="914400" lvl="1" indent="-355600" algn="l">
              <a:spcBef>
                <a:spcPts val="400"/>
              </a:spcBef>
              <a:spcAft>
                <a:spcPts val="0"/>
              </a:spcAft>
              <a:buClr>
                <a:schemeClr val="dk1"/>
              </a:buClr>
              <a:buSzPts val="2000"/>
              <a:buFont typeface="Arial"/>
              <a:buChar char="–"/>
              <a:defRPr sz="2000"/>
            </a:lvl2pPr>
            <a:lvl3pPr marL="1371600" lvl="2" indent="-342900" algn="l">
              <a:spcBef>
                <a:spcPts val="360"/>
              </a:spcBef>
              <a:spcAft>
                <a:spcPts val="0"/>
              </a:spcAft>
              <a:buClr>
                <a:schemeClr val="dk1"/>
              </a:buClr>
              <a:buSzPts val="1800"/>
              <a:buFont typeface="Arial"/>
              <a:buChar char="•"/>
              <a:defRPr sz="1800"/>
            </a:lvl3pPr>
            <a:lvl4pPr marL="1828800" lvl="3" indent="-330200" algn="l">
              <a:spcBef>
                <a:spcPts val="320"/>
              </a:spcBef>
              <a:spcAft>
                <a:spcPts val="0"/>
              </a:spcAft>
              <a:buClr>
                <a:schemeClr val="dk1"/>
              </a:buClr>
              <a:buSzPts val="1600"/>
              <a:buFont typeface="Arial"/>
              <a:buChar char="–"/>
              <a:defRPr sz="1600"/>
            </a:lvl4pPr>
            <a:lvl5pPr marL="2286000" lvl="4" indent="-330200" algn="l">
              <a:spcBef>
                <a:spcPts val="320"/>
              </a:spcBef>
              <a:spcAft>
                <a:spcPts val="0"/>
              </a:spcAft>
              <a:buClr>
                <a:schemeClr val="dk1"/>
              </a:buClr>
              <a:buSzPts val="1600"/>
              <a:buFont typeface="Arial"/>
              <a:buChar char="»"/>
              <a:defRPr sz="1600"/>
            </a:lvl5pPr>
            <a:lvl6pPr marL="2743200" lvl="5" indent="-330200" algn="l">
              <a:spcBef>
                <a:spcPts val="320"/>
              </a:spcBef>
              <a:spcAft>
                <a:spcPts val="0"/>
              </a:spcAft>
              <a:buClr>
                <a:schemeClr val="dk1"/>
              </a:buClr>
              <a:buSzPts val="1600"/>
              <a:buFont typeface="Arial"/>
              <a:buChar char="»"/>
              <a:defRPr sz="1600"/>
            </a:lvl6pPr>
            <a:lvl7pPr marL="3200400" lvl="6" indent="-330200" algn="l">
              <a:spcBef>
                <a:spcPts val="320"/>
              </a:spcBef>
              <a:spcAft>
                <a:spcPts val="0"/>
              </a:spcAft>
              <a:buClr>
                <a:schemeClr val="dk1"/>
              </a:buClr>
              <a:buSzPts val="1600"/>
              <a:buFont typeface="Arial"/>
              <a:buChar char="»"/>
              <a:defRPr sz="1600"/>
            </a:lvl7pPr>
            <a:lvl8pPr marL="3657600" lvl="7" indent="-330200" algn="l">
              <a:spcBef>
                <a:spcPts val="320"/>
              </a:spcBef>
              <a:spcAft>
                <a:spcPts val="0"/>
              </a:spcAft>
              <a:buClr>
                <a:schemeClr val="dk1"/>
              </a:buClr>
              <a:buSzPts val="1600"/>
              <a:buFont typeface="Arial"/>
              <a:buChar char="»"/>
              <a:defRPr sz="1600"/>
            </a:lvl8pPr>
            <a:lvl9pPr marL="4114800" lvl="8" indent="-330200" algn="l">
              <a:spcBef>
                <a:spcPts val="320"/>
              </a:spcBef>
              <a:spcAft>
                <a:spcPts val="0"/>
              </a:spcAft>
              <a:buClr>
                <a:schemeClr val="dk1"/>
              </a:buClr>
              <a:buSzPts val="1600"/>
              <a:buFont typeface="Arial"/>
              <a:buChar char="»"/>
              <a:defRPr sz="1600"/>
            </a:lvl9pPr>
          </a:lstStyle>
          <a:p>
            <a:endParaRPr/>
          </a:p>
        </p:txBody>
      </p:sp>
      <p:sp>
        <p:nvSpPr>
          <p:cNvPr id="66" name="Google Shape;66;p33"/>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Font typeface="Arial"/>
              <a:buNone/>
              <a:defRPr sz="2400" b="1"/>
            </a:lvl1pPr>
            <a:lvl2pPr marL="914400" lvl="1" indent="-228600" algn="l">
              <a:spcBef>
                <a:spcPts val="400"/>
              </a:spcBef>
              <a:spcAft>
                <a:spcPts val="0"/>
              </a:spcAft>
              <a:buClr>
                <a:schemeClr val="dk1"/>
              </a:buClr>
              <a:buSzPts val="2000"/>
              <a:buFont typeface="Arial"/>
              <a:buNone/>
              <a:defRPr sz="2000" b="1"/>
            </a:lvl2pPr>
            <a:lvl3pPr marL="1371600" lvl="2" indent="-228600" algn="l">
              <a:spcBef>
                <a:spcPts val="360"/>
              </a:spcBef>
              <a:spcAft>
                <a:spcPts val="0"/>
              </a:spcAft>
              <a:buClr>
                <a:schemeClr val="dk1"/>
              </a:buClr>
              <a:buSzPts val="1800"/>
              <a:buFont typeface="Arial"/>
              <a:buNone/>
              <a:defRPr sz="1800" b="1"/>
            </a:lvl3pPr>
            <a:lvl4pPr marL="1828800" lvl="3" indent="-228600" algn="l">
              <a:spcBef>
                <a:spcPts val="320"/>
              </a:spcBef>
              <a:spcAft>
                <a:spcPts val="0"/>
              </a:spcAft>
              <a:buClr>
                <a:schemeClr val="dk1"/>
              </a:buClr>
              <a:buSzPts val="1600"/>
              <a:buFont typeface="Arial"/>
              <a:buNone/>
              <a:defRPr sz="1600" b="1"/>
            </a:lvl4pPr>
            <a:lvl5pPr marL="2286000" lvl="4" indent="-228600" algn="l">
              <a:spcBef>
                <a:spcPts val="320"/>
              </a:spcBef>
              <a:spcAft>
                <a:spcPts val="0"/>
              </a:spcAft>
              <a:buClr>
                <a:schemeClr val="dk1"/>
              </a:buClr>
              <a:buSzPts val="1600"/>
              <a:buFont typeface="Arial"/>
              <a:buNone/>
              <a:defRPr sz="1600" b="1"/>
            </a:lvl5pPr>
            <a:lvl6pPr marL="2743200" lvl="5" indent="-228600" algn="l">
              <a:spcBef>
                <a:spcPts val="320"/>
              </a:spcBef>
              <a:spcAft>
                <a:spcPts val="0"/>
              </a:spcAft>
              <a:buClr>
                <a:schemeClr val="dk1"/>
              </a:buClr>
              <a:buSzPts val="1600"/>
              <a:buFont typeface="Arial"/>
              <a:buNone/>
              <a:defRPr sz="1600" b="1"/>
            </a:lvl6pPr>
            <a:lvl7pPr marL="3200400" lvl="6" indent="-228600" algn="l">
              <a:spcBef>
                <a:spcPts val="320"/>
              </a:spcBef>
              <a:spcAft>
                <a:spcPts val="0"/>
              </a:spcAft>
              <a:buClr>
                <a:schemeClr val="dk1"/>
              </a:buClr>
              <a:buSzPts val="1600"/>
              <a:buFont typeface="Arial"/>
              <a:buNone/>
              <a:defRPr sz="1600" b="1"/>
            </a:lvl7pPr>
            <a:lvl8pPr marL="3657600" lvl="7" indent="-228600" algn="l">
              <a:spcBef>
                <a:spcPts val="320"/>
              </a:spcBef>
              <a:spcAft>
                <a:spcPts val="0"/>
              </a:spcAft>
              <a:buClr>
                <a:schemeClr val="dk1"/>
              </a:buClr>
              <a:buSzPts val="1600"/>
              <a:buFont typeface="Arial"/>
              <a:buNone/>
              <a:defRPr sz="1600" b="1"/>
            </a:lvl8pPr>
            <a:lvl9pPr marL="4114800" lvl="8" indent="-228600" algn="l">
              <a:spcBef>
                <a:spcPts val="320"/>
              </a:spcBef>
              <a:spcAft>
                <a:spcPts val="0"/>
              </a:spcAft>
              <a:buClr>
                <a:schemeClr val="dk1"/>
              </a:buClr>
              <a:buSzPts val="1600"/>
              <a:buFont typeface="Arial"/>
              <a:buNone/>
              <a:defRPr sz="1600" b="1"/>
            </a:lvl9pPr>
          </a:lstStyle>
          <a:p>
            <a:endParaRPr/>
          </a:p>
        </p:txBody>
      </p:sp>
      <p:sp>
        <p:nvSpPr>
          <p:cNvPr id="67" name="Google Shape;67;p33"/>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Font typeface="Arial"/>
              <a:buChar char="•"/>
              <a:defRPr sz="2400"/>
            </a:lvl1pPr>
            <a:lvl2pPr marL="914400" lvl="1" indent="-355600" algn="l">
              <a:spcBef>
                <a:spcPts val="400"/>
              </a:spcBef>
              <a:spcAft>
                <a:spcPts val="0"/>
              </a:spcAft>
              <a:buClr>
                <a:schemeClr val="dk1"/>
              </a:buClr>
              <a:buSzPts val="2000"/>
              <a:buFont typeface="Arial"/>
              <a:buChar char="–"/>
              <a:defRPr sz="2000"/>
            </a:lvl2pPr>
            <a:lvl3pPr marL="1371600" lvl="2" indent="-342900" algn="l">
              <a:spcBef>
                <a:spcPts val="360"/>
              </a:spcBef>
              <a:spcAft>
                <a:spcPts val="0"/>
              </a:spcAft>
              <a:buClr>
                <a:schemeClr val="dk1"/>
              </a:buClr>
              <a:buSzPts val="1800"/>
              <a:buFont typeface="Arial"/>
              <a:buChar char="•"/>
              <a:defRPr sz="1800"/>
            </a:lvl3pPr>
            <a:lvl4pPr marL="1828800" lvl="3" indent="-330200" algn="l">
              <a:spcBef>
                <a:spcPts val="320"/>
              </a:spcBef>
              <a:spcAft>
                <a:spcPts val="0"/>
              </a:spcAft>
              <a:buClr>
                <a:schemeClr val="dk1"/>
              </a:buClr>
              <a:buSzPts val="1600"/>
              <a:buFont typeface="Arial"/>
              <a:buChar char="–"/>
              <a:defRPr sz="1600"/>
            </a:lvl4pPr>
            <a:lvl5pPr marL="2286000" lvl="4" indent="-330200" algn="l">
              <a:spcBef>
                <a:spcPts val="320"/>
              </a:spcBef>
              <a:spcAft>
                <a:spcPts val="0"/>
              </a:spcAft>
              <a:buClr>
                <a:schemeClr val="dk1"/>
              </a:buClr>
              <a:buSzPts val="1600"/>
              <a:buFont typeface="Arial"/>
              <a:buChar char="»"/>
              <a:defRPr sz="1600"/>
            </a:lvl5pPr>
            <a:lvl6pPr marL="2743200" lvl="5" indent="-330200" algn="l">
              <a:spcBef>
                <a:spcPts val="320"/>
              </a:spcBef>
              <a:spcAft>
                <a:spcPts val="0"/>
              </a:spcAft>
              <a:buClr>
                <a:schemeClr val="dk1"/>
              </a:buClr>
              <a:buSzPts val="1600"/>
              <a:buFont typeface="Arial"/>
              <a:buChar char="»"/>
              <a:defRPr sz="1600"/>
            </a:lvl6pPr>
            <a:lvl7pPr marL="3200400" lvl="6" indent="-330200" algn="l">
              <a:spcBef>
                <a:spcPts val="320"/>
              </a:spcBef>
              <a:spcAft>
                <a:spcPts val="0"/>
              </a:spcAft>
              <a:buClr>
                <a:schemeClr val="dk1"/>
              </a:buClr>
              <a:buSzPts val="1600"/>
              <a:buFont typeface="Arial"/>
              <a:buChar char="»"/>
              <a:defRPr sz="1600"/>
            </a:lvl7pPr>
            <a:lvl8pPr marL="3657600" lvl="7" indent="-330200" algn="l">
              <a:spcBef>
                <a:spcPts val="320"/>
              </a:spcBef>
              <a:spcAft>
                <a:spcPts val="0"/>
              </a:spcAft>
              <a:buClr>
                <a:schemeClr val="dk1"/>
              </a:buClr>
              <a:buSzPts val="1600"/>
              <a:buFont typeface="Arial"/>
              <a:buChar char="»"/>
              <a:defRPr sz="1600"/>
            </a:lvl8pPr>
            <a:lvl9pPr marL="4114800" lvl="8" indent="-330200" algn="l">
              <a:spcBef>
                <a:spcPts val="320"/>
              </a:spcBef>
              <a:spcAft>
                <a:spcPts val="0"/>
              </a:spcAft>
              <a:buClr>
                <a:schemeClr val="dk1"/>
              </a:buClr>
              <a:buSzPts val="1600"/>
              <a:buFont typeface="Arial"/>
              <a:buChar char="»"/>
              <a:defRPr sz="1600"/>
            </a:lvl9pPr>
          </a:lstStyle>
          <a:p>
            <a:endParaRPr/>
          </a:p>
        </p:txBody>
      </p:sp>
      <p:sp>
        <p:nvSpPr>
          <p:cNvPr id="68" name="Google Shape;68;p33"/>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9" name="Google Shape;69;p33"/>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33"/>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4"/>
          <p:cNvSpPr txBox="1">
            <a:spLocks noGrp="1"/>
          </p:cNvSpPr>
          <p:nvPr>
            <p:ph type="title"/>
          </p:nvPr>
        </p:nvSpPr>
        <p:spPr>
          <a:xfrm>
            <a:off x="685800" y="609600"/>
            <a:ext cx="77724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11" name="Google Shape;11;p24"/>
          <p:cNvSpPr txBox="1">
            <a:spLocks noGrp="1"/>
          </p:cNvSpPr>
          <p:nvPr>
            <p:ph type="body" idx="1"/>
          </p:nvPr>
        </p:nvSpPr>
        <p:spPr>
          <a:xfrm>
            <a:off x="685800" y="1981200"/>
            <a:ext cx="7772400" cy="4114800"/>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2" name="Google Shape;12;p24"/>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
        <p:nvSpPr>
          <p:cNvPr id="13" name="Google Shape;13;p24"/>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
        <p:nvSpPr>
          <p:cNvPr id="14" name="Google Shape;14;p24"/>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solidFill>
                <a:srgbClr val="000000"/>
              </a:solidFil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1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hyperlink" Target="https://www.youtube.com/watch?v=gthQZ72Bj80"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pic>
        <p:nvPicPr>
          <p:cNvPr id="88" name="Google Shape;88;p1" descr="slide_3"/>
          <p:cNvPicPr preferRelativeResize="0"/>
          <p:nvPr/>
        </p:nvPicPr>
        <p:blipFill rotWithShape="1">
          <a:blip r:embed="rId3">
            <a:alphaModFix/>
          </a:blip>
          <a:srcRect/>
          <a:stretch/>
        </p:blipFill>
        <p:spPr>
          <a:xfrm>
            <a:off x="0" y="0"/>
            <a:ext cx="9144000" cy="6858000"/>
          </a:xfrm>
          <a:prstGeom prst="rect">
            <a:avLst/>
          </a:prstGeom>
          <a:noFill/>
          <a:ln>
            <a:noFill/>
          </a:ln>
        </p:spPr>
      </p:pic>
      <p:sp>
        <p:nvSpPr>
          <p:cNvPr id="89" name="Google Shape;89;p1"/>
          <p:cNvSpPr txBox="1">
            <a:spLocks noGrp="1"/>
          </p:cNvSpPr>
          <p:nvPr>
            <p:ph type="subTitle" idx="1"/>
          </p:nvPr>
        </p:nvSpPr>
        <p:spPr>
          <a:xfrm>
            <a:off x="1371600" y="2286000"/>
            <a:ext cx="6400800" cy="19050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Clr>
                <a:schemeClr val="dk1"/>
              </a:buClr>
              <a:buSzPts val="6000"/>
              <a:buFont typeface="Arial"/>
              <a:buNone/>
            </a:pPr>
            <a:r>
              <a:rPr lang="en-US" sz="6000" b="0" i="0" u="none">
                <a:solidFill>
                  <a:schemeClr val="dk1"/>
                </a:solidFill>
                <a:latin typeface="Arial"/>
                <a:ea typeface="Arial"/>
                <a:cs typeface="Arial"/>
                <a:sym typeface="Arial"/>
              </a:rPr>
              <a:t>The Road to Emmaus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pic>
        <p:nvPicPr>
          <p:cNvPr id="128" name="Google Shape;128;p7" descr="slide_2"/>
          <p:cNvPicPr preferRelativeResize="0"/>
          <p:nvPr/>
        </p:nvPicPr>
        <p:blipFill rotWithShape="1">
          <a:blip r:embed="rId3">
            <a:alphaModFix/>
          </a:blip>
          <a:srcRect/>
          <a:stretch/>
        </p:blipFill>
        <p:spPr>
          <a:xfrm>
            <a:off x="0" y="0"/>
            <a:ext cx="9144000" cy="6858000"/>
          </a:xfrm>
          <a:prstGeom prst="rect">
            <a:avLst/>
          </a:prstGeom>
          <a:noFill/>
          <a:ln>
            <a:noFill/>
          </a:ln>
        </p:spPr>
      </p:pic>
      <p:sp>
        <p:nvSpPr>
          <p:cNvPr id="129" name="Google Shape;129;p7"/>
          <p:cNvSpPr txBox="1">
            <a:spLocks noGrp="1"/>
          </p:cNvSpPr>
          <p:nvPr>
            <p:ph type="title"/>
          </p:nvPr>
        </p:nvSpPr>
        <p:spPr>
          <a:xfrm>
            <a:off x="728132" y="914400"/>
            <a:ext cx="7653867" cy="381000"/>
          </a:xfrm>
          <a:prstGeom prst="rect">
            <a:avLst/>
          </a:prstGeom>
          <a:noFill/>
          <a:ln>
            <a:noFill/>
          </a:ln>
        </p:spPr>
        <p:txBody>
          <a:bodyPr spcFirstLastPara="1" wrap="square" lIns="91425" tIns="45700" rIns="91425" bIns="45700" anchor="ctr" anchorCtr="0">
            <a:noAutofit/>
          </a:bodyPr>
          <a:lstStyle/>
          <a:p>
            <a:pPr>
              <a:buClr>
                <a:schemeClr val="dk2"/>
              </a:buClr>
              <a:buSzPts val="4400"/>
            </a:pPr>
            <a:br>
              <a:rPr lang="en-US" b="1" dirty="0">
                <a:solidFill>
                  <a:schemeClr val="dk1"/>
                </a:solidFill>
              </a:rPr>
            </a:br>
            <a:r>
              <a:rPr lang="en-US" b="1" dirty="0">
                <a:solidFill>
                  <a:schemeClr val="dk1"/>
                </a:solidFill>
              </a:rPr>
              <a:t>Lutheran Study Bible page 2109 or another Bible map</a:t>
            </a:r>
            <a:endParaRPr dirty="0"/>
          </a:p>
        </p:txBody>
      </p:sp>
      <p:sp>
        <p:nvSpPr>
          <p:cNvPr id="130" name="Google Shape;130;p7"/>
          <p:cNvSpPr txBox="1">
            <a:spLocks noGrp="1"/>
          </p:cNvSpPr>
          <p:nvPr>
            <p:ph type="body" idx="1"/>
          </p:nvPr>
        </p:nvSpPr>
        <p:spPr>
          <a:xfrm>
            <a:off x="880532" y="2494844"/>
            <a:ext cx="7653867" cy="3448756"/>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560"/>
              </a:spcBef>
              <a:spcAft>
                <a:spcPts val="0"/>
              </a:spcAft>
              <a:buClr>
                <a:schemeClr val="dk1"/>
              </a:buClr>
              <a:buSzPts val="2800"/>
              <a:buFont typeface="Arial"/>
              <a:buChar char="•"/>
            </a:pPr>
            <a:r>
              <a:rPr lang="en-US" sz="2800" b="0" i="0" u="none" dirty="0">
                <a:solidFill>
                  <a:schemeClr val="dk1"/>
                </a:solidFill>
                <a:latin typeface="Arial"/>
                <a:ea typeface="Arial"/>
                <a:cs typeface="Arial"/>
                <a:sym typeface="Arial"/>
              </a:rPr>
              <a:t> Find Jerusalem and Emmaus on the map. </a:t>
            </a:r>
            <a:endParaRPr dirty="0"/>
          </a:p>
          <a:p>
            <a:pPr marL="342900" lvl="0" indent="-342900" algn="l" rtl="0">
              <a:lnSpc>
                <a:spcPct val="100000"/>
              </a:lnSpc>
              <a:spcBef>
                <a:spcPts val="560"/>
              </a:spcBef>
              <a:spcAft>
                <a:spcPts val="0"/>
              </a:spcAft>
              <a:buClr>
                <a:schemeClr val="dk1"/>
              </a:buClr>
              <a:buSzPts val="2800"/>
              <a:buFont typeface="Arial"/>
              <a:buChar char="•"/>
            </a:pPr>
            <a:r>
              <a:rPr lang="en-US" sz="2800" b="0" i="0" u="none" dirty="0">
                <a:solidFill>
                  <a:schemeClr val="dk1"/>
                </a:solidFill>
                <a:latin typeface="Arial"/>
                <a:ea typeface="Arial"/>
                <a:cs typeface="Arial"/>
                <a:sym typeface="Arial"/>
              </a:rPr>
              <a:t>Then use the scale on the page to determine about how far it is between the two points. </a:t>
            </a:r>
          </a:p>
          <a:p>
            <a:pPr marL="342900" lvl="0" indent="-241300" algn="l" rtl="0">
              <a:spcBef>
                <a:spcPts val="320"/>
              </a:spcBef>
              <a:spcAft>
                <a:spcPts val="0"/>
              </a:spcAft>
              <a:buClr>
                <a:schemeClr val="dk1"/>
              </a:buClr>
              <a:buSzPts val="1600"/>
              <a:buFont typeface="Arial"/>
              <a:buNone/>
            </a:pPr>
            <a:endParaRPr sz="1600" b="0" i="0" u="none" dirty="0">
              <a:solidFill>
                <a:schemeClr val="dk1"/>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pic>
        <p:nvPicPr>
          <p:cNvPr id="128" name="Google Shape;128;p7" descr="slide_2"/>
          <p:cNvPicPr preferRelativeResize="0"/>
          <p:nvPr/>
        </p:nvPicPr>
        <p:blipFill rotWithShape="1">
          <a:blip r:embed="rId3">
            <a:alphaModFix/>
          </a:blip>
          <a:srcRect/>
          <a:stretch/>
        </p:blipFill>
        <p:spPr>
          <a:xfrm>
            <a:off x="0" y="0"/>
            <a:ext cx="9144000" cy="6858000"/>
          </a:xfrm>
          <a:prstGeom prst="rect">
            <a:avLst/>
          </a:prstGeom>
          <a:noFill/>
          <a:ln>
            <a:noFill/>
          </a:ln>
        </p:spPr>
      </p:pic>
      <p:sp>
        <p:nvSpPr>
          <p:cNvPr id="129" name="Google Shape;129;p7"/>
          <p:cNvSpPr txBox="1">
            <a:spLocks noGrp="1"/>
          </p:cNvSpPr>
          <p:nvPr>
            <p:ph type="title"/>
          </p:nvPr>
        </p:nvSpPr>
        <p:spPr>
          <a:xfrm>
            <a:off x="728132" y="914400"/>
            <a:ext cx="7653867" cy="381000"/>
          </a:xfrm>
          <a:prstGeom prst="rect">
            <a:avLst/>
          </a:prstGeom>
          <a:noFill/>
          <a:ln>
            <a:noFill/>
          </a:ln>
        </p:spPr>
        <p:txBody>
          <a:bodyPr spcFirstLastPara="1" wrap="square" lIns="91425" tIns="45700" rIns="91425" bIns="45700" anchor="ctr" anchorCtr="0">
            <a:noAutofit/>
          </a:bodyPr>
          <a:lstStyle/>
          <a:p>
            <a:pPr>
              <a:buClr>
                <a:schemeClr val="dk2"/>
              </a:buClr>
              <a:buSzPts val="4400"/>
            </a:pPr>
            <a:br>
              <a:rPr lang="en-US" b="1" dirty="0">
                <a:solidFill>
                  <a:schemeClr val="dk1"/>
                </a:solidFill>
              </a:rPr>
            </a:br>
            <a:r>
              <a:rPr lang="en-US" b="1" dirty="0">
                <a:solidFill>
                  <a:schemeClr val="dk1"/>
                </a:solidFill>
              </a:rPr>
              <a:t>Walking to Emmaus</a:t>
            </a:r>
            <a:endParaRPr dirty="0"/>
          </a:p>
        </p:txBody>
      </p:sp>
      <p:sp>
        <p:nvSpPr>
          <p:cNvPr id="130" name="Google Shape;130;p7"/>
          <p:cNvSpPr txBox="1">
            <a:spLocks noGrp="1"/>
          </p:cNvSpPr>
          <p:nvPr>
            <p:ph type="body" idx="1"/>
          </p:nvPr>
        </p:nvSpPr>
        <p:spPr>
          <a:xfrm>
            <a:off x="575734" y="1636889"/>
            <a:ext cx="7958666" cy="4306711"/>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560"/>
              </a:spcBef>
              <a:spcAft>
                <a:spcPts val="0"/>
              </a:spcAft>
              <a:buClr>
                <a:schemeClr val="dk1"/>
              </a:buClr>
              <a:buSzPts val="2800"/>
              <a:buFont typeface="Arial"/>
              <a:buChar char="•"/>
            </a:pPr>
            <a:r>
              <a:rPr lang="en-US" sz="2800" b="0" i="0" u="none" dirty="0">
                <a:solidFill>
                  <a:schemeClr val="dk1"/>
                </a:solidFill>
                <a:latin typeface="Arial"/>
                <a:ea typeface="Arial"/>
                <a:cs typeface="Arial"/>
                <a:sym typeface="Arial"/>
              </a:rPr>
              <a:t> </a:t>
            </a:r>
            <a:r>
              <a:rPr lang="en-US" sz="2800" dirty="0"/>
              <a:t>About seven miles [11 km].</a:t>
            </a:r>
            <a:endParaRPr sz="2800" dirty="0"/>
          </a:p>
          <a:p>
            <a:pPr marL="342900" lvl="0" indent="-342900" algn="l" rtl="0">
              <a:lnSpc>
                <a:spcPct val="100000"/>
              </a:lnSpc>
              <a:spcBef>
                <a:spcPts val="560"/>
              </a:spcBef>
              <a:spcAft>
                <a:spcPts val="0"/>
              </a:spcAft>
              <a:buClr>
                <a:schemeClr val="dk1"/>
              </a:buClr>
              <a:buSzPts val="2800"/>
              <a:buFont typeface="Arial"/>
              <a:buChar char="•"/>
            </a:pPr>
            <a:r>
              <a:rPr lang="en-US" sz="2800" b="0" i="0" u="none" dirty="0">
                <a:solidFill>
                  <a:schemeClr val="dk1"/>
                </a:solidFill>
                <a:latin typeface="Arial"/>
                <a:ea typeface="Arial"/>
                <a:cs typeface="Arial"/>
                <a:sym typeface="Arial"/>
              </a:rPr>
              <a:t>How long do you think it would would it take to walk from Jerusalem to Emmaus?</a:t>
            </a:r>
          </a:p>
          <a:p>
            <a:pPr marL="342900" lvl="0" indent="-342900" algn="l" rtl="0">
              <a:lnSpc>
                <a:spcPct val="100000"/>
              </a:lnSpc>
              <a:spcBef>
                <a:spcPts val="560"/>
              </a:spcBef>
              <a:spcAft>
                <a:spcPts val="0"/>
              </a:spcAft>
              <a:buClr>
                <a:schemeClr val="dk1"/>
              </a:buClr>
              <a:buSzPts val="2800"/>
              <a:buFont typeface="Arial"/>
              <a:buChar char="•"/>
            </a:pPr>
            <a:r>
              <a:rPr lang="en-US" sz="2800" dirty="0"/>
              <a:t>Wow, that’s a lot of time to think and talk.</a:t>
            </a:r>
          </a:p>
          <a:p>
            <a:pPr marL="342900" lvl="0" indent="-342900" algn="l" rtl="0">
              <a:lnSpc>
                <a:spcPct val="100000"/>
              </a:lnSpc>
              <a:spcBef>
                <a:spcPts val="560"/>
              </a:spcBef>
              <a:spcAft>
                <a:spcPts val="0"/>
              </a:spcAft>
              <a:buClr>
                <a:schemeClr val="dk1"/>
              </a:buClr>
              <a:buSzPts val="2800"/>
              <a:buFont typeface="Arial"/>
              <a:buChar char="•"/>
            </a:pPr>
            <a:r>
              <a:rPr lang="en-US" sz="2800" dirty="0"/>
              <a:t>    jot down answers and discuss:</a:t>
            </a:r>
          </a:p>
          <a:p>
            <a:pPr marL="342900" lvl="0" indent="-342900" algn="l" rtl="0">
              <a:lnSpc>
                <a:spcPct val="100000"/>
              </a:lnSpc>
              <a:spcBef>
                <a:spcPts val="560"/>
              </a:spcBef>
              <a:spcAft>
                <a:spcPts val="0"/>
              </a:spcAft>
              <a:buClr>
                <a:schemeClr val="dk1"/>
              </a:buClr>
              <a:buSzPts val="2800"/>
              <a:buFont typeface="Arial"/>
              <a:buChar char="•"/>
            </a:pPr>
            <a:r>
              <a:rPr lang="en-US" sz="2800" dirty="0"/>
              <a:t>Did you ever feel the need to go for a long walk when something bad happens?</a:t>
            </a:r>
          </a:p>
          <a:p>
            <a:pPr marL="342900" lvl="0" indent="-342900" algn="l" rtl="0">
              <a:lnSpc>
                <a:spcPct val="100000"/>
              </a:lnSpc>
              <a:spcBef>
                <a:spcPts val="560"/>
              </a:spcBef>
              <a:spcAft>
                <a:spcPts val="0"/>
              </a:spcAft>
              <a:buClr>
                <a:schemeClr val="dk1"/>
              </a:buClr>
              <a:buSzPts val="2800"/>
              <a:buFont typeface="Arial"/>
              <a:buChar char="•"/>
            </a:pPr>
            <a:r>
              <a:rPr lang="en-US" sz="2800" dirty="0"/>
              <a:t>Does walking or some other physical exercise help you relax or cope with stress?</a:t>
            </a:r>
          </a:p>
          <a:p>
            <a:pPr marL="342900" lvl="0" indent="-342900" algn="l" rtl="0">
              <a:lnSpc>
                <a:spcPct val="100000"/>
              </a:lnSpc>
              <a:spcBef>
                <a:spcPts val="560"/>
              </a:spcBef>
              <a:spcAft>
                <a:spcPts val="0"/>
              </a:spcAft>
              <a:buClr>
                <a:schemeClr val="dk1"/>
              </a:buClr>
              <a:buSzPts val="2800"/>
              <a:buFont typeface="Arial"/>
              <a:buChar char="•"/>
            </a:pPr>
            <a:r>
              <a:rPr lang="en-US" sz="2800" dirty="0"/>
              <a:t>What else helps you?</a:t>
            </a:r>
            <a:endParaRPr dirty="0"/>
          </a:p>
          <a:p>
            <a:pPr marL="342900" lvl="0" indent="-241300" algn="l" rtl="0">
              <a:lnSpc>
                <a:spcPct val="100000"/>
              </a:lnSpc>
              <a:spcBef>
                <a:spcPts val="320"/>
              </a:spcBef>
              <a:spcAft>
                <a:spcPts val="0"/>
              </a:spcAft>
              <a:buClr>
                <a:schemeClr val="dk1"/>
              </a:buClr>
              <a:buSzPts val="1600"/>
              <a:buFont typeface="Arial"/>
              <a:buNone/>
            </a:pPr>
            <a:endParaRPr sz="1600" b="0" i="0" u="none" dirty="0">
              <a:solidFill>
                <a:schemeClr val="dk1"/>
              </a:solidFill>
              <a:latin typeface="Arial"/>
              <a:ea typeface="Arial"/>
              <a:cs typeface="Arial"/>
              <a:sym typeface="Arial"/>
            </a:endParaRPr>
          </a:p>
          <a:p>
            <a:pPr marL="342900" lvl="0" indent="-241300" algn="l" rtl="0">
              <a:spcBef>
                <a:spcPts val="320"/>
              </a:spcBef>
              <a:spcAft>
                <a:spcPts val="0"/>
              </a:spcAft>
              <a:buClr>
                <a:schemeClr val="dk1"/>
              </a:buClr>
              <a:buSzPts val="1600"/>
              <a:buFont typeface="Arial"/>
              <a:buNone/>
            </a:pPr>
            <a:endParaRPr sz="1600" b="0" i="0" u="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17915789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pic>
        <p:nvPicPr>
          <p:cNvPr id="142" name="Google Shape;142;p9" descr="slide_2"/>
          <p:cNvPicPr preferRelativeResize="0"/>
          <p:nvPr/>
        </p:nvPicPr>
        <p:blipFill rotWithShape="1">
          <a:blip r:embed="rId3">
            <a:alphaModFix/>
          </a:blip>
          <a:srcRect/>
          <a:stretch/>
        </p:blipFill>
        <p:spPr>
          <a:xfrm>
            <a:off x="0" y="0"/>
            <a:ext cx="9144000" cy="6858000"/>
          </a:xfrm>
          <a:prstGeom prst="rect">
            <a:avLst/>
          </a:prstGeom>
          <a:noFill/>
          <a:ln>
            <a:noFill/>
          </a:ln>
        </p:spPr>
      </p:pic>
      <p:sp>
        <p:nvSpPr>
          <p:cNvPr id="143" name="Google Shape;143;p9"/>
          <p:cNvSpPr txBox="1">
            <a:spLocks noGrp="1"/>
          </p:cNvSpPr>
          <p:nvPr>
            <p:ph type="title"/>
          </p:nvPr>
        </p:nvSpPr>
        <p:spPr>
          <a:xfrm>
            <a:off x="685800" y="609600"/>
            <a:ext cx="7772400" cy="1143000"/>
          </a:xfrm>
          <a:prstGeom prst="rect">
            <a:avLst/>
          </a:prstGeom>
          <a:noFill/>
          <a:ln>
            <a:noFill/>
          </a:ln>
        </p:spPr>
        <p:txBody>
          <a:bodyPr spcFirstLastPara="1" wrap="square" lIns="91425" tIns="45700" rIns="91425" bIns="45700" anchor="ctr" anchorCtr="0">
            <a:noAutofit/>
          </a:bodyPr>
          <a:lstStyle/>
          <a:p>
            <a:pPr marL="342900" lvl="0" indent="-342900" algn="l" rtl="0">
              <a:lnSpc>
                <a:spcPct val="100000"/>
              </a:lnSpc>
              <a:spcBef>
                <a:spcPts val="0"/>
              </a:spcBef>
              <a:spcAft>
                <a:spcPts val="0"/>
              </a:spcAft>
              <a:buClr>
                <a:srgbClr val="000000"/>
              </a:buClr>
              <a:buSzPts val="2800"/>
              <a:buFont typeface="Arial"/>
              <a:buChar char="•"/>
            </a:pPr>
            <a:r>
              <a:rPr lang="en-US" sz="4400" b="1" i="0" u="none" dirty="0">
                <a:solidFill>
                  <a:srgbClr val="000000"/>
                </a:solidFill>
                <a:latin typeface="Arial"/>
                <a:ea typeface="Arial"/>
                <a:cs typeface="Arial"/>
                <a:sym typeface="Arial"/>
              </a:rPr>
              <a:t>Matthew 25:31-40</a:t>
            </a:r>
            <a:endParaRPr lang="en-US" dirty="0"/>
          </a:p>
        </p:txBody>
      </p:sp>
      <p:sp>
        <p:nvSpPr>
          <p:cNvPr id="144" name="Google Shape;144;p9"/>
          <p:cNvSpPr txBox="1">
            <a:spLocks noGrp="1"/>
          </p:cNvSpPr>
          <p:nvPr>
            <p:ph type="body" idx="1"/>
          </p:nvPr>
        </p:nvSpPr>
        <p:spPr>
          <a:xfrm>
            <a:off x="457200" y="1828800"/>
            <a:ext cx="8077200" cy="46482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560"/>
              </a:spcBef>
              <a:spcAft>
                <a:spcPts val="0"/>
              </a:spcAft>
              <a:buClr>
                <a:schemeClr val="dk1"/>
              </a:buClr>
              <a:buSzPts val="2800"/>
              <a:buFont typeface="Arial"/>
              <a:buChar char="•"/>
            </a:pPr>
            <a:r>
              <a:rPr lang="en-US" sz="2800" b="0" i="0" u="none" dirty="0">
                <a:solidFill>
                  <a:schemeClr val="dk1"/>
                </a:solidFill>
                <a:latin typeface="Arial"/>
                <a:ea typeface="Arial"/>
                <a:cs typeface="Arial"/>
                <a:sym typeface="Arial"/>
              </a:rPr>
              <a:t>Our lesson focus is:  “We encounter the resurrected Jesus in our everyday lives.” </a:t>
            </a:r>
            <a:endParaRPr dirty="0"/>
          </a:p>
          <a:p>
            <a:pPr marL="342900" lvl="0" indent="-342900" algn="l" rtl="0">
              <a:lnSpc>
                <a:spcPct val="100000"/>
              </a:lnSpc>
              <a:spcBef>
                <a:spcPts val="560"/>
              </a:spcBef>
              <a:spcAft>
                <a:spcPts val="0"/>
              </a:spcAft>
              <a:buClr>
                <a:schemeClr val="dk1"/>
              </a:buClr>
              <a:buSzPts val="2800"/>
              <a:buFont typeface="Arial"/>
              <a:buChar char="•"/>
            </a:pPr>
            <a:r>
              <a:rPr lang="en-US" sz="2800" b="0" i="0" u="none" dirty="0">
                <a:solidFill>
                  <a:schemeClr val="dk1"/>
                </a:solidFill>
                <a:latin typeface="Arial"/>
                <a:ea typeface="Arial"/>
                <a:cs typeface="Arial"/>
                <a:sym typeface="Arial"/>
              </a:rPr>
              <a:t>According to what we just read, what are some practical ways we can encounter Jesus every day?</a:t>
            </a:r>
          </a:p>
          <a:p>
            <a:pPr marL="342900" lvl="0" indent="-342900" algn="l" rtl="0">
              <a:lnSpc>
                <a:spcPct val="100000"/>
              </a:lnSpc>
              <a:spcBef>
                <a:spcPts val="560"/>
              </a:spcBef>
              <a:spcAft>
                <a:spcPts val="0"/>
              </a:spcAft>
              <a:buClr>
                <a:schemeClr val="dk1"/>
              </a:buClr>
              <a:buSzPts val="2800"/>
              <a:buFont typeface="Arial"/>
              <a:buChar char="•"/>
            </a:pPr>
            <a:r>
              <a:rPr lang="en-US" sz="2800" dirty="0"/>
              <a:t>Where do you see Jesus in your daily life?</a:t>
            </a:r>
          </a:p>
          <a:p>
            <a:pPr marL="342900" lvl="0" indent="-342900" algn="l" rtl="0">
              <a:lnSpc>
                <a:spcPct val="100000"/>
              </a:lnSpc>
              <a:spcBef>
                <a:spcPts val="560"/>
              </a:spcBef>
              <a:spcAft>
                <a:spcPts val="0"/>
              </a:spcAft>
              <a:buClr>
                <a:schemeClr val="dk1"/>
              </a:buClr>
              <a:buSzPts val="2800"/>
              <a:buFont typeface="Arial"/>
              <a:buChar char="•"/>
            </a:pPr>
            <a:endParaRPr lang="en-US" sz="2800" dirty="0"/>
          </a:p>
          <a:p>
            <a:pPr marL="342900" lvl="0" indent="-342900" algn="l" rtl="0">
              <a:lnSpc>
                <a:spcPct val="100000"/>
              </a:lnSpc>
              <a:spcBef>
                <a:spcPts val="560"/>
              </a:spcBef>
              <a:spcAft>
                <a:spcPts val="0"/>
              </a:spcAft>
              <a:buClr>
                <a:schemeClr val="dk1"/>
              </a:buClr>
              <a:buSzPts val="2800"/>
              <a:buFont typeface="Arial"/>
              <a:buChar char="•"/>
            </a:pPr>
            <a:r>
              <a:rPr lang="en-US" sz="2800" dirty="0"/>
              <a:t>Jot down your answers</a:t>
            </a:r>
            <a:endParaRPr dirty="0"/>
          </a:p>
          <a:p>
            <a:pPr marL="342900" lvl="0" indent="-165100" algn="l" rtl="0">
              <a:spcBef>
                <a:spcPts val="560"/>
              </a:spcBef>
              <a:spcAft>
                <a:spcPts val="0"/>
              </a:spcAft>
              <a:buClr>
                <a:schemeClr val="dk1"/>
              </a:buClr>
              <a:buSzPts val="2800"/>
              <a:buFont typeface="Arial"/>
              <a:buNone/>
            </a:pPr>
            <a:endParaRPr sz="2800" b="0" i="0" u="none" dirty="0">
              <a:solidFill>
                <a:schemeClr val="dk1"/>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pic>
        <p:nvPicPr>
          <p:cNvPr id="149" name="Google Shape;149;p10" descr="slide_2"/>
          <p:cNvPicPr preferRelativeResize="0"/>
          <p:nvPr/>
        </p:nvPicPr>
        <p:blipFill rotWithShape="1">
          <a:blip r:embed="rId3">
            <a:alphaModFix/>
          </a:blip>
          <a:srcRect/>
          <a:stretch/>
        </p:blipFill>
        <p:spPr>
          <a:xfrm>
            <a:off x="0" y="0"/>
            <a:ext cx="9144000" cy="6858000"/>
          </a:xfrm>
          <a:prstGeom prst="rect">
            <a:avLst/>
          </a:prstGeom>
          <a:noFill/>
          <a:ln>
            <a:noFill/>
          </a:ln>
        </p:spPr>
      </p:pic>
      <p:sp>
        <p:nvSpPr>
          <p:cNvPr id="150" name="Google Shape;150;p10"/>
          <p:cNvSpPr txBox="1">
            <a:spLocks noGrp="1"/>
          </p:cNvSpPr>
          <p:nvPr>
            <p:ph type="title"/>
          </p:nvPr>
        </p:nvSpPr>
        <p:spPr>
          <a:xfrm>
            <a:off x="609600" y="152400"/>
            <a:ext cx="77724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4400"/>
              <a:buFont typeface="Arial"/>
              <a:buNone/>
            </a:pPr>
            <a:r>
              <a:rPr lang="en-US" sz="4400" b="1" i="0" u="none">
                <a:solidFill>
                  <a:schemeClr val="dk2"/>
                </a:solidFill>
                <a:latin typeface="Arial"/>
                <a:ea typeface="Arial"/>
                <a:cs typeface="Arial"/>
                <a:sym typeface="Arial"/>
              </a:rPr>
              <a:t>Luke 24:36-53</a:t>
            </a:r>
            <a:endParaRPr/>
          </a:p>
        </p:txBody>
      </p:sp>
      <p:sp>
        <p:nvSpPr>
          <p:cNvPr id="151" name="Google Shape;151;p10"/>
          <p:cNvSpPr txBox="1">
            <a:spLocks noGrp="1"/>
          </p:cNvSpPr>
          <p:nvPr>
            <p:ph type="body" idx="1"/>
          </p:nvPr>
        </p:nvSpPr>
        <p:spPr>
          <a:xfrm>
            <a:off x="457200" y="838200"/>
            <a:ext cx="8077200" cy="5105400"/>
          </a:xfrm>
          <a:prstGeom prst="rect">
            <a:avLst/>
          </a:prstGeom>
          <a:noFill/>
          <a:ln>
            <a:noFill/>
          </a:ln>
        </p:spPr>
        <p:txBody>
          <a:bodyPr spcFirstLastPara="1" wrap="square" lIns="91425" tIns="45700" rIns="91425" bIns="45700" anchor="t" anchorCtr="0">
            <a:noAutofit/>
          </a:bodyPr>
          <a:lstStyle/>
          <a:p>
            <a:pPr marL="342900" lvl="0" indent="-241300" algn="l" rtl="0">
              <a:lnSpc>
                <a:spcPct val="100000"/>
              </a:lnSpc>
              <a:spcBef>
                <a:spcPts val="0"/>
              </a:spcBef>
              <a:spcAft>
                <a:spcPts val="0"/>
              </a:spcAft>
              <a:buClr>
                <a:schemeClr val="dk1"/>
              </a:buClr>
              <a:buSzPts val="1600"/>
              <a:buFont typeface="Arial"/>
              <a:buNone/>
            </a:pPr>
            <a:endParaRPr sz="1600" b="0" i="0" u="none">
              <a:solidFill>
                <a:schemeClr val="dk1"/>
              </a:solidFill>
              <a:latin typeface="Arial"/>
              <a:ea typeface="Arial"/>
              <a:cs typeface="Arial"/>
              <a:sym typeface="Arial"/>
            </a:endParaRPr>
          </a:p>
          <a:p>
            <a:pPr marL="342900" lvl="0" indent="-342900" algn="l" rtl="0">
              <a:lnSpc>
                <a:spcPct val="100000"/>
              </a:lnSpc>
              <a:spcBef>
                <a:spcPts val="480"/>
              </a:spcBef>
              <a:spcAft>
                <a:spcPts val="0"/>
              </a:spcAft>
              <a:buClr>
                <a:schemeClr val="dk1"/>
              </a:buClr>
              <a:buSzPts val="2400"/>
              <a:buFont typeface="Arial"/>
              <a:buChar char="•"/>
            </a:pPr>
            <a:r>
              <a:rPr lang="en-US" sz="2400" b="0" i="0" u="none">
                <a:solidFill>
                  <a:schemeClr val="dk1"/>
                </a:solidFill>
                <a:latin typeface="Arial"/>
                <a:ea typeface="Arial"/>
                <a:cs typeface="Arial"/>
                <a:sym typeface="Arial"/>
              </a:rPr>
              <a:t>Jesus’ final meeting with his disciples is recorded in Luke 24:36-53. </a:t>
            </a:r>
            <a:endParaRPr/>
          </a:p>
          <a:p>
            <a:pPr marL="342900" lvl="0" indent="-342900" algn="l" rtl="0">
              <a:lnSpc>
                <a:spcPct val="100000"/>
              </a:lnSpc>
              <a:spcBef>
                <a:spcPts val="480"/>
              </a:spcBef>
              <a:spcAft>
                <a:spcPts val="0"/>
              </a:spcAft>
              <a:buClr>
                <a:schemeClr val="dk1"/>
              </a:buClr>
              <a:buSzPts val="2400"/>
              <a:buFont typeface="Arial"/>
              <a:buChar char="•"/>
            </a:pPr>
            <a:r>
              <a:rPr lang="en-US" sz="2400" b="0" i="0" u="none">
                <a:solidFill>
                  <a:schemeClr val="dk1"/>
                </a:solidFill>
                <a:latin typeface="Arial"/>
                <a:ea typeface="Arial"/>
                <a:cs typeface="Arial"/>
                <a:sym typeface="Arial"/>
              </a:rPr>
              <a:t>After the Emmaus encounter, the disciples returned to Jerusalem to meet with the larger group of disciples. </a:t>
            </a:r>
            <a:endParaRPr/>
          </a:p>
          <a:p>
            <a:pPr marL="342900" lvl="0" indent="-342900" algn="l" rtl="0">
              <a:lnSpc>
                <a:spcPct val="100000"/>
              </a:lnSpc>
              <a:spcBef>
                <a:spcPts val="480"/>
              </a:spcBef>
              <a:spcAft>
                <a:spcPts val="0"/>
              </a:spcAft>
              <a:buClr>
                <a:schemeClr val="dk1"/>
              </a:buClr>
              <a:buSzPts val="2400"/>
              <a:buFont typeface="Arial"/>
              <a:buChar char="•"/>
            </a:pPr>
            <a:r>
              <a:rPr lang="en-US" sz="2400" b="0" i="0" u="none">
                <a:solidFill>
                  <a:schemeClr val="dk1"/>
                </a:solidFill>
                <a:latin typeface="Arial"/>
                <a:ea typeface="Arial"/>
                <a:cs typeface="Arial"/>
                <a:sym typeface="Arial"/>
              </a:rPr>
              <a:t>Jesus suddenly appeared in the group. </a:t>
            </a:r>
            <a:endParaRPr/>
          </a:p>
          <a:p>
            <a:pPr marL="342900" lvl="0" indent="-342900" algn="l" rtl="0">
              <a:lnSpc>
                <a:spcPct val="100000"/>
              </a:lnSpc>
              <a:spcBef>
                <a:spcPts val="480"/>
              </a:spcBef>
              <a:spcAft>
                <a:spcPts val="0"/>
              </a:spcAft>
              <a:buClr>
                <a:schemeClr val="dk1"/>
              </a:buClr>
              <a:buSzPts val="2400"/>
              <a:buFont typeface="Arial"/>
              <a:buChar char="•"/>
            </a:pPr>
            <a:r>
              <a:rPr lang="en-US" sz="2400" b="0" i="0" u="none">
                <a:solidFill>
                  <a:schemeClr val="dk1"/>
                </a:solidFill>
                <a:latin typeface="Arial"/>
                <a:ea typeface="Arial"/>
                <a:cs typeface="Arial"/>
                <a:sym typeface="Arial"/>
              </a:rPr>
              <a:t>What did the disciples think about Jesus? </a:t>
            </a:r>
            <a:endParaRPr/>
          </a:p>
          <a:p>
            <a:pPr marL="342900" lvl="0" indent="-342900" algn="l" rtl="0">
              <a:lnSpc>
                <a:spcPct val="100000"/>
              </a:lnSpc>
              <a:spcBef>
                <a:spcPts val="480"/>
              </a:spcBef>
              <a:spcAft>
                <a:spcPts val="0"/>
              </a:spcAft>
              <a:buClr>
                <a:schemeClr val="dk1"/>
              </a:buClr>
              <a:buSzPts val="2400"/>
              <a:buFont typeface="Arial"/>
              <a:buChar char="•"/>
            </a:pPr>
            <a:r>
              <a:rPr lang="en-US" sz="2400" b="0" i="0" u="none">
                <a:solidFill>
                  <a:schemeClr val="dk1"/>
                </a:solidFill>
                <a:latin typeface="Arial"/>
                <a:ea typeface="Arial"/>
                <a:cs typeface="Arial"/>
                <a:sym typeface="Arial"/>
              </a:rPr>
              <a:t>How did Jesus prove he wasn’t a ghost? </a:t>
            </a:r>
            <a:r>
              <a:rPr lang="en-US" sz="2400" b="0" i="1" u="none">
                <a:solidFill>
                  <a:schemeClr val="dk1"/>
                </a:solidFill>
                <a:latin typeface="Arial"/>
                <a:ea typeface="Arial"/>
                <a:cs typeface="Arial"/>
                <a:sym typeface="Arial"/>
              </a:rPr>
              <a:t>(</a:t>
            </a:r>
            <a:r>
              <a:rPr lang="en-US" sz="2400" b="0" i="0" u="none">
                <a:solidFill>
                  <a:schemeClr val="dk1"/>
                </a:solidFill>
                <a:latin typeface="Arial"/>
                <a:ea typeface="Arial"/>
                <a:cs typeface="Arial"/>
                <a:sym typeface="Arial"/>
              </a:rPr>
              <a:t>What did Jesus tell the disciples to do (verses 45-48)? </a:t>
            </a:r>
            <a:endParaRPr/>
          </a:p>
          <a:p>
            <a:pPr marL="342900" lvl="0" indent="-342900" algn="l" rtl="0">
              <a:lnSpc>
                <a:spcPct val="100000"/>
              </a:lnSpc>
              <a:spcBef>
                <a:spcPts val="480"/>
              </a:spcBef>
              <a:spcAft>
                <a:spcPts val="0"/>
              </a:spcAft>
              <a:buClr>
                <a:schemeClr val="dk1"/>
              </a:buClr>
              <a:buSzPts val="2400"/>
              <a:buFont typeface="Arial"/>
              <a:buChar char="•"/>
            </a:pPr>
            <a:r>
              <a:rPr lang="en-US" sz="2400" b="0" i="0" u="none">
                <a:solidFill>
                  <a:schemeClr val="dk1"/>
                </a:solidFill>
                <a:latin typeface="Arial"/>
                <a:ea typeface="Arial"/>
                <a:cs typeface="Arial"/>
                <a:sym typeface="Arial"/>
              </a:rPr>
              <a:t>What does Jesus promise will happen? </a:t>
            </a:r>
            <a:endParaRPr/>
          </a:p>
          <a:p>
            <a:pPr marL="342900" lvl="0" indent="-342900" algn="l" rtl="0">
              <a:lnSpc>
                <a:spcPct val="100000"/>
              </a:lnSpc>
              <a:spcBef>
                <a:spcPts val="480"/>
              </a:spcBef>
              <a:spcAft>
                <a:spcPts val="0"/>
              </a:spcAft>
              <a:buClr>
                <a:schemeClr val="dk1"/>
              </a:buClr>
              <a:buSzPts val="2400"/>
              <a:buFont typeface="Arial"/>
              <a:buChar char="•"/>
            </a:pPr>
            <a:r>
              <a:rPr lang="en-US" sz="2400" b="0" i="0" u="none">
                <a:solidFill>
                  <a:schemeClr val="dk1"/>
                </a:solidFill>
                <a:latin typeface="Arial"/>
                <a:ea typeface="Arial"/>
                <a:cs typeface="Arial"/>
                <a:sym typeface="Arial"/>
              </a:rPr>
              <a:t>What do you think being a follower of Jesus means?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pic>
        <p:nvPicPr>
          <p:cNvPr id="156" name="Google Shape;156;p11" descr="slide_2"/>
          <p:cNvPicPr preferRelativeResize="0"/>
          <p:nvPr/>
        </p:nvPicPr>
        <p:blipFill rotWithShape="1">
          <a:blip r:embed="rId3">
            <a:alphaModFix/>
          </a:blip>
          <a:srcRect/>
          <a:stretch/>
        </p:blipFill>
        <p:spPr>
          <a:xfrm>
            <a:off x="0" y="0"/>
            <a:ext cx="9144000" cy="6858000"/>
          </a:xfrm>
          <a:prstGeom prst="rect">
            <a:avLst/>
          </a:prstGeom>
          <a:noFill/>
          <a:ln>
            <a:noFill/>
          </a:ln>
        </p:spPr>
      </p:pic>
      <p:sp>
        <p:nvSpPr>
          <p:cNvPr id="157" name="Google Shape;157;p11"/>
          <p:cNvSpPr txBox="1">
            <a:spLocks noGrp="1"/>
          </p:cNvSpPr>
          <p:nvPr>
            <p:ph type="title"/>
          </p:nvPr>
        </p:nvSpPr>
        <p:spPr>
          <a:xfrm>
            <a:off x="609600" y="152400"/>
            <a:ext cx="77724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4000"/>
              <a:buFont typeface="Arial"/>
              <a:buNone/>
            </a:pPr>
            <a:r>
              <a:rPr lang="en-US" sz="4000" b="0" i="0" u="none">
                <a:solidFill>
                  <a:schemeClr val="dk2"/>
                </a:solidFill>
                <a:latin typeface="Arial"/>
                <a:ea typeface="Arial"/>
                <a:cs typeface="Arial"/>
                <a:sym typeface="Arial"/>
              </a:rPr>
              <a:t>Jesus’ Resurrection Take-aways</a:t>
            </a:r>
            <a:endParaRPr/>
          </a:p>
        </p:txBody>
      </p:sp>
      <p:sp>
        <p:nvSpPr>
          <p:cNvPr id="158" name="Google Shape;158;p11"/>
          <p:cNvSpPr txBox="1">
            <a:spLocks noGrp="1"/>
          </p:cNvSpPr>
          <p:nvPr>
            <p:ph type="body" idx="1"/>
          </p:nvPr>
        </p:nvSpPr>
        <p:spPr>
          <a:xfrm>
            <a:off x="457200" y="1295400"/>
            <a:ext cx="8077200" cy="46482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2600"/>
              <a:buFont typeface="Arial"/>
              <a:buChar char="•"/>
            </a:pPr>
            <a:r>
              <a:rPr lang="en-US" sz="2600" b="0" i="0" u="none">
                <a:solidFill>
                  <a:schemeClr val="dk1"/>
                </a:solidFill>
                <a:latin typeface="Arial"/>
                <a:ea typeface="Arial"/>
                <a:cs typeface="Arial"/>
                <a:sym typeface="Arial"/>
              </a:rPr>
              <a:t>The first witnesses were---women</a:t>
            </a:r>
            <a:endParaRPr sz="2600" b="0" i="0" u="none">
              <a:solidFill>
                <a:schemeClr val="dk1"/>
              </a:solidFill>
              <a:latin typeface="Arial"/>
              <a:ea typeface="Arial"/>
              <a:cs typeface="Arial"/>
              <a:sym typeface="Arial"/>
            </a:endParaRPr>
          </a:p>
          <a:p>
            <a:pPr marL="342900" lvl="0" indent="-342900" algn="l" rtl="0">
              <a:lnSpc>
                <a:spcPct val="100000"/>
              </a:lnSpc>
              <a:spcBef>
                <a:spcPts val="520"/>
              </a:spcBef>
              <a:spcAft>
                <a:spcPts val="0"/>
              </a:spcAft>
              <a:buClr>
                <a:schemeClr val="dk1"/>
              </a:buClr>
              <a:buSzPts val="2600"/>
              <a:buFont typeface="Arial"/>
              <a:buChar char="•"/>
            </a:pPr>
            <a:r>
              <a:rPr lang="en-US" sz="2600" b="0" i="0" u="none">
                <a:solidFill>
                  <a:schemeClr val="dk1"/>
                </a:solidFill>
                <a:latin typeface="Arial"/>
                <a:ea typeface="Arial"/>
                <a:cs typeface="Arial"/>
                <a:sym typeface="Arial"/>
              </a:rPr>
              <a:t>Bodily resurrection—tomb empty</a:t>
            </a:r>
            <a:endParaRPr/>
          </a:p>
          <a:p>
            <a:pPr marL="342900" lvl="0" indent="-342900" algn="l" rtl="0">
              <a:lnSpc>
                <a:spcPct val="100000"/>
              </a:lnSpc>
              <a:spcBef>
                <a:spcPts val="520"/>
              </a:spcBef>
              <a:spcAft>
                <a:spcPts val="0"/>
              </a:spcAft>
              <a:buClr>
                <a:schemeClr val="dk1"/>
              </a:buClr>
              <a:buSzPts val="2600"/>
              <a:buFont typeface="Arial"/>
              <a:buChar char="•"/>
            </a:pPr>
            <a:r>
              <a:rPr lang="en-US" sz="2600" b="0" i="0" u="none">
                <a:solidFill>
                  <a:schemeClr val="dk1"/>
                </a:solidFill>
                <a:latin typeface="Arial"/>
                <a:ea typeface="Arial"/>
                <a:cs typeface="Arial"/>
                <a:sym typeface="Arial"/>
              </a:rPr>
              <a:t>Disbelieving responses of Jesus’ followers</a:t>
            </a:r>
            <a:endParaRPr/>
          </a:p>
          <a:p>
            <a:pPr marL="342900" lvl="0" indent="-342900" algn="l" rtl="0">
              <a:lnSpc>
                <a:spcPct val="100000"/>
              </a:lnSpc>
              <a:spcBef>
                <a:spcPts val="520"/>
              </a:spcBef>
              <a:spcAft>
                <a:spcPts val="0"/>
              </a:spcAft>
              <a:buClr>
                <a:schemeClr val="dk1"/>
              </a:buClr>
              <a:buSzPts val="2600"/>
              <a:buFont typeface="Arial"/>
              <a:buChar char="•"/>
            </a:pPr>
            <a:r>
              <a:rPr lang="en-US" sz="2600" b="0" i="0" u="none">
                <a:solidFill>
                  <a:schemeClr val="dk1"/>
                </a:solidFill>
                <a:latin typeface="Arial"/>
                <a:ea typeface="Arial"/>
                <a:cs typeface="Arial"/>
                <a:sym typeface="Arial"/>
              </a:rPr>
              <a:t>Jesus is present and recognized in the sharing of a meal.</a:t>
            </a:r>
            <a:endParaRPr/>
          </a:p>
          <a:p>
            <a:pPr marL="342900" lvl="0" indent="-342900" algn="l" rtl="0">
              <a:lnSpc>
                <a:spcPct val="100000"/>
              </a:lnSpc>
              <a:spcBef>
                <a:spcPts val="520"/>
              </a:spcBef>
              <a:spcAft>
                <a:spcPts val="0"/>
              </a:spcAft>
              <a:buClr>
                <a:schemeClr val="dk1"/>
              </a:buClr>
              <a:buSzPts val="2600"/>
              <a:buFont typeface="Arial"/>
              <a:buChar char="•"/>
            </a:pPr>
            <a:r>
              <a:rPr lang="en-US" sz="2600" b="0" i="0" u="none">
                <a:solidFill>
                  <a:schemeClr val="dk1"/>
                </a:solidFill>
                <a:latin typeface="Arial"/>
                <a:ea typeface="Arial"/>
                <a:cs typeface="Arial"/>
                <a:sym typeface="Arial"/>
              </a:rPr>
              <a:t>Meals exemplify hospitality in the Bible.</a:t>
            </a:r>
            <a:endParaRPr sz="2600" b="0" i="0" u="none">
              <a:solidFill>
                <a:schemeClr val="dk1"/>
              </a:solidFill>
              <a:latin typeface="Arial"/>
              <a:ea typeface="Arial"/>
              <a:cs typeface="Arial"/>
              <a:sym typeface="Arial"/>
            </a:endParaRPr>
          </a:p>
          <a:p>
            <a:pPr marL="342900" lvl="0" indent="-177800" algn="l" rtl="0">
              <a:lnSpc>
                <a:spcPct val="100000"/>
              </a:lnSpc>
              <a:spcBef>
                <a:spcPts val="520"/>
              </a:spcBef>
              <a:spcAft>
                <a:spcPts val="0"/>
              </a:spcAft>
              <a:buClr>
                <a:schemeClr val="dk1"/>
              </a:buClr>
              <a:buSzPts val="2600"/>
              <a:buFont typeface="Arial"/>
              <a:buNone/>
            </a:pPr>
            <a:endParaRPr sz="2600" b="0" i="0" u="none">
              <a:solidFill>
                <a:schemeClr val="dk1"/>
              </a:solidFill>
              <a:latin typeface="Arial"/>
              <a:ea typeface="Arial"/>
              <a:cs typeface="Arial"/>
              <a:sym typeface="Arial"/>
            </a:endParaRPr>
          </a:p>
          <a:p>
            <a:pPr marL="342900" lvl="0" indent="-342900" algn="l" rtl="0">
              <a:lnSpc>
                <a:spcPct val="100000"/>
              </a:lnSpc>
              <a:spcBef>
                <a:spcPts val="520"/>
              </a:spcBef>
              <a:spcAft>
                <a:spcPts val="0"/>
              </a:spcAft>
              <a:buClr>
                <a:schemeClr val="dk1"/>
              </a:buClr>
              <a:buSzPts val="2600"/>
              <a:buFont typeface="Arial"/>
              <a:buChar char="•"/>
            </a:pPr>
            <a:r>
              <a:rPr lang="en-US" sz="2600" b="0" i="0" u="none">
                <a:solidFill>
                  <a:schemeClr val="dk1"/>
                </a:solidFill>
                <a:latin typeface="Arial"/>
                <a:ea typeface="Arial"/>
                <a:cs typeface="Arial"/>
                <a:sym typeface="Arial"/>
              </a:rPr>
              <a:t>Death does not separate us from Jesus!</a:t>
            </a:r>
            <a:endParaRPr/>
          </a:p>
          <a:p>
            <a:pPr marL="342900" lvl="0" indent="-342900" algn="l" rtl="0">
              <a:lnSpc>
                <a:spcPct val="100000"/>
              </a:lnSpc>
              <a:spcBef>
                <a:spcPts val="520"/>
              </a:spcBef>
              <a:spcAft>
                <a:spcPts val="0"/>
              </a:spcAft>
              <a:buClr>
                <a:schemeClr val="dk1"/>
              </a:buClr>
              <a:buSzPts val="2600"/>
              <a:buFont typeface="Arial"/>
              <a:buChar char="•"/>
            </a:pPr>
            <a:r>
              <a:rPr lang="en-US" sz="2600" b="0" i="0" u="none">
                <a:solidFill>
                  <a:schemeClr val="dk1"/>
                </a:solidFill>
                <a:latin typeface="Arial"/>
                <a:ea typeface="Arial"/>
                <a:cs typeface="Arial"/>
                <a:sym typeface="Arial"/>
              </a:rPr>
              <a:t>Be alert for Jesus’ presence, even today!</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pic>
        <p:nvPicPr>
          <p:cNvPr id="163" name="Google Shape;163;p12" descr="slide_2"/>
          <p:cNvPicPr preferRelativeResize="0"/>
          <p:nvPr/>
        </p:nvPicPr>
        <p:blipFill rotWithShape="1">
          <a:blip r:embed="rId3">
            <a:alphaModFix/>
          </a:blip>
          <a:srcRect/>
          <a:stretch/>
        </p:blipFill>
        <p:spPr>
          <a:xfrm>
            <a:off x="0" y="0"/>
            <a:ext cx="9144000" cy="6858000"/>
          </a:xfrm>
          <a:prstGeom prst="rect">
            <a:avLst/>
          </a:prstGeom>
          <a:noFill/>
          <a:ln>
            <a:noFill/>
          </a:ln>
        </p:spPr>
      </p:pic>
      <p:sp>
        <p:nvSpPr>
          <p:cNvPr id="164" name="Google Shape;164;p12"/>
          <p:cNvSpPr txBox="1">
            <a:spLocks noGrp="1"/>
          </p:cNvSpPr>
          <p:nvPr>
            <p:ph type="title"/>
          </p:nvPr>
        </p:nvSpPr>
        <p:spPr>
          <a:xfrm>
            <a:off x="685800" y="152400"/>
            <a:ext cx="77724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3200"/>
              <a:buFont typeface="Arial"/>
              <a:buNone/>
            </a:pPr>
            <a:r>
              <a:rPr lang="en-US" sz="3200" b="0" i="0" u="none">
                <a:solidFill>
                  <a:schemeClr val="dk2"/>
                </a:solidFill>
                <a:latin typeface="Arial"/>
                <a:ea typeface="Arial"/>
                <a:cs typeface="Arial"/>
                <a:sym typeface="Arial"/>
              </a:rPr>
              <a:t>Here We Stand Student Book page 307:</a:t>
            </a:r>
            <a:br>
              <a:rPr lang="en-US" sz="3200" b="0" i="0" u="none">
                <a:solidFill>
                  <a:schemeClr val="dk2"/>
                </a:solidFill>
                <a:latin typeface="Arial"/>
                <a:ea typeface="Arial"/>
                <a:cs typeface="Arial"/>
                <a:sym typeface="Arial"/>
              </a:rPr>
            </a:br>
            <a:endParaRPr/>
          </a:p>
        </p:txBody>
      </p:sp>
      <p:sp>
        <p:nvSpPr>
          <p:cNvPr id="165" name="Google Shape;165;p12"/>
          <p:cNvSpPr txBox="1">
            <a:spLocks noGrp="1"/>
          </p:cNvSpPr>
          <p:nvPr>
            <p:ph type="body" idx="1"/>
          </p:nvPr>
        </p:nvSpPr>
        <p:spPr>
          <a:xfrm>
            <a:off x="533400" y="762000"/>
            <a:ext cx="7772400" cy="51054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2400"/>
              <a:buFont typeface="Arial"/>
              <a:buChar char="•"/>
            </a:pPr>
            <a:r>
              <a:rPr lang="en-US" sz="2400" b="0" i="0" u="none" dirty="0">
                <a:solidFill>
                  <a:schemeClr val="dk1"/>
                </a:solidFill>
                <a:latin typeface="Arial"/>
                <a:ea typeface="Arial"/>
                <a:cs typeface="Arial"/>
                <a:sym typeface="Arial"/>
              </a:rPr>
              <a:t>Turn to “The Sacrament of the Altar” </a:t>
            </a:r>
            <a:endParaRPr dirty="0"/>
          </a:p>
          <a:p>
            <a:pPr marL="342900" lvl="0" indent="-342900" algn="l" rtl="0">
              <a:lnSpc>
                <a:spcPct val="100000"/>
              </a:lnSpc>
              <a:spcBef>
                <a:spcPts val="480"/>
              </a:spcBef>
              <a:spcAft>
                <a:spcPts val="0"/>
              </a:spcAft>
              <a:buClr>
                <a:schemeClr val="dk1"/>
              </a:buClr>
              <a:buSzPts val="2400"/>
              <a:buFont typeface="Arial"/>
              <a:buChar char="•"/>
            </a:pPr>
            <a:r>
              <a:rPr lang="en-US" sz="2400" b="0" i="0" u="none" dirty="0">
                <a:solidFill>
                  <a:schemeClr val="dk1"/>
                </a:solidFill>
                <a:latin typeface="Arial"/>
                <a:ea typeface="Arial"/>
                <a:cs typeface="Arial"/>
                <a:sym typeface="Arial"/>
              </a:rPr>
              <a:t>Jesus is revealed in “the breaking of the bread” for the disciples who met him on the road to Emmaus. </a:t>
            </a:r>
            <a:endParaRPr dirty="0"/>
          </a:p>
          <a:p>
            <a:pPr marL="342900" lvl="0" indent="-342900" algn="l" rtl="0">
              <a:lnSpc>
                <a:spcPct val="100000"/>
              </a:lnSpc>
              <a:spcBef>
                <a:spcPts val="480"/>
              </a:spcBef>
              <a:spcAft>
                <a:spcPts val="0"/>
              </a:spcAft>
              <a:buClr>
                <a:schemeClr val="dk1"/>
              </a:buClr>
              <a:buSzPts val="2400"/>
              <a:buFont typeface="Arial"/>
              <a:buChar char="•"/>
            </a:pPr>
            <a:r>
              <a:rPr lang="en-US" sz="2400" b="0" i="0" u="none" dirty="0">
                <a:solidFill>
                  <a:schemeClr val="dk1"/>
                </a:solidFill>
                <a:latin typeface="Arial"/>
                <a:ea typeface="Arial"/>
                <a:cs typeface="Arial"/>
                <a:sym typeface="Arial"/>
              </a:rPr>
              <a:t>Read sections 1–4 describing the sacrament. </a:t>
            </a:r>
            <a:endParaRPr dirty="0"/>
          </a:p>
          <a:p>
            <a:pPr marL="342900" lvl="0" indent="-342900" algn="l" rtl="0">
              <a:lnSpc>
                <a:spcPct val="100000"/>
              </a:lnSpc>
              <a:spcBef>
                <a:spcPts val="480"/>
              </a:spcBef>
              <a:spcAft>
                <a:spcPts val="0"/>
              </a:spcAft>
              <a:buClr>
                <a:schemeClr val="dk1"/>
              </a:buClr>
              <a:buSzPts val="2400"/>
              <a:buFont typeface="Arial"/>
              <a:buChar char="•"/>
            </a:pPr>
            <a:r>
              <a:rPr lang="en-US" sz="2400" b="0" i="0" u="none" dirty="0">
                <a:solidFill>
                  <a:schemeClr val="dk1"/>
                </a:solidFill>
                <a:latin typeface="Arial"/>
                <a:ea typeface="Arial"/>
                <a:cs typeface="Arial"/>
                <a:sym typeface="Arial"/>
              </a:rPr>
              <a:t>Write down examples of how Jesus is revealed in the sacrament of holy communion. </a:t>
            </a:r>
            <a:endParaRP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pic>
        <p:nvPicPr>
          <p:cNvPr id="170" name="Google Shape;170;p13" descr="slide_2"/>
          <p:cNvPicPr preferRelativeResize="0"/>
          <p:nvPr/>
        </p:nvPicPr>
        <p:blipFill rotWithShape="1">
          <a:blip r:embed="rId3">
            <a:alphaModFix/>
          </a:blip>
          <a:srcRect/>
          <a:stretch/>
        </p:blipFill>
        <p:spPr>
          <a:xfrm>
            <a:off x="0" y="0"/>
            <a:ext cx="9144000" cy="6858000"/>
          </a:xfrm>
          <a:prstGeom prst="rect">
            <a:avLst/>
          </a:prstGeom>
          <a:noFill/>
          <a:ln>
            <a:noFill/>
          </a:ln>
        </p:spPr>
      </p:pic>
      <p:pic>
        <p:nvPicPr>
          <p:cNvPr id="171" name="Google Shape;171;p13"/>
          <p:cNvPicPr preferRelativeResize="0">
            <a:picLocks noGrp="1"/>
          </p:cNvPicPr>
          <p:nvPr>
            <p:ph type="body" idx="1"/>
          </p:nvPr>
        </p:nvPicPr>
        <p:blipFill rotWithShape="1">
          <a:blip r:embed="rId4">
            <a:alphaModFix/>
          </a:blip>
          <a:srcRect/>
          <a:stretch/>
        </p:blipFill>
        <p:spPr>
          <a:xfrm>
            <a:off x="2438400" y="241300"/>
            <a:ext cx="4562475" cy="4800600"/>
          </a:xfrm>
          <a:prstGeom prst="rect">
            <a:avLst/>
          </a:prstGeom>
          <a:noFill/>
          <a:ln>
            <a:noFill/>
          </a:ln>
        </p:spPr>
      </p:pic>
      <p:pic>
        <p:nvPicPr>
          <p:cNvPr id="172" name="Google Shape;172;p13"/>
          <p:cNvPicPr preferRelativeResize="0"/>
          <p:nvPr/>
        </p:nvPicPr>
        <p:blipFill rotWithShape="1">
          <a:blip r:embed="rId5">
            <a:alphaModFix/>
          </a:blip>
          <a:srcRect/>
          <a:stretch/>
        </p:blipFill>
        <p:spPr>
          <a:xfrm>
            <a:off x="1447800" y="5257800"/>
            <a:ext cx="6045200" cy="133350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pic>
        <p:nvPicPr>
          <p:cNvPr id="177" name="Google Shape;177;p14" descr="slide_3"/>
          <p:cNvPicPr preferRelativeResize="0"/>
          <p:nvPr/>
        </p:nvPicPr>
        <p:blipFill rotWithShape="1">
          <a:blip r:embed="rId3">
            <a:alphaModFix/>
          </a:blip>
          <a:srcRect/>
          <a:stretch/>
        </p:blipFill>
        <p:spPr>
          <a:xfrm>
            <a:off x="0" y="0"/>
            <a:ext cx="9144000" cy="6858000"/>
          </a:xfrm>
          <a:prstGeom prst="rect">
            <a:avLst/>
          </a:prstGeom>
          <a:noFill/>
          <a:ln>
            <a:noFill/>
          </a:ln>
        </p:spPr>
      </p:pic>
      <p:sp>
        <p:nvSpPr>
          <p:cNvPr id="178" name="Google Shape;178;p14"/>
          <p:cNvSpPr txBox="1">
            <a:spLocks noGrp="1"/>
          </p:cNvSpPr>
          <p:nvPr>
            <p:ph type="subTitle" idx="1"/>
          </p:nvPr>
        </p:nvSpPr>
        <p:spPr>
          <a:xfrm>
            <a:off x="1371600" y="2743200"/>
            <a:ext cx="6400800" cy="17526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Clr>
                <a:schemeClr val="dk1"/>
              </a:buClr>
              <a:buSzPts val="6000"/>
              <a:buFont typeface="Arial"/>
              <a:buNone/>
            </a:pPr>
            <a:r>
              <a:rPr lang="en-US" sz="6000" b="0" i="0" u="none">
                <a:solidFill>
                  <a:schemeClr val="dk1"/>
                </a:solidFill>
                <a:latin typeface="Arial"/>
                <a:ea typeface="Arial"/>
                <a:cs typeface="Arial"/>
                <a:sym typeface="Arial"/>
              </a:rPr>
              <a:t>Quiz Show</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pic>
        <p:nvPicPr>
          <p:cNvPr id="183" name="Google Shape;183;p15" descr="slide_1"/>
          <p:cNvPicPr preferRelativeResize="0"/>
          <p:nvPr/>
        </p:nvPicPr>
        <p:blipFill rotWithShape="1">
          <a:blip r:embed="rId3">
            <a:alphaModFix/>
          </a:blip>
          <a:srcRect/>
          <a:stretch/>
        </p:blipFill>
        <p:spPr>
          <a:xfrm>
            <a:off x="-350837" y="0"/>
            <a:ext cx="9494837" cy="6858000"/>
          </a:xfrm>
          <a:prstGeom prst="rect">
            <a:avLst/>
          </a:prstGeom>
          <a:noFill/>
          <a:ln>
            <a:noFill/>
          </a:ln>
        </p:spPr>
      </p:pic>
      <p:sp>
        <p:nvSpPr>
          <p:cNvPr id="184" name="Google Shape;184;p15"/>
          <p:cNvSpPr txBox="1">
            <a:spLocks noGrp="1"/>
          </p:cNvSpPr>
          <p:nvPr>
            <p:ph type="title"/>
          </p:nvPr>
        </p:nvSpPr>
        <p:spPr>
          <a:xfrm>
            <a:off x="457200" y="609600"/>
            <a:ext cx="8077200" cy="14478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2"/>
              </a:buClr>
              <a:buSzPts val="4000"/>
              <a:buFont typeface="Arial"/>
              <a:buNone/>
            </a:pPr>
            <a:r>
              <a:rPr lang="en-US" sz="4000" b="0" i="0" u="none">
                <a:solidFill>
                  <a:schemeClr val="dk2"/>
                </a:solidFill>
                <a:latin typeface="Arial"/>
                <a:ea typeface="Arial"/>
                <a:cs typeface="Arial"/>
                <a:sym typeface="Arial"/>
              </a:rPr>
              <a:t>1. Jesus encountered two disciples on the road to Bethlehem.</a:t>
            </a:r>
            <a:r>
              <a:rPr lang="en-US" sz="4400" b="0" i="0" u="none">
                <a:solidFill>
                  <a:schemeClr val="dk2"/>
                </a:solidFill>
                <a:latin typeface="Arial"/>
                <a:ea typeface="Arial"/>
                <a:cs typeface="Arial"/>
                <a:sym typeface="Arial"/>
              </a:rPr>
              <a:t> </a:t>
            </a:r>
            <a:endParaRPr/>
          </a:p>
        </p:txBody>
      </p:sp>
      <p:sp>
        <p:nvSpPr>
          <p:cNvPr id="185" name="Google Shape;185;p15"/>
          <p:cNvSpPr txBox="1">
            <a:spLocks noGrp="1"/>
          </p:cNvSpPr>
          <p:nvPr>
            <p:ph type="body" idx="1"/>
          </p:nvPr>
        </p:nvSpPr>
        <p:spPr>
          <a:xfrm>
            <a:off x="533400" y="2362200"/>
            <a:ext cx="7772400" cy="4191000"/>
          </a:xfrm>
          <a:prstGeom prst="rect">
            <a:avLst/>
          </a:prstGeom>
          <a:noFill/>
          <a:ln>
            <a:noFill/>
          </a:ln>
        </p:spPr>
        <p:txBody>
          <a:bodyPr spcFirstLastPara="1" wrap="square" lIns="91425" tIns="45700" rIns="91425" bIns="45700" anchor="t" anchorCtr="0">
            <a:noAutofit/>
          </a:bodyPr>
          <a:lstStyle/>
          <a:p>
            <a:pPr marL="609600" lvl="0" indent="-609600" algn="l" rtl="0">
              <a:lnSpc>
                <a:spcPct val="100000"/>
              </a:lnSpc>
              <a:spcBef>
                <a:spcPts val="0"/>
              </a:spcBef>
              <a:spcAft>
                <a:spcPts val="0"/>
              </a:spcAft>
              <a:buClr>
                <a:schemeClr val="dk1"/>
              </a:buClr>
              <a:buSzPts val="3200"/>
              <a:buFont typeface="Arial"/>
              <a:buAutoNum type="alphaLcPeriod"/>
            </a:pPr>
            <a:r>
              <a:rPr lang="en-US" sz="3200" b="0" i="0" u="none">
                <a:solidFill>
                  <a:schemeClr val="dk1"/>
                </a:solidFill>
                <a:latin typeface="Arial"/>
                <a:ea typeface="Arial"/>
                <a:cs typeface="Arial"/>
                <a:sym typeface="Arial"/>
              </a:rPr>
              <a:t>True</a:t>
            </a:r>
            <a:endParaRPr/>
          </a:p>
          <a:p>
            <a:pPr marL="609600" lvl="0" indent="-609600" algn="l" rtl="0">
              <a:lnSpc>
                <a:spcPct val="100000"/>
              </a:lnSpc>
              <a:spcBef>
                <a:spcPts val="640"/>
              </a:spcBef>
              <a:spcAft>
                <a:spcPts val="0"/>
              </a:spcAft>
              <a:buClr>
                <a:schemeClr val="dk1"/>
              </a:buClr>
              <a:buSzPts val="3200"/>
              <a:buFont typeface="Arial"/>
              <a:buAutoNum type="alphaLcPeriod"/>
            </a:pPr>
            <a:r>
              <a:rPr lang="en-US" sz="3200" b="0" i="0" u="none">
                <a:solidFill>
                  <a:schemeClr val="dk1"/>
                </a:solidFill>
                <a:latin typeface="Arial"/>
                <a:ea typeface="Arial"/>
                <a:cs typeface="Arial"/>
                <a:sym typeface="Arial"/>
              </a:rPr>
              <a:t>False</a:t>
            </a:r>
            <a:endParaRPr/>
          </a:p>
          <a:p>
            <a:pPr marL="342900" lvl="0" indent="-139700" algn="l" rtl="0">
              <a:spcBef>
                <a:spcPts val="640"/>
              </a:spcBef>
              <a:spcAft>
                <a:spcPts val="0"/>
              </a:spcAft>
              <a:buClr>
                <a:schemeClr val="dk1"/>
              </a:buClr>
              <a:buSzPts val="3200"/>
              <a:buFont typeface="Arial"/>
              <a:buNone/>
            </a:pPr>
            <a:endParaRPr sz="3200" b="0" i="0" u="none">
              <a:solidFill>
                <a:schemeClr val="dk1"/>
              </a:solidFill>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pic>
        <p:nvPicPr>
          <p:cNvPr id="190" name="Google Shape;190;p16" descr="slide_1"/>
          <p:cNvPicPr preferRelativeResize="0"/>
          <p:nvPr/>
        </p:nvPicPr>
        <p:blipFill rotWithShape="1">
          <a:blip r:embed="rId3">
            <a:alphaModFix/>
          </a:blip>
          <a:srcRect/>
          <a:stretch/>
        </p:blipFill>
        <p:spPr>
          <a:xfrm>
            <a:off x="-350837" y="0"/>
            <a:ext cx="9494837" cy="6858000"/>
          </a:xfrm>
          <a:prstGeom prst="rect">
            <a:avLst/>
          </a:prstGeom>
          <a:noFill/>
          <a:ln>
            <a:noFill/>
          </a:ln>
        </p:spPr>
      </p:pic>
      <p:sp>
        <p:nvSpPr>
          <p:cNvPr id="191" name="Google Shape;191;p16"/>
          <p:cNvSpPr txBox="1">
            <a:spLocks noGrp="1"/>
          </p:cNvSpPr>
          <p:nvPr>
            <p:ph type="title"/>
          </p:nvPr>
        </p:nvSpPr>
        <p:spPr>
          <a:xfrm>
            <a:off x="457200" y="609600"/>
            <a:ext cx="7848600" cy="12954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2"/>
              </a:buClr>
              <a:buSzPts val="4000"/>
              <a:buFont typeface="Arial"/>
              <a:buNone/>
            </a:pPr>
            <a:r>
              <a:rPr lang="en-US" sz="4000" b="0" i="0" u="none">
                <a:solidFill>
                  <a:schemeClr val="dk2"/>
                </a:solidFill>
                <a:latin typeface="Arial"/>
                <a:ea typeface="Arial"/>
                <a:cs typeface="Arial"/>
                <a:sym typeface="Arial"/>
              </a:rPr>
              <a:t>2. The disciples on the road recognized Jesus immediately.</a:t>
            </a:r>
            <a:r>
              <a:rPr lang="en-US" sz="4400" b="0" i="0" u="none">
                <a:solidFill>
                  <a:schemeClr val="dk2"/>
                </a:solidFill>
                <a:latin typeface="Arial"/>
                <a:ea typeface="Arial"/>
                <a:cs typeface="Arial"/>
                <a:sym typeface="Arial"/>
              </a:rPr>
              <a:t> </a:t>
            </a:r>
            <a:endParaRPr/>
          </a:p>
        </p:txBody>
      </p:sp>
      <p:sp>
        <p:nvSpPr>
          <p:cNvPr id="192" name="Google Shape;192;p16"/>
          <p:cNvSpPr txBox="1">
            <a:spLocks noGrp="1"/>
          </p:cNvSpPr>
          <p:nvPr>
            <p:ph type="body" idx="1"/>
          </p:nvPr>
        </p:nvSpPr>
        <p:spPr>
          <a:xfrm>
            <a:off x="533400" y="2209800"/>
            <a:ext cx="7772400" cy="4114800"/>
          </a:xfrm>
          <a:prstGeom prst="rect">
            <a:avLst/>
          </a:prstGeom>
          <a:noFill/>
          <a:ln>
            <a:noFill/>
          </a:ln>
        </p:spPr>
        <p:txBody>
          <a:bodyPr spcFirstLastPara="1" wrap="square" lIns="91425" tIns="45700" rIns="91425" bIns="45700" anchor="t" anchorCtr="0">
            <a:noAutofit/>
          </a:bodyPr>
          <a:lstStyle/>
          <a:p>
            <a:pPr marL="609600" lvl="0" indent="-609600" algn="l" rtl="0">
              <a:lnSpc>
                <a:spcPct val="100000"/>
              </a:lnSpc>
              <a:spcBef>
                <a:spcPts val="0"/>
              </a:spcBef>
              <a:spcAft>
                <a:spcPts val="0"/>
              </a:spcAft>
              <a:buClr>
                <a:schemeClr val="dk1"/>
              </a:buClr>
              <a:buSzPts val="3200"/>
              <a:buFont typeface="Arial"/>
              <a:buAutoNum type="alphaLcPeriod"/>
            </a:pPr>
            <a:r>
              <a:rPr lang="en-US" sz="3200" b="0" i="0" u="none">
                <a:solidFill>
                  <a:schemeClr val="dk1"/>
                </a:solidFill>
                <a:latin typeface="Arial"/>
                <a:ea typeface="Arial"/>
                <a:cs typeface="Arial"/>
                <a:sym typeface="Arial"/>
              </a:rPr>
              <a:t>True</a:t>
            </a:r>
            <a:endParaRPr/>
          </a:p>
          <a:p>
            <a:pPr marL="609600" lvl="0" indent="-609600" algn="l" rtl="0">
              <a:lnSpc>
                <a:spcPct val="100000"/>
              </a:lnSpc>
              <a:spcBef>
                <a:spcPts val="640"/>
              </a:spcBef>
              <a:spcAft>
                <a:spcPts val="0"/>
              </a:spcAft>
              <a:buClr>
                <a:schemeClr val="dk1"/>
              </a:buClr>
              <a:buSzPts val="3200"/>
              <a:buFont typeface="Arial"/>
              <a:buAutoNum type="alphaLcPeriod"/>
            </a:pPr>
            <a:r>
              <a:rPr lang="en-US" sz="3200" b="0" i="0" u="none">
                <a:solidFill>
                  <a:schemeClr val="dk1"/>
                </a:solidFill>
                <a:latin typeface="Arial"/>
                <a:ea typeface="Arial"/>
                <a:cs typeface="Arial"/>
                <a:sym typeface="Arial"/>
              </a:rPr>
              <a:t>False</a:t>
            </a:r>
            <a:endParaRPr/>
          </a:p>
          <a:p>
            <a:pPr marL="609600" lvl="0" indent="-609600" algn="l" rtl="0">
              <a:lnSpc>
                <a:spcPct val="100000"/>
              </a:lnSpc>
              <a:spcBef>
                <a:spcPts val="640"/>
              </a:spcBef>
              <a:spcAft>
                <a:spcPts val="0"/>
              </a:spcAft>
              <a:buClr>
                <a:schemeClr val="dk1"/>
              </a:buClr>
              <a:buSzPts val="3200"/>
              <a:buFont typeface="Arial"/>
              <a:buNone/>
            </a:pPr>
            <a:endParaRPr sz="3200" b="0" i="0" u="none">
              <a:solidFill>
                <a:schemeClr val="dk1"/>
              </a:solidFill>
              <a:latin typeface="Arial"/>
              <a:ea typeface="Arial"/>
              <a:cs typeface="Arial"/>
              <a:sym typeface="Arial"/>
            </a:endParaRPr>
          </a:p>
          <a:p>
            <a:pPr marL="342900" lvl="0" indent="-139700" algn="l" rtl="0">
              <a:spcBef>
                <a:spcPts val="640"/>
              </a:spcBef>
              <a:spcAft>
                <a:spcPts val="0"/>
              </a:spcAft>
              <a:buClr>
                <a:schemeClr val="dk1"/>
              </a:buClr>
              <a:buSzPts val="3200"/>
              <a:buFont typeface="Arial"/>
              <a:buNone/>
            </a:pPr>
            <a:endParaRPr sz="3200" b="0" i="0" u="none">
              <a:solidFill>
                <a:schemeClr val="dk1"/>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pic>
        <p:nvPicPr>
          <p:cNvPr id="100" name="Google Shape;100;p3" descr="slide_2"/>
          <p:cNvPicPr preferRelativeResize="0"/>
          <p:nvPr/>
        </p:nvPicPr>
        <p:blipFill rotWithShape="1">
          <a:blip r:embed="rId3">
            <a:alphaModFix/>
          </a:blip>
          <a:srcRect/>
          <a:stretch/>
        </p:blipFill>
        <p:spPr>
          <a:xfrm>
            <a:off x="0" y="0"/>
            <a:ext cx="9144000" cy="6858000"/>
          </a:xfrm>
          <a:prstGeom prst="rect">
            <a:avLst/>
          </a:prstGeom>
          <a:noFill/>
          <a:ln>
            <a:noFill/>
          </a:ln>
        </p:spPr>
      </p:pic>
      <p:sp>
        <p:nvSpPr>
          <p:cNvPr id="101" name="Google Shape;101;p3"/>
          <p:cNvSpPr txBox="1">
            <a:spLocks noGrp="1"/>
          </p:cNvSpPr>
          <p:nvPr>
            <p:ph type="title"/>
          </p:nvPr>
        </p:nvSpPr>
        <p:spPr>
          <a:xfrm>
            <a:off x="685800" y="609600"/>
            <a:ext cx="77724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4400"/>
              <a:buFont typeface="Arial"/>
              <a:buNone/>
            </a:pPr>
            <a:r>
              <a:rPr lang="en-US" sz="4400" b="0" i="0" u="none" dirty="0">
                <a:solidFill>
                  <a:schemeClr val="dk2"/>
                </a:solidFill>
                <a:latin typeface="Arial"/>
                <a:ea typeface="Arial"/>
                <a:cs typeface="Arial"/>
                <a:sym typeface="Arial"/>
              </a:rPr>
              <a:t>Gather</a:t>
            </a:r>
            <a:endParaRPr dirty="0"/>
          </a:p>
        </p:txBody>
      </p:sp>
      <p:sp>
        <p:nvSpPr>
          <p:cNvPr id="102" name="Google Shape;102;p3"/>
          <p:cNvSpPr txBox="1">
            <a:spLocks noGrp="1"/>
          </p:cNvSpPr>
          <p:nvPr>
            <p:ph type="body" idx="1"/>
          </p:nvPr>
        </p:nvSpPr>
        <p:spPr>
          <a:xfrm>
            <a:off x="457200" y="1828800"/>
            <a:ext cx="7696200" cy="42672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3200"/>
              <a:buFont typeface="Arial"/>
              <a:buChar char="•"/>
            </a:pPr>
            <a:r>
              <a:rPr lang="en-US" sz="3200" b="0" i="0" u="none" dirty="0">
                <a:solidFill>
                  <a:schemeClr val="dk1"/>
                </a:solidFill>
                <a:latin typeface="Arial"/>
                <a:ea typeface="Arial"/>
                <a:cs typeface="Arial"/>
                <a:sym typeface="Arial"/>
              </a:rPr>
              <a:t>Bible</a:t>
            </a:r>
          </a:p>
          <a:p>
            <a:pPr marL="342900" lvl="0" indent="-342900" algn="l" rtl="0">
              <a:lnSpc>
                <a:spcPct val="100000"/>
              </a:lnSpc>
              <a:spcBef>
                <a:spcPts val="0"/>
              </a:spcBef>
              <a:spcAft>
                <a:spcPts val="0"/>
              </a:spcAft>
              <a:buClr>
                <a:schemeClr val="dk1"/>
              </a:buClr>
              <a:buSzPts val="3200"/>
              <a:buFont typeface="Arial"/>
              <a:buChar char="•"/>
            </a:pPr>
            <a:r>
              <a:rPr lang="en-US" dirty="0"/>
              <a:t>Here We Stand book (catechism)</a:t>
            </a:r>
          </a:p>
          <a:p>
            <a:pPr marL="342900" lvl="0" indent="-342900" algn="l" rtl="0">
              <a:lnSpc>
                <a:spcPct val="100000"/>
              </a:lnSpc>
              <a:spcBef>
                <a:spcPts val="0"/>
              </a:spcBef>
              <a:spcAft>
                <a:spcPts val="0"/>
              </a:spcAft>
              <a:buClr>
                <a:schemeClr val="dk1"/>
              </a:buClr>
              <a:buSzPts val="3200"/>
              <a:buFont typeface="Arial"/>
              <a:buChar char="•"/>
            </a:pPr>
            <a:r>
              <a:rPr lang="en-US" dirty="0"/>
              <a:t>Pen and paper</a:t>
            </a:r>
          </a:p>
          <a:p>
            <a:pPr marL="342900" lvl="0" indent="-342900" algn="l" rtl="0">
              <a:lnSpc>
                <a:spcPct val="100000"/>
              </a:lnSpc>
              <a:spcBef>
                <a:spcPts val="0"/>
              </a:spcBef>
              <a:spcAft>
                <a:spcPts val="0"/>
              </a:spcAft>
              <a:buClr>
                <a:schemeClr val="dk1"/>
              </a:buClr>
              <a:buSzPts val="3200"/>
              <a:buFont typeface="Arial"/>
              <a:buChar char="•"/>
            </a:pPr>
            <a:r>
              <a:rPr lang="en-US" dirty="0"/>
              <a:t>Prepare to discuss some questions with your parents</a:t>
            </a:r>
            <a:endParaRP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pic>
        <p:nvPicPr>
          <p:cNvPr id="197" name="Google Shape;197;p17" descr="slide_1"/>
          <p:cNvPicPr preferRelativeResize="0"/>
          <p:nvPr/>
        </p:nvPicPr>
        <p:blipFill rotWithShape="1">
          <a:blip r:embed="rId3">
            <a:alphaModFix/>
          </a:blip>
          <a:srcRect/>
          <a:stretch/>
        </p:blipFill>
        <p:spPr>
          <a:xfrm>
            <a:off x="-350837" y="0"/>
            <a:ext cx="9494837" cy="6858000"/>
          </a:xfrm>
          <a:prstGeom prst="rect">
            <a:avLst/>
          </a:prstGeom>
          <a:noFill/>
          <a:ln>
            <a:noFill/>
          </a:ln>
        </p:spPr>
      </p:pic>
      <p:sp>
        <p:nvSpPr>
          <p:cNvPr id="198" name="Google Shape;198;p17"/>
          <p:cNvSpPr txBox="1">
            <a:spLocks noGrp="1"/>
          </p:cNvSpPr>
          <p:nvPr>
            <p:ph type="title"/>
          </p:nvPr>
        </p:nvSpPr>
        <p:spPr>
          <a:xfrm>
            <a:off x="457200" y="457200"/>
            <a:ext cx="8077200" cy="16764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2"/>
              </a:buClr>
              <a:buSzPts val="4000"/>
              <a:buFont typeface="Arial"/>
              <a:buNone/>
            </a:pPr>
            <a:br>
              <a:rPr lang="en-US" sz="4000" b="0" i="0" u="none">
                <a:solidFill>
                  <a:schemeClr val="dk2"/>
                </a:solidFill>
                <a:latin typeface="Arial"/>
                <a:ea typeface="Arial"/>
                <a:cs typeface="Arial"/>
                <a:sym typeface="Arial"/>
              </a:rPr>
            </a:br>
            <a:r>
              <a:rPr lang="en-US" sz="4000" b="0" i="0" u="none">
                <a:solidFill>
                  <a:schemeClr val="dk2"/>
                </a:solidFill>
                <a:latin typeface="Arial"/>
                <a:ea typeface="Arial"/>
                <a:cs typeface="Arial"/>
                <a:sym typeface="Arial"/>
              </a:rPr>
              <a:t>3. When they arrived at Emmaus, Jesus ate supper with the disciples.</a:t>
            </a:r>
            <a:r>
              <a:rPr lang="en-US" sz="4400" b="0" i="0" u="none">
                <a:solidFill>
                  <a:schemeClr val="dk2"/>
                </a:solidFill>
                <a:latin typeface="Arial"/>
                <a:ea typeface="Arial"/>
                <a:cs typeface="Arial"/>
                <a:sym typeface="Arial"/>
              </a:rPr>
              <a:t> </a:t>
            </a:r>
            <a:endParaRPr/>
          </a:p>
        </p:txBody>
      </p:sp>
      <p:sp>
        <p:nvSpPr>
          <p:cNvPr id="199" name="Google Shape;199;p17"/>
          <p:cNvSpPr txBox="1">
            <a:spLocks noGrp="1"/>
          </p:cNvSpPr>
          <p:nvPr>
            <p:ph type="body" idx="1"/>
          </p:nvPr>
        </p:nvSpPr>
        <p:spPr>
          <a:xfrm>
            <a:off x="457200" y="2819400"/>
            <a:ext cx="7620000" cy="3657600"/>
          </a:xfrm>
          <a:prstGeom prst="rect">
            <a:avLst/>
          </a:prstGeom>
          <a:noFill/>
          <a:ln>
            <a:noFill/>
          </a:ln>
        </p:spPr>
        <p:txBody>
          <a:bodyPr spcFirstLastPara="1" wrap="square" lIns="91425" tIns="45700" rIns="91425" bIns="45700" anchor="t" anchorCtr="0">
            <a:noAutofit/>
          </a:bodyPr>
          <a:lstStyle/>
          <a:p>
            <a:pPr marL="609600" lvl="0" indent="-609600" algn="l" rtl="0">
              <a:lnSpc>
                <a:spcPct val="100000"/>
              </a:lnSpc>
              <a:spcBef>
                <a:spcPts val="0"/>
              </a:spcBef>
              <a:spcAft>
                <a:spcPts val="0"/>
              </a:spcAft>
              <a:buClr>
                <a:schemeClr val="dk1"/>
              </a:buClr>
              <a:buSzPts val="3200"/>
              <a:buFont typeface="Arial"/>
              <a:buAutoNum type="alphaLcPeriod"/>
            </a:pPr>
            <a:r>
              <a:rPr lang="en-US" sz="3200" b="0" i="0" u="none">
                <a:solidFill>
                  <a:schemeClr val="dk1"/>
                </a:solidFill>
                <a:latin typeface="Arial"/>
                <a:ea typeface="Arial"/>
                <a:cs typeface="Arial"/>
                <a:sym typeface="Arial"/>
              </a:rPr>
              <a:t>True</a:t>
            </a:r>
            <a:endParaRPr/>
          </a:p>
          <a:p>
            <a:pPr marL="609600" lvl="0" indent="-609600" algn="l" rtl="0">
              <a:lnSpc>
                <a:spcPct val="100000"/>
              </a:lnSpc>
              <a:spcBef>
                <a:spcPts val="640"/>
              </a:spcBef>
              <a:spcAft>
                <a:spcPts val="0"/>
              </a:spcAft>
              <a:buClr>
                <a:schemeClr val="dk1"/>
              </a:buClr>
              <a:buSzPts val="3200"/>
              <a:buFont typeface="Arial"/>
              <a:buAutoNum type="alphaLcPeriod"/>
            </a:pPr>
            <a:r>
              <a:rPr lang="en-US" sz="3200" b="0" i="0" u="none">
                <a:solidFill>
                  <a:schemeClr val="dk1"/>
                </a:solidFill>
                <a:latin typeface="Arial"/>
                <a:ea typeface="Arial"/>
                <a:cs typeface="Arial"/>
                <a:sym typeface="Arial"/>
              </a:rPr>
              <a:t>False</a:t>
            </a:r>
            <a:endParaRPr/>
          </a:p>
          <a:p>
            <a:pPr marL="609600" lvl="0" indent="-609600" algn="l" rtl="0">
              <a:lnSpc>
                <a:spcPct val="100000"/>
              </a:lnSpc>
              <a:spcBef>
                <a:spcPts val="640"/>
              </a:spcBef>
              <a:spcAft>
                <a:spcPts val="0"/>
              </a:spcAft>
              <a:buClr>
                <a:schemeClr val="dk1"/>
              </a:buClr>
              <a:buSzPts val="3200"/>
              <a:buFont typeface="Arial"/>
              <a:buNone/>
            </a:pPr>
            <a:r>
              <a:rPr lang="en-US" sz="3200" b="0" i="0" u="none">
                <a:solidFill>
                  <a:schemeClr val="dk1"/>
                </a:solidFill>
                <a:latin typeface="Arial"/>
                <a:ea typeface="Arial"/>
                <a:cs typeface="Arial"/>
                <a:sym typeface="Arial"/>
              </a:rPr>
              <a:t>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pic>
        <p:nvPicPr>
          <p:cNvPr id="204" name="Google Shape;204;p18" descr="slide_1"/>
          <p:cNvPicPr preferRelativeResize="0"/>
          <p:nvPr/>
        </p:nvPicPr>
        <p:blipFill rotWithShape="1">
          <a:blip r:embed="rId3">
            <a:alphaModFix/>
          </a:blip>
          <a:srcRect/>
          <a:stretch/>
        </p:blipFill>
        <p:spPr>
          <a:xfrm>
            <a:off x="-350837" y="0"/>
            <a:ext cx="9494837" cy="6858000"/>
          </a:xfrm>
          <a:prstGeom prst="rect">
            <a:avLst/>
          </a:prstGeom>
          <a:noFill/>
          <a:ln>
            <a:noFill/>
          </a:ln>
        </p:spPr>
      </p:pic>
      <p:sp>
        <p:nvSpPr>
          <p:cNvPr id="205" name="Google Shape;205;p18"/>
          <p:cNvSpPr txBox="1">
            <a:spLocks noGrp="1"/>
          </p:cNvSpPr>
          <p:nvPr>
            <p:ph type="title"/>
          </p:nvPr>
        </p:nvSpPr>
        <p:spPr>
          <a:xfrm>
            <a:off x="457200" y="533400"/>
            <a:ext cx="7620000" cy="16002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2"/>
              </a:buClr>
              <a:buSzPts val="4000"/>
              <a:buFont typeface="Arial"/>
              <a:buNone/>
            </a:pPr>
            <a:br>
              <a:rPr lang="en-US" sz="4000" b="0" i="0" u="none">
                <a:solidFill>
                  <a:schemeClr val="dk2"/>
                </a:solidFill>
                <a:latin typeface="Arial"/>
                <a:ea typeface="Arial"/>
                <a:cs typeface="Arial"/>
                <a:sym typeface="Arial"/>
              </a:rPr>
            </a:br>
            <a:r>
              <a:rPr lang="en-US" sz="4000" b="0" i="0" u="none">
                <a:solidFill>
                  <a:schemeClr val="dk2"/>
                </a:solidFill>
                <a:latin typeface="Arial"/>
                <a:ea typeface="Arial"/>
                <a:cs typeface="Arial"/>
                <a:sym typeface="Arial"/>
              </a:rPr>
              <a:t>4. After revealing his identity, Jesus returned to Jerusalem with the disciples.</a:t>
            </a:r>
            <a:r>
              <a:rPr lang="en-US" sz="4400" b="0" i="0" u="none">
                <a:solidFill>
                  <a:schemeClr val="dk2"/>
                </a:solidFill>
                <a:latin typeface="Arial"/>
                <a:ea typeface="Arial"/>
                <a:cs typeface="Arial"/>
                <a:sym typeface="Arial"/>
              </a:rPr>
              <a:t> </a:t>
            </a:r>
            <a:endParaRPr/>
          </a:p>
        </p:txBody>
      </p:sp>
      <p:sp>
        <p:nvSpPr>
          <p:cNvPr id="206" name="Google Shape;206;p18"/>
          <p:cNvSpPr txBox="1">
            <a:spLocks noGrp="1"/>
          </p:cNvSpPr>
          <p:nvPr>
            <p:ph type="body" idx="1"/>
          </p:nvPr>
        </p:nvSpPr>
        <p:spPr>
          <a:xfrm>
            <a:off x="457200" y="2819400"/>
            <a:ext cx="7620000" cy="4038600"/>
          </a:xfrm>
          <a:prstGeom prst="rect">
            <a:avLst/>
          </a:prstGeom>
          <a:noFill/>
          <a:ln>
            <a:noFill/>
          </a:ln>
        </p:spPr>
        <p:txBody>
          <a:bodyPr spcFirstLastPara="1" wrap="square" lIns="91425" tIns="45700" rIns="91425" bIns="45700" anchor="t" anchorCtr="0">
            <a:noAutofit/>
          </a:bodyPr>
          <a:lstStyle/>
          <a:p>
            <a:pPr marL="609600" lvl="0" indent="-609600" algn="l" rtl="0">
              <a:lnSpc>
                <a:spcPct val="100000"/>
              </a:lnSpc>
              <a:spcBef>
                <a:spcPts val="0"/>
              </a:spcBef>
              <a:spcAft>
                <a:spcPts val="0"/>
              </a:spcAft>
              <a:buClr>
                <a:schemeClr val="dk1"/>
              </a:buClr>
              <a:buSzPts val="3200"/>
              <a:buFont typeface="Arial"/>
              <a:buAutoNum type="alphaLcPeriod"/>
            </a:pPr>
            <a:r>
              <a:rPr lang="en-US" sz="3200" b="0" i="0" u="none">
                <a:solidFill>
                  <a:schemeClr val="dk1"/>
                </a:solidFill>
                <a:latin typeface="Arial"/>
                <a:ea typeface="Arial"/>
                <a:cs typeface="Arial"/>
                <a:sym typeface="Arial"/>
              </a:rPr>
              <a:t>True</a:t>
            </a:r>
            <a:endParaRPr/>
          </a:p>
          <a:p>
            <a:pPr marL="609600" lvl="0" indent="-609600" algn="l" rtl="0">
              <a:lnSpc>
                <a:spcPct val="100000"/>
              </a:lnSpc>
              <a:spcBef>
                <a:spcPts val="640"/>
              </a:spcBef>
              <a:spcAft>
                <a:spcPts val="0"/>
              </a:spcAft>
              <a:buClr>
                <a:schemeClr val="dk1"/>
              </a:buClr>
              <a:buSzPts val="3200"/>
              <a:buFont typeface="Arial"/>
              <a:buAutoNum type="alphaLcPeriod"/>
            </a:pPr>
            <a:r>
              <a:rPr lang="en-US" sz="3200" b="0" i="0" u="none">
                <a:solidFill>
                  <a:schemeClr val="dk1"/>
                </a:solidFill>
                <a:latin typeface="Arial"/>
                <a:ea typeface="Arial"/>
                <a:cs typeface="Arial"/>
                <a:sym typeface="Arial"/>
              </a:rPr>
              <a:t>False</a:t>
            </a:r>
            <a:endParaRPr/>
          </a:p>
          <a:p>
            <a:pPr marL="342900" lvl="0" indent="-139700" algn="l" rtl="0">
              <a:spcBef>
                <a:spcPts val="640"/>
              </a:spcBef>
              <a:spcAft>
                <a:spcPts val="0"/>
              </a:spcAft>
              <a:buClr>
                <a:schemeClr val="dk1"/>
              </a:buClr>
              <a:buSzPts val="3200"/>
              <a:buFont typeface="Arial"/>
              <a:buNone/>
            </a:pPr>
            <a:endParaRPr sz="3200" b="0" i="0" u="none">
              <a:solidFill>
                <a:schemeClr val="dk1"/>
              </a:solidFill>
              <a:latin typeface="Arial"/>
              <a:ea typeface="Arial"/>
              <a:cs typeface="Arial"/>
              <a:sym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pic>
        <p:nvPicPr>
          <p:cNvPr id="211" name="Google Shape;211;p19" descr="slide_1"/>
          <p:cNvPicPr preferRelativeResize="0"/>
          <p:nvPr/>
        </p:nvPicPr>
        <p:blipFill rotWithShape="1">
          <a:blip r:embed="rId3">
            <a:alphaModFix/>
          </a:blip>
          <a:srcRect/>
          <a:stretch/>
        </p:blipFill>
        <p:spPr>
          <a:xfrm>
            <a:off x="-350837" y="0"/>
            <a:ext cx="9494837" cy="6858000"/>
          </a:xfrm>
          <a:prstGeom prst="rect">
            <a:avLst/>
          </a:prstGeom>
          <a:noFill/>
          <a:ln>
            <a:noFill/>
          </a:ln>
        </p:spPr>
      </p:pic>
      <p:sp>
        <p:nvSpPr>
          <p:cNvPr id="212" name="Google Shape;212;p19"/>
          <p:cNvSpPr txBox="1">
            <a:spLocks noGrp="1"/>
          </p:cNvSpPr>
          <p:nvPr>
            <p:ph type="title"/>
          </p:nvPr>
        </p:nvSpPr>
        <p:spPr>
          <a:xfrm>
            <a:off x="457200" y="914400"/>
            <a:ext cx="7848600" cy="13716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2"/>
              </a:buClr>
              <a:buSzPts val="4000"/>
              <a:buFont typeface="Arial"/>
              <a:buNone/>
            </a:pPr>
            <a:br>
              <a:rPr lang="en-US" sz="4000" b="0" i="0" u="none">
                <a:solidFill>
                  <a:schemeClr val="dk2"/>
                </a:solidFill>
                <a:latin typeface="Arial"/>
                <a:ea typeface="Arial"/>
                <a:cs typeface="Arial"/>
                <a:sym typeface="Arial"/>
              </a:rPr>
            </a:br>
            <a:r>
              <a:rPr lang="en-US" sz="4000" b="0" i="0" u="none">
                <a:solidFill>
                  <a:schemeClr val="dk2"/>
                </a:solidFill>
                <a:latin typeface="Arial"/>
                <a:ea typeface="Arial"/>
                <a:cs typeface="Arial"/>
                <a:sym typeface="Arial"/>
              </a:rPr>
              <a:t>5. When the disciples realized that Jesus had risen from the dead, they remained in Emmaus to figure out what to do next.</a:t>
            </a:r>
            <a:endParaRPr/>
          </a:p>
        </p:txBody>
      </p:sp>
      <p:sp>
        <p:nvSpPr>
          <p:cNvPr id="213" name="Google Shape;213;p19"/>
          <p:cNvSpPr txBox="1">
            <a:spLocks noGrp="1"/>
          </p:cNvSpPr>
          <p:nvPr>
            <p:ph type="body" idx="1"/>
          </p:nvPr>
        </p:nvSpPr>
        <p:spPr>
          <a:xfrm>
            <a:off x="457200" y="3429000"/>
            <a:ext cx="7848600" cy="3200400"/>
          </a:xfrm>
          <a:prstGeom prst="rect">
            <a:avLst/>
          </a:prstGeom>
          <a:noFill/>
          <a:ln>
            <a:noFill/>
          </a:ln>
        </p:spPr>
        <p:txBody>
          <a:bodyPr spcFirstLastPara="1" wrap="square" lIns="91425" tIns="45700" rIns="91425" bIns="45700" anchor="t" anchorCtr="0">
            <a:noAutofit/>
          </a:bodyPr>
          <a:lstStyle/>
          <a:p>
            <a:pPr marL="609600" lvl="0" indent="-609600" algn="l" rtl="0">
              <a:lnSpc>
                <a:spcPct val="100000"/>
              </a:lnSpc>
              <a:spcBef>
                <a:spcPts val="0"/>
              </a:spcBef>
              <a:spcAft>
                <a:spcPts val="0"/>
              </a:spcAft>
              <a:buClr>
                <a:schemeClr val="dk1"/>
              </a:buClr>
              <a:buSzPts val="3200"/>
              <a:buFont typeface="Arial"/>
              <a:buAutoNum type="alphaLcPeriod"/>
            </a:pPr>
            <a:r>
              <a:rPr lang="en-US" sz="3200" b="0" i="0" u="none">
                <a:solidFill>
                  <a:schemeClr val="dk1"/>
                </a:solidFill>
                <a:latin typeface="Arial"/>
                <a:ea typeface="Arial"/>
                <a:cs typeface="Arial"/>
                <a:sym typeface="Arial"/>
              </a:rPr>
              <a:t>True</a:t>
            </a:r>
            <a:endParaRPr/>
          </a:p>
          <a:p>
            <a:pPr marL="609600" lvl="0" indent="-609600" algn="l" rtl="0">
              <a:lnSpc>
                <a:spcPct val="100000"/>
              </a:lnSpc>
              <a:spcBef>
                <a:spcPts val="640"/>
              </a:spcBef>
              <a:spcAft>
                <a:spcPts val="0"/>
              </a:spcAft>
              <a:buClr>
                <a:schemeClr val="dk1"/>
              </a:buClr>
              <a:buSzPts val="3200"/>
              <a:buFont typeface="Arial"/>
              <a:buAutoNum type="alphaLcPeriod"/>
            </a:pPr>
            <a:r>
              <a:rPr lang="en-US" sz="3200" b="0" i="0" u="none">
                <a:solidFill>
                  <a:schemeClr val="dk1"/>
                </a:solidFill>
                <a:latin typeface="Arial"/>
                <a:ea typeface="Arial"/>
                <a:cs typeface="Arial"/>
                <a:sym typeface="Arial"/>
              </a:rPr>
              <a:t>False</a:t>
            </a:r>
            <a:endParaRPr/>
          </a:p>
          <a:p>
            <a:pPr marL="342900" lvl="0" indent="-139700" algn="l" rtl="0">
              <a:spcBef>
                <a:spcPts val="640"/>
              </a:spcBef>
              <a:spcAft>
                <a:spcPts val="0"/>
              </a:spcAft>
              <a:buClr>
                <a:schemeClr val="dk1"/>
              </a:buClr>
              <a:buSzPts val="3200"/>
              <a:buFont typeface="Arial"/>
              <a:buNone/>
            </a:pPr>
            <a:endParaRPr sz="3200" b="0" i="0" u="none">
              <a:solidFill>
                <a:schemeClr val="dk1"/>
              </a:solidFill>
              <a:latin typeface="Arial"/>
              <a:ea typeface="Arial"/>
              <a:cs typeface="Arial"/>
              <a:sym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pic>
        <p:nvPicPr>
          <p:cNvPr id="218" name="Google Shape;218;p20" descr="slide_1"/>
          <p:cNvPicPr preferRelativeResize="0"/>
          <p:nvPr/>
        </p:nvPicPr>
        <p:blipFill rotWithShape="1">
          <a:blip r:embed="rId3">
            <a:alphaModFix/>
          </a:blip>
          <a:srcRect/>
          <a:stretch/>
        </p:blipFill>
        <p:spPr>
          <a:xfrm>
            <a:off x="-350837" y="0"/>
            <a:ext cx="9494837" cy="6858000"/>
          </a:xfrm>
          <a:prstGeom prst="rect">
            <a:avLst/>
          </a:prstGeom>
          <a:noFill/>
          <a:ln>
            <a:noFill/>
          </a:ln>
        </p:spPr>
      </p:pic>
      <p:sp>
        <p:nvSpPr>
          <p:cNvPr id="219" name="Google Shape;219;p20"/>
          <p:cNvSpPr txBox="1">
            <a:spLocks noGrp="1"/>
          </p:cNvSpPr>
          <p:nvPr>
            <p:ph type="title"/>
          </p:nvPr>
        </p:nvSpPr>
        <p:spPr>
          <a:xfrm>
            <a:off x="457200" y="533400"/>
            <a:ext cx="8153400" cy="16002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2"/>
              </a:buClr>
              <a:buSzPts val="4000"/>
              <a:buFont typeface="Arial"/>
              <a:buNone/>
            </a:pPr>
            <a:br>
              <a:rPr lang="en-US" sz="4000" b="0" i="0" u="none">
                <a:solidFill>
                  <a:schemeClr val="dk2"/>
                </a:solidFill>
                <a:latin typeface="Arial"/>
                <a:ea typeface="Arial"/>
                <a:cs typeface="Arial"/>
                <a:sym typeface="Arial"/>
              </a:rPr>
            </a:br>
            <a:br>
              <a:rPr lang="en-US" sz="4000" b="0" i="0" u="none">
                <a:solidFill>
                  <a:schemeClr val="dk2"/>
                </a:solidFill>
                <a:latin typeface="Arial"/>
                <a:ea typeface="Arial"/>
                <a:cs typeface="Arial"/>
                <a:sym typeface="Arial"/>
              </a:rPr>
            </a:br>
            <a:r>
              <a:rPr lang="en-US" sz="4000" b="0" i="0" u="none">
                <a:solidFill>
                  <a:schemeClr val="dk2"/>
                </a:solidFill>
                <a:latin typeface="Arial"/>
                <a:ea typeface="Arial"/>
                <a:cs typeface="Arial"/>
                <a:sym typeface="Arial"/>
              </a:rPr>
              <a:t>6. When Jesus appeared to the      11 disciples, he showed them his hands and feet where the nails had been.</a:t>
            </a:r>
            <a:endParaRPr/>
          </a:p>
        </p:txBody>
      </p:sp>
      <p:sp>
        <p:nvSpPr>
          <p:cNvPr id="220" name="Google Shape;220;p20"/>
          <p:cNvSpPr txBox="1">
            <a:spLocks noGrp="1"/>
          </p:cNvSpPr>
          <p:nvPr>
            <p:ph type="body" idx="1"/>
          </p:nvPr>
        </p:nvSpPr>
        <p:spPr>
          <a:xfrm>
            <a:off x="457200" y="3429000"/>
            <a:ext cx="7772400" cy="3200400"/>
          </a:xfrm>
          <a:prstGeom prst="rect">
            <a:avLst/>
          </a:prstGeom>
          <a:noFill/>
          <a:ln>
            <a:noFill/>
          </a:ln>
        </p:spPr>
        <p:txBody>
          <a:bodyPr spcFirstLastPara="1" wrap="square" lIns="91425" tIns="45700" rIns="91425" bIns="45700" anchor="t" anchorCtr="0">
            <a:noAutofit/>
          </a:bodyPr>
          <a:lstStyle/>
          <a:p>
            <a:pPr marL="609600" lvl="0" indent="-609600" algn="l" rtl="0">
              <a:lnSpc>
                <a:spcPct val="100000"/>
              </a:lnSpc>
              <a:spcBef>
                <a:spcPts val="0"/>
              </a:spcBef>
              <a:spcAft>
                <a:spcPts val="0"/>
              </a:spcAft>
              <a:buClr>
                <a:schemeClr val="dk1"/>
              </a:buClr>
              <a:buSzPts val="3200"/>
              <a:buFont typeface="Arial"/>
              <a:buAutoNum type="alphaLcPeriod"/>
            </a:pPr>
            <a:r>
              <a:rPr lang="en-US" sz="3200" b="0" i="0" u="none">
                <a:solidFill>
                  <a:schemeClr val="dk1"/>
                </a:solidFill>
                <a:latin typeface="Arial"/>
                <a:ea typeface="Arial"/>
                <a:cs typeface="Arial"/>
                <a:sym typeface="Arial"/>
              </a:rPr>
              <a:t>True</a:t>
            </a:r>
            <a:endParaRPr/>
          </a:p>
          <a:p>
            <a:pPr marL="609600" lvl="0" indent="-609600" algn="l" rtl="0">
              <a:lnSpc>
                <a:spcPct val="100000"/>
              </a:lnSpc>
              <a:spcBef>
                <a:spcPts val="640"/>
              </a:spcBef>
              <a:spcAft>
                <a:spcPts val="0"/>
              </a:spcAft>
              <a:buClr>
                <a:schemeClr val="dk1"/>
              </a:buClr>
              <a:buSzPts val="3200"/>
              <a:buFont typeface="Arial"/>
              <a:buAutoNum type="alphaLcPeriod"/>
            </a:pPr>
            <a:r>
              <a:rPr lang="en-US" sz="3200" b="0" i="0" u="none">
                <a:solidFill>
                  <a:schemeClr val="dk1"/>
                </a:solidFill>
                <a:latin typeface="Arial"/>
                <a:ea typeface="Arial"/>
                <a:cs typeface="Arial"/>
                <a:sym typeface="Arial"/>
              </a:rPr>
              <a:t>False</a:t>
            </a:r>
            <a:endParaRPr/>
          </a:p>
          <a:p>
            <a:pPr marL="342900" lvl="0" indent="-139700" algn="l" rtl="0">
              <a:spcBef>
                <a:spcPts val="640"/>
              </a:spcBef>
              <a:spcAft>
                <a:spcPts val="0"/>
              </a:spcAft>
              <a:buClr>
                <a:schemeClr val="dk1"/>
              </a:buClr>
              <a:buSzPts val="3200"/>
              <a:buFont typeface="Arial"/>
              <a:buNone/>
            </a:pPr>
            <a:endParaRPr sz="3200" b="0" i="0" u="none">
              <a:solidFill>
                <a:schemeClr val="dk1"/>
              </a:solidFill>
              <a:latin typeface="Arial"/>
              <a:ea typeface="Arial"/>
              <a:cs typeface="Arial"/>
              <a:sym typeface="Aria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pic>
        <p:nvPicPr>
          <p:cNvPr id="225" name="Google Shape;225;p21" descr="slide_1"/>
          <p:cNvPicPr preferRelativeResize="0"/>
          <p:nvPr/>
        </p:nvPicPr>
        <p:blipFill rotWithShape="1">
          <a:blip r:embed="rId3">
            <a:alphaModFix/>
          </a:blip>
          <a:srcRect/>
          <a:stretch/>
        </p:blipFill>
        <p:spPr>
          <a:xfrm>
            <a:off x="-350837" y="0"/>
            <a:ext cx="9494837" cy="6858000"/>
          </a:xfrm>
          <a:prstGeom prst="rect">
            <a:avLst/>
          </a:prstGeom>
          <a:noFill/>
          <a:ln>
            <a:noFill/>
          </a:ln>
        </p:spPr>
      </p:pic>
      <p:sp>
        <p:nvSpPr>
          <p:cNvPr id="226" name="Google Shape;226;p21"/>
          <p:cNvSpPr txBox="1">
            <a:spLocks noGrp="1"/>
          </p:cNvSpPr>
          <p:nvPr>
            <p:ph type="title"/>
          </p:nvPr>
        </p:nvSpPr>
        <p:spPr>
          <a:xfrm>
            <a:off x="457200" y="533400"/>
            <a:ext cx="8229600" cy="1524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2"/>
              </a:buClr>
              <a:buSzPts val="4000"/>
              <a:buFont typeface="Arial"/>
              <a:buNone/>
            </a:pPr>
            <a:r>
              <a:rPr lang="en-US" sz="4000" b="0" i="0" u="none">
                <a:solidFill>
                  <a:schemeClr val="dk2"/>
                </a:solidFill>
                <a:latin typeface="Arial"/>
                <a:ea typeface="Arial"/>
                <a:cs typeface="Arial"/>
                <a:sym typeface="Arial"/>
              </a:rPr>
              <a:t>7. Only the disciples 2,000 years ago were able to encounter Jesus.</a:t>
            </a:r>
            <a:endParaRPr/>
          </a:p>
        </p:txBody>
      </p:sp>
      <p:sp>
        <p:nvSpPr>
          <p:cNvPr id="227" name="Google Shape;227;p21"/>
          <p:cNvSpPr txBox="1">
            <a:spLocks noGrp="1"/>
          </p:cNvSpPr>
          <p:nvPr>
            <p:ph type="body" idx="1"/>
          </p:nvPr>
        </p:nvSpPr>
        <p:spPr>
          <a:xfrm>
            <a:off x="457200" y="2286000"/>
            <a:ext cx="7848600" cy="4114800"/>
          </a:xfrm>
          <a:prstGeom prst="rect">
            <a:avLst/>
          </a:prstGeom>
          <a:noFill/>
          <a:ln>
            <a:noFill/>
          </a:ln>
        </p:spPr>
        <p:txBody>
          <a:bodyPr spcFirstLastPara="1" wrap="square" lIns="91425" tIns="45700" rIns="91425" bIns="45700" anchor="t" anchorCtr="0">
            <a:noAutofit/>
          </a:bodyPr>
          <a:lstStyle/>
          <a:p>
            <a:pPr marL="609600" lvl="0" indent="-609600" algn="l" rtl="0">
              <a:lnSpc>
                <a:spcPct val="100000"/>
              </a:lnSpc>
              <a:spcBef>
                <a:spcPts val="0"/>
              </a:spcBef>
              <a:spcAft>
                <a:spcPts val="0"/>
              </a:spcAft>
              <a:buClr>
                <a:schemeClr val="dk1"/>
              </a:buClr>
              <a:buSzPts val="3200"/>
              <a:buFont typeface="Arial"/>
              <a:buAutoNum type="alphaLcPeriod"/>
            </a:pPr>
            <a:r>
              <a:rPr lang="en-US" sz="3200" b="0" i="0" u="none">
                <a:solidFill>
                  <a:schemeClr val="dk1"/>
                </a:solidFill>
                <a:latin typeface="Arial"/>
                <a:ea typeface="Arial"/>
                <a:cs typeface="Arial"/>
                <a:sym typeface="Arial"/>
              </a:rPr>
              <a:t>True</a:t>
            </a:r>
            <a:endParaRPr/>
          </a:p>
          <a:p>
            <a:pPr marL="609600" lvl="0" indent="-609600" algn="l" rtl="0">
              <a:lnSpc>
                <a:spcPct val="100000"/>
              </a:lnSpc>
              <a:spcBef>
                <a:spcPts val="640"/>
              </a:spcBef>
              <a:spcAft>
                <a:spcPts val="0"/>
              </a:spcAft>
              <a:buClr>
                <a:schemeClr val="dk1"/>
              </a:buClr>
              <a:buSzPts val="3200"/>
              <a:buFont typeface="Arial"/>
              <a:buAutoNum type="alphaLcPeriod"/>
            </a:pPr>
            <a:r>
              <a:rPr lang="en-US" sz="3200" b="0" i="0" u="none">
                <a:solidFill>
                  <a:schemeClr val="dk1"/>
                </a:solidFill>
                <a:latin typeface="Arial"/>
                <a:ea typeface="Arial"/>
                <a:cs typeface="Arial"/>
                <a:sym typeface="Arial"/>
              </a:rPr>
              <a:t>False</a:t>
            </a:r>
            <a:endParaRPr/>
          </a:p>
          <a:p>
            <a:pPr marL="342900" lvl="0" indent="-139700" algn="l" rtl="0">
              <a:spcBef>
                <a:spcPts val="640"/>
              </a:spcBef>
              <a:spcAft>
                <a:spcPts val="0"/>
              </a:spcAft>
              <a:buClr>
                <a:schemeClr val="dk1"/>
              </a:buClr>
              <a:buSzPts val="3200"/>
              <a:buFont typeface="Arial"/>
              <a:buNone/>
            </a:pPr>
            <a:endParaRPr sz="3200" b="0" i="0" u="none">
              <a:solidFill>
                <a:schemeClr val="dk1"/>
              </a:solidFill>
              <a:latin typeface="Arial"/>
              <a:ea typeface="Arial"/>
              <a:cs typeface="Arial"/>
              <a:sym typeface="Aria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pic>
        <p:nvPicPr>
          <p:cNvPr id="232" name="Google Shape;232;p22" descr="slide_1"/>
          <p:cNvPicPr preferRelativeResize="0"/>
          <p:nvPr/>
        </p:nvPicPr>
        <p:blipFill rotWithShape="1">
          <a:blip r:embed="rId3">
            <a:alphaModFix/>
          </a:blip>
          <a:srcRect/>
          <a:stretch/>
        </p:blipFill>
        <p:spPr>
          <a:xfrm>
            <a:off x="-350837" y="0"/>
            <a:ext cx="9494837" cy="6858000"/>
          </a:xfrm>
          <a:prstGeom prst="rect">
            <a:avLst/>
          </a:prstGeom>
          <a:noFill/>
          <a:ln>
            <a:noFill/>
          </a:ln>
        </p:spPr>
      </p:pic>
      <p:sp>
        <p:nvSpPr>
          <p:cNvPr id="233" name="Google Shape;233;p22"/>
          <p:cNvSpPr txBox="1">
            <a:spLocks noGrp="1"/>
          </p:cNvSpPr>
          <p:nvPr>
            <p:ph type="title"/>
          </p:nvPr>
        </p:nvSpPr>
        <p:spPr>
          <a:xfrm>
            <a:off x="457200" y="838200"/>
            <a:ext cx="8153400" cy="16002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2"/>
              </a:buClr>
              <a:buSzPts val="4000"/>
              <a:buFont typeface="Arial"/>
              <a:buNone/>
            </a:pPr>
            <a:r>
              <a:rPr lang="en-US" sz="4000" b="0" i="0" u="none">
                <a:solidFill>
                  <a:schemeClr val="dk2"/>
                </a:solidFill>
                <a:latin typeface="Arial"/>
                <a:ea typeface="Arial"/>
                <a:cs typeface="Arial"/>
                <a:sym typeface="Arial"/>
              </a:rPr>
              <a:t>8. The story of the road to Emmaus reminds us that we will only find Jesus when we’re seeking him.</a:t>
            </a:r>
            <a:r>
              <a:rPr lang="en-US" sz="4400" b="0" i="0" u="none">
                <a:solidFill>
                  <a:schemeClr val="dk2"/>
                </a:solidFill>
                <a:latin typeface="Arial"/>
                <a:ea typeface="Arial"/>
                <a:cs typeface="Arial"/>
                <a:sym typeface="Arial"/>
              </a:rPr>
              <a:t> </a:t>
            </a:r>
            <a:endParaRPr/>
          </a:p>
        </p:txBody>
      </p:sp>
      <p:sp>
        <p:nvSpPr>
          <p:cNvPr id="234" name="Google Shape;234;p22"/>
          <p:cNvSpPr txBox="1">
            <a:spLocks noGrp="1"/>
          </p:cNvSpPr>
          <p:nvPr>
            <p:ph type="body" idx="1"/>
          </p:nvPr>
        </p:nvSpPr>
        <p:spPr>
          <a:xfrm>
            <a:off x="533400" y="2743200"/>
            <a:ext cx="7620000" cy="3810000"/>
          </a:xfrm>
          <a:prstGeom prst="rect">
            <a:avLst/>
          </a:prstGeom>
          <a:noFill/>
          <a:ln>
            <a:noFill/>
          </a:ln>
        </p:spPr>
        <p:txBody>
          <a:bodyPr spcFirstLastPara="1" wrap="square" lIns="91425" tIns="45700" rIns="91425" bIns="45700" anchor="t" anchorCtr="0">
            <a:noAutofit/>
          </a:bodyPr>
          <a:lstStyle/>
          <a:p>
            <a:pPr marL="609600" lvl="0" indent="-609600" algn="l" rtl="0">
              <a:lnSpc>
                <a:spcPct val="100000"/>
              </a:lnSpc>
              <a:spcBef>
                <a:spcPts val="0"/>
              </a:spcBef>
              <a:spcAft>
                <a:spcPts val="0"/>
              </a:spcAft>
              <a:buClr>
                <a:schemeClr val="dk1"/>
              </a:buClr>
              <a:buSzPts val="3200"/>
              <a:buFont typeface="Arial"/>
              <a:buAutoNum type="alphaLcPeriod"/>
            </a:pPr>
            <a:r>
              <a:rPr lang="en-US" sz="3200" b="0" i="0" u="none">
                <a:solidFill>
                  <a:schemeClr val="dk1"/>
                </a:solidFill>
                <a:latin typeface="Arial"/>
                <a:ea typeface="Arial"/>
                <a:cs typeface="Arial"/>
                <a:sym typeface="Arial"/>
              </a:rPr>
              <a:t>True</a:t>
            </a:r>
            <a:endParaRPr/>
          </a:p>
          <a:p>
            <a:pPr marL="609600" lvl="0" indent="-609600" algn="l" rtl="0">
              <a:lnSpc>
                <a:spcPct val="100000"/>
              </a:lnSpc>
              <a:spcBef>
                <a:spcPts val="640"/>
              </a:spcBef>
              <a:spcAft>
                <a:spcPts val="0"/>
              </a:spcAft>
              <a:buClr>
                <a:schemeClr val="dk1"/>
              </a:buClr>
              <a:buSzPts val="3200"/>
              <a:buFont typeface="Arial"/>
              <a:buAutoNum type="alphaLcPeriod"/>
            </a:pPr>
            <a:r>
              <a:rPr lang="en-US" sz="3200" b="0" i="0" u="none">
                <a:solidFill>
                  <a:schemeClr val="dk1"/>
                </a:solidFill>
                <a:latin typeface="Arial"/>
                <a:ea typeface="Arial"/>
                <a:cs typeface="Arial"/>
                <a:sym typeface="Arial"/>
              </a:rPr>
              <a:t>False</a:t>
            </a:r>
            <a:endParaRPr/>
          </a:p>
          <a:p>
            <a:pPr marL="609600" lvl="0" indent="-609600" algn="l" rtl="0">
              <a:lnSpc>
                <a:spcPct val="100000"/>
              </a:lnSpc>
              <a:spcBef>
                <a:spcPts val="640"/>
              </a:spcBef>
              <a:spcAft>
                <a:spcPts val="0"/>
              </a:spcAft>
              <a:buClr>
                <a:schemeClr val="dk1"/>
              </a:buClr>
              <a:buSzPts val="3200"/>
              <a:buFont typeface="Arial"/>
              <a:buNone/>
            </a:pPr>
            <a:r>
              <a:rPr lang="en-US" sz="3200" b="0" i="0" u="none">
                <a:solidFill>
                  <a:schemeClr val="dk1"/>
                </a:solidFill>
                <a:latin typeface="Arial"/>
                <a:ea typeface="Arial"/>
                <a:cs typeface="Arial"/>
                <a:sym typeface="Arial"/>
              </a:rPr>
              <a:t> </a:t>
            </a:r>
            <a:endParaRPr/>
          </a:p>
          <a:p>
            <a:pPr marL="342900" lvl="0" indent="-139700" algn="l" rtl="0">
              <a:spcBef>
                <a:spcPts val="640"/>
              </a:spcBef>
              <a:spcAft>
                <a:spcPts val="0"/>
              </a:spcAft>
              <a:buClr>
                <a:schemeClr val="dk1"/>
              </a:buClr>
              <a:buSzPts val="3200"/>
              <a:buFont typeface="Arial"/>
              <a:buNone/>
            </a:pPr>
            <a:endParaRPr sz="3200" b="0" i="0" u="none">
              <a:solidFill>
                <a:schemeClr val="dk1"/>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pic>
        <p:nvPicPr>
          <p:cNvPr id="100" name="Google Shape;100;p3" descr="slide_2"/>
          <p:cNvPicPr preferRelativeResize="0"/>
          <p:nvPr/>
        </p:nvPicPr>
        <p:blipFill rotWithShape="1">
          <a:blip r:embed="rId3">
            <a:alphaModFix/>
          </a:blip>
          <a:srcRect/>
          <a:stretch/>
        </p:blipFill>
        <p:spPr>
          <a:xfrm>
            <a:off x="0" y="0"/>
            <a:ext cx="9144000" cy="6858000"/>
          </a:xfrm>
          <a:prstGeom prst="rect">
            <a:avLst/>
          </a:prstGeom>
          <a:noFill/>
          <a:ln>
            <a:noFill/>
          </a:ln>
        </p:spPr>
      </p:pic>
      <p:sp>
        <p:nvSpPr>
          <p:cNvPr id="101" name="Google Shape;101;p3"/>
          <p:cNvSpPr txBox="1">
            <a:spLocks noGrp="1"/>
          </p:cNvSpPr>
          <p:nvPr>
            <p:ph type="title"/>
          </p:nvPr>
        </p:nvSpPr>
        <p:spPr>
          <a:xfrm>
            <a:off x="685800" y="609600"/>
            <a:ext cx="77724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4400"/>
              <a:buFont typeface="Arial"/>
              <a:buNone/>
            </a:pPr>
            <a:r>
              <a:rPr lang="en-US" sz="4400" b="0" i="0" u="none">
                <a:solidFill>
                  <a:schemeClr val="dk2"/>
                </a:solidFill>
                <a:latin typeface="Arial"/>
                <a:ea typeface="Arial"/>
                <a:cs typeface="Arial"/>
                <a:sym typeface="Arial"/>
              </a:rPr>
              <a:t>Today’s Story</a:t>
            </a:r>
            <a:endParaRPr/>
          </a:p>
        </p:txBody>
      </p:sp>
      <p:sp>
        <p:nvSpPr>
          <p:cNvPr id="102" name="Google Shape;102;p3"/>
          <p:cNvSpPr txBox="1">
            <a:spLocks noGrp="1"/>
          </p:cNvSpPr>
          <p:nvPr>
            <p:ph type="body" idx="1"/>
          </p:nvPr>
        </p:nvSpPr>
        <p:spPr>
          <a:xfrm>
            <a:off x="457200" y="1828800"/>
            <a:ext cx="7696200" cy="42672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3200"/>
              <a:buFont typeface="Arial"/>
              <a:buChar char="•"/>
            </a:pPr>
            <a:r>
              <a:rPr lang="en-US" sz="3200" b="0" i="0" u="none">
                <a:solidFill>
                  <a:schemeClr val="dk1"/>
                </a:solidFill>
                <a:latin typeface="Arial"/>
                <a:ea typeface="Arial"/>
                <a:cs typeface="Arial"/>
                <a:sym typeface="Arial"/>
              </a:rPr>
              <a:t>Bible Text: Luke 24:13-35</a:t>
            </a:r>
            <a:endParaRPr/>
          </a:p>
          <a:p>
            <a:pPr marL="342900" lvl="0" indent="-342900" algn="l" rtl="0">
              <a:lnSpc>
                <a:spcPct val="100000"/>
              </a:lnSpc>
              <a:spcBef>
                <a:spcPts val="640"/>
              </a:spcBef>
              <a:spcAft>
                <a:spcPts val="0"/>
              </a:spcAft>
              <a:buClr>
                <a:schemeClr val="dk1"/>
              </a:buClr>
              <a:buSzPts val="3200"/>
              <a:buFont typeface="Arial"/>
              <a:buChar char="•"/>
            </a:pPr>
            <a:r>
              <a:rPr lang="en-US" sz="3200" b="0" i="0" u="none">
                <a:solidFill>
                  <a:schemeClr val="dk1"/>
                </a:solidFill>
                <a:latin typeface="Arial"/>
                <a:ea typeface="Arial"/>
                <a:cs typeface="Arial"/>
                <a:sym typeface="Arial"/>
              </a:rPr>
              <a:t>Lesson Focus: We encounter the resurrected Jesus in our everyday lives.</a:t>
            </a:r>
            <a:endParaRPr/>
          </a:p>
          <a:p>
            <a:pPr marL="342900" lvl="0" indent="-342900" algn="l" rtl="0">
              <a:lnSpc>
                <a:spcPct val="100000"/>
              </a:lnSpc>
              <a:spcBef>
                <a:spcPts val="640"/>
              </a:spcBef>
              <a:spcAft>
                <a:spcPts val="0"/>
              </a:spcAft>
              <a:buClr>
                <a:schemeClr val="dk1"/>
              </a:buClr>
              <a:buSzPts val="3200"/>
              <a:buFont typeface="Arial"/>
              <a:buChar char="•"/>
            </a:pPr>
            <a:r>
              <a:rPr lang="en-US" sz="3200" b="0" i="0" u="none">
                <a:solidFill>
                  <a:schemeClr val="dk1"/>
                </a:solidFill>
                <a:latin typeface="Arial"/>
                <a:ea typeface="Arial"/>
                <a:cs typeface="Arial"/>
                <a:sym typeface="Arial"/>
              </a:rPr>
              <a:t>Big Question: What does it mean to meet Jesus in our daily lives?</a:t>
            </a:r>
            <a:endParaRPr/>
          </a:p>
        </p:txBody>
      </p:sp>
    </p:spTree>
    <p:extLst>
      <p:ext uri="{BB962C8B-B14F-4D97-AF65-F5344CB8AC3E}">
        <p14:creationId xmlns:p14="http://schemas.microsoft.com/office/powerpoint/2010/main" val="20473332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pic>
        <p:nvPicPr>
          <p:cNvPr id="107" name="Google Shape;107;p4" descr="slide_2"/>
          <p:cNvPicPr preferRelativeResize="0"/>
          <p:nvPr/>
        </p:nvPicPr>
        <p:blipFill rotWithShape="1">
          <a:blip r:embed="rId3">
            <a:alphaModFix/>
          </a:blip>
          <a:srcRect/>
          <a:stretch/>
        </p:blipFill>
        <p:spPr>
          <a:xfrm>
            <a:off x="0" y="0"/>
            <a:ext cx="9144000" cy="6858000"/>
          </a:xfrm>
          <a:prstGeom prst="rect">
            <a:avLst/>
          </a:prstGeom>
          <a:noFill/>
          <a:ln>
            <a:noFill/>
          </a:ln>
        </p:spPr>
      </p:pic>
      <p:sp>
        <p:nvSpPr>
          <p:cNvPr id="108" name="Google Shape;108;p4"/>
          <p:cNvSpPr txBox="1">
            <a:spLocks noGrp="1"/>
          </p:cNvSpPr>
          <p:nvPr>
            <p:ph type="title"/>
          </p:nvPr>
        </p:nvSpPr>
        <p:spPr>
          <a:xfrm>
            <a:off x="685800" y="609600"/>
            <a:ext cx="7772400" cy="9906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4400"/>
              <a:buFont typeface="Arial"/>
              <a:buNone/>
            </a:pPr>
            <a:r>
              <a:rPr lang="en-US" sz="4400" b="0" i="0" u="none">
                <a:solidFill>
                  <a:schemeClr val="dk2"/>
                </a:solidFill>
                <a:latin typeface="Arial"/>
                <a:ea typeface="Arial"/>
                <a:cs typeface="Arial"/>
                <a:sym typeface="Arial"/>
              </a:rPr>
              <a:t>Key Words</a:t>
            </a:r>
            <a:endParaRPr/>
          </a:p>
        </p:txBody>
      </p:sp>
      <p:sp>
        <p:nvSpPr>
          <p:cNvPr id="109" name="Google Shape;109;p4"/>
          <p:cNvSpPr txBox="1">
            <a:spLocks noGrp="1"/>
          </p:cNvSpPr>
          <p:nvPr>
            <p:ph type="body" idx="1"/>
          </p:nvPr>
        </p:nvSpPr>
        <p:spPr>
          <a:xfrm>
            <a:off x="228600" y="1600200"/>
            <a:ext cx="8610600" cy="44196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2200"/>
              <a:buFont typeface="Arial"/>
              <a:buNone/>
            </a:pPr>
            <a:r>
              <a:rPr lang="en-US" sz="2200" b="1" i="0" u="none">
                <a:solidFill>
                  <a:schemeClr val="dk1"/>
                </a:solidFill>
                <a:latin typeface="Arial"/>
                <a:ea typeface="Arial"/>
                <a:cs typeface="Arial"/>
                <a:sym typeface="Arial"/>
              </a:rPr>
              <a:t>EMMAUS:</a:t>
            </a:r>
            <a:r>
              <a:rPr lang="en-US" sz="2200" b="0" i="0" u="none">
                <a:solidFill>
                  <a:schemeClr val="dk1"/>
                </a:solidFill>
                <a:latin typeface="Arial"/>
                <a:ea typeface="Arial"/>
                <a:cs typeface="Arial"/>
                <a:sym typeface="Arial"/>
              </a:rPr>
              <a:t> a first-century village about seven miles (11 km) outside of Jerusalem where two disciples traveled to seek refuge.</a:t>
            </a:r>
            <a:endParaRPr/>
          </a:p>
          <a:p>
            <a:pPr marL="342900" lvl="0" indent="-342900" algn="l" rtl="0">
              <a:lnSpc>
                <a:spcPct val="100000"/>
              </a:lnSpc>
              <a:spcBef>
                <a:spcPts val="440"/>
              </a:spcBef>
              <a:spcAft>
                <a:spcPts val="0"/>
              </a:spcAft>
              <a:buClr>
                <a:schemeClr val="dk1"/>
              </a:buClr>
              <a:buSzPts val="2200"/>
              <a:buFont typeface="Arial"/>
              <a:buNone/>
            </a:pPr>
            <a:r>
              <a:rPr lang="en-US" sz="2200" b="1" i="0" u="none">
                <a:solidFill>
                  <a:schemeClr val="dk1"/>
                </a:solidFill>
                <a:latin typeface="Arial"/>
                <a:ea typeface="Arial"/>
                <a:cs typeface="Arial"/>
                <a:sym typeface="Arial"/>
              </a:rPr>
              <a:t>RESURRECTION:</a:t>
            </a:r>
            <a:r>
              <a:rPr lang="en-US" sz="2200" b="0" i="0" u="none">
                <a:solidFill>
                  <a:schemeClr val="dk1"/>
                </a:solidFill>
                <a:latin typeface="Arial"/>
                <a:ea typeface="Arial"/>
                <a:cs typeface="Arial"/>
                <a:sym typeface="Arial"/>
              </a:rPr>
              <a:t> the act of rising from death to life, as Jesus did.</a:t>
            </a:r>
            <a:endParaRPr/>
          </a:p>
          <a:p>
            <a:pPr marL="342900" lvl="0" indent="-342900" algn="l" rtl="0">
              <a:lnSpc>
                <a:spcPct val="100000"/>
              </a:lnSpc>
              <a:spcBef>
                <a:spcPts val="440"/>
              </a:spcBef>
              <a:spcAft>
                <a:spcPts val="0"/>
              </a:spcAft>
              <a:buClr>
                <a:schemeClr val="dk1"/>
              </a:buClr>
              <a:buSzPts val="2200"/>
              <a:buFont typeface="Arial"/>
              <a:buNone/>
            </a:pPr>
            <a:r>
              <a:rPr lang="en-US" sz="2200" b="1" i="0" u="none">
                <a:solidFill>
                  <a:schemeClr val="dk1"/>
                </a:solidFill>
                <a:latin typeface="Arial"/>
                <a:ea typeface="Arial"/>
                <a:cs typeface="Arial"/>
                <a:sym typeface="Arial"/>
              </a:rPr>
              <a:t>ENCOUNTER:</a:t>
            </a:r>
            <a:r>
              <a:rPr lang="en-US" sz="2200" b="0" i="0" u="none">
                <a:solidFill>
                  <a:schemeClr val="dk1"/>
                </a:solidFill>
                <a:latin typeface="Arial"/>
                <a:ea typeface="Arial"/>
                <a:cs typeface="Arial"/>
                <a:sym typeface="Arial"/>
              </a:rPr>
              <a:t> an unexpected meeting with someone.</a:t>
            </a:r>
            <a:endParaRPr/>
          </a:p>
          <a:p>
            <a:pPr marL="342900" lvl="0" indent="-342900" algn="l" rtl="0">
              <a:lnSpc>
                <a:spcPct val="100000"/>
              </a:lnSpc>
              <a:spcBef>
                <a:spcPts val="440"/>
              </a:spcBef>
              <a:spcAft>
                <a:spcPts val="0"/>
              </a:spcAft>
              <a:buClr>
                <a:schemeClr val="dk1"/>
              </a:buClr>
              <a:buSzPts val="2200"/>
              <a:buFont typeface="Arial"/>
              <a:buNone/>
            </a:pPr>
            <a:r>
              <a:rPr lang="en-US" sz="2200" b="1" i="0" u="none">
                <a:solidFill>
                  <a:schemeClr val="dk1"/>
                </a:solidFill>
                <a:latin typeface="Arial"/>
                <a:ea typeface="Arial"/>
                <a:cs typeface="Arial"/>
                <a:sym typeface="Arial"/>
              </a:rPr>
              <a:t>COMMUNION:</a:t>
            </a:r>
            <a:r>
              <a:rPr lang="en-US" sz="2200" b="0" i="0" u="none">
                <a:solidFill>
                  <a:schemeClr val="dk1"/>
                </a:solidFill>
                <a:latin typeface="Arial"/>
                <a:ea typeface="Arial"/>
                <a:cs typeface="Arial"/>
                <a:sym typeface="Arial"/>
              </a:rPr>
              <a:t> physical or spiritual closeness to someone.          Holy communion is one of the two sacraments in the Lutheran Church. Through holy communion we become close to Jesus our Lord and the whole body of Christians throughout time and space.</a:t>
            </a:r>
            <a:endParaRPr/>
          </a:p>
          <a:p>
            <a:pPr marL="342900" lvl="0" indent="-342900" algn="l" rtl="0">
              <a:lnSpc>
                <a:spcPct val="100000"/>
              </a:lnSpc>
              <a:spcBef>
                <a:spcPts val="440"/>
              </a:spcBef>
              <a:spcAft>
                <a:spcPts val="0"/>
              </a:spcAft>
              <a:buClr>
                <a:schemeClr val="dk1"/>
              </a:buClr>
              <a:buSzPts val="2200"/>
              <a:buFont typeface="Arial"/>
              <a:buNone/>
            </a:pPr>
            <a:r>
              <a:rPr lang="en-US" sz="2200" b="1" i="0" u="none">
                <a:solidFill>
                  <a:schemeClr val="dk1"/>
                </a:solidFill>
                <a:latin typeface="Arial"/>
                <a:ea typeface="Arial"/>
                <a:cs typeface="Arial"/>
                <a:sym typeface="Arial"/>
              </a:rPr>
              <a:t>LORD’S SUPPER:</a:t>
            </a:r>
            <a:r>
              <a:rPr lang="en-US" sz="2200" b="0" i="0" u="none">
                <a:solidFill>
                  <a:schemeClr val="dk1"/>
                </a:solidFill>
                <a:latin typeface="Arial"/>
                <a:ea typeface="Arial"/>
                <a:cs typeface="Arial"/>
                <a:sym typeface="Arial"/>
              </a:rPr>
              <a:t> another name for holy communion.</a:t>
            </a:r>
            <a:endParaRPr/>
          </a:p>
          <a:p>
            <a:pPr marL="342900" lvl="0" indent="-203200" algn="l" rtl="0">
              <a:spcBef>
                <a:spcPts val="440"/>
              </a:spcBef>
              <a:spcAft>
                <a:spcPts val="0"/>
              </a:spcAft>
              <a:buClr>
                <a:schemeClr val="dk1"/>
              </a:buClr>
              <a:buSzPts val="2200"/>
              <a:buFont typeface="Arial"/>
              <a:buNone/>
            </a:pPr>
            <a:endParaRPr sz="2200" b="0" i="0" u="none">
              <a:solidFill>
                <a:schemeClr val="dk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pic>
        <p:nvPicPr>
          <p:cNvPr id="94" name="Google Shape;94;p2" descr="slide_3"/>
          <p:cNvPicPr preferRelativeResize="0"/>
          <p:nvPr/>
        </p:nvPicPr>
        <p:blipFill rotWithShape="1">
          <a:blip r:embed="rId3">
            <a:alphaModFix/>
          </a:blip>
          <a:srcRect/>
          <a:stretch/>
        </p:blipFill>
        <p:spPr>
          <a:xfrm>
            <a:off x="0" y="0"/>
            <a:ext cx="9144000" cy="6858000"/>
          </a:xfrm>
          <a:prstGeom prst="rect">
            <a:avLst/>
          </a:prstGeom>
          <a:noFill/>
          <a:ln>
            <a:noFill/>
          </a:ln>
        </p:spPr>
      </p:pic>
      <p:sp>
        <p:nvSpPr>
          <p:cNvPr id="95" name="Google Shape;95;p2"/>
          <p:cNvSpPr txBox="1">
            <a:spLocks noGrp="1"/>
          </p:cNvSpPr>
          <p:nvPr>
            <p:ph type="subTitle" idx="1"/>
          </p:nvPr>
        </p:nvSpPr>
        <p:spPr>
          <a:xfrm>
            <a:off x="1371600" y="1600200"/>
            <a:ext cx="6400800" cy="28956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Clr>
                <a:schemeClr val="dk1"/>
              </a:buClr>
              <a:buSzPts val="6000"/>
              <a:buFont typeface="Arial"/>
              <a:buNone/>
            </a:pPr>
            <a:r>
              <a:rPr lang="en-US" dirty="0"/>
              <a:t>Watch this version of </a:t>
            </a:r>
          </a:p>
          <a:p>
            <a:pPr marL="0" lvl="0" indent="0" algn="ctr" rtl="0">
              <a:lnSpc>
                <a:spcPct val="100000"/>
              </a:lnSpc>
              <a:spcBef>
                <a:spcPts val="0"/>
              </a:spcBef>
              <a:spcAft>
                <a:spcPts val="0"/>
              </a:spcAft>
              <a:buClr>
                <a:schemeClr val="dk1"/>
              </a:buClr>
              <a:buSzPts val="6000"/>
              <a:buFont typeface="Arial"/>
              <a:buNone/>
            </a:pPr>
            <a:r>
              <a:rPr lang="en-US" dirty="0"/>
              <a:t>the Road to Emmaus</a:t>
            </a:r>
            <a:endParaRPr dirty="0"/>
          </a:p>
          <a:p>
            <a:pPr marL="0" lvl="0" indent="0" algn="ctr" rtl="0">
              <a:lnSpc>
                <a:spcPct val="100000"/>
              </a:lnSpc>
              <a:spcBef>
                <a:spcPts val="1200"/>
              </a:spcBef>
              <a:spcAft>
                <a:spcPts val="0"/>
              </a:spcAft>
              <a:buClr>
                <a:schemeClr val="dk1"/>
              </a:buClr>
              <a:buSzPts val="6000"/>
              <a:buFont typeface="Arial"/>
              <a:buNone/>
            </a:pPr>
            <a:r>
              <a:rPr lang="en-US" b="0" i="0" u="sng" dirty="0">
                <a:solidFill>
                  <a:schemeClr val="dk1"/>
                </a:solidFill>
                <a:hlinkClick r:id="rId4">
                  <a:extLst>
                    <a:ext uri="{A12FA001-AC4F-418D-AE19-62706E023703}">
                      <ahyp:hlinkClr xmlns:ahyp="http://schemas.microsoft.com/office/drawing/2018/hyperlinkcolor" val="tx"/>
                    </a:ext>
                  </a:extLst>
                </a:hlinkClick>
              </a:rPr>
              <a:t>Video</a:t>
            </a:r>
            <a:endParaRPr dirty="0"/>
          </a:p>
          <a:p>
            <a:pPr marL="0" lvl="0" indent="0" algn="ctr" rtl="0">
              <a:spcBef>
                <a:spcPts val="1200"/>
              </a:spcBef>
              <a:spcAft>
                <a:spcPts val="0"/>
              </a:spcAft>
              <a:buClr>
                <a:schemeClr val="dk1"/>
              </a:buClr>
              <a:buSzPts val="6000"/>
              <a:buFont typeface="Arial"/>
              <a:buNone/>
            </a:pPr>
            <a:endParaRPr sz="6000" b="0" i="0" u="sng" dirty="0">
              <a:solidFill>
                <a:schemeClr val="dk1"/>
              </a:solidFill>
              <a:hlinkClick r:id="rId4">
                <a:extLst>
                  <a:ext uri="{A12FA001-AC4F-418D-AE19-62706E023703}">
                    <ahyp:hlinkClr xmlns:ahyp="http://schemas.microsoft.com/office/drawing/2018/hyperlinkcolor" val="tx"/>
                  </a:ext>
                </a:extLst>
              </a:hlinkClick>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pic>
        <p:nvPicPr>
          <p:cNvPr id="114" name="Google Shape;114;p5" descr="slide_2"/>
          <p:cNvPicPr preferRelativeResize="0"/>
          <p:nvPr/>
        </p:nvPicPr>
        <p:blipFill rotWithShape="1">
          <a:blip r:embed="rId3">
            <a:alphaModFix/>
          </a:blip>
          <a:srcRect/>
          <a:stretch/>
        </p:blipFill>
        <p:spPr>
          <a:xfrm>
            <a:off x="0" y="0"/>
            <a:ext cx="9144000" cy="6858000"/>
          </a:xfrm>
          <a:prstGeom prst="rect">
            <a:avLst/>
          </a:prstGeom>
          <a:noFill/>
          <a:ln>
            <a:noFill/>
          </a:ln>
        </p:spPr>
      </p:pic>
      <p:sp>
        <p:nvSpPr>
          <p:cNvPr id="115" name="Google Shape;115;p5"/>
          <p:cNvSpPr txBox="1">
            <a:spLocks noGrp="1"/>
          </p:cNvSpPr>
          <p:nvPr>
            <p:ph type="title"/>
          </p:nvPr>
        </p:nvSpPr>
        <p:spPr>
          <a:xfrm>
            <a:off x="654050" y="0"/>
            <a:ext cx="77724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4400"/>
              <a:buFont typeface="Arial"/>
              <a:buNone/>
            </a:pPr>
            <a:r>
              <a:rPr lang="en-US" sz="4400" b="0" i="0" u="none" dirty="0">
                <a:solidFill>
                  <a:schemeClr val="dk2"/>
                </a:solidFill>
                <a:latin typeface="Arial"/>
                <a:ea typeface="Arial"/>
                <a:cs typeface="Arial"/>
                <a:sym typeface="Arial"/>
              </a:rPr>
              <a:t>Video</a:t>
            </a:r>
            <a:endParaRPr dirty="0"/>
          </a:p>
        </p:txBody>
      </p:sp>
      <p:sp>
        <p:nvSpPr>
          <p:cNvPr id="116" name="Google Shape;116;p5"/>
          <p:cNvSpPr txBox="1">
            <a:spLocks noGrp="1"/>
          </p:cNvSpPr>
          <p:nvPr>
            <p:ph type="body" idx="1"/>
          </p:nvPr>
        </p:nvSpPr>
        <p:spPr>
          <a:xfrm>
            <a:off x="462844" y="1467556"/>
            <a:ext cx="8300156" cy="5238044"/>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640"/>
              </a:spcBef>
              <a:spcAft>
                <a:spcPts val="0"/>
              </a:spcAft>
              <a:buClr>
                <a:schemeClr val="dk1"/>
              </a:buClr>
              <a:buSzPts val="3200"/>
              <a:buFont typeface="Arial"/>
              <a:buChar char="•"/>
            </a:pPr>
            <a:r>
              <a:rPr lang="en-US" sz="3200" b="0" i="0" u="none" dirty="0">
                <a:solidFill>
                  <a:schemeClr val="dk1"/>
                </a:solidFill>
                <a:latin typeface="Arial"/>
                <a:ea typeface="Arial"/>
                <a:cs typeface="Arial"/>
                <a:sym typeface="Arial"/>
              </a:rPr>
              <a:t>Jot down the answers on a piece of paper:</a:t>
            </a:r>
          </a:p>
          <a:p>
            <a:pPr marL="342900" lvl="0" indent="-342900" algn="l" rtl="0">
              <a:lnSpc>
                <a:spcPct val="100000"/>
              </a:lnSpc>
              <a:spcBef>
                <a:spcPts val="640"/>
              </a:spcBef>
              <a:spcAft>
                <a:spcPts val="0"/>
              </a:spcAft>
              <a:buClr>
                <a:schemeClr val="dk1"/>
              </a:buClr>
              <a:buSzPts val="3200"/>
              <a:buFont typeface="Arial"/>
              <a:buChar char="•"/>
            </a:pPr>
            <a:r>
              <a:rPr lang="en-US" sz="3200" b="0" i="0" u="none" dirty="0">
                <a:solidFill>
                  <a:schemeClr val="dk1"/>
                </a:solidFill>
                <a:latin typeface="Arial"/>
                <a:ea typeface="Arial"/>
                <a:cs typeface="Arial"/>
                <a:sym typeface="Arial"/>
              </a:rPr>
              <a:t>Imagine walking with the disciples. How would you react to the stranger joining your and </a:t>
            </a:r>
            <a:r>
              <a:rPr lang="en-US" dirty="0"/>
              <a:t>your friend on the </a:t>
            </a:r>
            <a:r>
              <a:rPr lang="en-US" sz="3200" b="0" i="0" u="none" dirty="0">
                <a:solidFill>
                  <a:schemeClr val="dk1"/>
                </a:solidFill>
                <a:latin typeface="Arial"/>
                <a:ea typeface="Arial"/>
                <a:cs typeface="Arial"/>
                <a:sym typeface="Arial"/>
              </a:rPr>
              <a:t>journey and speaking with you?</a:t>
            </a:r>
          </a:p>
          <a:p>
            <a:pPr marL="342900" lvl="0" indent="-342900" algn="l" rtl="0">
              <a:lnSpc>
                <a:spcPct val="100000"/>
              </a:lnSpc>
              <a:spcBef>
                <a:spcPts val="640"/>
              </a:spcBef>
              <a:spcAft>
                <a:spcPts val="0"/>
              </a:spcAft>
              <a:buClr>
                <a:schemeClr val="dk1"/>
              </a:buClr>
              <a:buSzPts val="3200"/>
              <a:buFont typeface="Arial"/>
              <a:buChar char="•"/>
            </a:pPr>
            <a:r>
              <a:rPr lang="en-US" sz="3200" b="0" i="0" u="none" dirty="0">
                <a:solidFill>
                  <a:schemeClr val="dk1"/>
                </a:solidFill>
                <a:latin typeface="Arial"/>
                <a:ea typeface="Arial"/>
                <a:cs typeface="Arial"/>
                <a:sym typeface="Arial"/>
              </a:rPr>
              <a:t>What do you hear in this story?  </a:t>
            </a:r>
            <a:endParaRPr dirty="0"/>
          </a:p>
          <a:p>
            <a:pPr marL="342900" lvl="0" indent="-139700" algn="l" rtl="0">
              <a:spcBef>
                <a:spcPts val="640"/>
              </a:spcBef>
              <a:spcAft>
                <a:spcPts val="0"/>
              </a:spcAft>
              <a:buClr>
                <a:schemeClr val="dk1"/>
              </a:buClr>
              <a:buSzPts val="3200"/>
              <a:buFont typeface="Arial"/>
              <a:buNone/>
            </a:pPr>
            <a:endParaRPr sz="3200" b="0" i="0" u="none" dirty="0">
              <a:solidFill>
                <a:schemeClr val="dk1"/>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pic>
        <p:nvPicPr>
          <p:cNvPr id="114" name="Google Shape;114;p5" descr="slide_2"/>
          <p:cNvPicPr preferRelativeResize="0"/>
          <p:nvPr/>
        </p:nvPicPr>
        <p:blipFill rotWithShape="1">
          <a:blip r:embed="rId3">
            <a:alphaModFix/>
          </a:blip>
          <a:srcRect/>
          <a:stretch/>
        </p:blipFill>
        <p:spPr>
          <a:xfrm>
            <a:off x="0" y="0"/>
            <a:ext cx="9144000" cy="6858000"/>
          </a:xfrm>
          <a:prstGeom prst="rect">
            <a:avLst/>
          </a:prstGeom>
          <a:noFill/>
          <a:ln>
            <a:noFill/>
          </a:ln>
        </p:spPr>
      </p:pic>
      <p:sp>
        <p:nvSpPr>
          <p:cNvPr id="115" name="Google Shape;115;p5"/>
          <p:cNvSpPr txBox="1">
            <a:spLocks noGrp="1"/>
          </p:cNvSpPr>
          <p:nvPr>
            <p:ph type="title"/>
          </p:nvPr>
        </p:nvSpPr>
        <p:spPr>
          <a:xfrm>
            <a:off x="654050" y="0"/>
            <a:ext cx="7772400" cy="1143000"/>
          </a:xfrm>
          <a:prstGeom prst="rect">
            <a:avLst/>
          </a:prstGeom>
          <a:noFill/>
          <a:ln>
            <a:noFill/>
          </a:ln>
        </p:spPr>
        <p:txBody>
          <a:bodyPr spcFirstLastPara="1" wrap="square" lIns="91425" tIns="45700" rIns="91425" bIns="45700" anchor="ctr" anchorCtr="0">
            <a:noAutofit/>
          </a:bodyPr>
          <a:lstStyle/>
          <a:p>
            <a:pPr>
              <a:buClr>
                <a:schemeClr val="dk2"/>
              </a:buClr>
              <a:buSzPts val="4400"/>
            </a:pPr>
            <a:br>
              <a:rPr lang="en-US" sz="4400" b="0" i="0" u="none" dirty="0">
                <a:solidFill>
                  <a:schemeClr val="dk2"/>
                </a:solidFill>
                <a:latin typeface="Arial"/>
                <a:ea typeface="Arial"/>
                <a:cs typeface="Arial"/>
                <a:sym typeface="Arial"/>
              </a:rPr>
            </a:br>
            <a:r>
              <a:rPr lang="en-US" sz="4400" b="0" i="0" u="none" dirty="0">
                <a:solidFill>
                  <a:schemeClr val="dk2"/>
                </a:solidFill>
                <a:latin typeface="Arial"/>
                <a:ea typeface="Arial"/>
                <a:cs typeface="Arial"/>
                <a:sym typeface="Arial"/>
              </a:rPr>
              <a:t>Bible: </a:t>
            </a:r>
            <a:r>
              <a:rPr lang="en-US" b="1" dirty="0">
                <a:solidFill>
                  <a:schemeClr val="dk1"/>
                </a:solidFill>
              </a:rPr>
              <a:t>Luke 24:13-35</a:t>
            </a:r>
            <a:br>
              <a:rPr lang="en-US" dirty="0"/>
            </a:br>
            <a:endParaRPr dirty="0"/>
          </a:p>
        </p:txBody>
      </p:sp>
      <p:sp>
        <p:nvSpPr>
          <p:cNvPr id="116" name="Google Shape;116;p5"/>
          <p:cNvSpPr txBox="1">
            <a:spLocks noGrp="1"/>
          </p:cNvSpPr>
          <p:nvPr>
            <p:ph type="body" idx="1"/>
          </p:nvPr>
        </p:nvSpPr>
        <p:spPr>
          <a:xfrm>
            <a:off x="228600" y="762000"/>
            <a:ext cx="8534400" cy="59436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640"/>
              </a:spcBef>
              <a:spcAft>
                <a:spcPts val="0"/>
              </a:spcAft>
              <a:buClr>
                <a:schemeClr val="dk1"/>
              </a:buClr>
              <a:buSzPts val="3200"/>
              <a:buFont typeface="Arial"/>
              <a:buChar char="•"/>
            </a:pPr>
            <a:r>
              <a:rPr lang="en-US" sz="3200" b="0" i="0" u="none" dirty="0">
                <a:solidFill>
                  <a:schemeClr val="dk1"/>
                </a:solidFill>
                <a:latin typeface="Arial"/>
                <a:ea typeface="Arial"/>
                <a:cs typeface="Arial"/>
                <a:sym typeface="Arial"/>
              </a:rPr>
              <a:t>Read and write brief answers to these questions.</a:t>
            </a:r>
          </a:p>
          <a:p>
            <a:pPr marL="342900" lvl="0" indent="-342900" algn="l" rtl="0">
              <a:lnSpc>
                <a:spcPct val="100000"/>
              </a:lnSpc>
              <a:spcBef>
                <a:spcPts val="640"/>
              </a:spcBef>
              <a:spcAft>
                <a:spcPts val="0"/>
              </a:spcAft>
              <a:buClr>
                <a:schemeClr val="dk1"/>
              </a:buClr>
              <a:buSzPts val="3200"/>
              <a:buFont typeface="Arial"/>
              <a:buChar char="•"/>
            </a:pPr>
            <a:r>
              <a:rPr lang="en-US" dirty="0"/>
              <a:t>What details capture your attention from this story</a:t>
            </a:r>
            <a:r>
              <a:rPr lang="en-US" sz="3200" b="0" i="0" u="none" dirty="0">
                <a:solidFill>
                  <a:schemeClr val="dk1"/>
                </a:solidFill>
                <a:latin typeface="Arial"/>
                <a:ea typeface="Arial"/>
                <a:cs typeface="Arial"/>
                <a:sym typeface="Arial"/>
              </a:rPr>
              <a:t>?  </a:t>
            </a:r>
          </a:p>
          <a:p>
            <a:pPr marL="342900" lvl="0" indent="-342900" algn="l" rtl="0">
              <a:lnSpc>
                <a:spcPct val="100000"/>
              </a:lnSpc>
              <a:spcBef>
                <a:spcPts val="560"/>
              </a:spcBef>
              <a:spcAft>
                <a:spcPts val="0"/>
              </a:spcAft>
              <a:buClr>
                <a:schemeClr val="dk1"/>
              </a:buClr>
              <a:buSzPts val="2800"/>
              <a:buFont typeface="Arial"/>
              <a:buChar char="•"/>
            </a:pPr>
            <a:r>
              <a:rPr lang="en-US" sz="3200" b="0" i="0" u="none" dirty="0">
                <a:solidFill>
                  <a:schemeClr val="dk1"/>
                </a:solidFill>
                <a:latin typeface="Arial"/>
                <a:ea typeface="Arial"/>
                <a:cs typeface="Arial"/>
                <a:sym typeface="Arial"/>
              </a:rPr>
              <a:t>What was the initial response of the disciples after they saw Jesus? </a:t>
            </a:r>
            <a:endParaRPr lang="en-US" dirty="0"/>
          </a:p>
          <a:p>
            <a:pPr marL="342900" lvl="0" indent="-342900" algn="l" rtl="0">
              <a:lnSpc>
                <a:spcPct val="100000"/>
              </a:lnSpc>
              <a:spcBef>
                <a:spcPts val="560"/>
              </a:spcBef>
              <a:spcAft>
                <a:spcPts val="0"/>
              </a:spcAft>
              <a:buClr>
                <a:schemeClr val="dk1"/>
              </a:buClr>
              <a:buSzPts val="2800"/>
              <a:buFont typeface="Arial"/>
              <a:buChar char="•"/>
            </a:pPr>
            <a:r>
              <a:rPr lang="en-US" sz="3200" b="0" i="0" u="none" dirty="0">
                <a:solidFill>
                  <a:schemeClr val="dk1"/>
                </a:solidFill>
                <a:latin typeface="Arial"/>
                <a:ea typeface="Arial"/>
                <a:cs typeface="Arial"/>
                <a:sym typeface="Arial"/>
              </a:rPr>
              <a:t>not only were they walking a 14-mile (22-kilometer) round trip, but also this was an especially bold move, since they left Jerusalem likely out of fear for their lives. </a:t>
            </a:r>
            <a:endParaRPr lang="en-US" dirty="0"/>
          </a:p>
          <a:p>
            <a:pPr marL="342900" lvl="0" indent="-342900" algn="l" rtl="0">
              <a:lnSpc>
                <a:spcPct val="100000"/>
              </a:lnSpc>
              <a:spcBef>
                <a:spcPts val="640"/>
              </a:spcBef>
              <a:spcAft>
                <a:spcPts val="0"/>
              </a:spcAft>
              <a:buClr>
                <a:schemeClr val="dk1"/>
              </a:buClr>
              <a:buSzPts val="3200"/>
              <a:buFont typeface="Arial"/>
              <a:buChar char="•"/>
            </a:pPr>
            <a:endParaRPr lang="en-US" sz="3200" b="0" i="0" u="none" dirty="0">
              <a:solidFill>
                <a:schemeClr val="dk1"/>
              </a:solidFill>
              <a:latin typeface="Arial"/>
              <a:ea typeface="Arial"/>
              <a:cs typeface="Arial"/>
              <a:sym typeface="Arial"/>
            </a:endParaRPr>
          </a:p>
          <a:p>
            <a:pPr marL="342900" lvl="0" indent="-342900" algn="l" rtl="0">
              <a:lnSpc>
                <a:spcPct val="100000"/>
              </a:lnSpc>
              <a:spcBef>
                <a:spcPts val="640"/>
              </a:spcBef>
              <a:spcAft>
                <a:spcPts val="0"/>
              </a:spcAft>
              <a:buClr>
                <a:schemeClr val="dk1"/>
              </a:buClr>
              <a:buSzPts val="3200"/>
              <a:buFont typeface="Arial"/>
              <a:buChar char="•"/>
            </a:pPr>
            <a:endParaRPr dirty="0"/>
          </a:p>
        </p:txBody>
      </p:sp>
    </p:spTree>
    <p:extLst>
      <p:ext uri="{BB962C8B-B14F-4D97-AF65-F5344CB8AC3E}">
        <p14:creationId xmlns:p14="http://schemas.microsoft.com/office/powerpoint/2010/main" val="27797931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pic>
        <p:nvPicPr>
          <p:cNvPr id="114" name="Google Shape;114;p5" descr="slide_2"/>
          <p:cNvPicPr preferRelativeResize="0"/>
          <p:nvPr/>
        </p:nvPicPr>
        <p:blipFill rotWithShape="1">
          <a:blip r:embed="rId3">
            <a:alphaModFix/>
          </a:blip>
          <a:srcRect/>
          <a:stretch/>
        </p:blipFill>
        <p:spPr>
          <a:xfrm>
            <a:off x="0" y="0"/>
            <a:ext cx="9144000" cy="6858000"/>
          </a:xfrm>
          <a:prstGeom prst="rect">
            <a:avLst/>
          </a:prstGeom>
          <a:noFill/>
          <a:ln>
            <a:noFill/>
          </a:ln>
        </p:spPr>
      </p:pic>
      <p:sp>
        <p:nvSpPr>
          <p:cNvPr id="115" name="Google Shape;115;p5"/>
          <p:cNvSpPr txBox="1">
            <a:spLocks noGrp="1"/>
          </p:cNvSpPr>
          <p:nvPr>
            <p:ph type="title"/>
          </p:nvPr>
        </p:nvSpPr>
        <p:spPr>
          <a:xfrm>
            <a:off x="654050" y="0"/>
            <a:ext cx="7772400" cy="1143000"/>
          </a:xfrm>
          <a:prstGeom prst="rect">
            <a:avLst/>
          </a:prstGeom>
          <a:noFill/>
          <a:ln>
            <a:noFill/>
          </a:ln>
        </p:spPr>
        <p:txBody>
          <a:bodyPr spcFirstLastPara="1" wrap="square" lIns="91425" tIns="45700" rIns="91425" bIns="45700" anchor="ctr" anchorCtr="0">
            <a:noAutofit/>
          </a:bodyPr>
          <a:lstStyle/>
          <a:p>
            <a:pPr>
              <a:buClr>
                <a:schemeClr val="dk2"/>
              </a:buClr>
              <a:buSzPts val="4400"/>
            </a:pPr>
            <a:br>
              <a:rPr lang="en-US" sz="4400" b="0" i="0" u="none" dirty="0">
                <a:solidFill>
                  <a:schemeClr val="dk2"/>
                </a:solidFill>
                <a:latin typeface="Arial"/>
                <a:ea typeface="Arial"/>
                <a:cs typeface="Arial"/>
                <a:sym typeface="Arial"/>
              </a:rPr>
            </a:br>
            <a:r>
              <a:rPr lang="en-US" sz="4400" b="0" i="0" u="none" dirty="0">
                <a:solidFill>
                  <a:schemeClr val="dk2"/>
                </a:solidFill>
                <a:latin typeface="Arial"/>
                <a:ea typeface="Arial"/>
                <a:cs typeface="Arial"/>
                <a:sym typeface="Arial"/>
              </a:rPr>
              <a:t>Reread: </a:t>
            </a:r>
            <a:r>
              <a:rPr lang="en-US" b="1" dirty="0">
                <a:solidFill>
                  <a:schemeClr val="dk1"/>
                </a:solidFill>
              </a:rPr>
              <a:t>Luke 24:31-35</a:t>
            </a:r>
            <a:br>
              <a:rPr lang="en-US" dirty="0"/>
            </a:br>
            <a:endParaRPr dirty="0"/>
          </a:p>
        </p:txBody>
      </p:sp>
      <p:sp>
        <p:nvSpPr>
          <p:cNvPr id="116" name="Google Shape;116;p5"/>
          <p:cNvSpPr txBox="1">
            <a:spLocks noGrp="1"/>
          </p:cNvSpPr>
          <p:nvPr>
            <p:ph type="body" idx="1"/>
          </p:nvPr>
        </p:nvSpPr>
        <p:spPr>
          <a:xfrm>
            <a:off x="228600" y="762000"/>
            <a:ext cx="8534400" cy="59436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640"/>
              </a:spcBef>
              <a:spcAft>
                <a:spcPts val="0"/>
              </a:spcAft>
              <a:buClr>
                <a:schemeClr val="dk1"/>
              </a:buClr>
              <a:buSzPts val="3200"/>
              <a:buFont typeface="Arial"/>
              <a:buChar char="•"/>
            </a:pPr>
            <a:r>
              <a:rPr lang="en-US" sz="3200" b="0" i="0" u="none" dirty="0">
                <a:solidFill>
                  <a:schemeClr val="dk1"/>
                </a:solidFill>
                <a:latin typeface="Arial"/>
                <a:ea typeface="Arial"/>
                <a:cs typeface="Arial"/>
                <a:sym typeface="Arial"/>
              </a:rPr>
              <a:t>Why do you think Jesus sat down to eat with these disciples? </a:t>
            </a:r>
            <a:endParaRPr sz="3200" b="0" i="1" u="none" dirty="0">
              <a:solidFill>
                <a:schemeClr val="dk1"/>
              </a:solidFill>
              <a:latin typeface="Arial"/>
              <a:ea typeface="Arial"/>
              <a:cs typeface="Arial"/>
              <a:sym typeface="Arial"/>
            </a:endParaRPr>
          </a:p>
          <a:p>
            <a:pPr marL="342900" lvl="0" indent="-342900" algn="l" rtl="0">
              <a:lnSpc>
                <a:spcPct val="100000"/>
              </a:lnSpc>
              <a:spcBef>
                <a:spcPts val="640"/>
              </a:spcBef>
              <a:spcAft>
                <a:spcPts val="0"/>
              </a:spcAft>
              <a:buClr>
                <a:schemeClr val="dk1"/>
              </a:buClr>
              <a:buSzPts val="3200"/>
              <a:buFont typeface="Arial"/>
              <a:buChar char="•"/>
            </a:pPr>
            <a:r>
              <a:rPr lang="en-US" sz="3200" b="0" i="0" u="none" dirty="0">
                <a:solidFill>
                  <a:schemeClr val="dk1"/>
                </a:solidFill>
                <a:latin typeface="Arial"/>
                <a:ea typeface="Arial"/>
                <a:cs typeface="Arial"/>
                <a:sym typeface="Arial"/>
              </a:rPr>
              <a:t>Why do you think Jesus vanished right away? </a:t>
            </a:r>
            <a:endParaRPr dirty="0"/>
          </a:p>
          <a:p>
            <a:pPr marL="342900" lvl="0" indent="-342900" algn="l" rtl="0">
              <a:lnSpc>
                <a:spcPct val="100000"/>
              </a:lnSpc>
              <a:spcBef>
                <a:spcPts val="640"/>
              </a:spcBef>
              <a:spcAft>
                <a:spcPts val="0"/>
              </a:spcAft>
              <a:buClr>
                <a:schemeClr val="dk1"/>
              </a:buClr>
              <a:buSzPts val="3200"/>
              <a:buFont typeface="Arial"/>
              <a:buChar char="•"/>
            </a:pPr>
            <a:r>
              <a:rPr lang="en-US" sz="3200" b="0" i="0" u="none" dirty="0">
                <a:solidFill>
                  <a:schemeClr val="dk1"/>
                </a:solidFill>
                <a:latin typeface="Arial"/>
                <a:ea typeface="Arial"/>
                <a:cs typeface="Arial"/>
                <a:sym typeface="Arial"/>
              </a:rPr>
              <a:t>What is the significance of Jesus being revealed to them in the breaking of bread? </a:t>
            </a:r>
            <a:endParaRPr dirty="0"/>
          </a:p>
          <a:p>
            <a:pPr marL="342900" lvl="0" indent="-139700" algn="l" rtl="0">
              <a:spcBef>
                <a:spcPts val="640"/>
              </a:spcBef>
              <a:spcAft>
                <a:spcPts val="0"/>
              </a:spcAft>
              <a:buClr>
                <a:schemeClr val="dk1"/>
              </a:buClr>
              <a:buSzPts val="3200"/>
              <a:buFont typeface="Arial"/>
              <a:buNone/>
            </a:pPr>
            <a:endParaRPr sz="3200" b="0" i="0" u="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39634711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pic>
        <p:nvPicPr>
          <p:cNvPr id="121" name="Google Shape;121;p6" descr="slide_2"/>
          <p:cNvPicPr preferRelativeResize="0"/>
          <p:nvPr/>
        </p:nvPicPr>
        <p:blipFill rotWithShape="1">
          <a:blip r:embed="rId3">
            <a:alphaModFix/>
          </a:blip>
          <a:srcRect/>
          <a:stretch/>
        </p:blipFill>
        <p:spPr>
          <a:xfrm>
            <a:off x="0" y="0"/>
            <a:ext cx="9144000" cy="6858000"/>
          </a:xfrm>
          <a:prstGeom prst="rect">
            <a:avLst/>
          </a:prstGeom>
          <a:noFill/>
          <a:ln>
            <a:noFill/>
          </a:ln>
        </p:spPr>
      </p:pic>
      <p:sp>
        <p:nvSpPr>
          <p:cNvPr id="122" name="Google Shape;122;p6"/>
          <p:cNvSpPr txBox="1">
            <a:spLocks noGrp="1"/>
          </p:cNvSpPr>
          <p:nvPr>
            <p:ph type="title"/>
          </p:nvPr>
        </p:nvSpPr>
        <p:spPr>
          <a:xfrm>
            <a:off x="654050" y="0"/>
            <a:ext cx="7772400" cy="1986844"/>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4400"/>
              <a:buFont typeface="Arial"/>
              <a:buNone/>
            </a:pPr>
            <a:r>
              <a:rPr lang="en-US" dirty="0"/>
              <a:t>Questions to discuss with parent/ mentor</a:t>
            </a:r>
            <a:endParaRPr dirty="0"/>
          </a:p>
        </p:txBody>
      </p:sp>
      <p:sp>
        <p:nvSpPr>
          <p:cNvPr id="123" name="Google Shape;123;p6"/>
          <p:cNvSpPr txBox="1">
            <a:spLocks noGrp="1"/>
          </p:cNvSpPr>
          <p:nvPr>
            <p:ph type="body" idx="1"/>
          </p:nvPr>
        </p:nvSpPr>
        <p:spPr>
          <a:xfrm>
            <a:off x="654050" y="1986844"/>
            <a:ext cx="8108950" cy="4718756"/>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560"/>
              </a:spcBef>
              <a:spcAft>
                <a:spcPts val="0"/>
              </a:spcAft>
              <a:buClr>
                <a:schemeClr val="dk1"/>
              </a:buClr>
              <a:buSzPts val="2800"/>
              <a:buFont typeface="Arial"/>
              <a:buChar char="•"/>
            </a:pPr>
            <a:r>
              <a:rPr lang="en-US" sz="2800" b="0" i="0" u="none" dirty="0">
                <a:solidFill>
                  <a:schemeClr val="dk1"/>
                </a:solidFill>
                <a:latin typeface="Arial"/>
                <a:ea typeface="Arial"/>
                <a:cs typeface="Arial"/>
                <a:sym typeface="Arial"/>
              </a:rPr>
              <a:t>What does the example of these disciples teach us about how we are to act as Christians?</a:t>
            </a:r>
          </a:p>
          <a:p>
            <a:pPr marL="342900" lvl="0" indent="-342900" algn="l" rtl="0">
              <a:lnSpc>
                <a:spcPct val="100000"/>
              </a:lnSpc>
              <a:spcBef>
                <a:spcPts val="640"/>
              </a:spcBef>
              <a:spcAft>
                <a:spcPts val="0"/>
              </a:spcAft>
              <a:buClr>
                <a:schemeClr val="dk1"/>
              </a:buClr>
              <a:buSzPts val="3200"/>
              <a:buFont typeface="Arial"/>
              <a:buChar char="•"/>
            </a:pPr>
            <a:r>
              <a:rPr lang="en-US" dirty="0"/>
              <a:t>If you were those disciples, how would you feel at the beginning of the journey?</a:t>
            </a:r>
          </a:p>
          <a:p>
            <a:pPr marL="342900" lvl="0" indent="-342900" algn="l" rtl="0">
              <a:lnSpc>
                <a:spcPct val="100000"/>
              </a:lnSpc>
              <a:spcBef>
                <a:spcPts val="640"/>
              </a:spcBef>
              <a:spcAft>
                <a:spcPts val="0"/>
              </a:spcAft>
              <a:buClr>
                <a:schemeClr val="dk1"/>
              </a:buClr>
              <a:buSzPts val="3200"/>
              <a:buFont typeface="Arial"/>
              <a:buChar char="•"/>
            </a:pPr>
            <a:r>
              <a:rPr lang="en-US" dirty="0"/>
              <a:t>At the end?</a:t>
            </a:r>
          </a:p>
          <a:p>
            <a:pPr marL="342900" lvl="0" indent="-342900" algn="l" rtl="0">
              <a:lnSpc>
                <a:spcPct val="100000"/>
              </a:lnSpc>
              <a:spcBef>
                <a:spcPts val="560"/>
              </a:spcBef>
              <a:spcAft>
                <a:spcPts val="0"/>
              </a:spcAft>
              <a:buClr>
                <a:schemeClr val="dk1"/>
              </a:buClr>
              <a:buSzPts val="2800"/>
              <a:buFont typeface="Arial"/>
              <a:buChar char="•"/>
            </a:pPr>
            <a:endParaRPr dirty="0"/>
          </a:p>
          <a:p>
            <a:pPr marL="342900" lvl="0" indent="-165100" algn="l" rtl="0">
              <a:spcBef>
                <a:spcPts val="560"/>
              </a:spcBef>
              <a:spcAft>
                <a:spcPts val="0"/>
              </a:spcAft>
              <a:buClr>
                <a:schemeClr val="dk1"/>
              </a:buClr>
              <a:buSzPts val="2800"/>
              <a:buFont typeface="Arial"/>
              <a:buNone/>
            </a:pPr>
            <a:endParaRPr sz="2800" b="0" i="0" u="none" dirty="0">
              <a:solidFill>
                <a:schemeClr val="dk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921</Words>
  <Application>Microsoft Office PowerPoint</Application>
  <PresentationFormat>On-screen Show (4:3)</PresentationFormat>
  <Paragraphs>103</Paragraphs>
  <Slides>25</Slides>
  <Notes>25</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25</vt:i4>
      </vt:variant>
    </vt:vector>
  </HeadingPairs>
  <TitlesOfParts>
    <vt:vector size="27" baseType="lpstr">
      <vt:lpstr>Arial</vt:lpstr>
      <vt:lpstr>Blank Presentation</vt:lpstr>
      <vt:lpstr>PowerPoint Presentation</vt:lpstr>
      <vt:lpstr>Gather</vt:lpstr>
      <vt:lpstr>Today’s Story</vt:lpstr>
      <vt:lpstr>Key Words</vt:lpstr>
      <vt:lpstr>PowerPoint Presentation</vt:lpstr>
      <vt:lpstr>Video</vt:lpstr>
      <vt:lpstr> Bible: Luke 24:13-35 </vt:lpstr>
      <vt:lpstr> Reread: Luke 24:31-35 </vt:lpstr>
      <vt:lpstr>Questions to discuss with parent/ mentor</vt:lpstr>
      <vt:lpstr> Lutheran Study Bible page 2109 or another Bible map</vt:lpstr>
      <vt:lpstr> Walking to Emmaus</vt:lpstr>
      <vt:lpstr>Matthew 25:31-40</vt:lpstr>
      <vt:lpstr>Luke 24:36-53</vt:lpstr>
      <vt:lpstr>Jesus’ Resurrection Take-aways</vt:lpstr>
      <vt:lpstr>Here We Stand Student Book page 307: </vt:lpstr>
      <vt:lpstr>PowerPoint Presentation</vt:lpstr>
      <vt:lpstr>PowerPoint Presentation</vt:lpstr>
      <vt:lpstr>1. Jesus encountered two disciples on the road to Bethlehem. </vt:lpstr>
      <vt:lpstr>2. The disciples on the road recognized Jesus immediately. </vt:lpstr>
      <vt:lpstr> 3. When they arrived at Emmaus, Jesus ate supper with the disciples. </vt:lpstr>
      <vt:lpstr> 4. After revealing his identity, Jesus returned to Jerusalem with the disciples. </vt:lpstr>
      <vt:lpstr> 5. When the disciples realized that Jesus had risen from the dead, they remained in Emmaus to figure out what to do next.</vt:lpstr>
      <vt:lpstr>  6. When Jesus appeared to the      11 disciples, he showed them his hands and feet where the nails had been.</vt:lpstr>
      <vt:lpstr>7. Only the disciples 2,000 years ago were able to encounter Jesus.</vt:lpstr>
      <vt:lpstr>8. The story of the road to Emmaus reminds us that we will only find Jesus when we’re seeking him.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 Jackie</dc:creator>
  <cp:lastModifiedBy>Pr Jackie</cp:lastModifiedBy>
  <cp:revision>4</cp:revision>
  <dcterms:modified xsi:type="dcterms:W3CDTF">2024-04-23T02:27:59Z</dcterms:modified>
</cp:coreProperties>
</file>