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33" roundtripDataSignature="AMtx7mik/zulNfimFWjcE1qRwJilp6IsmQ=="/>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 "/>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customschemas.google.com/relationships/presentationmetadata" Target="meta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10-02-08T07:03:14.187">
    <p:pos x="2846" y="1366"/>
    <p:text>In the Leader's Guide the question and answer are different from here.</p:text>
    <p:extLst>
      <p:ext uri="{C676402C-5697-4E1C-873F-D02D1690AC5C}">
        <p15:threadingInfo timeZoneBias="0"/>
      </p:ext>
      <p:ext uri="http://customooxmlschemas.google.com/">
        <go:slidesCustomData xmlns:go="http://customooxmlschemas.google.com/" commentPostId="AAABD79fJpY"/>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af0ede8ff8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8" name="Google Shape;148;g2af0ede8ff8_0_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5" name="Google Shape;155;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af158e72bf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2" name="Google Shape;162;g2af158e72bf_1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9" name="Google Shape;169;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3" name="Google Shape;183;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0" name="Google Shape;190;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7" name="Google Shape;197;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3" name="Google Shape;203;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0" name="Google Shape;210;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7" name="Google Shape;217;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4" name="Google Shape;224;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1" name="Google Shape;231;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8" name="Google Shape;238;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5" name="Google Shape;245;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2" name="Google Shape;252;p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9" name="Google Shape;259;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af158e72bf_1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9" name="Google Shape;99;g2af158e72bf_1_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6" name="Google Shape;106;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3" name="Google Shape;113;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0" name="Google Shape;120;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4" name="Google Shape;134;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af0ede8ff8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1" name="Google Shape;141;g2af0ede8ff8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6"/>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7" name="Google Shape;17;p2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640"/>
              </a:spcBef>
              <a:spcAft>
                <a:spcPts val="0"/>
              </a:spcAft>
              <a:buClr>
                <a:schemeClr val="dk1"/>
              </a:buClr>
              <a:buSzPts val="3200"/>
              <a:buFont typeface="Arial"/>
              <a:buNone/>
              <a:defRPr/>
            </a:lvl1pPr>
            <a:lvl2pPr lvl="1" algn="ctr">
              <a:lnSpc>
                <a:spcPct val="100000"/>
              </a:lnSpc>
              <a:spcBef>
                <a:spcPts val="560"/>
              </a:spcBef>
              <a:spcAft>
                <a:spcPts val="0"/>
              </a:spcAft>
              <a:buClr>
                <a:schemeClr val="dk1"/>
              </a:buClr>
              <a:buSzPts val="2800"/>
              <a:buFont typeface="Arial"/>
              <a:buNone/>
              <a:defRPr/>
            </a:lvl2pPr>
            <a:lvl3pPr lvl="2" algn="ctr">
              <a:lnSpc>
                <a:spcPct val="100000"/>
              </a:lnSpc>
              <a:spcBef>
                <a:spcPts val="480"/>
              </a:spcBef>
              <a:spcAft>
                <a:spcPts val="0"/>
              </a:spcAft>
              <a:buClr>
                <a:schemeClr val="dk1"/>
              </a:buClr>
              <a:buSzPts val="2400"/>
              <a:buFont typeface="Arial"/>
              <a:buNone/>
              <a:defRPr/>
            </a:lvl3pPr>
            <a:lvl4pPr lvl="3" algn="ctr">
              <a:lnSpc>
                <a:spcPct val="100000"/>
              </a:lnSpc>
              <a:spcBef>
                <a:spcPts val="400"/>
              </a:spcBef>
              <a:spcAft>
                <a:spcPts val="0"/>
              </a:spcAft>
              <a:buClr>
                <a:schemeClr val="dk1"/>
              </a:buClr>
              <a:buSzPts val="2000"/>
              <a:buFont typeface="Arial"/>
              <a:buNone/>
              <a:defRPr/>
            </a:lvl4pPr>
            <a:lvl5pPr lvl="4" algn="ctr">
              <a:lnSpc>
                <a:spcPct val="100000"/>
              </a:lnSpc>
              <a:spcBef>
                <a:spcPts val="400"/>
              </a:spcBef>
              <a:spcAft>
                <a:spcPts val="0"/>
              </a:spcAft>
              <a:buClr>
                <a:schemeClr val="dk1"/>
              </a:buClr>
              <a:buSzPts val="2000"/>
              <a:buFont typeface="Arial"/>
              <a:buNone/>
              <a:defRPr/>
            </a:lvl5pPr>
            <a:lvl6pPr lvl="5" algn="ctr">
              <a:lnSpc>
                <a:spcPct val="100000"/>
              </a:lnSpc>
              <a:spcBef>
                <a:spcPts val="400"/>
              </a:spcBef>
              <a:spcAft>
                <a:spcPts val="0"/>
              </a:spcAft>
              <a:buClr>
                <a:schemeClr val="dk1"/>
              </a:buClr>
              <a:buSzPts val="2000"/>
              <a:buFont typeface="Arial"/>
              <a:buNone/>
              <a:defRPr/>
            </a:lvl6pPr>
            <a:lvl7pPr lvl="6" algn="ctr">
              <a:lnSpc>
                <a:spcPct val="100000"/>
              </a:lnSpc>
              <a:spcBef>
                <a:spcPts val="400"/>
              </a:spcBef>
              <a:spcAft>
                <a:spcPts val="0"/>
              </a:spcAft>
              <a:buClr>
                <a:schemeClr val="dk1"/>
              </a:buClr>
              <a:buSzPts val="2000"/>
              <a:buFont typeface="Arial"/>
              <a:buNone/>
              <a:defRPr/>
            </a:lvl7pPr>
            <a:lvl8pPr lvl="7" algn="ctr">
              <a:lnSpc>
                <a:spcPct val="100000"/>
              </a:lnSpc>
              <a:spcBef>
                <a:spcPts val="400"/>
              </a:spcBef>
              <a:spcAft>
                <a:spcPts val="0"/>
              </a:spcAft>
              <a:buClr>
                <a:schemeClr val="dk1"/>
              </a:buClr>
              <a:buSzPts val="2000"/>
              <a:buFont typeface="Arial"/>
              <a:buNone/>
              <a:defRPr/>
            </a:lvl8pPr>
            <a:lvl9pPr lvl="8" algn="ctr">
              <a:lnSpc>
                <a:spcPct val="100000"/>
              </a:lnSpc>
              <a:spcBef>
                <a:spcPts val="400"/>
              </a:spcBef>
              <a:spcAft>
                <a:spcPts val="0"/>
              </a:spcAft>
              <a:buClr>
                <a:schemeClr val="dk1"/>
              </a:buClr>
              <a:buSzPts val="2000"/>
              <a:buFont typeface="Arial"/>
              <a:buNone/>
              <a:defRPr/>
            </a:lvl9pPr>
          </a:lstStyle>
          <a:p/>
        </p:txBody>
      </p:sp>
      <p:sp>
        <p:nvSpPr>
          <p:cNvPr id="18" name="Google Shape;18;p26"/>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6"/>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1" name="Shape 71"/>
        <p:cNvGrpSpPr/>
        <p:nvPr/>
      </p:nvGrpSpPr>
      <p:grpSpPr>
        <a:xfrm>
          <a:off x="0" y="0"/>
          <a:ext cx="0" cy="0"/>
          <a:chOff x="0" y="0"/>
          <a:chExt cx="0" cy="0"/>
        </a:xfrm>
      </p:grpSpPr>
      <p:sp>
        <p:nvSpPr>
          <p:cNvPr id="72" name="Google Shape;72;p35"/>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3" name="Google Shape;73;p35"/>
          <p:cNvSpPr txBox="1"/>
          <p:nvPr>
            <p:ph idx="1" type="body"/>
          </p:nvPr>
        </p:nvSpPr>
        <p:spPr>
          <a:xfrm>
            <a:off x="685800" y="1981200"/>
            <a:ext cx="3810000" cy="4114800"/>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Font typeface="Arial"/>
              <a:buChar char="•"/>
              <a:defRPr sz="2800"/>
            </a:lvl1pPr>
            <a:lvl2pPr indent="-381000" lvl="1" marL="914400" algn="l">
              <a:lnSpc>
                <a:spcPct val="100000"/>
              </a:lnSpc>
              <a:spcBef>
                <a:spcPts val="480"/>
              </a:spcBef>
              <a:spcAft>
                <a:spcPts val="0"/>
              </a:spcAft>
              <a:buClr>
                <a:schemeClr val="dk1"/>
              </a:buClr>
              <a:buSzPts val="2400"/>
              <a:buFont typeface="Arial"/>
              <a:buChar char="–"/>
              <a:defRPr sz="2400"/>
            </a:lvl2pPr>
            <a:lvl3pPr indent="-355600" lvl="2" marL="1371600" algn="l">
              <a:lnSpc>
                <a:spcPct val="100000"/>
              </a:lnSpc>
              <a:spcBef>
                <a:spcPts val="400"/>
              </a:spcBef>
              <a:spcAft>
                <a:spcPts val="0"/>
              </a:spcAft>
              <a:buClr>
                <a:schemeClr val="dk1"/>
              </a:buClr>
              <a:buSzPts val="2000"/>
              <a:buFont typeface="Arial"/>
              <a:buChar char="•"/>
              <a:defRPr sz="2000"/>
            </a:lvl3pPr>
            <a:lvl4pPr indent="-342900" lvl="3" marL="1828800" algn="l">
              <a:lnSpc>
                <a:spcPct val="100000"/>
              </a:lnSpc>
              <a:spcBef>
                <a:spcPts val="360"/>
              </a:spcBef>
              <a:spcAft>
                <a:spcPts val="0"/>
              </a:spcAft>
              <a:buClr>
                <a:schemeClr val="dk1"/>
              </a:buClr>
              <a:buSzPts val="1800"/>
              <a:buFont typeface="Arial"/>
              <a:buChar char="–"/>
              <a:defRPr sz="1800"/>
            </a:lvl4pPr>
            <a:lvl5pPr indent="-342900" lvl="4" marL="2286000" algn="l">
              <a:lnSpc>
                <a:spcPct val="100000"/>
              </a:lnSpc>
              <a:spcBef>
                <a:spcPts val="360"/>
              </a:spcBef>
              <a:spcAft>
                <a:spcPts val="0"/>
              </a:spcAft>
              <a:buClr>
                <a:schemeClr val="dk1"/>
              </a:buClr>
              <a:buSzPts val="1800"/>
              <a:buFont typeface="Arial"/>
              <a:buChar char="»"/>
              <a:defRPr sz="1800"/>
            </a:lvl5pPr>
            <a:lvl6pPr indent="-342900" lvl="5" marL="2743200" algn="l">
              <a:lnSpc>
                <a:spcPct val="100000"/>
              </a:lnSpc>
              <a:spcBef>
                <a:spcPts val="360"/>
              </a:spcBef>
              <a:spcAft>
                <a:spcPts val="0"/>
              </a:spcAft>
              <a:buClr>
                <a:schemeClr val="dk1"/>
              </a:buClr>
              <a:buSzPts val="1800"/>
              <a:buFont typeface="Arial"/>
              <a:buChar char="»"/>
              <a:defRPr sz="1800"/>
            </a:lvl6pPr>
            <a:lvl7pPr indent="-342900" lvl="6" marL="3200400" algn="l">
              <a:lnSpc>
                <a:spcPct val="100000"/>
              </a:lnSpc>
              <a:spcBef>
                <a:spcPts val="360"/>
              </a:spcBef>
              <a:spcAft>
                <a:spcPts val="0"/>
              </a:spcAft>
              <a:buClr>
                <a:schemeClr val="dk1"/>
              </a:buClr>
              <a:buSzPts val="1800"/>
              <a:buFont typeface="Arial"/>
              <a:buChar char="»"/>
              <a:defRPr sz="1800"/>
            </a:lvl7pPr>
            <a:lvl8pPr indent="-342900" lvl="7" marL="3657600" algn="l">
              <a:lnSpc>
                <a:spcPct val="100000"/>
              </a:lnSpc>
              <a:spcBef>
                <a:spcPts val="360"/>
              </a:spcBef>
              <a:spcAft>
                <a:spcPts val="0"/>
              </a:spcAft>
              <a:buClr>
                <a:schemeClr val="dk1"/>
              </a:buClr>
              <a:buSzPts val="1800"/>
              <a:buFont typeface="Arial"/>
              <a:buChar char="»"/>
              <a:defRPr sz="1800"/>
            </a:lvl8pPr>
            <a:lvl9pPr indent="-342900" lvl="8" marL="4114800" algn="l">
              <a:lnSpc>
                <a:spcPct val="100000"/>
              </a:lnSpc>
              <a:spcBef>
                <a:spcPts val="360"/>
              </a:spcBef>
              <a:spcAft>
                <a:spcPts val="0"/>
              </a:spcAft>
              <a:buClr>
                <a:schemeClr val="dk1"/>
              </a:buClr>
              <a:buSzPts val="1800"/>
              <a:buFont typeface="Arial"/>
              <a:buChar char="»"/>
              <a:defRPr sz="1800"/>
            </a:lvl9pPr>
          </a:lstStyle>
          <a:p/>
        </p:txBody>
      </p:sp>
      <p:sp>
        <p:nvSpPr>
          <p:cNvPr id="74" name="Google Shape;74;p35"/>
          <p:cNvSpPr txBox="1"/>
          <p:nvPr>
            <p:ph idx="2" type="body"/>
          </p:nvPr>
        </p:nvSpPr>
        <p:spPr>
          <a:xfrm>
            <a:off x="4648200" y="1981200"/>
            <a:ext cx="3810000" cy="4114800"/>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Font typeface="Arial"/>
              <a:buChar char="•"/>
              <a:defRPr sz="2800"/>
            </a:lvl1pPr>
            <a:lvl2pPr indent="-381000" lvl="1" marL="914400" algn="l">
              <a:lnSpc>
                <a:spcPct val="100000"/>
              </a:lnSpc>
              <a:spcBef>
                <a:spcPts val="480"/>
              </a:spcBef>
              <a:spcAft>
                <a:spcPts val="0"/>
              </a:spcAft>
              <a:buClr>
                <a:schemeClr val="dk1"/>
              </a:buClr>
              <a:buSzPts val="2400"/>
              <a:buFont typeface="Arial"/>
              <a:buChar char="–"/>
              <a:defRPr sz="2400"/>
            </a:lvl2pPr>
            <a:lvl3pPr indent="-355600" lvl="2" marL="1371600" algn="l">
              <a:lnSpc>
                <a:spcPct val="100000"/>
              </a:lnSpc>
              <a:spcBef>
                <a:spcPts val="400"/>
              </a:spcBef>
              <a:spcAft>
                <a:spcPts val="0"/>
              </a:spcAft>
              <a:buClr>
                <a:schemeClr val="dk1"/>
              </a:buClr>
              <a:buSzPts val="2000"/>
              <a:buFont typeface="Arial"/>
              <a:buChar char="•"/>
              <a:defRPr sz="2000"/>
            </a:lvl3pPr>
            <a:lvl4pPr indent="-342900" lvl="3" marL="1828800" algn="l">
              <a:lnSpc>
                <a:spcPct val="100000"/>
              </a:lnSpc>
              <a:spcBef>
                <a:spcPts val="360"/>
              </a:spcBef>
              <a:spcAft>
                <a:spcPts val="0"/>
              </a:spcAft>
              <a:buClr>
                <a:schemeClr val="dk1"/>
              </a:buClr>
              <a:buSzPts val="1800"/>
              <a:buFont typeface="Arial"/>
              <a:buChar char="–"/>
              <a:defRPr sz="1800"/>
            </a:lvl4pPr>
            <a:lvl5pPr indent="-342900" lvl="4" marL="2286000" algn="l">
              <a:lnSpc>
                <a:spcPct val="100000"/>
              </a:lnSpc>
              <a:spcBef>
                <a:spcPts val="360"/>
              </a:spcBef>
              <a:spcAft>
                <a:spcPts val="0"/>
              </a:spcAft>
              <a:buClr>
                <a:schemeClr val="dk1"/>
              </a:buClr>
              <a:buSzPts val="1800"/>
              <a:buFont typeface="Arial"/>
              <a:buChar char="»"/>
              <a:defRPr sz="1800"/>
            </a:lvl5pPr>
            <a:lvl6pPr indent="-342900" lvl="5" marL="2743200" algn="l">
              <a:lnSpc>
                <a:spcPct val="100000"/>
              </a:lnSpc>
              <a:spcBef>
                <a:spcPts val="360"/>
              </a:spcBef>
              <a:spcAft>
                <a:spcPts val="0"/>
              </a:spcAft>
              <a:buClr>
                <a:schemeClr val="dk1"/>
              </a:buClr>
              <a:buSzPts val="1800"/>
              <a:buFont typeface="Arial"/>
              <a:buChar char="»"/>
              <a:defRPr sz="1800"/>
            </a:lvl6pPr>
            <a:lvl7pPr indent="-342900" lvl="6" marL="3200400" algn="l">
              <a:lnSpc>
                <a:spcPct val="100000"/>
              </a:lnSpc>
              <a:spcBef>
                <a:spcPts val="360"/>
              </a:spcBef>
              <a:spcAft>
                <a:spcPts val="0"/>
              </a:spcAft>
              <a:buClr>
                <a:schemeClr val="dk1"/>
              </a:buClr>
              <a:buSzPts val="1800"/>
              <a:buFont typeface="Arial"/>
              <a:buChar char="»"/>
              <a:defRPr sz="1800"/>
            </a:lvl7pPr>
            <a:lvl8pPr indent="-342900" lvl="7" marL="3657600" algn="l">
              <a:lnSpc>
                <a:spcPct val="100000"/>
              </a:lnSpc>
              <a:spcBef>
                <a:spcPts val="360"/>
              </a:spcBef>
              <a:spcAft>
                <a:spcPts val="0"/>
              </a:spcAft>
              <a:buClr>
                <a:schemeClr val="dk1"/>
              </a:buClr>
              <a:buSzPts val="1800"/>
              <a:buFont typeface="Arial"/>
              <a:buChar char="»"/>
              <a:defRPr sz="1800"/>
            </a:lvl8pPr>
            <a:lvl9pPr indent="-342900" lvl="8" marL="4114800" algn="l">
              <a:lnSpc>
                <a:spcPct val="100000"/>
              </a:lnSpc>
              <a:spcBef>
                <a:spcPts val="360"/>
              </a:spcBef>
              <a:spcAft>
                <a:spcPts val="0"/>
              </a:spcAft>
              <a:buClr>
                <a:schemeClr val="dk1"/>
              </a:buClr>
              <a:buSzPts val="1800"/>
              <a:buFont typeface="Arial"/>
              <a:buChar char="»"/>
              <a:defRPr sz="1800"/>
            </a:lvl9pPr>
          </a:lstStyle>
          <a:p/>
        </p:txBody>
      </p:sp>
      <p:sp>
        <p:nvSpPr>
          <p:cNvPr id="75" name="Google Shape;75;p35"/>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8" name="Shape 78"/>
        <p:cNvGrpSpPr/>
        <p:nvPr/>
      </p:nvGrpSpPr>
      <p:grpSpPr>
        <a:xfrm>
          <a:off x="0" y="0"/>
          <a:ext cx="0" cy="0"/>
          <a:chOff x="0" y="0"/>
          <a:chExt cx="0" cy="0"/>
        </a:xfrm>
      </p:grpSpPr>
      <p:sp>
        <p:nvSpPr>
          <p:cNvPr id="79" name="Google Shape;79;p3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0" name="Google Shape;80;p3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Clr>
                <a:schemeClr val="dk1"/>
              </a:buClr>
              <a:buSzPts val="2000"/>
              <a:buFont typeface="Arial"/>
              <a:buNone/>
              <a:defRPr sz="2000"/>
            </a:lvl1pPr>
            <a:lvl2pPr indent="-228600" lvl="1" marL="914400" algn="l">
              <a:lnSpc>
                <a:spcPct val="100000"/>
              </a:lnSpc>
              <a:spcBef>
                <a:spcPts val="360"/>
              </a:spcBef>
              <a:spcAft>
                <a:spcPts val="0"/>
              </a:spcAft>
              <a:buClr>
                <a:schemeClr val="dk1"/>
              </a:buClr>
              <a:buSzPts val="1800"/>
              <a:buFont typeface="Arial"/>
              <a:buNone/>
              <a:defRPr sz="1800"/>
            </a:lvl2pPr>
            <a:lvl3pPr indent="-228600" lvl="2" marL="1371600" algn="l">
              <a:lnSpc>
                <a:spcPct val="100000"/>
              </a:lnSpc>
              <a:spcBef>
                <a:spcPts val="320"/>
              </a:spcBef>
              <a:spcAft>
                <a:spcPts val="0"/>
              </a:spcAft>
              <a:buClr>
                <a:schemeClr val="dk1"/>
              </a:buClr>
              <a:buSzPts val="1600"/>
              <a:buFont typeface="Arial"/>
              <a:buNone/>
              <a:defRPr sz="1600"/>
            </a:lvl3pPr>
            <a:lvl4pPr indent="-228600" lvl="3" marL="1828800" algn="l">
              <a:lnSpc>
                <a:spcPct val="100000"/>
              </a:lnSpc>
              <a:spcBef>
                <a:spcPts val="280"/>
              </a:spcBef>
              <a:spcAft>
                <a:spcPts val="0"/>
              </a:spcAft>
              <a:buClr>
                <a:schemeClr val="dk1"/>
              </a:buClr>
              <a:buSzPts val="1400"/>
              <a:buFont typeface="Arial"/>
              <a:buNone/>
              <a:defRPr sz="1400"/>
            </a:lvl4pPr>
            <a:lvl5pPr indent="-228600" lvl="4" marL="2286000" algn="l">
              <a:lnSpc>
                <a:spcPct val="100000"/>
              </a:lnSpc>
              <a:spcBef>
                <a:spcPts val="280"/>
              </a:spcBef>
              <a:spcAft>
                <a:spcPts val="0"/>
              </a:spcAft>
              <a:buClr>
                <a:schemeClr val="dk1"/>
              </a:buClr>
              <a:buSzPts val="1400"/>
              <a:buFont typeface="Arial"/>
              <a:buNone/>
              <a:defRPr sz="1400"/>
            </a:lvl5pPr>
            <a:lvl6pPr indent="-228600" lvl="5" marL="2743200" algn="l">
              <a:lnSpc>
                <a:spcPct val="100000"/>
              </a:lnSpc>
              <a:spcBef>
                <a:spcPts val="280"/>
              </a:spcBef>
              <a:spcAft>
                <a:spcPts val="0"/>
              </a:spcAft>
              <a:buClr>
                <a:schemeClr val="dk1"/>
              </a:buClr>
              <a:buSzPts val="1400"/>
              <a:buFont typeface="Arial"/>
              <a:buNone/>
              <a:defRPr sz="1400"/>
            </a:lvl6pPr>
            <a:lvl7pPr indent="-228600" lvl="6" marL="3200400" algn="l">
              <a:lnSpc>
                <a:spcPct val="100000"/>
              </a:lnSpc>
              <a:spcBef>
                <a:spcPts val="280"/>
              </a:spcBef>
              <a:spcAft>
                <a:spcPts val="0"/>
              </a:spcAft>
              <a:buClr>
                <a:schemeClr val="dk1"/>
              </a:buClr>
              <a:buSzPts val="1400"/>
              <a:buFont typeface="Arial"/>
              <a:buNone/>
              <a:defRPr sz="1400"/>
            </a:lvl7pPr>
            <a:lvl8pPr indent="-228600" lvl="7" marL="3657600" algn="l">
              <a:lnSpc>
                <a:spcPct val="100000"/>
              </a:lnSpc>
              <a:spcBef>
                <a:spcPts val="280"/>
              </a:spcBef>
              <a:spcAft>
                <a:spcPts val="0"/>
              </a:spcAft>
              <a:buClr>
                <a:schemeClr val="dk1"/>
              </a:buClr>
              <a:buSzPts val="1400"/>
              <a:buFont typeface="Arial"/>
              <a:buNone/>
              <a:defRPr sz="1400"/>
            </a:lvl8pPr>
            <a:lvl9pPr indent="-228600" lvl="8" marL="4114800" algn="l">
              <a:lnSpc>
                <a:spcPct val="100000"/>
              </a:lnSpc>
              <a:spcBef>
                <a:spcPts val="280"/>
              </a:spcBef>
              <a:spcAft>
                <a:spcPts val="0"/>
              </a:spcAft>
              <a:buClr>
                <a:schemeClr val="dk1"/>
              </a:buClr>
              <a:buSzPts val="1400"/>
              <a:buFont typeface="Arial"/>
              <a:buNone/>
              <a:defRPr sz="1400"/>
            </a:lvl9pPr>
          </a:lstStyle>
          <a:p/>
        </p:txBody>
      </p:sp>
      <p:sp>
        <p:nvSpPr>
          <p:cNvPr id="81" name="Google Shape;81;p36"/>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6"/>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7"/>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3" name="Google Shape;23;p27"/>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27"/>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7"/>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7" name="Shape 27"/>
        <p:cNvGrpSpPr/>
        <p:nvPr/>
      </p:nvGrpSpPr>
      <p:grpSpPr>
        <a:xfrm>
          <a:off x="0" y="0"/>
          <a:ext cx="0" cy="0"/>
          <a:chOff x="0" y="0"/>
          <a:chExt cx="0" cy="0"/>
        </a:xfrm>
      </p:grpSpPr>
      <p:sp>
        <p:nvSpPr>
          <p:cNvPr id="28" name="Google Shape;28;p28"/>
          <p:cNvSpPr txBox="1"/>
          <p:nvPr>
            <p:ph type="title"/>
          </p:nvPr>
        </p:nvSpPr>
        <p:spPr>
          <a:xfrm rot="5400000">
            <a:off x="4743450" y="2381250"/>
            <a:ext cx="5486400" cy="1943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9" name="Google Shape;29;p28"/>
          <p:cNvSpPr txBox="1"/>
          <p:nvPr>
            <p:ph idx="1" type="body"/>
          </p:nvPr>
        </p:nvSpPr>
        <p:spPr>
          <a:xfrm rot="5400000">
            <a:off x="781050" y="514350"/>
            <a:ext cx="5486400" cy="56769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30" name="Google Shape;30;p28"/>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8"/>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3" name="Shape 33"/>
        <p:cNvGrpSpPr/>
        <p:nvPr/>
      </p:nvGrpSpPr>
      <p:grpSpPr>
        <a:xfrm>
          <a:off x="0" y="0"/>
          <a:ext cx="0" cy="0"/>
          <a:chOff x="0" y="0"/>
          <a:chExt cx="0" cy="0"/>
        </a:xfrm>
      </p:grpSpPr>
      <p:sp>
        <p:nvSpPr>
          <p:cNvPr id="34" name="Google Shape;34;p29"/>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5" name="Google Shape;35;p29"/>
          <p:cNvSpPr txBox="1"/>
          <p:nvPr>
            <p:ph idx="1" type="body"/>
          </p:nvPr>
        </p:nvSpPr>
        <p:spPr>
          <a:xfrm rot="5400000">
            <a:off x="2514600" y="152400"/>
            <a:ext cx="4114800" cy="77724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36" name="Google Shape;36;p29"/>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9" name="Shape 39"/>
        <p:cNvGrpSpPr/>
        <p:nvPr/>
      </p:nvGrpSpPr>
      <p:grpSpPr>
        <a:xfrm>
          <a:off x="0" y="0"/>
          <a:ext cx="0" cy="0"/>
          <a:chOff x="0" y="0"/>
          <a:chExt cx="0" cy="0"/>
        </a:xfrm>
      </p:grpSpPr>
      <p:sp>
        <p:nvSpPr>
          <p:cNvPr id="40" name="Google Shape;40;p3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1" name="Google Shape;41;p30"/>
          <p:cNvSpPr/>
          <p:nvPr>
            <p:ph idx="2" type="pic"/>
          </p:nvPr>
        </p:nvSpPr>
        <p:spPr>
          <a:xfrm>
            <a:off x="1792288" y="612775"/>
            <a:ext cx="5486400" cy="4114800"/>
          </a:xfrm>
          <a:prstGeom prst="rect">
            <a:avLst/>
          </a:prstGeom>
          <a:noFill/>
          <a:ln>
            <a:noFill/>
          </a:ln>
        </p:spPr>
      </p:sp>
      <p:sp>
        <p:nvSpPr>
          <p:cNvPr id="42" name="Google Shape;42;p3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Font typeface="Arial"/>
              <a:buNone/>
              <a:defRPr sz="1400"/>
            </a:lvl1pPr>
            <a:lvl2pPr indent="-228600" lvl="1" marL="914400" algn="l">
              <a:lnSpc>
                <a:spcPct val="100000"/>
              </a:lnSpc>
              <a:spcBef>
                <a:spcPts val="240"/>
              </a:spcBef>
              <a:spcAft>
                <a:spcPts val="0"/>
              </a:spcAft>
              <a:buClr>
                <a:schemeClr val="dk1"/>
              </a:buClr>
              <a:buSzPts val="1200"/>
              <a:buFont typeface="Arial"/>
              <a:buNone/>
              <a:defRPr sz="1200"/>
            </a:lvl2pPr>
            <a:lvl3pPr indent="-228600" lvl="2" marL="1371600" algn="l">
              <a:lnSpc>
                <a:spcPct val="100000"/>
              </a:lnSpc>
              <a:spcBef>
                <a:spcPts val="200"/>
              </a:spcBef>
              <a:spcAft>
                <a:spcPts val="0"/>
              </a:spcAft>
              <a:buClr>
                <a:schemeClr val="dk1"/>
              </a:buClr>
              <a:buSzPts val="1000"/>
              <a:buFont typeface="Arial"/>
              <a:buNone/>
              <a:defRPr sz="1000"/>
            </a:lvl3pPr>
            <a:lvl4pPr indent="-228600" lvl="3" marL="1828800" algn="l">
              <a:lnSpc>
                <a:spcPct val="100000"/>
              </a:lnSpc>
              <a:spcBef>
                <a:spcPts val="180"/>
              </a:spcBef>
              <a:spcAft>
                <a:spcPts val="0"/>
              </a:spcAft>
              <a:buClr>
                <a:schemeClr val="dk1"/>
              </a:buClr>
              <a:buSzPts val="900"/>
              <a:buFont typeface="Arial"/>
              <a:buNone/>
              <a:defRPr sz="900"/>
            </a:lvl4pPr>
            <a:lvl5pPr indent="-228600" lvl="4" marL="2286000" algn="l">
              <a:lnSpc>
                <a:spcPct val="100000"/>
              </a:lnSpc>
              <a:spcBef>
                <a:spcPts val="180"/>
              </a:spcBef>
              <a:spcAft>
                <a:spcPts val="0"/>
              </a:spcAft>
              <a:buClr>
                <a:schemeClr val="dk1"/>
              </a:buClr>
              <a:buSzPts val="900"/>
              <a:buFont typeface="Arial"/>
              <a:buNone/>
              <a:defRPr sz="900"/>
            </a:lvl5pPr>
            <a:lvl6pPr indent="-228600" lvl="5" marL="2743200" algn="l">
              <a:lnSpc>
                <a:spcPct val="100000"/>
              </a:lnSpc>
              <a:spcBef>
                <a:spcPts val="180"/>
              </a:spcBef>
              <a:spcAft>
                <a:spcPts val="0"/>
              </a:spcAft>
              <a:buClr>
                <a:schemeClr val="dk1"/>
              </a:buClr>
              <a:buSzPts val="900"/>
              <a:buFont typeface="Arial"/>
              <a:buNone/>
              <a:defRPr sz="900"/>
            </a:lvl6pPr>
            <a:lvl7pPr indent="-228600" lvl="6" marL="3200400" algn="l">
              <a:lnSpc>
                <a:spcPct val="100000"/>
              </a:lnSpc>
              <a:spcBef>
                <a:spcPts val="180"/>
              </a:spcBef>
              <a:spcAft>
                <a:spcPts val="0"/>
              </a:spcAft>
              <a:buClr>
                <a:schemeClr val="dk1"/>
              </a:buClr>
              <a:buSzPts val="900"/>
              <a:buFont typeface="Arial"/>
              <a:buNone/>
              <a:defRPr sz="900"/>
            </a:lvl7pPr>
            <a:lvl8pPr indent="-228600" lvl="7" marL="3657600" algn="l">
              <a:lnSpc>
                <a:spcPct val="100000"/>
              </a:lnSpc>
              <a:spcBef>
                <a:spcPts val="180"/>
              </a:spcBef>
              <a:spcAft>
                <a:spcPts val="0"/>
              </a:spcAft>
              <a:buClr>
                <a:schemeClr val="dk1"/>
              </a:buClr>
              <a:buSzPts val="900"/>
              <a:buFont typeface="Arial"/>
              <a:buNone/>
              <a:defRPr sz="900"/>
            </a:lvl8pPr>
            <a:lvl9pPr indent="-228600" lvl="8" marL="4114800" algn="l">
              <a:lnSpc>
                <a:spcPct val="100000"/>
              </a:lnSpc>
              <a:spcBef>
                <a:spcPts val="180"/>
              </a:spcBef>
              <a:spcAft>
                <a:spcPts val="0"/>
              </a:spcAft>
              <a:buClr>
                <a:schemeClr val="dk1"/>
              </a:buClr>
              <a:buSzPts val="900"/>
              <a:buFont typeface="Arial"/>
              <a:buNone/>
              <a:defRPr sz="900"/>
            </a:lvl9pPr>
          </a:lstStyle>
          <a:p/>
        </p:txBody>
      </p:sp>
      <p:sp>
        <p:nvSpPr>
          <p:cNvPr id="43" name="Google Shape;43;p30"/>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0"/>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3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6" name="Shape 46"/>
        <p:cNvGrpSpPr/>
        <p:nvPr/>
      </p:nvGrpSpPr>
      <p:grpSpPr>
        <a:xfrm>
          <a:off x="0" y="0"/>
          <a:ext cx="0" cy="0"/>
          <a:chOff x="0" y="0"/>
          <a:chExt cx="0" cy="0"/>
        </a:xfrm>
      </p:grpSpPr>
      <p:sp>
        <p:nvSpPr>
          <p:cNvPr id="47" name="Google Shape;47;p3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8" name="Google Shape;48;p3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chemeClr val="dk1"/>
              </a:buClr>
              <a:buSzPts val="3200"/>
              <a:buFont typeface="Arial"/>
              <a:buChar char="•"/>
              <a:defRPr sz="3200"/>
            </a:lvl1pPr>
            <a:lvl2pPr indent="-406400" lvl="1" marL="914400" algn="l">
              <a:lnSpc>
                <a:spcPct val="100000"/>
              </a:lnSpc>
              <a:spcBef>
                <a:spcPts val="560"/>
              </a:spcBef>
              <a:spcAft>
                <a:spcPts val="0"/>
              </a:spcAft>
              <a:buClr>
                <a:schemeClr val="dk1"/>
              </a:buClr>
              <a:buSzPts val="2800"/>
              <a:buFont typeface="Arial"/>
              <a:buChar char="–"/>
              <a:defRPr sz="2800"/>
            </a:lvl2pPr>
            <a:lvl3pPr indent="-381000" lvl="2" marL="1371600" algn="l">
              <a:lnSpc>
                <a:spcPct val="100000"/>
              </a:lnSpc>
              <a:spcBef>
                <a:spcPts val="480"/>
              </a:spcBef>
              <a:spcAft>
                <a:spcPts val="0"/>
              </a:spcAft>
              <a:buClr>
                <a:schemeClr val="dk1"/>
              </a:buClr>
              <a:buSzPts val="2400"/>
              <a:buFont typeface="Arial"/>
              <a:buChar char="•"/>
              <a:defRPr sz="2400"/>
            </a:lvl3pPr>
            <a:lvl4pPr indent="-355600" lvl="3" marL="1828800" algn="l">
              <a:lnSpc>
                <a:spcPct val="100000"/>
              </a:lnSpc>
              <a:spcBef>
                <a:spcPts val="400"/>
              </a:spcBef>
              <a:spcAft>
                <a:spcPts val="0"/>
              </a:spcAft>
              <a:buClr>
                <a:schemeClr val="dk1"/>
              </a:buClr>
              <a:buSzPts val="2000"/>
              <a:buFont typeface="Arial"/>
              <a:buChar char="–"/>
              <a:defRPr sz="2000"/>
            </a:lvl4pPr>
            <a:lvl5pPr indent="-355600" lvl="4" marL="2286000" algn="l">
              <a:lnSpc>
                <a:spcPct val="100000"/>
              </a:lnSpc>
              <a:spcBef>
                <a:spcPts val="400"/>
              </a:spcBef>
              <a:spcAft>
                <a:spcPts val="0"/>
              </a:spcAft>
              <a:buClr>
                <a:schemeClr val="dk1"/>
              </a:buClr>
              <a:buSzPts val="2000"/>
              <a:buFont typeface="Arial"/>
              <a:buChar char="»"/>
              <a:defRPr sz="2000"/>
            </a:lvl5pPr>
            <a:lvl6pPr indent="-355600" lvl="5" marL="2743200" algn="l">
              <a:lnSpc>
                <a:spcPct val="100000"/>
              </a:lnSpc>
              <a:spcBef>
                <a:spcPts val="400"/>
              </a:spcBef>
              <a:spcAft>
                <a:spcPts val="0"/>
              </a:spcAft>
              <a:buClr>
                <a:schemeClr val="dk1"/>
              </a:buClr>
              <a:buSzPts val="2000"/>
              <a:buFont typeface="Arial"/>
              <a:buChar char="»"/>
              <a:defRPr sz="2000"/>
            </a:lvl6pPr>
            <a:lvl7pPr indent="-355600" lvl="6" marL="3200400" algn="l">
              <a:lnSpc>
                <a:spcPct val="100000"/>
              </a:lnSpc>
              <a:spcBef>
                <a:spcPts val="400"/>
              </a:spcBef>
              <a:spcAft>
                <a:spcPts val="0"/>
              </a:spcAft>
              <a:buClr>
                <a:schemeClr val="dk1"/>
              </a:buClr>
              <a:buSzPts val="2000"/>
              <a:buFont typeface="Arial"/>
              <a:buChar char="»"/>
              <a:defRPr sz="2000"/>
            </a:lvl7pPr>
            <a:lvl8pPr indent="-355600" lvl="7" marL="3657600" algn="l">
              <a:lnSpc>
                <a:spcPct val="100000"/>
              </a:lnSpc>
              <a:spcBef>
                <a:spcPts val="400"/>
              </a:spcBef>
              <a:spcAft>
                <a:spcPts val="0"/>
              </a:spcAft>
              <a:buClr>
                <a:schemeClr val="dk1"/>
              </a:buClr>
              <a:buSzPts val="2000"/>
              <a:buFont typeface="Arial"/>
              <a:buChar char="»"/>
              <a:defRPr sz="2000"/>
            </a:lvl8pPr>
            <a:lvl9pPr indent="-355600" lvl="8" marL="4114800" algn="l">
              <a:lnSpc>
                <a:spcPct val="100000"/>
              </a:lnSpc>
              <a:spcBef>
                <a:spcPts val="400"/>
              </a:spcBef>
              <a:spcAft>
                <a:spcPts val="0"/>
              </a:spcAft>
              <a:buClr>
                <a:schemeClr val="dk1"/>
              </a:buClr>
              <a:buSzPts val="2000"/>
              <a:buFont typeface="Arial"/>
              <a:buChar char="»"/>
              <a:defRPr sz="2000"/>
            </a:lvl9pPr>
          </a:lstStyle>
          <a:p/>
        </p:txBody>
      </p:sp>
      <p:sp>
        <p:nvSpPr>
          <p:cNvPr id="49" name="Google Shape;49;p3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Font typeface="Arial"/>
              <a:buNone/>
              <a:defRPr sz="1400"/>
            </a:lvl1pPr>
            <a:lvl2pPr indent="-228600" lvl="1" marL="914400" algn="l">
              <a:lnSpc>
                <a:spcPct val="100000"/>
              </a:lnSpc>
              <a:spcBef>
                <a:spcPts val="240"/>
              </a:spcBef>
              <a:spcAft>
                <a:spcPts val="0"/>
              </a:spcAft>
              <a:buClr>
                <a:schemeClr val="dk1"/>
              </a:buClr>
              <a:buSzPts val="1200"/>
              <a:buFont typeface="Arial"/>
              <a:buNone/>
              <a:defRPr sz="1200"/>
            </a:lvl2pPr>
            <a:lvl3pPr indent="-228600" lvl="2" marL="1371600" algn="l">
              <a:lnSpc>
                <a:spcPct val="100000"/>
              </a:lnSpc>
              <a:spcBef>
                <a:spcPts val="200"/>
              </a:spcBef>
              <a:spcAft>
                <a:spcPts val="0"/>
              </a:spcAft>
              <a:buClr>
                <a:schemeClr val="dk1"/>
              </a:buClr>
              <a:buSzPts val="1000"/>
              <a:buFont typeface="Arial"/>
              <a:buNone/>
              <a:defRPr sz="1000"/>
            </a:lvl3pPr>
            <a:lvl4pPr indent="-228600" lvl="3" marL="1828800" algn="l">
              <a:lnSpc>
                <a:spcPct val="100000"/>
              </a:lnSpc>
              <a:spcBef>
                <a:spcPts val="180"/>
              </a:spcBef>
              <a:spcAft>
                <a:spcPts val="0"/>
              </a:spcAft>
              <a:buClr>
                <a:schemeClr val="dk1"/>
              </a:buClr>
              <a:buSzPts val="900"/>
              <a:buFont typeface="Arial"/>
              <a:buNone/>
              <a:defRPr sz="900"/>
            </a:lvl4pPr>
            <a:lvl5pPr indent="-228600" lvl="4" marL="2286000" algn="l">
              <a:lnSpc>
                <a:spcPct val="100000"/>
              </a:lnSpc>
              <a:spcBef>
                <a:spcPts val="180"/>
              </a:spcBef>
              <a:spcAft>
                <a:spcPts val="0"/>
              </a:spcAft>
              <a:buClr>
                <a:schemeClr val="dk1"/>
              </a:buClr>
              <a:buSzPts val="900"/>
              <a:buFont typeface="Arial"/>
              <a:buNone/>
              <a:defRPr sz="900"/>
            </a:lvl5pPr>
            <a:lvl6pPr indent="-228600" lvl="5" marL="2743200" algn="l">
              <a:lnSpc>
                <a:spcPct val="100000"/>
              </a:lnSpc>
              <a:spcBef>
                <a:spcPts val="180"/>
              </a:spcBef>
              <a:spcAft>
                <a:spcPts val="0"/>
              </a:spcAft>
              <a:buClr>
                <a:schemeClr val="dk1"/>
              </a:buClr>
              <a:buSzPts val="900"/>
              <a:buFont typeface="Arial"/>
              <a:buNone/>
              <a:defRPr sz="900"/>
            </a:lvl6pPr>
            <a:lvl7pPr indent="-228600" lvl="6" marL="3200400" algn="l">
              <a:lnSpc>
                <a:spcPct val="100000"/>
              </a:lnSpc>
              <a:spcBef>
                <a:spcPts val="180"/>
              </a:spcBef>
              <a:spcAft>
                <a:spcPts val="0"/>
              </a:spcAft>
              <a:buClr>
                <a:schemeClr val="dk1"/>
              </a:buClr>
              <a:buSzPts val="900"/>
              <a:buFont typeface="Arial"/>
              <a:buNone/>
              <a:defRPr sz="900"/>
            </a:lvl7pPr>
            <a:lvl8pPr indent="-228600" lvl="7" marL="3657600" algn="l">
              <a:lnSpc>
                <a:spcPct val="100000"/>
              </a:lnSpc>
              <a:spcBef>
                <a:spcPts val="180"/>
              </a:spcBef>
              <a:spcAft>
                <a:spcPts val="0"/>
              </a:spcAft>
              <a:buClr>
                <a:schemeClr val="dk1"/>
              </a:buClr>
              <a:buSzPts val="900"/>
              <a:buFont typeface="Arial"/>
              <a:buNone/>
              <a:defRPr sz="900"/>
            </a:lvl8pPr>
            <a:lvl9pPr indent="-228600" lvl="8" marL="4114800" algn="l">
              <a:lnSpc>
                <a:spcPct val="100000"/>
              </a:lnSpc>
              <a:spcBef>
                <a:spcPts val="180"/>
              </a:spcBef>
              <a:spcAft>
                <a:spcPts val="0"/>
              </a:spcAft>
              <a:buClr>
                <a:schemeClr val="dk1"/>
              </a:buClr>
              <a:buSzPts val="900"/>
              <a:buFont typeface="Arial"/>
              <a:buNone/>
              <a:defRPr sz="900"/>
            </a:lvl9pPr>
          </a:lstStyle>
          <a:p/>
        </p:txBody>
      </p:sp>
      <p:sp>
        <p:nvSpPr>
          <p:cNvPr id="50" name="Google Shape;50;p3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32"/>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3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33"/>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9" name="Google Shape;59;p33"/>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3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4" name="Google Shape;64;p34"/>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Font typeface="Arial"/>
              <a:buNone/>
              <a:defRPr b="1" sz="2400"/>
            </a:lvl1pPr>
            <a:lvl2pPr indent="-228600" lvl="1" marL="914400" algn="l">
              <a:lnSpc>
                <a:spcPct val="100000"/>
              </a:lnSpc>
              <a:spcBef>
                <a:spcPts val="400"/>
              </a:spcBef>
              <a:spcAft>
                <a:spcPts val="0"/>
              </a:spcAft>
              <a:buClr>
                <a:schemeClr val="dk1"/>
              </a:buClr>
              <a:buSzPts val="2000"/>
              <a:buFont typeface="Arial"/>
              <a:buNone/>
              <a:defRPr b="1" sz="2000"/>
            </a:lvl2pPr>
            <a:lvl3pPr indent="-228600" lvl="2" marL="1371600" algn="l">
              <a:lnSpc>
                <a:spcPct val="100000"/>
              </a:lnSpc>
              <a:spcBef>
                <a:spcPts val="360"/>
              </a:spcBef>
              <a:spcAft>
                <a:spcPts val="0"/>
              </a:spcAft>
              <a:buClr>
                <a:schemeClr val="dk1"/>
              </a:buClr>
              <a:buSzPts val="1800"/>
              <a:buFont typeface="Arial"/>
              <a:buNone/>
              <a:defRPr b="1" sz="1800"/>
            </a:lvl3pPr>
            <a:lvl4pPr indent="-228600" lvl="3" marL="1828800" algn="l">
              <a:lnSpc>
                <a:spcPct val="100000"/>
              </a:lnSpc>
              <a:spcBef>
                <a:spcPts val="320"/>
              </a:spcBef>
              <a:spcAft>
                <a:spcPts val="0"/>
              </a:spcAft>
              <a:buClr>
                <a:schemeClr val="dk1"/>
              </a:buClr>
              <a:buSzPts val="1600"/>
              <a:buFont typeface="Arial"/>
              <a:buNone/>
              <a:defRPr b="1" sz="1600"/>
            </a:lvl4pPr>
            <a:lvl5pPr indent="-228600" lvl="4" marL="2286000" algn="l">
              <a:lnSpc>
                <a:spcPct val="100000"/>
              </a:lnSpc>
              <a:spcBef>
                <a:spcPts val="320"/>
              </a:spcBef>
              <a:spcAft>
                <a:spcPts val="0"/>
              </a:spcAft>
              <a:buClr>
                <a:schemeClr val="dk1"/>
              </a:buClr>
              <a:buSzPts val="1600"/>
              <a:buFont typeface="Arial"/>
              <a:buNone/>
              <a:defRPr b="1" sz="1600"/>
            </a:lvl5pPr>
            <a:lvl6pPr indent="-228600" lvl="5" marL="2743200" algn="l">
              <a:lnSpc>
                <a:spcPct val="100000"/>
              </a:lnSpc>
              <a:spcBef>
                <a:spcPts val="320"/>
              </a:spcBef>
              <a:spcAft>
                <a:spcPts val="0"/>
              </a:spcAft>
              <a:buClr>
                <a:schemeClr val="dk1"/>
              </a:buClr>
              <a:buSzPts val="1600"/>
              <a:buFont typeface="Arial"/>
              <a:buNone/>
              <a:defRPr b="1" sz="1600"/>
            </a:lvl6pPr>
            <a:lvl7pPr indent="-228600" lvl="6" marL="3200400" algn="l">
              <a:lnSpc>
                <a:spcPct val="100000"/>
              </a:lnSpc>
              <a:spcBef>
                <a:spcPts val="320"/>
              </a:spcBef>
              <a:spcAft>
                <a:spcPts val="0"/>
              </a:spcAft>
              <a:buClr>
                <a:schemeClr val="dk1"/>
              </a:buClr>
              <a:buSzPts val="1600"/>
              <a:buFont typeface="Arial"/>
              <a:buNone/>
              <a:defRPr b="1" sz="1600"/>
            </a:lvl7pPr>
            <a:lvl8pPr indent="-228600" lvl="7" marL="3657600" algn="l">
              <a:lnSpc>
                <a:spcPct val="100000"/>
              </a:lnSpc>
              <a:spcBef>
                <a:spcPts val="320"/>
              </a:spcBef>
              <a:spcAft>
                <a:spcPts val="0"/>
              </a:spcAft>
              <a:buClr>
                <a:schemeClr val="dk1"/>
              </a:buClr>
              <a:buSzPts val="1600"/>
              <a:buFont typeface="Arial"/>
              <a:buNone/>
              <a:defRPr b="1" sz="1600"/>
            </a:lvl8pPr>
            <a:lvl9pPr indent="-228600" lvl="8" marL="4114800" algn="l">
              <a:lnSpc>
                <a:spcPct val="100000"/>
              </a:lnSpc>
              <a:spcBef>
                <a:spcPts val="320"/>
              </a:spcBef>
              <a:spcAft>
                <a:spcPts val="0"/>
              </a:spcAft>
              <a:buClr>
                <a:schemeClr val="dk1"/>
              </a:buClr>
              <a:buSzPts val="1600"/>
              <a:buFont typeface="Arial"/>
              <a:buNone/>
              <a:defRPr b="1" sz="1600"/>
            </a:lvl9pPr>
          </a:lstStyle>
          <a:p/>
        </p:txBody>
      </p:sp>
      <p:sp>
        <p:nvSpPr>
          <p:cNvPr id="65" name="Google Shape;65;p34"/>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Font typeface="Arial"/>
              <a:buChar char="•"/>
              <a:defRPr sz="2400"/>
            </a:lvl1pPr>
            <a:lvl2pPr indent="-355600" lvl="1" marL="914400" algn="l">
              <a:lnSpc>
                <a:spcPct val="100000"/>
              </a:lnSpc>
              <a:spcBef>
                <a:spcPts val="400"/>
              </a:spcBef>
              <a:spcAft>
                <a:spcPts val="0"/>
              </a:spcAft>
              <a:buClr>
                <a:schemeClr val="dk1"/>
              </a:buClr>
              <a:buSzPts val="2000"/>
              <a:buFont typeface="Arial"/>
              <a:buChar char="–"/>
              <a:defRPr sz="2000"/>
            </a:lvl2pPr>
            <a:lvl3pPr indent="-342900" lvl="2" marL="1371600" algn="l">
              <a:lnSpc>
                <a:spcPct val="100000"/>
              </a:lnSpc>
              <a:spcBef>
                <a:spcPts val="360"/>
              </a:spcBef>
              <a:spcAft>
                <a:spcPts val="0"/>
              </a:spcAft>
              <a:buClr>
                <a:schemeClr val="dk1"/>
              </a:buClr>
              <a:buSzPts val="1800"/>
              <a:buFont typeface="Arial"/>
              <a:buChar char="•"/>
              <a:defRPr sz="1800"/>
            </a:lvl3pPr>
            <a:lvl4pPr indent="-330200" lvl="3" marL="1828800" algn="l">
              <a:lnSpc>
                <a:spcPct val="100000"/>
              </a:lnSpc>
              <a:spcBef>
                <a:spcPts val="320"/>
              </a:spcBef>
              <a:spcAft>
                <a:spcPts val="0"/>
              </a:spcAft>
              <a:buClr>
                <a:schemeClr val="dk1"/>
              </a:buClr>
              <a:buSzPts val="1600"/>
              <a:buFont typeface="Arial"/>
              <a:buChar char="–"/>
              <a:defRPr sz="1600"/>
            </a:lvl4pPr>
            <a:lvl5pPr indent="-330200" lvl="4" marL="2286000" algn="l">
              <a:lnSpc>
                <a:spcPct val="100000"/>
              </a:lnSpc>
              <a:spcBef>
                <a:spcPts val="320"/>
              </a:spcBef>
              <a:spcAft>
                <a:spcPts val="0"/>
              </a:spcAft>
              <a:buClr>
                <a:schemeClr val="dk1"/>
              </a:buClr>
              <a:buSzPts val="1600"/>
              <a:buFont typeface="Arial"/>
              <a:buChar char="»"/>
              <a:defRPr sz="1600"/>
            </a:lvl5pPr>
            <a:lvl6pPr indent="-330200" lvl="5" marL="2743200" algn="l">
              <a:lnSpc>
                <a:spcPct val="100000"/>
              </a:lnSpc>
              <a:spcBef>
                <a:spcPts val="320"/>
              </a:spcBef>
              <a:spcAft>
                <a:spcPts val="0"/>
              </a:spcAft>
              <a:buClr>
                <a:schemeClr val="dk1"/>
              </a:buClr>
              <a:buSzPts val="1600"/>
              <a:buFont typeface="Arial"/>
              <a:buChar char="»"/>
              <a:defRPr sz="1600"/>
            </a:lvl6pPr>
            <a:lvl7pPr indent="-330200" lvl="6" marL="3200400" algn="l">
              <a:lnSpc>
                <a:spcPct val="100000"/>
              </a:lnSpc>
              <a:spcBef>
                <a:spcPts val="320"/>
              </a:spcBef>
              <a:spcAft>
                <a:spcPts val="0"/>
              </a:spcAft>
              <a:buClr>
                <a:schemeClr val="dk1"/>
              </a:buClr>
              <a:buSzPts val="1600"/>
              <a:buFont typeface="Arial"/>
              <a:buChar char="»"/>
              <a:defRPr sz="1600"/>
            </a:lvl7pPr>
            <a:lvl8pPr indent="-330200" lvl="7" marL="3657600" algn="l">
              <a:lnSpc>
                <a:spcPct val="100000"/>
              </a:lnSpc>
              <a:spcBef>
                <a:spcPts val="320"/>
              </a:spcBef>
              <a:spcAft>
                <a:spcPts val="0"/>
              </a:spcAft>
              <a:buClr>
                <a:schemeClr val="dk1"/>
              </a:buClr>
              <a:buSzPts val="1600"/>
              <a:buFont typeface="Arial"/>
              <a:buChar char="»"/>
              <a:defRPr sz="1600"/>
            </a:lvl8pPr>
            <a:lvl9pPr indent="-330200" lvl="8" marL="4114800" algn="l">
              <a:lnSpc>
                <a:spcPct val="100000"/>
              </a:lnSpc>
              <a:spcBef>
                <a:spcPts val="320"/>
              </a:spcBef>
              <a:spcAft>
                <a:spcPts val="0"/>
              </a:spcAft>
              <a:buClr>
                <a:schemeClr val="dk1"/>
              </a:buClr>
              <a:buSzPts val="1600"/>
              <a:buFont typeface="Arial"/>
              <a:buChar char="»"/>
              <a:defRPr sz="1600"/>
            </a:lvl9pPr>
          </a:lstStyle>
          <a:p/>
        </p:txBody>
      </p:sp>
      <p:sp>
        <p:nvSpPr>
          <p:cNvPr id="66" name="Google Shape;66;p34"/>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Font typeface="Arial"/>
              <a:buNone/>
              <a:defRPr b="1" sz="2400"/>
            </a:lvl1pPr>
            <a:lvl2pPr indent="-228600" lvl="1" marL="914400" algn="l">
              <a:lnSpc>
                <a:spcPct val="100000"/>
              </a:lnSpc>
              <a:spcBef>
                <a:spcPts val="400"/>
              </a:spcBef>
              <a:spcAft>
                <a:spcPts val="0"/>
              </a:spcAft>
              <a:buClr>
                <a:schemeClr val="dk1"/>
              </a:buClr>
              <a:buSzPts val="2000"/>
              <a:buFont typeface="Arial"/>
              <a:buNone/>
              <a:defRPr b="1" sz="2000"/>
            </a:lvl2pPr>
            <a:lvl3pPr indent="-228600" lvl="2" marL="1371600" algn="l">
              <a:lnSpc>
                <a:spcPct val="100000"/>
              </a:lnSpc>
              <a:spcBef>
                <a:spcPts val="360"/>
              </a:spcBef>
              <a:spcAft>
                <a:spcPts val="0"/>
              </a:spcAft>
              <a:buClr>
                <a:schemeClr val="dk1"/>
              </a:buClr>
              <a:buSzPts val="1800"/>
              <a:buFont typeface="Arial"/>
              <a:buNone/>
              <a:defRPr b="1" sz="1800"/>
            </a:lvl3pPr>
            <a:lvl4pPr indent="-228600" lvl="3" marL="1828800" algn="l">
              <a:lnSpc>
                <a:spcPct val="100000"/>
              </a:lnSpc>
              <a:spcBef>
                <a:spcPts val="320"/>
              </a:spcBef>
              <a:spcAft>
                <a:spcPts val="0"/>
              </a:spcAft>
              <a:buClr>
                <a:schemeClr val="dk1"/>
              </a:buClr>
              <a:buSzPts val="1600"/>
              <a:buFont typeface="Arial"/>
              <a:buNone/>
              <a:defRPr b="1" sz="1600"/>
            </a:lvl4pPr>
            <a:lvl5pPr indent="-228600" lvl="4" marL="2286000" algn="l">
              <a:lnSpc>
                <a:spcPct val="100000"/>
              </a:lnSpc>
              <a:spcBef>
                <a:spcPts val="320"/>
              </a:spcBef>
              <a:spcAft>
                <a:spcPts val="0"/>
              </a:spcAft>
              <a:buClr>
                <a:schemeClr val="dk1"/>
              </a:buClr>
              <a:buSzPts val="1600"/>
              <a:buFont typeface="Arial"/>
              <a:buNone/>
              <a:defRPr b="1" sz="1600"/>
            </a:lvl5pPr>
            <a:lvl6pPr indent="-228600" lvl="5" marL="2743200" algn="l">
              <a:lnSpc>
                <a:spcPct val="100000"/>
              </a:lnSpc>
              <a:spcBef>
                <a:spcPts val="320"/>
              </a:spcBef>
              <a:spcAft>
                <a:spcPts val="0"/>
              </a:spcAft>
              <a:buClr>
                <a:schemeClr val="dk1"/>
              </a:buClr>
              <a:buSzPts val="1600"/>
              <a:buFont typeface="Arial"/>
              <a:buNone/>
              <a:defRPr b="1" sz="1600"/>
            </a:lvl6pPr>
            <a:lvl7pPr indent="-228600" lvl="6" marL="3200400" algn="l">
              <a:lnSpc>
                <a:spcPct val="100000"/>
              </a:lnSpc>
              <a:spcBef>
                <a:spcPts val="320"/>
              </a:spcBef>
              <a:spcAft>
                <a:spcPts val="0"/>
              </a:spcAft>
              <a:buClr>
                <a:schemeClr val="dk1"/>
              </a:buClr>
              <a:buSzPts val="1600"/>
              <a:buFont typeface="Arial"/>
              <a:buNone/>
              <a:defRPr b="1" sz="1600"/>
            </a:lvl7pPr>
            <a:lvl8pPr indent="-228600" lvl="7" marL="3657600" algn="l">
              <a:lnSpc>
                <a:spcPct val="100000"/>
              </a:lnSpc>
              <a:spcBef>
                <a:spcPts val="320"/>
              </a:spcBef>
              <a:spcAft>
                <a:spcPts val="0"/>
              </a:spcAft>
              <a:buClr>
                <a:schemeClr val="dk1"/>
              </a:buClr>
              <a:buSzPts val="1600"/>
              <a:buFont typeface="Arial"/>
              <a:buNone/>
              <a:defRPr b="1" sz="1600"/>
            </a:lvl8pPr>
            <a:lvl9pPr indent="-228600" lvl="8" marL="4114800" algn="l">
              <a:lnSpc>
                <a:spcPct val="100000"/>
              </a:lnSpc>
              <a:spcBef>
                <a:spcPts val="320"/>
              </a:spcBef>
              <a:spcAft>
                <a:spcPts val="0"/>
              </a:spcAft>
              <a:buClr>
                <a:schemeClr val="dk1"/>
              </a:buClr>
              <a:buSzPts val="1600"/>
              <a:buFont typeface="Arial"/>
              <a:buNone/>
              <a:defRPr b="1" sz="1600"/>
            </a:lvl9pPr>
          </a:lstStyle>
          <a:p/>
        </p:txBody>
      </p:sp>
      <p:sp>
        <p:nvSpPr>
          <p:cNvPr id="67" name="Google Shape;67;p34"/>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Font typeface="Arial"/>
              <a:buChar char="•"/>
              <a:defRPr sz="2400"/>
            </a:lvl1pPr>
            <a:lvl2pPr indent="-355600" lvl="1" marL="914400" algn="l">
              <a:lnSpc>
                <a:spcPct val="100000"/>
              </a:lnSpc>
              <a:spcBef>
                <a:spcPts val="400"/>
              </a:spcBef>
              <a:spcAft>
                <a:spcPts val="0"/>
              </a:spcAft>
              <a:buClr>
                <a:schemeClr val="dk1"/>
              </a:buClr>
              <a:buSzPts val="2000"/>
              <a:buFont typeface="Arial"/>
              <a:buChar char="–"/>
              <a:defRPr sz="2000"/>
            </a:lvl2pPr>
            <a:lvl3pPr indent="-342900" lvl="2" marL="1371600" algn="l">
              <a:lnSpc>
                <a:spcPct val="100000"/>
              </a:lnSpc>
              <a:spcBef>
                <a:spcPts val="360"/>
              </a:spcBef>
              <a:spcAft>
                <a:spcPts val="0"/>
              </a:spcAft>
              <a:buClr>
                <a:schemeClr val="dk1"/>
              </a:buClr>
              <a:buSzPts val="1800"/>
              <a:buFont typeface="Arial"/>
              <a:buChar char="•"/>
              <a:defRPr sz="1800"/>
            </a:lvl3pPr>
            <a:lvl4pPr indent="-330200" lvl="3" marL="1828800" algn="l">
              <a:lnSpc>
                <a:spcPct val="100000"/>
              </a:lnSpc>
              <a:spcBef>
                <a:spcPts val="320"/>
              </a:spcBef>
              <a:spcAft>
                <a:spcPts val="0"/>
              </a:spcAft>
              <a:buClr>
                <a:schemeClr val="dk1"/>
              </a:buClr>
              <a:buSzPts val="1600"/>
              <a:buFont typeface="Arial"/>
              <a:buChar char="–"/>
              <a:defRPr sz="1600"/>
            </a:lvl4pPr>
            <a:lvl5pPr indent="-330200" lvl="4" marL="2286000" algn="l">
              <a:lnSpc>
                <a:spcPct val="100000"/>
              </a:lnSpc>
              <a:spcBef>
                <a:spcPts val="320"/>
              </a:spcBef>
              <a:spcAft>
                <a:spcPts val="0"/>
              </a:spcAft>
              <a:buClr>
                <a:schemeClr val="dk1"/>
              </a:buClr>
              <a:buSzPts val="1600"/>
              <a:buFont typeface="Arial"/>
              <a:buChar char="»"/>
              <a:defRPr sz="1600"/>
            </a:lvl5pPr>
            <a:lvl6pPr indent="-330200" lvl="5" marL="2743200" algn="l">
              <a:lnSpc>
                <a:spcPct val="100000"/>
              </a:lnSpc>
              <a:spcBef>
                <a:spcPts val="320"/>
              </a:spcBef>
              <a:spcAft>
                <a:spcPts val="0"/>
              </a:spcAft>
              <a:buClr>
                <a:schemeClr val="dk1"/>
              </a:buClr>
              <a:buSzPts val="1600"/>
              <a:buFont typeface="Arial"/>
              <a:buChar char="»"/>
              <a:defRPr sz="1600"/>
            </a:lvl6pPr>
            <a:lvl7pPr indent="-330200" lvl="6" marL="3200400" algn="l">
              <a:lnSpc>
                <a:spcPct val="100000"/>
              </a:lnSpc>
              <a:spcBef>
                <a:spcPts val="320"/>
              </a:spcBef>
              <a:spcAft>
                <a:spcPts val="0"/>
              </a:spcAft>
              <a:buClr>
                <a:schemeClr val="dk1"/>
              </a:buClr>
              <a:buSzPts val="1600"/>
              <a:buFont typeface="Arial"/>
              <a:buChar char="»"/>
              <a:defRPr sz="1600"/>
            </a:lvl7pPr>
            <a:lvl8pPr indent="-330200" lvl="7" marL="3657600" algn="l">
              <a:lnSpc>
                <a:spcPct val="100000"/>
              </a:lnSpc>
              <a:spcBef>
                <a:spcPts val="320"/>
              </a:spcBef>
              <a:spcAft>
                <a:spcPts val="0"/>
              </a:spcAft>
              <a:buClr>
                <a:schemeClr val="dk1"/>
              </a:buClr>
              <a:buSzPts val="1600"/>
              <a:buFont typeface="Arial"/>
              <a:buChar char="»"/>
              <a:defRPr sz="1600"/>
            </a:lvl8pPr>
            <a:lvl9pPr indent="-330200" lvl="8" marL="4114800" algn="l">
              <a:lnSpc>
                <a:spcPct val="100000"/>
              </a:lnSpc>
              <a:spcBef>
                <a:spcPts val="320"/>
              </a:spcBef>
              <a:spcAft>
                <a:spcPts val="0"/>
              </a:spcAft>
              <a:buClr>
                <a:schemeClr val="dk1"/>
              </a:buClr>
              <a:buSzPts val="1600"/>
              <a:buFont typeface="Arial"/>
              <a:buChar char="»"/>
              <a:defRPr sz="1600"/>
            </a:lvl9pPr>
          </a:lstStyle>
          <a:p/>
        </p:txBody>
      </p:sp>
      <p:sp>
        <p:nvSpPr>
          <p:cNvPr id="68" name="Google Shape;68;p34"/>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34"/>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4"/>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5"/>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Arial"/>
                <a:ea typeface="Arial"/>
                <a:cs typeface="Arial"/>
                <a:sym typeface="Arial"/>
              </a:defRPr>
            </a:lvl9pPr>
          </a:lstStyle>
          <a:p/>
        </p:txBody>
      </p:sp>
      <p:sp>
        <p:nvSpPr>
          <p:cNvPr id="11" name="Google Shape;11;p25"/>
          <p:cNvSpPr txBox="1"/>
          <p:nvPr>
            <p:ph idx="1" type="body"/>
          </p:nvPr>
        </p:nvSpPr>
        <p:spPr>
          <a:xfrm>
            <a:off x="685800" y="1981200"/>
            <a:ext cx="7772400" cy="4114800"/>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25"/>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13" name="Google Shape;13;p2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14" name="Google Shape;14;p2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comments" Target="../comments/comment1.xml"/><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4.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4.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hyperlink" Target="https://www.youtube.com/watch?v=RmyCdqDs1D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slide_3" id="88" name="Google Shape;88;p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89" name="Google Shape;89;p1"/>
          <p:cNvSpPr txBox="1"/>
          <p:nvPr>
            <p:ph idx="1" type="subTitle"/>
          </p:nvPr>
        </p:nvSpPr>
        <p:spPr>
          <a:xfrm>
            <a:off x="457200" y="1313825"/>
            <a:ext cx="8153400" cy="31821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Arial"/>
              <a:buNone/>
            </a:pPr>
            <a:r>
              <a:rPr b="0" i="0" lang="en-US" sz="6000" u="none">
                <a:solidFill>
                  <a:schemeClr val="dk1"/>
                </a:solidFill>
                <a:latin typeface="Arial"/>
                <a:ea typeface="Arial"/>
                <a:cs typeface="Arial"/>
                <a:sym typeface="Arial"/>
              </a:rPr>
              <a:t>The Wilderness Temptations  (home lesson)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pic>
        <p:nvPicPr>
          <p:cNvPr descr="slide_2" id="150" name="Google Shape;150;g2af0ede8ff8_0_6"/>
          <p:cNvPicPr preferRelativeResize="0"/>
          <p:nvPr/>
        </p:nvPicPr>
        <p:blipFill rotWithShape="1">
          <a:blip r:embed="rId3">
            <a:alphaModFix/>
          </a:blip>
          <a:srcRect b="0" l="0" r="0" t="0"/>
          <a:stretch/>
        </p:blipFill>
        <p:spPr>
          <a:xfrm>
            <a:off x="76025" y="-114300"/>
            <a:ext cx="9144000" cy="6858000"/>
          </a:xfrm>
          <a:prstGeom prst="rect">
            <a:avLst/>
          </a:prstGeom>
          <a:noFill/>
          <a:ln>
            <a:noFill/>
          </a:ln>
        </p:spPr>
      </p:pic>
      <p:sp>
        <p:nvSpPr>
          <p:cNvPr id="151" name="Google Shape;151;g2af0ede8ff8_0_6"/>
          <p:cNvSpPr txBox="1"/>
          <p:nvPr>
            <p:ph type="title"/>
          </p:nvPr>
        </p:nvSpPr>
        <p:spPr>
          <a:xfrm>
            <a:off x="685800" y="2032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a:t>Important to note:</a:t>
            </a:r>
            <a:endParaRPr/>
          </a:p>
        </p:txBody>
      </p:sp>
      <p:sp>
        <p:nvSpPr>
          <p:cNvPr id="152" name="Google Shape;152;g2af0ede8ff8_0_6"/>
          <p:cNvSpPr txBox="1"/>
          <p:nvPr>
            <p:ph idx="1" type="body"/>
          </p:nvPr>
        </p:nvSpPr>
        <p:spPr>
          <a:xfrm>
            <a:off x="431800" y="1143000"/>
            <a:ext cx="8686800" cy="4343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SzPts val="2400"/>
              <a:buFont typeface="Arial"/>
              <a:buNone/>
            </a:pPr>
            <a:r>
              <a:rPr lang="en-US" sz="3100"/>
              <a:t>We all are vulnerable to temptation. As God’s children, we all are protected and led by the Holy Spirit. The Living Word of God gives us the power to resist Satan!</a:t>
            </a:r>
            <a:endParaRPr sz="39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pic>
        <p:nvPicPr>
          <p:cNvPr descr="slide_2" id="157" name="Google Shape;157;p9"/>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58" name="Google Shape;158;p9"/>
          <p:cNvSpPr txBox="1"/>
          <p:nvPr>
            <p:ph type="title"/>
          </p:nvPr>
        </p:nvSpPr>
        <p:spPr>
          <a:xfrm>
            <a:off x="685800" y="538300"/>
            <a:ext cx="7772400" cy="630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en-US" sz="2600">
                <a:solidFill>
                  <a:schemeClr val="dk1"/>
                </a:solidFill>
              </a:rPr>
              <a:t>Lutheran Study Bible page 2109 or use another Bible map </a:t>
            </a:r>
            <a:endParaRPr/>
          </a:p>
        </p:txBody>
      </p:sp>
      <p:sp>
        <p:nvSpPr>
          <p:cNvPr id="159" name="Google Shape;159;p9"/>
          <p:cNvSpPr txBox="1"/>
          <p:nvPr>
            <p:ph idx="1" type="body"/>
          </p:nvPr>
        </p:nvSpPr>
        <p:spPr>
          <a:xfrm>
            <a:off x="533400" y="1389850"/>
            <a:ext cx="7772400" cy="4629900"/>
          </a:xfrm>
          <a:prstGeom prst="rect">
            <a:avLst/>
          </a:prstGeom>
          <a:noFill/>
          <a:ln>
            <a:noFill/>
          </a:ln>
        </p:spPr>
        <p:txBody>
          <a:bodyPr anchorCtr="0" anchor="t" bIns="45700" lIns="91425" spcFirstLastPara="1" rIns="91425" wrap="square" tIns="45700">
            <a:noAutofit/>
          </a:bodyPr>
          <a:lstStyle/>
          <a:p>
            <a:pPr indent="-381000" lvl="0" marL="342900" rtl="0" algn="l">
              <a:lnSpc>
                <a:spcPct val="100000"/>
              </a:lnSpc>
              <a:spcBef>
                <a:spcPts val="320"/>
              </a:spcBef>
              <a:spcAft>
                <a:spcPts val="0"/>
              </a:spcAft>
              <a:buClr>
                <a:schemeClr val="dk1"/>
              </a:buClr>
              <a:buSzPts val="2200"/>
              <a:buFont typeface="Arial"/>
              <a:buChar char="•"/>
            </a:pPr>
            <a:r>
              <a:rPr b="0" i="0" lang="en-US" sz="2200" u="none">
                <a:solidFill>
                  <a:schemeClr val="dk1"/>
                </a:solidFill>
                <a:latin typeface="Arial"/>
                <a:ea typeface="Arial"/>
                <a:cs typeface="Arial"/>
                <a:sym typeface="Arial"/>
              </a:rPr>
              <a:t>Find the Jordan River on the map. The desert area stretched about 20 miles from the area around Jerusalem to the Jordan River. </a:t>
            </a:r>
            <a:endParaRPr b="0" i="0" sz="2200" u="none">
              <a:solidFill>
                <a:schemeClr val="dk1"/>
              </a:solidFill>
              <a:latin typeface="Arial"/>
              <a:ea typeface="Arial"/>
              <a:cs typeface="Arial"/>
              <a:sym typeface="Arial"/>
            </a:endParaRPr>
          </a:p>
          <a:p>
            <a:pPr indent="-381000" lvl="0" marL="342900" rtl="0" algn="l">
              <a:lnSpc>
                <a:spcPct val="100000"/>
              </a:lnSpc>
              <a:spcBef>
                <a:spcPts val="320"/>
              </a:spcBef>
              <a:spcAft>
                <a:spcPts val="0"/>
              </a:spcAft>
              <a:buSzPts val="2200"/>
              <a:buChar char="•"/>
            </a:pPr>
            <a:r>
              <a:rPr lang="en-US" sz="2200"/>
              <a:t>If you don’t have a map– the answer is that is is between 80 and 130 km.</a:t>
            </a:r>
            <a:endParaRPr sz="2200"/>
          </a:p>
          <a:p>
            <a:pPr indent="-381000" lvl="0" marL="342900" rtl="0" algn="l">
              <a:lnSpc>
                <a:spcPct val="100000"/>
              </a:lnSpc>
              <a:spcBef>
                <a:spcPts val="320"/>
              </a:spcBef>
              <a:spcAft>
                <a:spcPts val="0"/>
              </a:spcAft>
              <a:buClr>
                <a:schemeClr val="dk1"/>
              </a:buClr>
              <a:buSzPts val="2200"/>
              <a:buFont typeface="Arial"/>
              <a:buChar char="•"/>
            </a:pPr>
            <a:r>
              <a:rPr lang="en-US" sz="2200"/>
              <a:t>In Luke’s gospel:</a:t>
            </a:r>
            <a:r>
              <a:rPr lang="en-US" sz="3800"/>
              <a:t> </a:t>
            </a:r>
            <a:r>
              <a:rPr b="0" i="0" lang="en-US" sz="2200" u="none">
                <a:solidFill>
                  <a:schemeClr val="dk1"/>
                </a:solidFill>
                <a:latin typeface="Arial"/>
                <a:ea typeface="Arial"/>
                <a:cs typeface="Arial"/>
                <a:sym typeface="Arial"/>
              </a:rPr>
              <a:t>After Jesus’ time in the wilderness, he went to Galilee. </a:t>
            </a:r>
            <a:r>
              <a:rPr lang="en-US" sz="2200"/>
              <a:t>How far do you think that is? Now, imagine that </a:t>
            </a:r>
            <a:r>
              <a:rPr b="0" i="0" lang="en-US" sz="2200" u="none">
                <a:solidFill>
                  <a:schemeClr val="dk1"/>
                </a:solidFill>
                <a:latin typeface="Arial"/>
                <a:ea typeface="Arial"/>
                <a:cs typeface="Arial"/>
                <a:sym typeface="Arial"/>
              </a:rPr>
              <a:t>Jesus walked that distance. </a:t>
            </a:r>
            <a:endParaRPr sz="3800"/>
          </a:p>
          <a:p>
            <a:pPr indent="-381000" lvl="0" marL="342900" rtl="0" algn="l">
              <a:lnSpc>
                <a:spcPct val="100000"/>
              </a:lnSpc>
              <a:spcBef>
                <a:spcPts val="320"/>
              </a:spcBef>
              <a:spcAft>
                <a:spcPts val="0"/>
              </a:spcAft>
              <a:buClr>
                <a:schemeClr val="dk1"/>
              </a:buClr>
              <a:buSzPts val="2200"/>
              <a:buFont typeface="Arial"/>
              <a:buChar char="•"/>
            </a:pPr>
            <a:r>
              <a:rPr lang="en-US" sz="2200"/>
              <a:t>The distance that Jesus walked is about from CTK to the Wisconsin Dells !</a:t>
            </a:r>
            <a:endParaRPr sz="3800"/>
          </a:p>
          <a:p>
            <a:pPr indent="-342900" lvl="0" marL="342900" rtl="0" algn="l">
              <a:lnSpc>
                <a:spcPct val="100000"/>
              </a:lnSpc>
              <a:spcBef>
                <a:spcPts val="320"/>
              </a:spcBef>
              <a:spcAft>
                <a:spcPts val="0"/>
              </a:spcAft>
              <a:buClr>
                <a:schemeClr val="dk1"/>
              </a:buClr>
              <a:buSzPts val="1600"/>
              <a:buFont typeface="Arial"/>
              <a:buNone/>
            </a:pPr>
            <a:r>
              <a:t/>
            </a:r>
            <a:endParaRPr b="0" i="0" sz="2200" u="none">
              <a:solidFill>
                <a:schemeClr val="dk1"/>
              </a:solidFill>
              <a:latin typeface="Arial"/>
              <a:ea typeface="Arial"/>
              <a:cs typeface="Arial"/>
              <a:sym typeface="Arial"/>
            </a:endParaRPr>
          </a:p>
          <a:p>
            <a:pPr indent="0" lvl="0" marL="457200" rtl="0" algn="l">
              <a:lnSpc>
                <a:spcPct val="100000"/>
              </a:lnSpc>
              <a:spcBef>
                <a:spcPts val="32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pic>
        <p:nvPicPr>
          <p:cNvPr descr="slide_2" id="164" name="Google Shape;164;g2af158e72bf_1_0"/>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65" name="Google Shape;165;g2af158e72bf_1_0"/>
          <p:cNvSpPr txBox="1"/>
          <p:nvPr>
            <p:ph type="title"/>
          </p:nvPr>
        </p:nvSpPr>
        <p:spPr>
          <a:xfrm>
            <a:off x="1052275" y="0"/>
            <a:ext cx="7648800" cy="1359300"/>
          </a:xfrm>
          <a:prstGeom prst="rect">
            <a:avLst/>
          </a:prstGeom>
          <a:noFill/>
          <a:ln>
            <a:noFill/>
          </a:ln>
        </p:spPr>
        <p:txBody>
          <a:bodyPr anchorCtr="0" anchor="ctr" bIns="45700" lIns="91425" spcFirstLastPara="1" rIns="91425" wrap="square" tIns="45700">
            <a:noAutofit/>
          </a:bodyPr>
          <a:lstStyle/>
          <a:p>
            <a:pPr indent="-412750" lvl="0" marL="342900" rtl="0" algn="l">
              <a:spcBef>
                <a:spcPts val="320"/>
              </a:spcBef>
              <a:spcAft>
                <a:spcPts val="0"/>
              </a:spcAft>
              <a:buClr>
                <a:schemeClr val="dk1"/>
              </a:buClr>
              <a:buSzPts val="2700"/>
              <a:buChar char="•"/>
            </a:pPr>
            <a:r>
              <a:rPr b="1" lang="en-US" sz="2700">
                <a:solidFill>
                  <a:schemeClr val="dk1"/>
                </a:solidFill>
              </a:rPr>
              <a:t>40 DAYS</a:t>
            </a:r>
            <a:endParaRPr sz="5500"/>
          </a:p>
        </p:txBody>
      </p:sp>
      <p:sp>
        <p:nvSpPr>
          <p:cNvPr id="166" name="Google Shape;166;g2af158e72bf_1_0"/>
          <p:cNvSpPr txBox="1"/>
          <p:nvPr>
            <p:ph idx="1" type="body"/>
          </p:nvPr>
        </p:nvSpPr>
        <p:spPr>
          <a:xfrm>
            <a:off x="533400" y="1066800"/>
            <a:ext cx="7772400" cy="4953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320"/>
              </a:spcBef>
              <a:spcAft>
                <a:spcPts val="0"/>
              </a:spcAft>
              <a:buClr>
                <a:schemeClr val="dk1"/>
              </a:buClr>
              <a:buSzPts val="1600"/>
              <a:buFont typeface="Arial"/>
              <a:buNone/>
            </a:pPr>
            <a:r>
              <a:t/>
            </a:r>
            <a:endParaRPr b="0" i="0" sz="1600" u="none">
              <a:solidFill>
                <a:schemeClr val="dk1"/>
              </a:solidFill>
              <a:latin typeface="Arial"/>
              <a:ea typeface="Arial"/>
              <a:cs typeface="Arial"/>
              <a:sym typeface="Arial"/>
            </a:endParaRPr>
          </a:p>
          <a:p>
            <a:pPr indent="0" lvl="0" marL="0" rtl="0" algn="l">
              <a:lnSpc>
                <a:spcPct val="100000"/>
              </a:lnSpc>
              <a:spcBef>
                <a:spcPts val="320"/>
              </a:spcBef>
              <a:spcAft>
                <a:spcPts val="0"/>
              </a:spcAft>
              <a:buNone/>
            </a:pPr>
            <a:r>
              <a:rPr lang="en-US" sz="2700"/>
              <a:t>–verse 4.2 Jesus was tempted for 40 days.</a:t>
            </a:r>
            <a:endParaRPr sz="2700"/>
          </a:p>
          <a:p>
            <a:pPr indent="0" lvl="0" marL="0" rtl="0" algn="l">
              <a:lnSpc>
                <a:spcPct val="100000"/>
              </a:lnSpc>
              <a:spcBef>
                <a:spcPts val="320"/>
              </a:spcBef>
              <a:spcAft>
                <a:spcPts val="0"/>
              </a:spcAft>
              <a:buNone/>
            </a:pPr>
            <a:r>
              <a:rPr lang="en-US" sz="2700"/>
              <a:t>—Jesus, Moses and Elijah all spent 40 days preparing for their work.</a:t>
            </a:r>
            <a:endParaRPr sz="2700"/>
          </a:p>
          <a:p>
            <a:pPr indent="0" lvl="0" marL="0" rtl="0" algn="l">
              <a:lnSpc>
                <a:spcPct val="100000"/>
              </a:lnSpc>
              <a:spcBef>
                <a:spcPts val="320"/>
              </a:spcBef>
              <a:spcAft>
                <a:spcPts val="0"/>
              </a:spcAft>
              <a:buNone/>
            </a:pPr>
            <a:r>
              <a:rPr lang="en-US" sz="2700"/>
              <a:t>–In the Bible, certain </a:t>
            </a:r>
            <a:r>
              <a:rPr i="0" lang="en-US" sz="2700" u="none">
                <a:solidFill>
                  <a:schemeClr val="dk1"/>
                </a:solidFill>
              </a:rPr>
              <a:t>numbers had special meaning. </a:t>
            </a:r>
            <a:endParaRPr sz="4300"/>
          </a:p>
          <a:p>
            <a:pPr indent="0" lvl="0" marL="0" rtl="0" algn="l">
              <a:lnSpc>
                <a:spcPct val="100000"/>
              </a:lnSpc>
              <a:spcBef>
                <a:spcPts val="320"/>
              </a:spcBef>
              <a:spcAft>
                <a:spcPts val="0"/>
              </a:spcAft>
              <a:buNone/>
            </a:pPr>
            <a:r>
              <a:rPr lang="en-US" sz="2700"/>
              <a:t>–</a:t>
            </a:r>
            <a:r>
              <a:rPr i="0" lang="en-US" sz="2700" u="none">
                <a:solidFill>
                  <a:schemeClr val="dk1"/>
                </a:solidFill>
              </a:rPr>
              <a:t>This was the number of days the people mentioned prepared for their work of ministry among the people of God.</a:t>
            </a:r>
            <a:endParaRPr sz="43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pic>
        <p:nvPicPr>
          <p:cNvPr descr="slide_2" id="171" name="Google Shape;171;p10"/>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72" name="Google Shape;172;p10"/>
          <p:cNvSpPr txBox="1"/>
          <p:nvPr>
            <p:ph type="title"/>
          </p:nvPr>
        </p:nvSpPr>
        <p:spPr>
          <a:xfrm>
            <a:off x="685800" y="533400"/>
            <a:ext cx="77724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en-US" sz="3100">
                <a:solidFill>
                  <a:schemeClr val="dk1"/>
                </a:solidFill>
              </a:rPr>
              <a:t>Read </a:t>
            </a:r>
            <a:r>
              <a:rPr b="1" lang="en-US" sz="3100">
                <a:solidFill>
                  <a:schemeClr val="dk1"/>
                </a:solidFill>
              </a:rPr>
              <a:t>Deuteronomy 6:4-9</a:t>
            </a:r>
            <a:endParaRPr b="1" sz="5100"/>
          </a:p>
        </p:txBody>
      </p:sp>
      <p:sp>
        <p:nvSpPr>
          <p:cNvPr id="173" name="Google Shape;173;p10"/>
          <p:cNvSpPr txBox="1"/>
          <p:nvPr>
            <p:ph idx="1" type="body"/>
          </p:nvPr>
        </p:nvSpPr>
        <p:spPr>
          <a:xfrm>
            <a:off x="457200" y="1524000"/>
            <a:ext cx="8229600" cy="4648200"/>
          </a:xfrm>
          <a:prstGeom prst="rect">
            <a:avLst/>
          </a:prstGeom>
          <a:noFill/>
          <a:ln>
            <a:noFill/>
          </a:ln>
        </p:spPr>
        <p:txBody>
          <a:bodyPr anchorCtr="0" anchor="t" bIns="45700" lIns="91425" spcFirstLastPara="1" rIns="91425" wrap="square" tIns="45700">
            <a:noAutofit/>
          </a:bodyPr>
          <a:lstStyle/>
          <a:p>
            <a:pPr indent="0" lvl="0" marL="457200" rtl="0" algn="l">
              <a:lnSpc>
                <a:spcPct val="100000"/>
              </a:lnSpc>
              <a:spcBef>
                <a:spcPts val="480"/>
              </a:spcBef>
              <a:spcAft>
                <a:spcPts val="0"/>
              </a:spcAft>
              <a:buNone/>
            </a:pPr>
            <a:r>
              <a:rPr lang="en-US" sz="2400"/>
              <a:t>–</a:t>
            </a:r>
            <a:r>
              <a:rPr b="0" i="0" lang="en-US" sz="2400" u="none">
                <a:solidFill>
                  <a:schemeClr val="dk1"/>
                </a:solidFill>
                <a:latin typeface="Arial"/>
                <a:ea typeface="Arial"/>
                <a:cs typeface="Arial"/>
                <a:sym typeface="Arial"/>
              </a:rPr>
              <a:t>The Israelites were to hear the words of the Lord and remember them. </a:t>
            </a:r>
            <a:endParaRPr b="0" i="0" sz="2400" u="none">
              <a:solidFill>
                <a:schemeClr val="dk1"/>
              </a:solidFill>
              <a:latin typeface="Arial"/>
              <a:ea typeface="Arial"/>
              <a:cs typeface="Arial"/>
              <a:sym typeface="Arial"/>
            </a:endParaRPr>
          </a:p>
          <a:p>
            <a:pPr indent="0" lvl="0" marL="457200" rtl="0" algn="l">
              <a:lnSpc>
                <a:spcPct val="100000"/>
              </a:lnSpc>
              <a:spcBef>
                <a:spcPts val="480"/>
              </a:spcBef>
              <a:spcAft>
                <a:spcPts val="0"/>
              </a:spcAft>
              <a:buNone/>
            </a:pPr>
            <a:r>
              <a:rPr lang="en-US" sz="2400"/>
              <a:t>–</a:t>
            </a:r>
            <a:r>
              <a:rPr b="0" i="0" lang="en-US" sz="2400" u="none">
                <a:solidFill>
                  <a:schemeClr val="dk1"/>
                </a:solidFill>
                <a:latin typeface="Arial"/>
                <a:ea typeface="Arial"/>
                <a:cs typeface="Arial"/>
                <a:sym typeface="Arial"/>
              </a:rPr>
              <a:t>Before pencils and paper, the Israelites had to rely on their memories to know what God wanted to teach them. </a:t>
            </a:r>
            <a:endParaRPr b="0" i="0" sz="2400" u="none">
              <a:solidFill>
                <a:schemeClr val="dk1"/>
              </a:solidFill>
              <a:latin typeface="Arial"/>
              <a:ea typeface="Arial"/>
              <a:cs typeface="Arial"/>
              <a:sym typeface="Arial"/>
            </a:endParaRPr>
          </a:p>
          <a:p>
            <a:pPr indent="0" lvl="0" marL="457200" rtl="0" algn="l">
              <a:lnSpc>
                <a:spcPct val="100000"/>
              </a:lnSpc>
              <a:spcBef>
                <a:spcPts val="480"/>
              </a:spcBef>
              <a:spcAft>
                <a:spcPts val="0"/>
              </a:spcAft>
              <a:buNone/>
            </a:pPr>
            <a:r>
              <a:rPr lang="en-US" sz="2400"/>
              <a:t>–</a:t>
            </a:r>
            <a:r>
              <a:rPr b="0" i="0" lang="en-US" sz="2400" u="none">
                <a:solidFill>
                  <a:schemeClr val="dk1"/>
                </a:solidFill>
                <a:latin typeface="Arial"/>
                <a:ea typeface="Arial"/>
                <a:cs typeface="Arial"/>
                <a:sym typeface="Arial"/>
              </a:rPr>
              <a:t>Jesus knew God’s word and used it as a weapon against the temptations of Satan. </a:t>
            </a:r>
            <a:endParaRPr b="0" i="0" sz="2400" u="none">
              <a:solidFill>
                <a:schemeClr val="dk1"/>
              </a:solidFill>
              <a:latin typeface="Arial"/>
              <a:ea typeface="Arial"/>
              <a:cs typeface="Arial"/>
              <a:sym typeface="Arial"/>
            </a:endParaRPr>
          </a:p>
          <a:p>
            <a:pPr indent="0" lvl="0" marL="457200" rtl="0" algn="l">
              <a:lnSpc>
                <a:spcPct val="100000"/>
              </a:lnSpc>
              <a:spcBef>
                <a:spcPts val="480"/>
              </a:spcBef>
              <a:spcAft>
                <a:spcPts val="0"/>
              </a:spcAft>
              <a:buNone/>
            </a:pPr>
            <a:r>
              <a:rPr lang="en-US" sz="2400"/>
              <a:t>—</a:t>
            </a:r>
            <a:r>
              <a:rPr b="0" i="0" lang="en-US" sz="2400" u="none">
                <a:solidFill>
                  <a:schemeClr val="dk1"/>
                </a:solidFill>
                <a:latin typeface="Arial"/>
                <a:ea typeface="Arial"/>
                <a:cs typeface="Arial"/>
                <a:sym typeface="Arial"/>
              </a:rPr>
              <a:t>Knowing God’s word and keeping it in our hearts will help give us strength and perseverance when we face temptations. </a:t>
            </a:r>
            <a:r>
              <a:rPr lang="en-US" sz="2400"/>
              <a:t>-</a:t>
            </a:r>
            <a:endParaRPr/>
          </a:p>
          <a:p>
            <a:pPr indent="-342900" lvl="0" marL="34290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Write these verses </a:t>
            </a:r>
            <a:r>
              <a:rPr lang="en-US" sz="2400"/>
              <a:t>down on a piece of paper or index card and use it as a bookmark in your Bible. </a:t>
            </a:r>
            <a:endParaRPr b="0" i="0" sz="2400" u="none">
              <a:solidFill>
                <a:schemeClr val="dk1"/>
              </a:solidFill>
              <a:latin typeface="Arial"/>
              <a:ea typeface="Arial"/>
              <a:cs typeface="Arial"/>
              <a:sym typeface="Arial"/>
            </a:endParaRPr>
          </a:p>
          <a:p>
            <a:pPr indent="-190500" lvl="0" marL="34290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pic>
        <p:nvPicPr>
          <p:cNvPr descr="slide_2" id="178" name="Google Shape;178;p11"/>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79" name="Google Shape;179;p11"/>
          <p:cNvSpPr txBox="1"/>
          <p:nvPr>
            <p:ph type="title"/>
          </p:nvPr>
        </p:nvSpPr>
        <p:spPr>
          <a:xfrm>
            <a:off x="685800" y="5334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a:t>Read </a:t>
            </a:r>
            <a:r>
              <a:rPr lang="en-US"/>
              <a:t>James 1:12-19</a:t>
            </a:r>
            <a:endParaRPr/>
          </a:p>
        </p:txBody>
      </p:sp>
      <p:sp>
        <p:nvSpPr>
          <p:cNvPr id="180" name="Google Shape;180;p11"/>
          <p:cNvSpPr txBox="1"/>
          <p:nvPr>
            <p:ph idx="1" type="body"/>
          </p:nvPr>
        </p:nvSpPr>
        <p:spPr>
          <a:xfrm>
            <a:off x="609600" y="1524000"/>
            <a:ext cx="7772400" cy="4343400"/>
          </a:xfrm>
          <a:prstGeom prst="rect">
            <a:avLst/>
          </a:prstGeom>
          <a:noFill/>
          <a:ln>
            <a:noFill/>
          </a:ln>
        </p:spPr>
        <p:txBody>
          <a:bodyPr anchorCtr="0" anchor="t" bIns="45700" lIns="91425" spcFirstLastPara="1" rIns="91425" wrap="square" tIns="45700">
            <a:noAutofit/>
          </a:bodyPr>
          <a:lstStyle/>
          <a:p>
            <a:pPr indent="-361950" lvl="0" marL="342900" rtl="0" algn="l">
              <a:lnSpc>
                <a:spcPct val="100000"/>
              </a:lnSpc>
              <a:spcBef>
                <a:spcPts val="400"/>
              </a:spcBef>
              <a:spcAft>
                <a:spcPts val="0"/>
              </a:spcAft>
              <a:buClr>
                <a:schemeClr val="dk1"/>
              </a:buClr>
              <a:buSzPts val="2300"/>
              <a:buFont typeface="Arial"/>
              <a:buChar char="•"/>
            </a:pPr>
            <a:r>
              <a:rPr b="0" i="0" lang="en-US" sz="2300" u="none">
                <a:solidFill>
                  <a:schemeClr val="dk1"/>
                </a:solidFill>
                <a:latin typeface="Arial"/>
                <a:ea typeface="Arial"/>
                <a:cs typeface="Arial"/>
                <a:sym typeface="Arial"/>
              </a:rPr>
              <a:t>Copy verses 12 and 17 on </a:t>
            </a:r>
            <a:r>
              <a:rPr lang="en-US" sz="2300"/>
              <a:t>your piece of paper.</a:t>
            </a:r>
            <a:endParaRPr sz="3500"/>
          </a:p>
          <a:p>
            <a:pPr indent="-361950" lvl="0" marL="342900" rtl="0" algn="l">
              <a:lnSpc>
                <a:spcPct val="100000"/>
              </a:lnSpc>
              <a:spcBef>
                <a:spcPts val="400"/>
              </a:spcBef>
              <a:spcAft>
                <a:spcPts val="0"/>
              </a:spcAft>
              <a:buClr>
                <a:schemeClr val="dk1"/>
              </a:buClr>
              <a:buSzPts val="2300"/>
              <a:buFont typeface="Arial"/>
              <a:buChar char="•"/>
            </a:pPr>
            <a:r>
              <a:rPr b="0" i="0" lang="en-US" sz="2300" u="none">
                <a:solidFill>
                  <a:schemeClr val="dk1"/>
                </a:solidFill>
                <a:latin typeface="Arial"/>
                <a:ea typeface="Arial"/>
                <a:cs typeface="Arial"/>
                <a:sym typeface="Arial"/>
              </a:rPr>
              <a:t> </a:t>
            </a:r>
            <a:endParaRPr sz="3500"/>
          </a:p>
          <a:p>
            <a:pPr indent="-361950" lvl="0" marL="342900" rtl="0" algn="l">
              <a:lnSpc>
                <a:spcPct val="100000"/>
              </a:lnSpc>
              <a:spcBef>
                <a:spcPts val="400"/>
              </a:spcBef>
              <a:spcAft>
                <a:spcPts val="0"/>
              </a:spcAft>
              <a:buClr>
                <a:schemeClr val="dk1"/>
              </a:buClr>
              <a:buSzPts val="2300"/>
              <a:buFont typeface="Arial"/>
              <a:buChar char="•"/>
            </a:pPr>
            <a:r>
              <a:rPr b="0" i="0" lang="en-US" sz="2300" u="none">
                <a:solidFill>
                  <a:schemeClr val="dk1"/>
                </a:solidFill>
                <a:latin typeface="Arial"/>
                <a:ea typeface="Arial"/>
                <a:cs typeface="Arial"/>
                <a:sym typeface="Arial"/>
              </a:rPr>
              <a:t>James wants us to know that the power to resist temptation is a blessing from God and that temptation is not from God. James gives a wonderful description of temptation (one’s own desire), a description that will help students define their own temptations and find ways to resist them. </a:t>
            </a:r>
            <a:endParaRPr sz="3500"/>
          </a:p>
          <a:p>
            <a:pPr indent="-361950" lvl="0" marL="342900" rtl="0" algn="l">
              <a:lnSpc>
                <a:spcPct val="100000"/>
              </a:lnSpc>
              <a:spcBef>
                <a:spcPts val="400"/>
              </a:spcBef>
              <a:spcAft>
                <a:spcPts val="0"/>
              </a:spcAft>
              <a:buClr>
                <a:schemeClr val="dk1"/>
              </a:buClr>
              <a:buSzPts val="2300"/>
              <a:buFont typeface="Arial"/>
              <a:buChar char="•"/>
            </a:pPr>
            <a:r>
              <a:rPr b="0" i="0" lang="en-US" sz="2300" u="none">
                <a:solidFill>
                  <a:schemeClr val="dk1"/>
                </a:solidFill>
                <a:latin typeface="Arial"/>
                <a:ea typeface="Arial"/>
                <a:cs typeface="Arial"/>
                <a:sym typeface="Arial"/>
              </a:rPr>
              <a:t>Keep card in Bible as a bookmark reminder.  </a:t>
            </a:r>
            <a:endParaRPr sz="35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pic>
        <p:nvPicPr>
          <p:cNvPr descr="slide_2" id="185" name="Google Shape;185;p1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86" name="Google Shape;186;p13"/>
          <p:cNvSpPr txBox="1"/>
          <p:nvPr>
            <p:ph type="title"/>
          </p:nvPr>
        </p:nvSpPr>
        <p:spPr>
          <a:xfrm>
            <a:off x="685800" y="5334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t/>
            </a:r>
            <a:endParaRPr/>
          </a:p>
          <a:p>
            <a:pPr indent="0" lvl="0" marL="0" rtl="0" algn="ctr">
              <a:lnSpc>
                <a:spcPct val="100000"/>
              </a:lnSpc>
              <a:spcBef>
                <a:spcPts val="0"/>
              </a:spcBef>
              <a:spcAft>
                <a:spcPts val="0"/>
              </a:spcAft>
              <a:buClr>
                <a:schemeClr val="dk2"/>
              </a:buClr>
              <a:buSzPts val="4400"/>
              <a:buFont typeface="Arial"/>
              <a:buNone/>
            </a:pPr>
            <a:r>
              <a:rPr lang="en-US"/>
              <a:t>Discuss with a parent: What would life be like if we ‘fed’ or gave into all our wants and desires? </a:t>
            </a:r>
            <a:endParaRPr/>
          </a:p>
        </p:txBody>
      </p:sp>
      <p:sp>
        <p:nvSpPr>
          <p:cNvPr id="187" name="Google Shape;187;p13"/>
          <p:cNvSpPr txBox="1"/>
          <p:nvPr>
            <p:ph idx="1" type="body"/>
          </p:nvPr>
        </p:nvSpPr>
        <p:spPr>
          <a:xfrm>
            <a:off x="609600" y="2439075"/>
            <a:ext cx="7604700" cy="3428400"/>
          </a:xfrm>
          <a:prstGeom prst="rect">
            <a:avLst/>
          </a:prstGeom>
          <a:noFill/>
          <a:ln>
            <a:noFill/>
          </a:ln>
        </p:spPr>
        <p:txBody>
          <a:bodyPr anchorCtr="0" anchor="t" bIns="45700" lIns="91425" spcFirstLastPara="1" rIns="91425" wrap="square" tIns="45700">
            <a:noAutofit/>
          </a:bodyPr>
          <a:lstStyle/>
          <a:p>
            <a:pPr indent="-361950" lvl="0" marL="342900" rtl="0" algn="l">
              <a:lnSpc>
                <a:spcPct val="100000"/>
              </a:lnSpc>
              <a:spcBef>
                <a:spcPts val="400"/>
              </a:spcBef>
              <a:spcAft>
                <a:spcPts val="0"/>
              </a:spcAft>
              <a:buClr>
                <a:schemeClr val="dk1"/>
              </a:buClr>
              <a:buSzPts val="2300"/>
              <a:buFont typeface="Arial"/>
              <a:buChar char="•"/>
            </a:pPr>
            <a:r>
              <a:t/>
            </a:r>
            <a:endParaRPr sz="2300"/>
          </a:p>
          <a:p>
            <a:pPr indent="-361950" lvl="0" marL="342900" rtl="0" algn="l">
              <a:lnSpc>
                <a:spcPct val="100000"/>
              </a:lnSpc>
              <a:spcBef>
                <a:spcPts val="400"/>
              </a:spcBef>
              <a:spcAft>
                <a:spcPts val="0"/>
              </a:spcAft>
              <a:buClr>
                <a:schemeClr val="dk1"/>
              </a:buClr>
              <a:buSzPts val="2300"/>
              <a:buFont typeface="Arial"/>
              <a:buChar char="•"/>
            </a:pPr>
            <a:r>
              <a:rPr b="0" i="0" lang="en-US" sz="2300" u="none">
                <a:solidFill>
                  <a:schemeClr val="dk1"/>
                </a:solidFill>
                <a:latin typeface="Arial"/>
                <a:ea typeface="Arial"/>
                <a:cs typeface="Arial"/>
                <a:sym typeface="Arial"/>
              </a:rPr>
              <a:t>What kind of wants and desires do young people have? </a:t>
            </a:r>
            <a:endParaRPr sz="3500"/>
          </a:p>
          <a:p>
            <a:pPr indent="-361950" lvl="0" marL="342900" rtl="0" algn="l">
              <a:lnSpc>
                <a:spcPct val="100000"/>
              </a:lnSpc>
              <a:spcBef>
                <a:spcPts val="400"/>
              </a:spcBef>
              <a:spcAft>
                <a:spcPts val="0"/>
              </a:spcAft>
              <a:buClr>
                <a:schemeClr val="dk1"/>
              </a:buClr>
              <a:buSzPts val="2300"/>
              <a:buFont typeface="Arial"/>
              <a:buChar char="•"/>
            </a:pPr>
            <a:r>
              <a:rPr b="0" i="0" lang="en-US" sz="2300" u="none">
                <a:solidFill>
                  <a:schemeClr val="dk1"/>
                </a:solidFill>
                <a:latin typeface="Arial"/>
                <a:ea typeface="Arial"/>
                <a:cs typeface="Arial"/>
                <a:sym typeface="Arial"/>
              </a:rPr>
              <a:t>Do you think you should be able to have all you want or desire?</a:t>
            </a:r>
            <a:endParaRPr sz="3500"/>
          </a:p>
          <a:p>
            <a:pPr indent="-361950" lvl="0" marL="342900" rtl="0" algn="l">
              <a:lnSpc>
                <a:spcPct val="100000"/>
              </a:lnSpc>
              <a:spcBef>
                <a:spcPts val="400"/>
              </a:spcBef>
              <a:spcAft>
                <a:spcPts val="0"/>
              </a:spcAft>
              <a:buClr>
                <a:schemeClr val="dk1"/>
              </a:buClr>
              <a:buSzPts val="2300"/>
              <a:buFont typeface="Arial"/>
              <a:buChar char="•"/>
            </a:pPr>
            <a:r>
              <a:rPr b="0" i="0" lang="en-US" sz="2300" u="none">
                <a:solidFill>
                  <a:schemeClr val="dk1"/>
                </a:solidFill>
                <a:latin typeface="Arial"/>
                <a:ea typeface="Arial"/>
                <a:cs typeface="Arial"/>
                <a:sym typeface="Arial"/>
              </a:rPr>
              <a:t> How do you know what is reasonable to want? </a:t>
            </a:r>
            <a:endParaRPr sz="3500"/>
          </a:p>
          <a:p>
            <a:pPr indent="-361950" lvl="0" marL="342900" rtl="0" algn="l">
              <a:lnSpc>
                <a:spcPct val="100000"/>
              </a:lnSpc>
              <a:spcBef>
                <a:spcPts val="400"/>
              </a:spcBef>
              <a:spcAft>
                <a:spcPts val="0"/>
              </a:spcAft>
              <a:buClr>
                <a:schemeClr val="dk1"/>
              </a:buClr>
              <a:buSzPts val="2300"/>
              <a:buFont typeface="Arial"/>
              <a:buChar char="•"/>
            </a:pPr>
            <a:r>
              <a:rPr b="0" i="0" lang="en-US" sz="2300" u="none">
                <a:solidFill>
                  <a:schemeClr val="dk1"/>
                </a:solidFill>
                <a:latin typeface="Arial"/>
                <a:ea typeface="Arial"/>
                <a:cs typeface="Arial"/>
                <a:sym typeface="Arial"/>
              </a:rPr>
              <a:t>What would your life be like if you got everything you wanted?</a:t>
            </a:r>
            <a:endParaRPr sz="3500"/>
          </a:p>
          <a:p>
            <a:pPr indent="-215900" lvl="0" marL="342900" rtl="0" algn="l">
              <a:lnSpc>
                <a:spcPct val="100000"/>
              </a:lnSpc>
              <a:spcBef>
                <a:spcPts val="400"/>
              </a:spcBef>
              <a:spcAft>
                <a:spcPts val="0"/>
              </a:spcAft>
              <a:buClr>
                <a:schemeClr val="dk1"/>
              </a:buClr>
              <a:buSzPts val="2000"/>
              <a:buFont typeface="Arial"/>
              <a:buNone/>
            </a:pPr>
            <a:r>
              <a:t/>
            </a:r>
            <a:endParaRPr b="0" i="0" sz="2000" u="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pic>
        <p:nvPicPr>
          <p:cNvPr descr="slide_2" id="192" name="Google Shape;192;p1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93" name="Google Shape;193;p14"/>
          <p:cNvSpPr txBox="1"/>
          <p:nvPr>
            <p:ph type="title"/>
          </p:nvPr>
        </p:nvSpPr>
        <p:spPr>
          <a:xfrm>
            <a:off x="685800" y="419100"/>
            <a:ext cx="7772400" cy="1143000"/>
          </a:xfrm>
          <a:prstGeom prst="rect">
            <a:avLst/>
          </a:prstGeom>
          <a:noFill/>
          <a:ln>
            <a:noFill/>
          </a:ln>
        </p:spPr>
        <p:txBody>
          <a:bodyPr anchorCtr="0" anchor="ctr" bIns="45700" lIns="91425" spcFirstLastPara="1" rIns="91425" wrap="square" tIns="45700">
            <a:noAutofit/>
          </a:bodyPr>
          <a:lstStyle/>
          <a:p>
            <a:pPr indent="-342900" lvl="0" marL="342900" rtl="0" algn="l">
              <a:spcBef>
                <a:spcPts val="0"/>
              </a:spcBef>
              <a:spcAft>
                <a:spcPts val="0"/>
              </a:spcAft>
              <a:buClr>
                <a:schemeClr val="dk1"/>
              </a:buClr>
              <a:buSzPts val="2800"/>
              <a:buChar char="•"/>
            </a:pPr>
            <a:r>
              <a:rPr lang="en-US" sz="2800">
                <a:solidFill>
                  <a:schemeClr val="dk1"/>
                </a:solidFill>
              </a:rPr>
              <a:t>Here We Stand Student Book page 303</a:t>
            </a:r>
            <a:endParaRPr sz="3200">
              <a:solidFill>
                <a:schemeClr val="dk1"/>
              </a:solidFill>
            </a:endParaRPr>
          </a:p>
          <a:p>
            <a:pPr indent="0" lvl="0" marL="0" rtl="0" algn="ctr">
              <a:lnSpc>
                <a:spcPct val="100000"/>
              </a:lnSpc>
              <a:spcBef>
                <a:spcPts val="0"/>
              </a:spcBef>
              <a:spcAft>
                <a:spcPts val="0"/>
              </a:spcAft>
              <a:buClr>
                <a:schemeClr val="dk2"/>
              </a:buClr>
              <a:buSzPts val="4400"/>
              <a:buFont typeface="Arial"/>
              <a:buNone/>
            </a:pPr>
            <a:r>
              <a:t/>
            </a:r>
            <a:endParaRPr sz="2800">
              <a:solidFill>
                <a:schemeClr val="dk1"/>
              </a:solidFill>
            </a:endParaRPr>
          </a:p>
        </p:txBody>
      </p:sp>
      <p:sp>
        <p:nvSpPr>
          <p:cNvPr id="194" name="Google Shape;194;p14"/>
          <p:cNvSpPr txBox="1"/>
          <p:nvPr>
            <p:ph idx="1" type="body"/>
          </p:nvPr>
        </p:nvSpPr>
        <p:spPr>
          <a:xfrm>
            <a:off x="762000" y="1447800"/>
            <a:ext cx="7772400" cy="4343400"/>
          </a:xfrm>
          <a:prstGeom prst="rect">
            <a:avLst/>
          </a:prstGeom>
          <a:noFill/>
          <a:ln>
            <a:noFill/>
          </a:ln>
        </p:spPr>
        <p:txBody>
          <a:bodyPr anchorCtr="0" anchor="t" bIns="45700" lIns="91425" spcFirstLastPara="1" rIns="91425" wrap="square" tIns="45700">
            <a:noAutofit/>
          </a:bodyPr>
          <a:lstStyle/>
          <a:p>
            <a:pPr indent="-368300" lvl="0" marL="342900" rtl="0" algn="l">
              <a:lnSpc>
                <a:spcPct val="100000"/>
              </a:lnSpc>
              <a:spcBef>
                <a:spcPts val="400"/>
              </a:spcBef>
              <a:spcAft>
                <a:spcPts val="0"/>
              </a:spcAft>
              <a:buClr>
                <a:schemeClr val="dk1"/>
              </a:buClr>
              <a:buSzPts val="2400"/>
              <a:buFont typeface="Arial"/>
              <a:buChar char="•"/>
            </a:pPr>
            <a:r>
              <a:rPr lang="en-US" sz="2400"/>
              <a:t>Read</a:t>
            </a:r>
            <a:r>
              <a:rPr b="0" i="0" lang="en-US" sz="2400" u="none">
                <a:solidFill>
                  <a:schemeClr val="dk1"/>
                </a:solidFill>
                <a:latin typeface="Arial"/>
                <a:ea typeface="Arial"/>
                <a:cs typeface="Arial"/>
                <a:sym typeface="Arial"/>
              </a:rPr>
              <a:t> the sixth petition of the Lord’s Prayer.</a:t>
            </a:r>
            <a:endParaRPr sz="3600"/>
          </a:p>
          <a:p>
            <a:pPr indent="-368300" lvl="0" marL="342900" rtl="0" algn="l">
              <a:lnSpc>
                <a:spcPct val="100000"/>
              </a:lnSpc>
              <a:spcBef>
                <a:spcPts val="40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 </a:t>
            </a:r>
            <a:r>
              <a:rPr lang="en-US" sz="2400"/>
              <a:t>What does</a:t>
            </a:r>
            <a:r>
              <a:rPr b="0" i="0" lang="en-US" sz="2400" u="none">
                <a:solidFill>
                  <a:schemeClr val="dk1"/>
                </a:solidFill>
                <a:latin typeface="Arial"/>
                <a:ea typeface="Arial"/>
                <a:cs typeface="Arial"/>
                <a:sym typeface="Arial"/>
              </a:rPr>
              <a:t> “the time of trial” mean</a:t>
            </a:r>
            <a:r>
              <a:rPr lang="en-US" sz="2400"/>
              <a:t>?</a:t>
            </a:r>
            <a:r>
              <a:rPr b="0" i="0" lang="en-US" sz="2400" u="none">
                <a:solidFill>
                  <a:schemeClr val="dk1"/>
                </a:solidFill>
                <a:latin typeface="Arial"/>
                <a:ea typeface="Arial"/>
                <a:cs typeface="Arial"/>
                <a:sym typeface="Arial"/>
              </a:rPr>
              <a:t> </a:t>
            </a:r>
            <a:endParaRPr sz="3600"/>
          </a:p>
          <a:p>
            <a:pPr indent="-368300" lvl="0" marL="342900" rtl="0" algn="l">
              <a:lnSpc>
                <a:spcPct val="100000"/>
              </a:lnSpc>
              <a:spcBef>
                <a:spcPts val="400"/>
              </a:spcBef>
              <a:spcAft>
                <a:spcPts val="0"/>
              </a:spcAft>
              <a:buClr>
                <a:schemeClr val="dk1"/>
              </a:buClr>
              <a:buSzPts val="2400"/>
              <a:buFont typeface="Arial"/>
              <a:buChar char="•"/>
            </a:pPr>
            <a:r>
              <a:rPr lang="en-US" sz="2400"/>
              <a:t>What </a:t>
            </a:r>
            <a:r>
              <a:rPr b="0" i="0" lang="en-US" sz="2400" u="none">
                <a:solidFill>
                  <a:schemeClr val="dk1"/>
                </a:solidFill>
                <a:latin typeface="Arial"/>
                <a:ea typeface="Arial"/>
                <a:cs typeface="Arial"/>
                <a:sym typeface="Arial"/>
              </a:rPr>
              <a:t>tempts</a:t>
            </a:r>
            <a:r>
              <a:rPr lang="en-US" sz="2400"/>
              <a:t> you</a:t>
            </a:r>
            <a:r>
              <a:rPr b="0" i="0" lang="en-US" sz="2400" u="none">
                <a:solidFill>
                  <a:schemeClr val="dk1"/>
                </a:solidFill>
                <a:latin typeface="Arial"/>
                <a:ea typeface="Arial"/>
                <a:cs typeface="Arial"/>
                <a:sym typeface="Arial"/>
              </a:rPr>
              <a:t> on a daily basis</a:t>
            </a:r>
            <a:endParaRPr sz="3600"/>
          </a:p>
          <a:p>
            <a:pPr indent="-368300" lvl="0" marL="342900" rtl="0" algn="l">
              <a:lnSpc>
                <a:spcPct val="100000"/>
              </a:lnSpc>
              <a:spcBef>
                <a:spcPts val="40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What does it feel like to have your friends pressure you to do something you know you shouldn’t do? </a:t>
            </a:r>
            <a:endParaRPr sz="3600"/>
          </a:p>
          <a:p>
            <a:pPr indent="-368300" lvl="0" marL="342900" rtl="0" algn="l">
              <a:lnSpc>
                <a:spcPct val="100000"/>
              </a:lnSpc>
              <a:spcBef>
                <a:spcPts val="400"/>
              </a:spcBef>
              <a:spcAft>
                <a:spcPts val="0"/>
              </a:spcAft>
              <a:buClr>
                <a:schemeClr val="dk1"/>
              </a:buClr>
              <a:buSzPts val="2400"/>
              <a:buFont typeface="Arial"/>
              <a:buChar char="•"/>
            </a:pPr>
            <a:r>
              <a:rPr lang="en-US" sz="2400"/>
              <a:t>What are some </a:t>
            </a:r>
            <a:r>
              <a:rPr lang="en-US" sz="2400"/>
              <a:t>activities</a:t>
            </a:r>
            <a:r>
              <a:rPr b="0" i="0" lang="en-US" sz="2400" u="none">
                <a:solidFill>
                  <a:schemeClr val="dk1"/>
                </a:solidFill>
                <a:latin typeface="Arial"/>
                <a:ea typeface="Arial"/>
                <a:cs typeface="Arial"/>
                <a:sym typeface="Arial"/>
              </a:rPr>
              <a:t> </a:t>
            </a:r>
            <a:r>
              <a:rPr lang="en-US" sz="2400"/>
              <a:t>you </a:t>
            </a:r>
            <a:r>
              <a:rPr b="0" i="0" lang="en-US" sz="2400" u="none">
                <a:solidFill>
                  <a:schemeClr val="dk1"/>
                </a:solidFill>
                <a:latin typeface="Arial"/>
                <a:ea typeface="Arial"/>
                <a:cs typeface="Arial"/>
                <a:sym typeface="Arial"/>
              </a:rPr>
              <a:t>could do instead of giving in to temptation. </a:t>
            </a:r>
            <a:endParaRPr sz="3600"/>
          </a:p>
          <a:p>
            <a:pPr indent="-342900" lvl="0" marL="342900" rtl="0" algn="l">
              <a:lnSpc>
                <a:spcPct val="100000"/>
              </a:lnSpc>
              <a:spcBef>
                <a:spcPts val="640"/>
              </a:spcBef>
              <a:spcAft>
                <a:spcPts val="0"/>
              </a:spcAft>
              <a:buClr>
                <a:schemeClr val="dk1"/>
              </a:buClr>
              <a:buSzPts val="2000"/>
              <a:buFont typeface="Arial"/>
              <a:buChar char="•"/>
            </a:pPr>
            <a:r>
              <a:rPr b="0" i="0" lang="en-US" sz="2400" u="none">
                <a:solidFill>
                  <a:schemeClr val="dk1"/>
                </a:solidFill>
                <a:latin typeface="Arial"/>
                <a:ea typeface="Arial"/>
                <a:cs typeface="Arial"/>
                <a:sym typeface="Arial"/>
              </a:rPr>
              <a:t>Reading and remembering God’s word is one strategy.</a:t>
            </a:r>
            <a:br>
              <a:rPr b="0" i="0" lang="en-US" sz="3600" u="none">
                <a:solidFill>
                  <a:schemeClr val="dk1"/>
                </a:solidFill>
                <a:latin typeface="Arial"/>
                <a:ea typeface="Arial"/>
                <a:cs typeface="Arial"/>
                <a:sym typeface="Arial"/>
              </a:rPr>
            </a:br>
            <a:endParaRPr sz="3600"/>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pic>
        <p:nvPicPr>
          <p:cNvPr descr="slide_3" id="199" name="Google Shape;199;p1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00" name="Google Shape;200;p15"/>
          <p:cNvSpPr txBox="1"/>
          <p:nvPr>
            <p:ph idx="1" type="subTitle"/>
          </p:nvPr>
        </p:nvSpPr>
        <p:spPr>
          <a:xfrm>
            <a:off x="1371600" y="2743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6000"/>
              <a:buFont typeface="Arial"/>
              <a:buNone/>
            </a:pPr>
            <a:r>
              <a:rPr b="0" i="0" lang="en-US" sz="6000" u="none">
                <a:solidFill>
                  <a:schemeClr val="dk1"/>
                </a:solidFill>
                <a:latin typeface="Arial"/>
                <a:ea typeface="Arial"/>
                <a:cs typeface="Arial"/>
                <a:sym typeface="Arial"/>
              </a:rPr>
              <a:t>Quiz Show</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pic>
        <p:nvPicPr>
          <p:cNvPr descr="slide_1" id="205" name="Google Shape;205;p16"/>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06" name="Google Shape;206;p16"/>
          <p:cNvSpPr txBox="1"/>
          <p:nvPr>
            <p:ph type="title"/>
          </p:nvPr>
        </p:nvSpPr>
        <p:spPr>
          <a:xfrm>
            <a:off x="457200" y="609600"/>
            <a:ext cx="80010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1. Who tempted Jesus in the wilderness?</a:t>
            </a:r>
            <a:endParaRPr/>
          </a:p>
        </p:txBody>
      </p:sp>
      <p:sp>
        <p:nvSpPr>
          <p:cNvPr id="207" name="Google Shape;207;p16"/>
          <p:cNvSpPr txBox="1"/>
          <p:nvPr>
            <p:ph idx="1" type="body"/>
          </p:nvPr>
        </p:nvSpPr>
        <p:spPr>
          <a:xfrm>
            <a:off x="457200" y="2057400"/>
            <a:ext cx="8001000" cy="4038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The Holy Spirit</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God</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 Satan</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d. The angels</a:t>
            </a:r>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pic>
        <p:nvPicPr>
          <p:cNvPr descr="slide_1" id="212" name="Google Shape;212;p17"/>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13" name="Google Shape;213;p17"/>
          <p:cNvSpPr txBox="1"/>
          <p:nvPr>
            <p:ph type="title"/>
          </p:nvPr>
        </p:nvSpPr>
        <p:spPr>
          <a:xfrm>
            <a:off x="457200" y="609600"/>
            <a:ext cx="86868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2. How long was Jesus in the wilderness?</a:t>
            </a:r>
            <a:endParaRPr/>
          </a:p>
        </p:txBody>
      </p:sp>
      <p:sp>
        <p:nvSpPr>
          <p:cNvPr id="214" name="Google Shape;214;p17"/>
          <p:cNvSpPr txBox="1"/>
          <p:nvPr>
            <p:ph idx="1" type="body"/>
          </p:nvPr>
        </p:nvSpPr>
        <p:spPr>
          <a:xfrm>
            <a:off x="457200" y="2057400"/>
            <a:ext cx="7772400" cy="4038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Two years</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One day</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 Three weeks</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d. 40 days</a:t>
            </a:r>
            <a:endParaRPr/>
          </a:p>
          <a:p>
            <a:pPr indent="-3429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descr="slide_3" id="94" name="Google Shape;94;p2"/>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95" name="Google Shape;95;p2"/>
          <p:cNvSpPr txBox="1"/>
          <p:nvPr>
            <p:ph idx="1" type="subTitle"/>
          </p:nvPr>
        </p:nvSpPr>
        <p:spPr>
          <a:xfrm>
            <a:off x="1524000" y="3048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6000"/>
              <a:buFont typeface="Arial"/>
              <a:buNone/>
            </a:pPr>
            <a:r>
              <a:rPr lang="en-US" sz="6000"/>
              <a:t>What you will need:</a:t>
            </a:r>
            <a:endParaRPr/>
          </a:p>
        </p:txBody>
      </p:sp>
      <p:sp>
        <p:nvSpPr>
          <p:cNvPr id="96" name="Google Shape;96;p2"/>
          <p:cNvSpPr txBox="1"/>
          <p:nvPr/>
        </p:nvSpPr>
        <p:spPr>
          <a:xfrm>
            <a:off x="419100" y="1219200"/>
            <a:ext cx="8610600" cy="3417000"/>
          </a:xfrm>
          <a:prstGeom prst="rect">
            <a:avLst/>
          </a:prstGeom>
          <a:noFill/>
          <a:ln>
            <a:noFill/>
          </a:ln>
        </p:spPr>
        <p:txBody>
          <a:bodyPr anchorCtr="0" anchor="t" bIns="45700" lIns="91425" spcFirstLastPara="1" rIns="91425" wrap="square" tIns="45700">
            <a:spAutoFit/>
          </a:bodyPr>
          <a:lstStyle/>
          <a:p>
            <a:pPr indent="-342900" lvl="0" marL="342900" marR="0" rtl="0" algn="ctr">
              <a:lnSpc>
                <a:spcPct val="100000"/>
              </a:lnSpc>
              <a:spcBef>
                <a:spcPts val="0"/>
              </a:spcBef>
              <a:spcAft>
                <a:spcPts val="0"/>
              </a:spcAft>
              <a:buClr>
                <a:srgbClr val="7F7F7F"/>
              </a:buClr>
              <a:buSzPts val="2400"/>
              <a:buFont typeface="Times New Roman"/>
              <a:buNone/>
            </a:pPr>
            <a:r>
              <a:t/>
            </a:r>
            <a:endParaRPr sz="2400">
              <a:solidFill>
                <a:schemeClr val="dk1"/>
              </a:solidFill>
              <a:latin typeface="Times New Roman"/>
              <a:ea typeface="Times New Roman"/>
              <a:cs typeface="Times New Roman"/>
              <a:sym typeface="Times New Roman"/>
            </a:endParaRPr>
          </a:p>
          <a:p>
            <a:pPr indent="-342900" lvl="0" marL="342900" marR="0" rtl="0" algn="ctr">
              <a:lnSpc>
                <a:spcPct val="100000"/>
              </a:lnSpc>
              <a:spcBef>
                <a:spcPts val="0"/>
              </a:spcBef>
              <a:spcAft>
                <a:spcPts val="0"/>
              </a:spcAft>
              <a:buClr>
                <a:srgbClr val="7F7F7F"/>
              </a:buClr>
              <a:buSzPts val="2400"/>
              <a:buFont typeface="Times New Roman"/>
              <a:buNone/>
            </a:pPr>
            <a:r>
              <a:t/>
            </a:r>
            <a:endParaRPr sz="2400">
              <a:solidFill>
                <a:schemeClr val="dk1"/>
              </a:solidFill>
              <a:latin typeface="Times New Roman"/>
              <a:ea typeface="Times New Roman"/>
              <a:cs typeface="Times New Roman"/>
              <a:sym typeface="Times New Roman"/>
            </a:endParaRPr>
          </a:p>
          <a:p>
            <a:pPr indent="-342900" lvl="0" marL="342900" marR="0" rtl="0" algn="ctr">
              <a:lnSpc>
                <a:spcPct val="100000"/>
              </a:lnSpc>
              <a:spcBef>
                <a:spcPts val="0"/>
              </a:spcBef>
              <a:spcAft>
                <a:spcPts val="0"/>
              </a:spcAft>
              <a:buClr>
                <a:srgbClr val="7F7F7F"/>
              </a:buClr>
              <a:buSzPts val="2400"/>
              <a:buFont typeface="Times New Roman"/>
              <a:buNone/>
            </a:pPr>
            <a:r>
              <a:t/>
            </a:r>
            <a:endParaRPr sz="2400">
              <a:solidFill>
                <a:schemeClr val="dk1"/>
              </a:solidFill>
              <a:latin typeface="Times New Roman"/>
              <a:ea typeface="Times New Roman"/>
              <a:cs typeface="Times New Roman"/>
              <a:sym typeface="Times New Roman"/>
            </a:endParaRPr>
          </a:p>
          <a:p>
            <a:pPr indent="-342900" lvl="0" marL="342900" marR="0" rtl="0" algn="l">
              <a:lnSpc>
                <a:spcPct val="100000"/>
              </a:lnSpc>
              <a:spcBef>
                <a:spcPts val="0"/>
              </a:spcBef>
              <a:spcAft>
                <a:spcPts val="0"/>
              </a:spcAft>
              <a:buClr>
                <a:srgbClr val="7F7F7F"/>
              </a:buClr>
              <a:buSzPts val="2400"/>
              <a:buFont typeface="Times New Roman"/>
              <a:buNone/>
            </a:pPr>
            <a:r>
              <a:rPr lang="en-US" sz="2400">
                <a:solidFill>
                  <a:schemeClr val="dk1"/>
                </a:solidFill>
                <a:latin typeface="Times New Roman"/>
                <a:ea typeface="Times New Roman"/>
                <a:cs typeface="Times New Roman"/>
                <a:sym typeface="Times New Roman"/>
              </a:rPr>
              <a:t>– Your Bible</a:t>
            </a:r>
            <a:endParaRPr sz="2400">
              <a:solidFill>
                <a:schemeClr val="dk1"/>
              </a:solidFill>
              <a:latin typeface="Times New Roman"/>
              <a:ea typeface="Times New Roman"/>
              <a:cs typeface="Times New Roman"/>
              <a:sym typeface="Times New Roman"/>
            </a:endParaRPr>
          </a:p>
          <a:p>
            <a:pPr indent="-342900" lvl="0" marL="342900" marR="0" rtl="0" algn="l">
              <a:lnSpc>
                <a:spcPct val="100000"/>
              </a:lnSpc>
              <a:spcBef>
                <a:spcPts val="0"/>
              </a:spcBef>
              <a:spcAft>
                <a:spcPts val="0"/>
              </a:spcAft>
              <a:buClr>
                <a:srgbClr val="7F7F7F"/>
              </a:buClr>
              <a:buSzPts val="2400"/>
              <a:buFont typeface="Times New Roman"/>
              <a:buNone/>
            </a:pPr>
            <a:r>
              <a:rPr lang="en-US" sz="2400">
                <a:solidFill>
                  <a:schemeClr val="dk1"/>
                </a:solidFill>
                <a:latin typeface="Times New Roman"/>
                <a:ea typeface="Times New Roman"/>
                <a:cs typeface="Times New Roman"/>
                <a:sym typeface="Times New Roman"/>
              </a:rPr>
              <a:t>–Student Handbook</a:t>
            </a:r>
            <a:endParaRPr sz="2400">
              <a:solidFill>
                <a:schemeClr val="dk1"/>
              </a:solidFill>
              <a:latin typeface="Times New Roman"/>
              <a:ea typeface="Times New Roman"/>
              <a:cs typeface="Times New Roman"/>
              <a:sym typeface="Times New Roman"/>
            </a:endParaRPr>
          </a:p>
          <a:p>
            <a:pPr indent="-342900" lvl="0" marL="342900" marR="0" rtl="0" algn="l">
              <a:lnSpc>
                <a:spcPct val="100000"/>
              </a:lnSpc>
              <a:spcBef>
                <a:spcPts val="0"/>
              </a:spcBef>
              <a:spcAft>
                <a:spcPts val="0"/>
              </a:spcAft>
              <a:buClr>
                <a:srgbClr val="7F7F7F"/>
              </a:buClr>
              <a:buSzPts val="2400"/>
              <a:buFont typeface="Times New Roman"/>
              <a:buNone/>
            </a:pPr>
            <a:r>
              <a:rPr lang="en-US" sz="2400">
                <a:solidFill>
                  <a:schemeClr val="dk1"/>
                </a:solidFill>
                <a:latin typeface="Times New Roman"/>
                <a:ea typeface="Times New Roman"/>
                <a:cs typeface="Times New Roman"/>
                <a:sym typeface="Times New Roman"/>
              </a:rPr>
              <a:t>–Paper or index cards and a pen</a:t>
            </a:r>
            <a:endParaRPr sz="2400">
              <a:solidFill>
                <a:schemeClr val="dk1"/>
              </a:solidFill>
              <a:latin typeface="Times New Roman"/>
              <a:ea typeface="Times New Roman"/>
              <a:cs typeface="Times New Roman"/>
              <a:sym typeface="Times New Roman"/>
            </a:endParaRPr>
          </a:p>
          <a:p>
            <a:pPr indent="-342900" lvl="0" marL="342900" marR="0" rtl="0" algn="l">
              <a:lnSpc>
                <a:spcPct val="100000"/>
              </a:lnSpc>
              <a:spcBef>
                <a:spcPts val="0"/>
              </a:spcBef>
              <a:spcAft>
                <a:spcPts val="0"/>
              </a:spcAft>
              <a:buClr>
                <a:srgbClr val="7F7F7F"/>
              </a:buClr>
              <a:buSzPts val="2400"/>
              <a:buFont typeface="Times New Roman"/>
              <a:buNone/>
            </a:pPr>
            <a:r>
              <a:rPr lang="en-US" sz="2400">
                <a:solidFill>
                  <a:schemeClr val="dk1"/>
                </a:solidFill>
                <a:latin typeface="Times New Roman"/>
                <a:ea typeface="Times New Roman"/>
                <a:cs typeface="Times New Roman"/>
                <a:sym typeface="Times New Roman"/>
              </a:rPr>
              <a:t>–If you don’t have the Here We Stand Bible, use a Bible that has a map at the time of Jesus. If you don’t have access to one, then skip that part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pic>
        <p:nvPicPr>
          <p:cNvPr descr="slide_1" id="219" name="Google Shape;219;p18"/>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20" name="Google Shape;220;p18"/>
          <p:cNvSpPr txBox="1"/>
          <p:nvPr>
            <p:ph type="title"/>
          </p:nvPr>
        </p:nvSpPr>
        <p:spPr>
          <a:xfrm>
            <a:off x="457200" y="609600"/>
            <a:ext cx="83820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3. In today’s lesson, Satan used Scripture verses to tempt Jesus.</a:t>
            </a:r>
            <a:endParaRPr/>
          </a:p>
        </p:txBody>
      </p:sp>
      <p:sp>
        <p:nvSpPr>
          <p:cNvPr id="221" name="Google Shape;221;p18"/>
          <p:cNvSpPr txBox="1"/>
          <p:nvPr>
            <p:ph idx="1" type="body"/>
          </p:nvPr>
        </p:nvSpPr>
        <p:spPr>
          <a:xfrm>
            <a:off x="457200" y="2057400"/>
            <a:ext cx="8001000" cy="4038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True</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False</a:t>
            </a:r>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pic>
        <p:nvPicPr>
          <p:cNvPr descr="slide_1" id="226" name="Google Shape;226;p19"/>
          <p:cNvPicPr preferRelativeResize="0"/>
          <p:nvPr/>
        </p:nvPicPr>
        <p:blipFill rotWithShape="1">
          <a:blip r:embed="rId4">
            <a:alphaModFix/>
          </a:blip>
          <a:srcRect b="0" l="0" r="0" t="0"/>
          <a:stretch/>
        </p:blipFill>
        <p:spPr>
          <a:xfrm>
            <a:off x="-350837" y="0"/>
            <a:ext cx="9494837" cy="6858000"/>
          </a:xfrm>
          <a:prstGeom prst="rect">
            <a:avLst/>
          </a:prstGeom>
          <a:noFill/>
          <a:ln>
            <a:noFill/>
          </a:ln>
        </p:spPr>
      </p:pic>
      <p:sp>
        <p:nvSpPr>
          <p:cNvPr id="227" name="Google Shape;227;p19"/>
          <p:cNvSpPr txBox="1"/>
          <p:nvPr>
            <p:ph type="title"/>
          </p:nvPr>
        </p:nvSpPr>
        <p:spPr>
          <a:xfrm>
            <a:off x="457200" y="609600"/>
            <a:ext cx="83058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4. Which of these things was </a:t>
            </a:r>
            <a:r>
              <a:rPr b="0" i="1" lang="en-US" sz="4000" u="none">
                <a:solidFill>
                  <a:schemeClr val="dk2"/>
                </a:solidFill>
                <a:latin typeface="Arial"/>
                <a:ea typeface="Arial"/>
                <a:cs typeface="Arial"/>
                <a:sym typeface="Arial"/>
              </a:rPr>
              <a:t>not</a:t>
            </a:r>
            <a:r>
              <a:rPr b="0" i="0" lang="en-US" sz="4000" u="none">
                <a:solidFill>
                  <a:schemeClr val="dk2"/>
                </a:solidFill>
                <a:latin typeface="Arial"/>
                <a:ea typeface="Arial"/>
                <a:cs typeface="Arial"/>
                <a:sym typeface="Arial"/>
              </a:rPr>
              <a:t> mentioned in this story? </a:t>
            </a:r>
            <a:endParaRPr/>
          </a:p>
        </p:txBody>
      </p:sp>
      <p:sp>
        <p:nvSpPr>
          <p:cNvPr id="228" name="Google Shape;228;p19"/>
          <p:cNvSpPr txBox="1"/>
          <p:nvPr>
            <p:ph idx="1" type="body"/>
          </p:nvPr>
        </p:nvSpPr>
        <p:spPr>
          <a:xfrm>
            <a:off x="457200" y="2057400"/>
            <a:ext cx="8001000" cy="4038600"/>
          </a:xfrm>
          <a:prstGeom prst="rect">
            <a:avLst/>
          </a:prstGeom>
          <a:noFill/>
          <a:ln>
            <a:noFill/>
          </a:ln>
        </p:spPr>
        <p:txBody>
          <a:bodyPr anchorCtr="0" anchor="t" bIns="45700" lIns="91425" spcFirstLastPara="1" rIns="91425" wrap="square" tIns="45700">
            <a:noAutofit/>
          </a:bodyPr>
          <a:lstStyle/>
          <a:p>
            <a:pPr indent="-514350" lvl="0" marL="514350" rtl="0" algn="l">
              <a:lnSpc>
                <a:spcPct val="100000"/>
              </a:lnSpc>
              <a:spcBef>
                <a:spcPts val="0"/>
              </a:spcBef>
              <a:spcAft>
                <a:spcPts val="0"/>
              </a:spcAft>
              <a:buClr>
                <a:schemeClr val="dk1"/>
              </a:buClr>
              <a:buSzPts val="3200"/>
              <a:buFont typeface="Arial"/>
              <a:buAutoNum type="alphaLcPeriod"/>
            </a:pPr>
            <a:r>
              <a:rPr b="0" i="0" lang="en-US" sz="3200" u="none">
                <a:solidFill>
                  <a:schemeClr val="dk1"/>
                </a:solidFill>
                <a:latin typeface="Arial"/>
                <a:ea typeface="Arial"/>
                <a:cs typeface="Arial"/>
                <a:sym typeface="Arial"/>
              </a:rPr>
              <a:t>Stone</a:t>
            </a:r>
            <a:endParaRPr/>
          </a:p>
          <a:p>
            <a:pPr indent="-514350" lvl="0" marL="514350" rtl="0" algn="l">
              <a:lnSpc>
                <a:spcPct val="100000"/>
              </a:lnSpc>
              <a:spcBef>
                <a:spcPts val="640"/>
              </a:spcBef>
              <a:spcAft>
                <a:spcPts val="0"/>
              </a:spcAft>
              <a:buClr>
                <a:schemeClr val="dk1"/>
              </a:buClr>
              <a:buSzPts val="3200"/>
              <a:buFont typeface="Arial"/>
              <a:buAutoNum type="alphaLcPeriod"/>
            </a:pPr>
            <a:r>
              <a:rPr b="0" i="0" lang="en-US" sz="3200" u="none">
                <a:solidFill>
                  <a:schemeClr val="dk1"/>
                </a:solidFill>
                <a:latin typeface="Arial"/>
                <a:ea typeface="Arial"/>
                <a:cs typeface="Arial"/>
                <a:sym typeface="Arial"/>
              </a:rPr>
              <a:t>Bread</a:t>
            </a:r>
            <a:endParaRPr/>
          </a:p>
          <a:p>
            <a:pPr indent="-514350" lvl="0" marL="514350" rtl="0" algn="l">
              <a:lnSpc>
                <a:spcPct val="100000"/>
              </a:lnSpc>
              <a:spcBef>
                <a:spcPts val="640"/>
              </a:spcBef>
              <a:spcAft>
                <a:spcPts val="0"/>
              </a:spcAft>
              <a:buClr>
                <a:schemeClr val="dk1"/>
              </a:buClr>
              <a:buSzPts val="3200"/>
              <a:buFont typeface="Arial"/>
              <a:buAutoNum type="alphaLcPeriod"/>
            </a:pPr>
            <a:r>
              <a:rPr b="0" i="0" lang="en-US" sz="3200" u="none">
                <a:solidFill>
                  <a:schemeClr val="dk1"/>
                </a:solidFill>
                <a:latin typeface="Arial"/>
                <a:ea typeface="Arial"/>
                <a:cs typeface="Arial"/>
                <a:sym typeface="Arial"/>
              </a:rPr>
              <a:t>Temple</a:t>
            </a:r>
            <a:endParaRPr/>
          </a:p>
          <a:p>
            <a:pPr indent="-514350" lvl="0" marL="514350" rtl="0" algn="l">
              <a:lnSpc>
                <a:spcPct val="100000"/>
              </a:lnSpc>
              <a:spcBef>
                <a:spcPts val="640"/>
              </a:spcBef>
              <a:spcAft>
                <a:spcPts val="0"/>
              </a:spcAft>
              <a:buClr>
                <a:schemeClr val="dk1"/>
              </a:buClr>
              <a:buSzPts val="3200"/>
              <a:buFont typeface="Arial"/>
              <a:buAutoNum type="alphaLcPeriod"/>
            </a:pPr>
            <a:r>
              <a:rPr b="0" i="0" lang="en-US" sz="3200" u="none">
                <a:solidFill>
                  <a:schemeClr val="dk1"/>
                </a:solidFill>
                <a:latin typeface="Arial"/>
                <a:ea typeface="Arial"/>
                <a:cs typeface="Arial"/>
                <a:sym typeface="Arial"/>
              </a:rPr>
              <a:t>Robe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pic>
        <p:nvPicPr>
          <p:cNvPr descr="slide_1" id="233" name="Google Shape;233;p20"/>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34" name="Google Shape;234;p20"/>
          <p:cNvSpPr txBox="1"/>
          <p:nvPr>
            <p:ph type="title"/>
          </p:nvPr>
        </p:nvSpPr>
        <p:spPr>
          <a:xfrm>
            <a:off x="457200" y="609600"/>
            <a:ext cx="8458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5. In what kind of place did Jesus preach?</a:t>
            </a:r>
            <a:endParaRPr/>
          </a:p>
        </p:txBody>
      </p:sp>
      <p:sp>
        <p:nvSpPr>
          <p:cNvPr id="235" name="Google Shape;235;p20"/>
          <p:cNvSpPr txBox="1"/>
          <p:nvPr>
            <p:ph idx="1" type="body"/>
          </p:nvPr>
        </p:nvSpPr>
        <p:spPr>
          <a:xfrm>
            <a:off x="457200" y="2057400"/>
            <a:ext cx="8001000" cy="4038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Synagogue</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Mosque</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 Church</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d. Outside amphitheater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pic>
        <p:nvPicPr>
          <p:cNvPr descr="slide_1" id="240" name="Google Shape;240;p21"/>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41" name="Google Shape;241;p21"/>
          <p:cNvSpPr txBox="1"/>
          <p:nvPr>
            <p:ph type="title"/>
          </p:nvPr>
        </p:nvSpPr>
        <p:spPr>
          <a:xfrm>
            <a:off x="457200" y="609600"/>
            <a:ext cx="84582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6. What other title is Jesus known by?</a:t>
            </a:r>
            <a:endParaRPr/>
          </a:p>
        </p:txBody>
      </p:sp>
      <p:sp>
        <p:nvSpPr>
          <p:cNvPr id="242" name="Google Shape;242;p21"/>
          <p:cNvSpPr txBox="1"/>
          <p:nvPr>
            <p:ph idx="1" type="body"/>
          </p:nvPr>
        </p:nvSpPr>
        <p:spPr>
          <a:xfrm>
            <a:off x="457200" y="1981200"/>
            <a:ext cx="80010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God’s Son</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Savior</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 Rabbi</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d. All of the above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pic>
        <p:nvPicPr>
          <p:cNvPr descr="slide_1" id="247" name="Google Shape;247;p22"/>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48" name="Google Shape;248;p22"/>
          <p:cNvSpPr txBox="1"/>
          <p:nvPr>
            <p:ph type="title"/>
          </p:nvPr>
        </p:nvSpPr>
        <p:spPr>
          <a:xfrm>
            <a:off x="457200" y="609600"/>
            <a:ext cx="80010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7. Jesus used Scripture passages to defeat Satan.</a:t>
            </a:r>
            <a:endParaRPr/>
          </a:p>
        </p:txBody>
      </p:sp>
      <p:sp>
        <p:nvSpPr>
          <p:cNvPr id="249" name="Google Shape;249;p22"/>
          <p:cNvSpPr txBox="1"/>
          <p:nvPr>
            <p:ph idx="1" type="body"/>
          </p:nvPr>
        </p:nvSpPr>
        <p:spPr>
          <a:xfrm>
            <a:off x="457200" y="2133600"/>
            <a:ext cx="8001000" cy="3962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True</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False</a:t>
            </a:r>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pic>
        <p:nvPicPr>
          <p:cNvPr descr="slide_1" id="254" name="Google Shape;254;p23"/>
          <p:cNvPicPr preferRelativeResize="0"/>
          <p:nvPr/>
        </p:nvPicPr>
        <p:blipFill rotWithShape="1">
          <a:blip r:embed="rId3">
            <a:alphaModFix/>
          </a:blip>
          <a:srcRect b="0" l="0" r="0" t="0"/>
          <a:stretch/>
        </p:blipFill>
        <p:spPr>
          <a:xfrm>
            <a:off x="-350837" y="0"/>
            <a:ext cx="9494837" cy="6858000"/>
          </a:xfrm>
          <a:prstGeom prst="rect">
            <a:avLst/>
          </a:prstGeom>
          <a:noFill/>
          <a:ln>
            <a:noFill/>
          </a:ln>
        </p:spPr>
      </p:pic>
      <p:sp>
        <p:nvSpPr>
          <p:cNvPr id="255" name="Google Shape;255;p23"/>
          <p:cNvSpPr txBox="1"/>
          <p:nvPr>
            <p:ph type="title"/>
          </p:nvPr>
        </p:nvSpPr>
        <p:spPr>
          <a:xfrm>
            <a:off x="457200" y="457200"/>
            <a:ext cx="8305800" cy="1295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0" i="0" lang="en-US" sz="4000" u="none">
                <a:solidFill>
                  <a:schemeClr val="dk2"/>
                </a:solidFill>
                <a:latin typeface="Arial"/>
                <a:ea typeface="Arial"/>
                <a:cs typeface="Arial"/>
                <a:sym typeface="Arial"/>
              </a:rPr>
              <a:t>8. Where was Jesus tempted?</a:t>
            </a:r>
            <a:endParaRPr/>
          </a:p>
        </p:txBody>
      </p:sp>
      <p:sp>
        <p:nvSpPr>
          <p:cNvPr id="256" name="Google Shape;256;p23"/>
          <p:cNvSpPr txBox="1"/>
          <p:nvPr>
            <p:ph idx="1" type="body"/>
          </p:nvPr>
        </p:nvSpPr>
        <p:spPr>
          <a:xfrm>
            <a:off x="457200" y="1828800"/>
            <a:ext cx="8001000" cy="42672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a. At the River Jordan</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b. On top of a mountain</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c. In the wilderness</a:t>
            </a:r>
            <a:endParaRPr/>
          </a:p>
          <a:p>
            <a:pPr indent="-342900" lvl="0" marL="34290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d. At church</a:t>
            </a:r>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pic>
        <p:nvPicPr>
          <p:cNvPr descr="slide_3" id="261" name="Google Shape;261;p2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262" name="Google Shape;262;p24"/>
          <p:cNvSpPr txBox="1"/>
          <p:nvPr>
            <p:ph idx="1" type="subTitle"/>
          </p:nvPr>
        </p:nvSpPr>
        <p:spPr>
          <a:xfrm>
            <a:off x="1371600" y="2743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6000"/>
              <a:buFont typeface="Arial"/>
              <a:buNone/>
            </a:pPr>
            <a:r>
              <a:rPr b="0" i="0" lang="en-US" sz="6000" u="none">
                <a:solidFill>
                  <a:schemeClr val="dk1"/>
                </a:solidFill>
                <a:latin typeface="Arial"/>
                <a:ea typeface="Arial"/>
                <a:cs typeface="Arial"/>
                <a:sym typeface="Arial"/>
              </a:rPr>
              <a:t>Take a Break</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descr="slide_3" id="101" name="Google Shape;101;g2af158e72bf_1_6"/>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2" name="Google Shape;102;g2af158e72bf_1_6"/>
          <p:cNvSpPr txBox="1"/>
          <p:nvPr>
            <p:ph idx="1" type="subTitle"/>
          </p:nvPr>
        </p:nvSpPr>
        <p:spPr>
          <a:xfrm>
            <a:off x="1524000" y="3048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6000"/>
              <a:buFont typeface="Arial"/>
              <a:buNone/>
            </a:pPr>
            <a:r>
              <a:rPr lang="en-US" sz="6000"/>
              <a:t>Think about….</a:t>
            </a:r>
            <a:endParaRPr/>
          </a:p>
        </p:txBody>
      </p:sp>
      <p:sp>
        <p:nvSpPr>
          <p:cNvPr id="103" name="Google Shape;103;g2af158e72bf_1_6"/>
          <p:cNvSpPr txBox="1"/>
          <p:nvPr/>
        </p:nvSpPr>
        <p:spPr>
          <a:xfrm>
            <a:off x="419100" y="1219200"/>
            <a:ext cx="8610600" cy="37866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Times New Roman"/>
                <a:ea typeface="Times New Roman"/>
                <a:cs typeface="Times New Roman"/>
                <a:sym typeface="Times New Roman"/>
              </a:rPr>
              <a:t>Aside from sickness, have you ever gone without eating?  </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Times New Roman"/>
                <a:ea typeface="Times New Roman"/>
                <a:cs typeface="Times New Roman"/>
                <a:sym typeface="Times New Roman"/>
              </a:rPr>
              <a:t>How did you feel? </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Times New Roman"/>
                <a:ea typeface="Times New Roman"/>
                <a:cs typeface="Times New Roman"/>
                <a:sym typeface="Times New Roman"/>
              </a:rPr>
              <a:t>What are your favorite foods?  </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Times New Roman"/>
                <a:ea typeface="Times New Roman"/>
                <a:cs typeface="Times New Roman"/>
                <a:sym typeface="Times New Roman"/>
              </a:rPr>
              <a:t>Are snacks usually available when they want them?</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Times New Roman"/>
                <a:ea typeface="Times New Roman"/>
                <a:cs typeface="Times New Roman"/>
                <a:sym typeface="Times New Roman"/>
              </a:rPr>
              <a:t>How does it feel when you can’t have your favorites?  </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Times New Roman"/>
                <a:ea typeface="Times New Roman"/>
                <a:cs typeface="Times New Roman"/>
                <a:sym typeface="Times New Roman"/>
              </a:rPr>
              <a:t>How long do you think you could go without your favorite foods?</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Times New Roman"/>
                <a:ea typeface="Times New Roman"/>
                <a:cs typeface="Times New Roman"/>
                <a:sym typeface="Times New Roman"/>
              </a:rPr>
              <a:t>How long could you go without food at all?  </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a:p>
            <a:pPr indent="-342900" lvl="0" marL="342900" marR="0" rtl="0" algn="ctr">
              <a:lnSpc>
                <a:spcPct val="100000"/>
              </a:lnSpc>
              <a:spcBef>
                <a:spcPts val="0"/>
              </a:spcBef>
              <a:spcAft>
                <a:spcPts val="0"/>
              </a:spcAft>
              <a:buClr>
                <a:srgbClr val="7F7F7F"/>
              </a:buClr>
              <a:buSzPts val="2400"/>
              <a:buFont typeface="Times New Roman"/>
              <a:buNone/>
            </a:pPr>
            <a:r>
              <a:rPr b="0" i="0" lang="en-US" sz="2400" u="none" cap="none" strike="noStrike">
                <a:solidFill>
                  <a:srgbClr val="7F7F7F"/>
                </a:solidFill>
                <a:latin typeface="Times New Roman"/>
                <a:ea typeface="Times New Roman"/>
                <a:cs typeface="Times New Roman"/>
                <a:sym typeface="Times New Roman"/>
              </a:rPr>
              <a:t>Today we will hear of how Jesus was tempted </a:t>
            </a:r>
            <a:endParaRPr b="0" i="0" sz="1400" u="none" cap="none" strike="noStrike">
              <a:solidFill>
                <a:srgbClr val="000000"/>
              </a:solidFill>
              <a:latin typeface="Arial"/>
              <a:ea typeface="Arial"/>
              <a:cs typeface="Arial"/>
              <a:sym typeface="Arial"/>
            </a:endParaRPr>
          </a:p>
          <a:p>
            <a:pPr indent="-342900" lvl="0" marL="342900" marR="0" rtl="0" algn="ctr">
              <a:lnSpc>
                <a:spcPct val="100000"/>
              </a:lnSpc>
              <a:spcBef>
                <a:spcPts val="0"/>
              </a:spcBef>
              <a:spcAft>
                <a:spcPts val="0"/>
              </a:spcAft>
              <a:buClr>
                <a:srgbClr val="7F7F7F"/>
              </a:buClr>
              <a:buSzPts val="2400"/>
              <a:buFont typeface="Times New Roman"/>
              <a:buNone/>
            </a:pPr>
            <a:r>
              <a:rPr b="0" i="0" lang="en-US" sz="2400" u="none" cap="none" strike="noStrike">
                <a:solidFill>
                  <a:srgbClr val="7F7F7F"/>
                </a:solidFill>
                <a:latin typeface="Times New Roman"/>
                <a:ea typeface="Times New Roman"/>
                <a:cs typeface="Times New Roman"/>
                <a:sym typeface="Times New Roman"/>
              </a:rPr>
              <a:t>and how he went 40 days without food.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descr="slide_2" id="108" name="Google Shape;108;p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9" name="Google Shape;109;p3"/>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Today’s Story</a:t>
            </a:r>
            <a:endParaRPr/>
          </a:p>
        </p:txBody>
      </p:sp>
      <p:sp>
        <p:nvSpPr>
          <p:cNvPr id="110" name="Google Shape;110;p3"/>
          <p:cNvSpPr txBox="1"/>
          <p:nvPr>
            <p:ph idx="1" type="body"/>
          </p:nvPr>
        </p:nvSpPr>
        <p:spPr>
          <a:xfrm>
            <a:off x="685800" y="1981200"/>
            <a:ext cx="79248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Bible Text: Luke 4:1-15; Matthew 4:1-11; Mark 1:12-13</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Lesson Focus: Jesus used scripture to resist the devil’s temptations.</a:t>
            </a:r>
            <a:endParaRPr/>
          </a:p>
          <a:p>
            <a:pPr indent="-342900" lvl="0" marL="34290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Big Question: How can I resist temptations if I can’t quote scripture?</a:t>
            </a:r>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pic>
        <p:nvPicPr>
          <p:cNvPr descr="slide_2" id="115" name="Google Shape;115;p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16" name="Google Shape;116;p4"/>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Key Words</a:t>
            </a:r>
            <a:endParaRPr/>
          </a:p>
        </p:txBody>
      </p:sp>
      <p:sp>
        <p:nvSpPr>
          <p:cNvPr id="117" name="Google Shape;117;p4"/>
          <p:cNvSpPr txBox="1"/>
          <p:nvPr>
            <p:ph idx="1" type="body"/>
          </p:nvPr>
        </p:nvSpPr>
        <p:spPr>
          <a:xfrm>
            <a:off x="261000" y="1444650"/>
            <a:ext cx="8622000" cy="39687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000"/>
              <a:buFont typeface="Arial"/>
              <a:buNone/>
            </a:pPr>
            <a:r>
              <a:rPr b="1" i="0" lang="en-US" sz="2200" u="none">
                <a:solidFill>
                  <a:schemeClr val="dk1"/>
                </a:solidFill>
                <a:latin typeface="Arial"/>
                <a:ea typeface="Arial"/>
                <a:cs typeface="Arial"/>
                <a:sym typeface="Arial"/>
              </a:rPr>
              <a:t>TEMPTATION</a:t>
            </a:r>
            <a:r>
              <a:rPr b="0" i="0" lang="en-US" sz="2200" u="none">
                <a:solidFill>
                  <a:schemeClr val="dk1"/>
                </a:solidFill>
                <a:latin typeface="Arial"/>
                <a:ea typeface="Arial"/>
                <a:cs typeface="Arial"/>
                <a:sym typeface="Arial"/>
              </a:rPr>
              <a:t>: anything that controls us and leads us away from God or threatens our relationship with God.</a:t>
            </a:r>
            <a:endParaRPr sz="3400"/>
          </a:p>
          <a:p>
            <a:pPr indent="-342900" lvl="0" marL="342900" rtl="0" algn="l">
              <a:lnSpc>
                <a:spcPct val="100000"/>
              </a:lnSpc>
              <a:spcBef>
                <a:spcPts val="400"/>
              </a:spcBef>
              <a:spcAft>
                <a:spcPts val="0"/>
              </a:spcAft>
              <a:buClr>
                <a:schemeClr val="dk1"/>
              </a:buClr>
              <a:buSzPts val="2000"/>
              <a:buFont typeface="Arial"/>
              <a:buNone/>
            </a:pPr>
            <a:r>
              <a:rPr b="1" i="0" lang="en-US" sz="2200" u="none">
                <a:solidFill>
                  <a:schemeClr val="dk1"/>
                </a:solidFill>
                <a:latin typeface="Arial"/>
                <a:ea typeface="Arial"/>
                <a:cs typeface="Arial"/>
                <a:sym typeface="Arial"/>
              </a:rPr>
              <a:t>SCRIPTURE</a:t>
            </a:r>
            <a:r>
              <a:rPr b="0" i="0" lang="en-US" sz="2200" u="none">
                <a:solidFill>
                  <a:schemeClr val="dk1"/>
                </a:solidFill>
                <a:latin typeface="Arial"/>
                <a:ea typeface="Arial"/>
                <a:cs typeface="Arial"/>
                <a:sym typeface="Arial"/>
              </a:rPr>
              <a:t>: God’s word in the Bible and the words that Jesus used against Satan.</a:t>
            </a:r>
            <a:endParaRPr sz="3400"/>
          </a:p>
          <a:p>
            <a:pPr indent="-342900" lvl="0" marL="342900" rtl="0" algn="l">
              <a:lnSpc>
                <a:spcPct val="100000"/>
              </a:lnSpc>
              <a:spcBef>
                <a:spcPts val="400"/>
              </a:spcBef>
              <a:spcAft>
                <a:spcPts val="0"/>
              </a:spcAft>
              <a:buClr>
                <a:schemeClr val="dk1"/>
              </a:buClr>
              <a:buSzPts val="2000"/>
              <a:buFont typeface="Arial"/>
              <a:buNone/>
            </a:pPr>
            <a:r>
              <a:rPr b="1" i="0" lang="en-US" sz="2200" u="none">
                <a:solidFill>
                  <a:schemeClr val="dk1"/>
                </a:solidFill>
                <a:latin typeface="Arial"/>
                <a:ea typeface="Arial"/>
                <a:cs typeface="Arial"/>
                <a:sym typeface="Arial"/>
              </a:rPr>
              <a:t>HOLY</a:t>
            </a:r>
            <a:r>
              <a:rPr b="0" i="0" lang="en-US" sz="2200" u="none">
                <a:solidFill>
                  <a:schemeClr val="dk1"/>
                </a:solidFill>
                <a:latin typeface="Arial"/>
                <a:ea typeface="Arial"/>
                <a:cs typeface="Arial"/>
                <a:sym typeface="Arial"/>
              </a:rPr>
              <a:t> </a:t>
            </a:r>
            <a:r>
              <a:rPr b="1" i="0" lang="en-US" sz="2200" u="none">
                <a:solidFill>
                  <a:schemeClr val="dk1"/>
                </a:solidFill>
                <a:latin typeface="Arial"/>
                <a:ea typeface="Arial"/>
                <a:cs typeface="Arial"/>
                <a:sym typeface="Arial"/>
              </a:rPr>
              <a:t>SPIRIT</a:t>
            </a:r>
            <a:r>
              <a:rPr b="0" i="0" lang="en-US" sz="2200" u="none">
                <a:solidFill>
                  <a:schemeClr val="dk1"/>
                </a:solidFill>
                <a:latin typeface="Arial"/>
                <a:ea typeface="Arial"/>
                <a:cs typeface="Arial"/>
                <a:sym typeface="Arial"/>
              </a:rPr>
              <a:t>: the third person of the Trinity (with God and Jesus) and the one who guides us in our decision-making.</a:t>
            </a:r>
            <a:endParaRPr sz="3400"/>
          </a:p>
          <a:p>
            <a:pPr indent="-342900" lvl="0" marL="342900" rtl="0" algn="l">
              <a:lnSpc>
                <a:spcPct val="100000"/>
              </a:lnSpc>
              <a:spcBef>
                <a:spcPts val="400"/>
              </a:spcBef>
              <a:spcAft>
                <a:spcPts val="0"/>
              </a:spcAft>
              <a:buClr>
                <a:schemeClr val="dk1"/>
              </a:buClr>
              <a:buSzPts val="2000"/>
              <a:buFont typeface="Arial"/>
              <a:buNone/>
            </a:pPr>
            <a:r>
              <a:rPr b="1" i="0" lang="en-US" sz="2200" u="none">
                <a:solidFill>
                  <a:schemeClr val="dk1"/>
                </a:solidFill>
                <a:latin typeface="Arial"/>
                <a:ea typeface="Arial"/>
                <a:cs typeface="Arial"/>
                <a:sym typeface="Arial"/>
              </a:rPr>
              <a:t>SATAN</a:t>
            </a:r>
            <a:r>
              <a:rPr b="0" i="0" lang="en-US" sz="2200" u="none">
                <a:solidFill>
                  <a:schemeClr val="dk1"/>
                </a:solidFill>
                <a:latin typeface="Arial"/>
                <a:ea typeface="Arial"/>
                <a:cs typeface="Arial"/>
                <a:sym typeface="Arial"/>
              </a:rPr>
              <a:t>: the one who tempts us in order to draw us away from God. Satan is also known as the “accuser.”</a:t>
            </a:r>
            <a:endParaRPr sz="3400"/>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pic>
        <p:nvPicPr>
          <p:cNvPr descr="slide_4" id="122" name="Google Shape;122;p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23" name="Google Shape;123;p5"/>
          <p:cNvSpPr txBox="1"/>
          <p:nvPr>
            <p:ph type="title"/>
          </p:nvPr>
        </p:nvSpPr>
        <p:spPr>
          <a:xfrm>
            <a:off x="762000" y="228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Opening Prayer</a:t>
            </a:r>
            <a:endParaRPr/>
          </a:p>
        </p:txBody>
      </p:sp>
      <p:sp>
        <p:nvSpPr>
          <p:cNvPr id="124" name="Google Shape;124;p5"/>
          <p:cNvSpPr txBox="1"/>
          <p:nvPr>
            <p:ph idx="1" type="body"/>
          </p:nvPr>
        </p:nvSpPr>
        <p:spPr>
          <a:xfrm>
            <a:off x="685800" y="1447800"/>
            <a:ext cx="7772400" cy="46482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Lord God, we thank you for the gifts of your word and your Holy Spirit to help us resist temptation in our daily lives. We pray for all those who are tempted by Satan, that they might gather strength from your word. We ask for your continued presence with us, that we might always have the wisdom and the strength to do what is right in your eyes. Amen</a:t>
            </a:r>
            <a:r>
              <a:rPr b="0" i="0" lang="en-US" sz="2400" u="none">
                <a:solidFill>
                  <a:schemeClr val="dk1"/>
                </a:solidFill>
                <a:latin typeface="Arial"/>
                <a:ea typeface="Arial"/>
                <a:cs typeface="Arial"/>
                <a:sym typeface="Arial"/>
              </a:rPr>
              <a:t>.</a:t>
            </a:r>
            <a:endParaRPr/>
          </a:p>
          <a:p>
            <a:pPr indent="-190500" lvl="0" marL="34290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pic>
        <p:nvPicPr>
          <p:cNvPr descr="slide_2" id="129" name="Google Shape;129;p7"/>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30" name="Google Shape;130;p7"/>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a:t>Big Question</a:t>
            </a:r>
            <a:endParaRPr/>
          </a:p>
        </p:txBody>
      </p:sp>
      <p:sp>
        <p:nvSpPr>
          <p:cNvPr id="131" name="Google Shape;131;p7"/>
          <p:cNvSpPr txBox="1"/>
          <p:nvPr>
            <p:ph idx="1" type="body"/>
          </p:nvPr>
        </p:nvSpPr>
        <p:spPr>
          <a:xfrm>
            <a:off x="609600" y="1981200"/>
            <a:ext cx="7772400" cy="4114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Big Question: How can I resist temptations if I can’t quote scripture?</a:t>
            </a:r>
            <a:endParaRPr b="0" i="0" sz="2800" u="none">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2800"/>
          </a:p>
          <a:p>
            <a:pPr indent="0" lvl="0" marL="0" rtl="0" algn="l">
              <a:lnSpc>
                <a:spcPct val="100000"/>
              </a:lnSpc>
              <a:spcBef>
                <a:spcPts val="0"/>
              </a:spcBef>
              <a:spcAft>
                <a:spcPts val="0"/>
              </a:spcAft>
              <a:buNone/>
            </a:pPr>
            <a:r>
              <a:rPr lang="en-US" sz="2800"/>
              <a:t>Click the link below to </a:t>
            </a:r>
            <a:r>
              <a:rPr lang="en-US" sz="2800"/>
              <a:t>watch</a:t>
            </a:r>
            <a:r>
              <a:rPr lang="en-US" sz="2800"/>
              <a:t> the video.</a:t>
            </a:r>
            <a:endParaRPr sz="2800"/>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342900" lvl="0" marL="342900" rtl="0" algn="l">
              <a:lnSpc>
                <a:spcPct val="100000"/>
              </a:lnSpc>
              <a:spcBef>
                <a:spcPts val="800"/>
              </a:spcBef>
              <a:spcAft>
                <a:spcPts val="0"/>
              </a:spcAft>
              <a:buClr>
                <a:schemeClr val="dk1"/>
              </a:buClr>
              <a:buSzPts val="4000"/>
              <a:buFont typeface="Arial"/>
              <a:buChar char="•"/>
            </a:pPr>
            <a:r>
              <a:rPr b="0" i="0" lang="en-US" sz="4000" u="sng">
                <a:solidFill>
                  <a:schemeClr val="dk1"/>
                </a:solidFill>
                <a:hlinkClick r:id="rId4">
                  <a:extLst>
                    <a:ext uri="{A12FA001-AC4F-418D-AE19-62706E023703}">
                      <ahyp:hlinkClr val="tx"/>
                    </a:ext>
                  </a:extLst>
                </a:hlinkClick>
              </a:rPr>
              <a:t>Video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pic>
        <p:nvPicPr>
          <p:cNvPr descr="slide_2" id="136" name="Google Shape;136;p8"/>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37" name="Google Shape;137;p8"/>
          <p:cNvSpPr txBox="1"/>
          <p:nvPr>
            <p:ph type="title"/>
          </p:nvPr>
        </p:nvSpPr>
        <p:spPr>
          <a:xfrm>
            <a:off x="685800" y="2032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a:t>Read these in your </a:t>
            </a:r>
            <a:r>
              <a:rPr b="0" i="0" lang="en-US" sz="4400" u="none">
                <a:solidFill>
                  <a:schemeClr val="dk2"/>
                </a:solidFill>
                <a:latin typeface="Arial"/>
                <a:ea typeface="Arial"/>
                <a:cs typeface="Arial"/>
                <a:sym typeface="Arial"/>
              </a:rPr>
              <a:t>Bible</a:t>
            </a:r>
            <a:endParaRPr/>
          </a:p>
        </p:txBody>
      </p:sp>
      <p:sp>
        <p:nvSpPr>
          <p:cNvPr id="138" name="Google Shape;138;p8"/>
          <p:cNvSpPr txBox="1"/>
          <p:nvPr>
            <p:ph idx="1" type="body"/>
          </p:nvPr>
        </p:nvSpPr>
        <p:spPr>
          <a:xfrm>
            <a:off x="431800" y="1143000"/>
            <a:ext cx="8686800" cy="4343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Mark 1:12-13 </a:t>
            </a:r>
            <a:endParaRPr/>
          </a:p>
          <a:p>
            <a:pPr indent="-342900" lvl="0" marL="34290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Luke 4:1-15 </a:t>
            </a:r>
            <a:endParaRPr/>
          </a:p>
          <a:p>
            <a:pPr indent="-342900" lvl="0" marL="34290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Matthew 4:1-11</a:t>
            </a:r>
            <a:endParaRPr b="0" i="0" sz="2400" u="none">
              <a:solidFill>
                <a:schemeClr val="dk1"/>
              </a:solidFill>
              <a:latin typeface="Arial"/>
              <a:ea typeface="Arial"/>
              <a:cs typeface="Arial"/>
              <a:sym typeface="Arial"/>
            </a:endParaRPr>
          </a:p>
          <a:p>
            <a:pPr indent="0" lvl="0" marL="0" rtl="0" algn="l">
              <a:lnSpc>
                <a:spcPct val="100000"/>
              </a:lnSpc>
              <a:spcBef>
                <a:spcPts val="480"/>
              </a:spcBef>
              <a:spcAft>
                <a:spcPts val="0"/>
              </a:spcAft>
              <a:buSzPts val="1800"/>
              <a:buNone/>
            </a:pPr>
            <a:r>
              <a:t/>
            </a:r>
            <a:endParaRPr sz="2400"/>
          </a:p>
          <a:p>
            <a:pPr indent="0" lvl="0" marL="0" rtl="0" algn="l">
              <a:lnSpc>
                <a:spcPct val="100000"/>
              </a:lnSpc>
              <a:spcBef>
                <a:spcPts val="480"/>
              </a:spcBef>
              <a:spcAft>
                <a:spcPts val="0"/>
              </a:spcAft>
              <a:buSzPts val="1800"/>
              <a:buNone/>
            </a:pPr>
            <a:r>
              <a:rPr lang="en-US" sz="2400"/>
              <a:t>–Three different accounts of the temptation. </a:t>
            </a:r>
            <a:endParaRPr sz="2400"/>
          </a:p>
          <a:p>
            <a:pPr indent="0" lvl="0" marL="0" rtl="0" algn="l">
              <a:lnSpc>
                <a:spcPct val="100000"/>
              </a:lnSpc>
              <a:spcBef>
                <a:spcPts val="480"/>
              </a:spcBef>
              <a:spcAft>
                <a:spcPts val="0"/>
              </a:spcAft>
              <a:buSzPts val="1800"/>
              <a:buNone/>
            </a:pPr>
            <a:r>
              <a:rPr lang="en-US" sz="2400"/>
              <a:t>–Underline what you think is important— especially the phrase that says: “It is written.” or “It is said”</a:t>
            </a:r>
            <a:endParaRPr sz="2400"/>
          </a:p>
          <a:p>
            <a:pPr indent="0" lvl="0" marL="0" rtl="0" algn="l">
              <a:lnSpc>
                <a:spcPct val="100000"/>
              </a:lnSpc>
              <a:spcBef>
                <a:spcPts val="480"/>
              </a:spcBef>
              <a:spcAft>
                <a:spcPts val="0"/>
              </a:spcAft>
              <a:buSzPts val="1800"/>
              <a:buNone/>
            </a:pPr>
            <a:r>
              <a:rPr lang="en-US" sz="2400"/>
              <a:t>–Jesus was tired, hungry, lonely, like us. Temptations of: food, power, protection. But he did not give in. </a:t>
            </a:r>
            <a:endParaRPr sz="2400"/>
          </a:p>
          <a:p>
            <a:pPr indent="-342900" lvl="0" marL="34290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SzPts val="2400"/>
              <a:buFont typeface="Arial"/>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pic>
        <p:nvPicPr>
          <p:cNvPr descr="slide_2" id="143" name="Google Shape;143;g2af0ede8ff8_0_0"/>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44" name="Google Shape;144;g2af0ede8ff8_0_0"/>
          <p:cNvSpPr txBox="1"/>
          <p:nvPr>
            <p:ph type="title"/>
          </p:nvPr>
        </p:nvSpPr>
        <p:spPr>
          <a:xfrm>
            <a:off x="685800" y="2032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lang="en-US"/>
              <a:t>With the same Bible passages:</a:t>
            </a:r>
            <a:endParaRPr/>
          </a:p>
        </p:txBody>
      </p:sp>
      <p:sp>
        <p:nvSpPr>
          <p:cNvPr id="145" name="Google Shape;145;g2af0ede8ff8_0_0"/>
          <p:cNvSpPr txBox="1"/>
          <p:nvPr>
            <p:ph idx="1" type="body"/>
          </p:nvPr>
        </p:nvSpPr>
        <p:spPr>
          <a:xfrm>
            <a:off x="431800" y="1143000"/>
            <a:ext cx="8686800" cy="4343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SzPts val="2400"/>
              <a:buFont typeface="Arial"/>
              <a:buNone/>
            </a:pPr>
            <a:r>
              <a:rPr lang="en-US" sz="2400"/>
              <a:t>What is the same about these gospels?</a:t>
            </a:r>
            <a:endParaRPr sz="2400"/>
          </a:p>
          <a:p>
            <a:pPr indent="-342900" lvl="0" marL="342900" rtl="0" algn="l">
              <a:lnSpc>
                <a:spcPct val="100000"/>
              </a:lnSpc>
              <a:spcBef>
                <a:spcPts val="480"/>
              </a:spcBef>
              <a:spcAft>
                <a:spcPts val="0"/>
              </a:spcAft>
              <a:buClr>
                <a:schemeClr val="dk1"/>
              </a:buClr>
              <a:buSzPts val="2400"/>
              <a:buFont typeface="Arial"/>
              <a:buNone/>
            </a:pPr>
            <a:r>
              <a:rPr lang="en-US" sz="2400"/>
              <a:t>What is different?</a:t>
            </a:r>
            <a:endParaRPr sz="2400"/>
          </a:p>
          <a:p>
            <a:pPr indent="-342900" lvl="0" marL="342900" rtl="0" algn="l">
              <a:lnSpc>
                <a:spcPct val="100000"/>
              </a:lnSpc>
              <a:spcBef>
                <a:spcPts val="480"/>
              </a:spcBef>
              <a:spcAft>
                <a:spcPts val="0"/>
              </a:spcAft>
              <a:buClr>
                <a:schemeClr val="dk1"/>
              </a:buClr>
              <a:buSzPts val="2400"/>
              <a:buFont typeface="Arial"/>
              <a:buNone/>
            </a:pPr>
            <a:r>
              <a:t/>
            </a:r>
            <a:endParaRPr sz="2400"/>
          </a:p>
          <a:p>
            <a:pPr indent="-342900" lvl="0" marL="342900" rtl="0" algn="l">
              <a:lnSpc>
                <a:spcPct val="100000"/>
              </a:lnSpc>
              <a:spcBef>
                <a:spcPts val="480"/>
              </a:spcBef>
              <a:spcAft>
                <a:spcPts val="0"/>
              </a:spcAft>
              <a:buClr>
                <a:schemeClr val="dk1"/>
              </a:buClr>
              <a:buSzPts val="2400"/>
              <a:buFont typeface="Arial"/>
              <a:buNone/>
            </a:pPr>
            <a:r>
              <a:rPr lang="en-US" sz="2400"/>
              <a:t>Answer these questions:</a:t>
            </a:r>
            <a:endParaRPr sz="2400"/>
          </a:p>
          <a:p>
            <a:pPr indent="-342900" lvl="0" marL="34290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-Where was Jesus when tempted?</a:t>
            </a:r>
            <a:endParaRPr/>
          </a:p>
          <a:p>
            <a:pPr indent="-342900" lvl="0" marL="34290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-Who or What was Jesus tempted by?</a:t>
            </a:r>
            <a:endParaRPr/>
          </a:p>
          <a:p>
            <a:pPr indent="-342900" lvl="0" marL="34290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were the temptations?  </a:t>
            </a:r>
            <a:endParaRPr/>
          </a:p>
          <a:p>
            <a:pPr indent="-342900" lvl="0" marL="34290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was Jesus’ response?   </a:t>
            </a:r>
            <a:endParaRPr/>
          </a:p>
          <a:p>
            <a:pPr indent="-342900" lvl="0" marL="342900" rtl="0" algn="l">
              <a:lnSpc>
                <a:spcPct val="10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-What was the outcome – Did Jesus succumb to temptations?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2010-01-21T16:24:50Z</dcterms:created>
  <dc:creator>afp afp</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3" name="ContentTypeId">
    <vt:lpstr>0x01010029F1E244A8C98C499FAFEEDBD3381E75</vt:lpstr>
  </property>
</Properties>
</file>