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3"/>
  </p:notesMasterIdLst>
  <p:sldIdLst>
    <p:sldId id="256" r:id="rId2"/>
    <p:sldId id="266" r:id="rId3"/>
    <p:sldId id="262" r:id="rId4"/>
    <p:sldId id="263" r:id="rId5"/>
    <p:sldId id="257" r:id="rId6"/>
    <p:sldId id="259" r:id="rId7"/>
    <p:sldId id="260" r:id="rId8"/>
    <p:sldId id="258" r:id="rId9"/>
    <p:sldId id="264" r:id="rId10"/>
    <p:sldId id="261"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4531"/>
  </p:normalViewPr>
  <p:slideViewPr>
    <p:cSldViewPr>
      <p:cViewPr varScale="1">
        <p:scale>
          <a:sx n="104" d="100"/>
          <a:sy n="104" d="100"/>
        </p:scale>
        <p:origin x="189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6.sv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6.sv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694F2-CDFA-4A1F-BB9E-510D961427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B4B9E4-8406-4C44-9232-5AA74D1DF453}">
      <dgm:prSet/>
      <dgm:spPr/>
      <dgm:t>
        <a:bodyPr/>
        <a:lstStyle/>
        <a:p>
          <a:r>
            <a:rPr lang="en-US"/>
            <a:t>Texas Laws require a Laser Safety office be assigned for each office</a:t>
          </a:r>
        </a:p>
      </dgm:t>
    </dgm:pt>
    <dgm:pt modelId="{E3AD8500-4C54-4BA3-B944-E12BDF426D25}" type="parTrans" cxnId="{CF601D83-BF84-452A-82A5-D80A6F21E366}">
      <dgm:prSet/>
      <dgm:spPr/>
      <dgm:t>
        <a:bodyPr/>
        <a:lstStyle/>
        <a:p>
          <a:endParaRPr lang="en-US"/>
        </a:p>
      </dgm:t>
    </dgm:pt>
    <dgm:pt modelId="{55DC8F3A-A050-4F61-8D47-79D5856D98DC}" type="sibTrans" cxnId="{CF601D83-BF84-452A-82A5-D80A6F21E366}">
      <dgm:prSet/>
      <dgm:spPr/>
      <dgm:t>
        <a:bodyPr/>
        <a:lstStyle/>
        <a:p>
          <a:endParaRPr lang="en-US"/>
        </a:p>
      </dgm:t>
    </dgm:pt>
    <dgm:pt modelId="{7B61745D-86A2-4BBE-AEF7-A509DB9651E2}">
      <dgm:prSet/>
      <dgm:spPr/>
      <dgm:t>
        <a:bodyPr/>
        <a:lstStyle/>
        <a:p>
          <a:r>
            <a:rPr lang="en-US"/>
            <a:t>Texas Laws require that everyone in the office go through a laser training.</a:t>
          </a:r>
        </a:p>
      </dgm:t>
    </dgm:pt>
    <dgm:pt modelId="{D8E792F4-6E74-4C61-A4F0-E5AD67A5BA39}" type="parTrans" cxnId="{95A70608-D332-4479-A80A-F8F8D952507A}">
      <dgm:prSet/>
      <dgm:spPr/>
      <dgm:t>
        <a:bodyPr/>
        <a:lstStyle/>
        <a:p>
          <a:endParaRPr lang="en-US"/>
        </a:p>
      </dgm:t>
    </dgm:pt>
    <dgm:pt modelId="{729EBDCA-9B01-4A22-AADD-4DD1639F42EF}" type="sibTrans" cxnId="{95A70608-D332-4479-A80A-F8F8D952507A}">
      <dgm:prSet/>
      <dgm:spPr/>
      <dgm:t>
        <a:bodyPr/>
        <a:lstStyle/>
        <a:p>
          <a:endParaRPr lang="en-US"/>
        </a:p>
      </dgm:t>
    </dgm:pt>
    <dgm:pt modelId="{0B0EC8B1-4A58-4F3C-9B1F-AAEC8FFDCEE2}">
      <dgm:prSet/>
      <dgm:spPr/>
      <dgm:t>
        <a:bodyPr/>
        <a:lstStyle/>
        <a:p>
          <a:r>
            <a:rPr lang="en-US"/>
            <a:t>Laser registrations should be in plain view &amp; copy placed in the laser safety binder.</a:t>
          </a:r>
        </a:p>
      </dgm:t>
    </dgm:pt>
    <dgm:pt modelId="{AFF1C79E-8CC8-4A31-BCFE-2B65B1CC4BED}" type="parTrans" cxnId="{08AA7B89-931D-4A3E-9FDB-F98B09802944}">
      <dgm:prSet/>
      <dgm:spPr/>
      <dgm:t>
        <a:bodyPr/>
        <a:lstStyle/>
        <a:p>
          <a:endParaRPr lang="en-US"/>
        </a:p>
      </dgm:t>
    </dgm:pt>
    <dgm:pt modelId="{B908CD33-9F89-4235-82FE-6E92FDC86A15}" type="sibTrans" cxnId="{08AA7B89-931D-4A3E-9FDB-F98B09802944}">
      <dgm:prSet/>
      <dgm:spPr/>
      <dgm:t>
        <a:bodyPr/>
        <a:lstStyle/>
        <a:p>
          <a:endParaRPr lang="en-US"/>
        </a:p>
      </dgm:t>
    </dgm:pt>
    <dgm:pt modelId="{5497420A-D3C0-4D8B-B7C2-98D81C3E7129}" type="pres">
      <dgm:prSet presAssocID="{0C8694F2-CDFA-4A1F-BB9E-510D96142773}" presName="root" presStyleCnt="0">
        <dgm:presLayoutVars>
          <dgm:dir/>
          <dgm:resizeHandles val="exact"/>
        </dgm:presLayoutVars>
      </dgm:prSet>
      <dgm:spPr/>
    </dgm:pt>
    <dgm:pt modelId="{92A6CFD0-2EBB-43F6-8F97-1395FDE1A0E3}" type="pres">
      <dgm:prSet presAssocID="{28B4B9E4-8406-4C44-9232-5AA74D1DF453}" presName="compNode" presStyleCnt="0"/>
      <dgm:spPr/>
    </dgm:pt>
    <dgm:pt modelId="{C539E409-7D1A-4A35-B36D-29FBAA701B2C}" type="pres">
      <dgm:prSet presAssocID="{28B4B9E4-8406-4C44-9232-5AA74D1DF453}" presName="bgRect" presStyleLbl="bgShp" presStyleIdx="0" presStyleCnt="3"/>
      <dgm:spPr/>
    </dgm:pt>
    <dgm:pt modelId="{702A4B3B-D971-4AB7-B522-3795316EBA35}" type="pres">
      <dgm:prSet presAssocID="{28B4B9E4-8406-4C44-9232-5AA74D1DF4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3113B8ED-201A-41EC-AF08-076D618B99E7}" type="pres">
      <dgm:prSet presAssocID="{28B4B9E4-8406-4C44-9232-5AA74D1DF453}" presName="spaceRect" presStyleCnt="0"/>
      <dgm:spPr/>
    </dgm:pt>
    <dgm:pt modelId="{CFF36CA0-B722-4BAD-9369-C538BC0B9319}" type="pres">
      <dgm:prSet presAssocID="{28B4B9E4-8406-4C44-9232-5AA74D1DF453}" presName="parTx" presStyleLbl="revTx" presStyleIdx="0" presStyleCnt="3">
        <dgm:presLayoutVars>
          <dgm:chMax val="0"/>
          <dgm:chPref val="0"/>
        </dgm:presLayoutVars>
      </dgm:prSet>
      <dgm:spPr/>
    </dgm:pt>
    <dgm:pt modelId="{6D28A530-2130-4C62-826B-1B877111F542}" type="pres">
      <dgm:prSet presAssocID="{55DC8F3A-A050-4F61-8D47-79D5856D98DC}" presName="sibTrans" presStyleCnt="0"/>
      <dgm:spPr/>
    </dgm:pt>
    <dgm:pt modelId="{4CF5F009-8F16-4110-B451-EFC04D7E38F8}" type="pres">
      <dgm:prSet presAssocID="{7B61745D-86A2-4BBE-AEF7-A509DB9651E2}" presName="compNode" presStyleCnt="0"/>
      <dgm:spPr/>
    </dgm:pt>
    <dgm:pt modelId="{85E3DEDC-F8E7-44C6-964F-E535C139A613}" type="pres">
      <dgm:prSet presAssocID="{7B61745D-86A2-4BBE-AEF7-A509DB9651E2}" presName="bgRect" presStyleLbl="bgShp" presStyleIdx="1" presStyleCnt="3"/>
      <dgm:spPr/>
    </dgm:pt>
    <dgm:pt modelId="{C40CC2F2-0C91-4C6B-9A14-E002791AAA28}" type="pres">
      <dgm:prSet presAssocID="{7B61745D-86A2-4BBE-AEF7-A509DB9651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active Sign"/>
        </a:ext>
      </dgm:extLst>
    </dgm:pt>
    <dgm:pt modelId="{23A8BB02-75D8-4229-87CE-5288C23C2760}" type="pres">
      <dgm:prSet presAssocID="{7B61745D-86A2-4BBE-AEF7-A509DB9651E2}" presName="spaceRect" presStyleCnt="0"/>
      <dgm:spPr/>
    </dgm:pt>
    <dgm:pt modelId="{BB6E7ED0-2383-4CEB-8495-71DFBB38B912}" type="pres">
      <dgm:prSet presAssocID="{7B61745D-86A2-4BBE-AEF7-A509DB9651E2}" presName="parTx" presStyleLbl="revTx" presStyleIdx="1" presStyleCnt="3">
        <dgm:presLayoutVars>
          <dgm:chMax val="0"/>
          <dgm:chPref val="0"/>
        </dgm:presLayoutVars>
      </dgm:prSet>
      <dgm:spPr/>
    </dgm:pt>
    <dgm:pt modelId="{291CF802-17EA-40A1-A3E3-41BAE6C42879}" type="pres">
      <dgm:prSet presAssocID="{729EBDCA-9B01-4A22-AADD-4DD1639F42EF}" presName="sibTrans" presStyleCnt="0"/>
      <dgm:spPr/>
    </dgm:pt>
    <dgm:pt modelId="{614EE719-BD33-4CC5-9A56-0C8FF7D204CF}" type="pres">
      <dgm:prSet presAssocID="{0B0EC8B1-4A58-4F3C-9B1F-AAEC8FFDCEE2}" presName="compNode" presStyleCnt="0"/>
      <dgm:spPr/>
    </dgm:pt>
    <dgm:pt modelId="{9C2AB654-0C89-4DF5-8F9C-3BE458EAA157}" type="pres">
      <dgm:prSet presAssocID="{0B0EC8B1-4A58-4F3C-9B1F-AAEC8FFDCEE2}" presName="bgRect" presStyleLbl="bgShp" presStyleIdx="2" presStyleCnt="3"/>
      <dgm:spPr/>
    </dgm:pt>
    <dgm:pt modelId="{1284F122-93F8-4EC9-93B8-BF039CEE9A3C}" type="pres">
      <dgm:prSet presAssocID="{0B0EC8B1-4A58-4F3C-9B1F-AAEC8FFDCE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nner"/>
        </a:ext>
      </dgm:extLst>
    </dgm:pt>
    <dgm:pt modelId="{920B7860-5502-454E-8B84-8AC03C21863B}" type="pres">
      <dgm:prSet presAssocID="{0B0EC8B1-4A58-4F3C-9B1F-AAEC8FFDCEE2}" presName="spaceRect" presStyleCnt="0"/>
      <dgm:spPr/>
    </dgm:pt>
    <dgm:pt modelId="{F33862E4-6428-46DB-BE17-39A14A9D7C4C}" type="pres">
      <dgm:prSet presAssocID="{0B0EC8B1-4A58-4F3C-9B1F-AAEC8FFDCEE2}" presName="parTx" presStyleLbl="revTx" presStyleIdx="2" presStyleCnt="3">
        <dgm:presLayoutVars>
          <dgm:chMax val="0"/>
          <dgm:chPref val="0"/>
        </dgm:presLayoutVars>
      </dgm:prSet>
      <dgm:spPr/>
    </dgm:pt>
  </dgm:ptLst>
  <dgm:cxnLst>
    <dgm:cxn modelId="{95A70608-D332-4479-A80A-F8F8D952507A}" srcId="{0C8694F2-CDFA-4A1F-BB9E-510D96142773}" destId="{7B61745D-86A2-4BBE-AEF7-A509DB9651E2}" srcOrd="1" destOrd="0" parTransId="{D8E792F4-6E74-4C61-A4F0-E5AD67A5BA39}" sibTransId="{729EBDCA-9B01-4A22-AADD-4DD1639F42EF}"/>
    <dgm:cxn modelId="{61E2920B-7A49-408D-BCCC-AF56E17FD1F2}" type="presOf" srcId="{7B61745D-86A2-4BBE-AEF7-A509DB9651E2}" destId="{BB6E7ED0-2383-4CEB-8495-71DFBB38B912}" srcOrd="0" destOrd="0" presId="urn:microsoft.com/office/officeart/2018/2/layout/IconVerticalSolidList"/>
    <dgm:cxn modelId="{E7B25C22-FAD6-4B84-B3C9-A6CE8BD5EB04}" type="presOf" srcId="{0B0EC8B1-4A58-4F3C-9B1F-AAEC8FFDCEE2}" destId="{F33862E4-6428-46DB-BE17-39A14A9D7C4C}" srcOrd="0" destOrd="0" presId="urn:microsoft.com/office/officeart/2018/2/layout/IconVerticalSolidList"/>
    <dgm:cxn modelId="{CF601D83-BF84-452A-82A5-D80A6F21E366}" srcId="{0C8694F2-CDFA-4A1F-BB9E-510D96142773}" destId="{28B4B9E4-8406-4C44-9232-5AA74D1DF453}" srcOrd="0" destOrd="0" parTransId="{E3AD8500-4C54-4BA3-B944-E12BDF426D25}" sibTransId="{55DC8F3A-A050-4F61-8D47-79D5856D98DC}"/>
    <dgm:cxn modelId="{08AA7B89-931D-4A3E-9FDB-F98B09802944}" srcId="{0C8694F2-CDFA-4A1F-BB9E-510D96142773}" destId="{0B0EC8B1-4A58-4F3C-9B1F-AAEC8FFDCEE2}" srcOrd="2" destOrd="0" parTransId="{AFF1C79E-8CC8-4A31-BCFE-2B65B1CC4BED}" sibTransId="{B908CD33-9F89-4235-82FE-6E92FDC86A15}"/>
    <dgm:cxn modelId="{EEABE691-F452-468F-90EF-694D985B5ECE}" type="presOf" srcId="{28B4B9E4-8406-4C44-9232-5AA74D1DF453}" destId="{CFF36CA0-B722-4BAD-9369-C538BC0B9319}" srcOrd="0" destOrd="0" presId="urn:microsoft.com/office/officeart/2018/2/layout/IconVerticalSolidList"/>
    <dgm:cxn modelId="{A69C71F5-2DE0-44A2-84D3-CB17322B2DB3}" type="presOf" srcId="{0C8694F2-CDFA-4A1F-BB9E-510D96142773}" destId="{5497420A-D3C0-4D8B-B7C2-98D81C3E7129}" srcOrd="0" destOrd="0" presId="urn:microsoft.com/office/officeart/2018/2/layout/IconVerticalSolidList"/>
    <dgm:cxn modelId="{F36EAACC-CEF6-4411-BC01-06A81D5B86FD}" type="presParOf" srcId="{5497420A-D3C0-4D8B-B7C2-98D81C3E7129}" destId="{92A6CFD0-2EBB-43F6-8F97-1395FDE1A0E3}" srcOrd="0" destOrd="0" presId="urn:microsoft.com/office/officeart/2018/2/layout/IconVerticalSolidList"/>
    <dgm:cxn modelId="{245E0EF5-F0EF-491A-A86C-D3FCE65933B2}" type="presParOf" srcId="{92A6CFD0-2EBB-43F6-8F97-1395FDE1A0E3}" destId="{C539E409-7D1A-4A35-B36D-29FBAA701B2C}" srcOrd="0" destOrd="0" presId="urn:microsoft.com/office/officeart/2018/2/layout/IconVerticalSolidList"/>
    <dgm:cxn modelId="{A9B4967C-B9DF-48EA-9040-7562FF6FD769}" type="presParOf" srcId="{92A6CFD0-2EBB-43F6-8F97-1395FDE1A0E3}" destId="{702A4B3B-D971-4AB7-B522-3795316EBA35}" srcOrd="1" destOrd="0" presId="urn:microsoft.com/office/officeart/2018/2/layout/IconVerticalSolidList"/>
    <dgm:cxn modelId="{5DFE1708-6AF7-4E7E-B95E-20E470E76E49}" type="presParOf" srcId="{92A6CFD0-2EBB-43F6-8F97-1395FDE1A0E3}" destId="{3113B8ED-201A-41EC-AF08-076D618B99E7}" srcOrd="2" destOrd="0" presId="urn:microsoft.com/office/officeart/2018/2/layout/IconVerticalSolidList"/>
    <dgm:cxn modelId="{BBBB2EF2-09C7-46C4-A07A-826995A7F152}" type="presParOf" srcId="{92A6CFD0-2EBB-43F6-8F97-1395FDE1A0E3}" destId="{CFF36CA0-B722-4BAD-9369-C538BC0B9319}" srcOrd="3" destOrd="0" presId="urn:microsoft.com/office/officeart/2018/2/layout/IconVerticalSolidList"/>
    <dgm:cxn modelId="{F245B39A-B34E-4044-ADA6-B0D9431D844C}" type="presParOf" srcId="{5497420A-D3C0-4D8B-B7C2-98D81C3E7129}" destId="{6D28A530-2130-4C62-826B-1B877111F542}" srcOrd="1" destOrd="0" presId="urn:microsoft.com/office/officeart/2018/2/layout/IconVerticalSolidList"/>
    <dgm:cxn modelId="{3B02470F-FCA9-48DE-A167-B7AA7431588F}" type="presParOf" srcId="{5497420A-D3C0-4D8B-B7C2-98D81C3E7129}" destId="{4CF5F009-8F16-4110-B451-EFC04D7E38F8}" srcOrd="2" destOrd="0" presId="urn:microsoft.com/office/officeart/2018/2/layout/IconVerticalSolidList"/>
    <dgm:cxn modelId="{E7C9FD75-0599-458F-B049-1083A01F16E4}" type="presParOf" srcId="{4CF5F009-8F16-4110-B451-EFC04D7E38F8}" destId="{85E3DEDC-F8E7-44C6-964F-E535C139A613}" srcOrd="0" destOrd="0" presId="urn:microsoft.com/office/officeart/2018/2/layout/IconVerticalSolidList"/>
    <dgm:cxn modelId="{A8FDA402-E57F-4773-81DF-CC45EABDCF70}" type="presParOf" srcId="{4CF5F009-8F16-4110-B451-EFC04D7E38F8}" destId="{C40CC2F2-0C91-4C6B-9A14-E002791AAA28}" srcOrd="1" destOrd="0" presId="urn:microsoft.com/office/officeart/2018/2/layout/IconVerticalSolidList"/>
    <dgm:cxn modelId="{CDFB9959-F660-4315-B7A0-387FDEBB2034}" type="presParOf" srcId="{4CF5F009-8F16-4110-B451-EFC04D7E38F8}" destId="{23A8BB02-75D8-4229-87CE-5288C23C2760}" srcOrd="2" destOrd="0" presId="urn:microsoft.com/office/officeart/2018/2/layout/IconVerticalSolidList"/>
    <dgm:cxn modelId="{2298668D-52E9-4380-A050-B5805BFD009F}" type="presParOf" srcId="{4CF5F009-8F16-4110-B451-EFC04D7E38F8}" destId="{BB6E7ED0-2383-4CEB-8495-71DFBB38B912}" srcOrd="3" destOrd="0" presId="urn:microsoft.com/office/officeart/2018/2/layout/IconVerticalSolidList"/>
    <dgm:cxn modelId="{BD8EA25F-73A3-4FCB-8EC1-B866D5B6631F}" type="presParOf" srcId="{5497420A-D3C0-4D8B-B7C2-98D81C3E7129}" destId="{291CF802-17EA-40A1-A3E3-41BAE6C42879}" srcOrd="3" destOrd="0" presId="urn:microsoft.com/office/officeart/2018/2/layout/IconVerticalSolidList"/>
    <dgm:cxn modelId="{B0C56313-20F3-4502-B90F-934C9B32491E}" type="presParOf" srcId="{5497420A-D3C0-4D8B-B7C2-98D81C3E7129}" destId="{614EE719-BD33-4CC5-9A56-0C8FF7D204CF}" srcOrd="4" destOrd="0" presId="urn:microsoft.com/office/officeart/2018/2/layout/IconVerticalSolidList"/>
    <dgm:cxn modelId="{D2BAB29D-80A7-4457-A58A-CFE16CDCE065}" type="presParOf" srcId="{614EE719-BD33-4CC5-9A56-0C8FF7D204CF}" destId="{9C2AB654-0C89-4DF5-8F9C-3BE458EAA157}" srcOrd="0" destOrd="0" presId="urn:microsoft.com/office/officeart/2018/2/layout/IconVerticalSolidList"/>
    <dgm:cxn modelId="{485B2CE0-F90E-41F8-8857-80B11F8216DC}" type="presParOf" srcId="{614EE719-BD33-4CC5-9A56-0C8FF7D204CF}" destId="{1284F122-93F8-4EC9-93B8-BF039CEE9A3C}" srcOrd="1" destOrd="0" presId="urn:microsoft.com/office/officeart/2018/2/layout/IconVerticalSolidList"/>
    <dgm:cxn modelId="{2EFFAE0C-24DD-4A61-B75B-EE16ACA0AB89}" type="presParOf" srcId="{614EE719-BD33-4CC5-9A56-0C8FF7D204CF}" destId="{920B7860-5502-454E-8B84-8AC03C21863B}" srcOrd="2" destOrd="0" presId="urn:microsoft.com/office/officeart/2018/2/layout/IconVerticalSolidList"/>
    <dgm:cxn modelId="{2629CB03-15AE-4EC4-A2D5-229336BA4D52}" type="presParOf" srcId="{614EE719-BD33-4CC5-9A56-0C8FF7D204CF}" destId="{F33862E4-6428-46DB-BE17-39A14A9D7C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BB6A6-B2D9-4FC6-B1CD-59CBFF7EA3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BC9C4F4-FFF5-4C35-901F-93D361E4FD69}">
      <dgm:prSet/>
      <dgm:spPr/>
      <dgm:t>
        <a:bodyPr/>
        <a:lstStyle/>
        <a:p>
          <a:r>
            <a:rPr lang="en-US" b="0" i="0"/>
            <a:t>Dental Hygienist may use laser in the dental practice under direct supervision of the dentist, so long as they do not perform any procedure that is irreversible or involves the intentional cutting of soft or hard tissue.</a:t>
          </a:r>
          <a:endParaRPr lang="en-US"/>
        </a:p>
      </dgm:t>
    </dgm:pt>
    <dgm:pt modelId="{B08D04A8-7207-4624-8980-8920AC98C9E7}" type="parTrans" cxnId="{A94D1B9B-FFAD-4271-8EAC-57B18A7D6CA9}">
      <dgm:prSet/>
      <dgm:spPr/>
      <dgm:t>
        <a:bodyPr/>
        <a:lstStyle/>
        <a:p>
          <a:endParaRPr lang="en-US"/>
        </a:p>
      </dgm:t>
    </dgm:pt>
    <dgm:pt modelId="{C47715E4-F692-404F-98B0-CDD26A9AF6A0}" type="sibTrans" cxnId="{A94D1B9B-FFAD-4271-8EAC-57B18A7D6CA9}">
      <dgm:prSet/>
      <dgm:spPr/>
      <dgm:t>
        <a:bodyPr/>
        <a:lstStyle/>
        <a:p>
          <a:endParaRPr lang="en-US"/>
        </a:p>
      </dgm:t>
    </dgm:pt>
    <dgm:pt modelId="{2745E522-2E4F-46B7-B77D-9F5BE53410AA}">
      <dgm:prSet/>
      <dgm:spPr/>
      <dgm:t>
        <a:bodyPr/>
        <a:lstStyle/>
        <a:p>
          <a:r>
            <a:rPr lang="en-US" b="0" i="0"/>
            <a:t>Use of lasers by dental hygienist must be in accordance with the minimum standard of care and limited to the dental hygienist scope of practice</a:t>
          </a:r>
          <a:endParaRPr lang="en-US"/>
        </a:p>
      </dgm:t>
    </dgm:pt>
    <dgm:pt modelId="{A33135C6-124C-4B20-B868-025C2771913B}" type="parTrans" cxnId="{0BD271DF-A5A0-4E88-89AC-65E4CD22569E}">
      <dgm:prSet/>
      <dgm:spPr/>
      <dgm:t>
        <a:bodyPr/>
        <a:lstStyle/>
        <a:p>
          <a:endParaRPr lang="en-US"/>
        </a:p>
      </dgm:t>
    </dgm:pt>
    <dgm:pt modelId="{8793EF25-C799-4ABD-9D94-80C1F73446B9}" type="sibTrans" cxnId="{0BD271DF-A5A0-4E88-89AC-65E4CD22569E}">
      <dgm:prSet/>
      <dgm:spPr/>
      <dgm:t>
        <a:bodyPr/>
        <a:lstStyle/>
        <a:p>
          <a:endParaRPr lang="en-US"/>
        </a:p>
      </dgm:t>
    </dgm:pt>
    <dgm:pt modelId="{4F662411-658D-4DFA-9366-EA40D9D0298B}" type="pres">
      <dgm:prSet presAssocID="{4E5BB6A6-B2D9-4FC6-B1CD-59CBFF7EA312}" presName="root" presStyleCnt="0">
        <dgm:presLayoutVars>
          <dgm:dir/>
          <dgm:resizeHandles val="exact"/>
        </dgm:presLayoutVars>
      </dgm:prSet>
      <dgm:spPr/>
    </dgm:pt>
    <dgm:pt modelId="{D67FC3A6-3BAD-4AAB-A438-71B9A224A552}" type="pres">
      <dgm:prSet presAssocID="{5BC9C4F4-FFF5-4C35-901F-93D361E4FD69}" presName="compNode" presStyleCnt="0"/>
      <dgm:spPr/>
    </dgm:pt>
    <dgm:pt modelId="{84A045E1-9A7C-4563-BAD2-581FF015CBB9}" type="pres">
      <dgm:prSet presAssocID="{5BC9C4F4-FFF5-4C35-901F-93D361E4FD69}" presName="bgRect" presStyleLbl="bgShp" presStyleIdx="0" presStyleCnt="2"/>
      <dgm:spPr/>
    </dgm:pt>
    <dgm:pt modelId="{D2CFC176-2885-46BE-A91C-83464873A1BB}" type="pres">
      <dgm:prSet presAssocID="{5BC9C4F4-FFF5-4C35-901F-93D361E4FD6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AE02D079-1CDD-4487-ADEC-38A13A2AF915}" type="pres">
      <dgm:prSet presAssocID="{5BC9C4F4-FFF5-4C35-901F-93D361E4FD69}" presName="spaceRect" presStyleCnt="0"/>
      <dgm:spPr/>
    </dgm:pt>
    <dgm:pt modelId="{2BC73BC7-4784-4F8E-9445-8A730E83F06C}" type="pres">
      <dgm:prSet presAssocID="{5BC9C4F4-FFF5-4C35-901F-93D361E4FD69}" presName="parTx" presStyleLbl="revTx" presStyleIdx="0" presStyleCnt="2">
        <dgm:presLayoutVars>
          <dgm:chMax val="0"/>
          <dgm:chPref val="0"/>
        </dgm:presLayoutVars>
      </dgm:prSet>
      <dgm:spPr/>
    </dgm:pt>
    <dgm:pt modelId="{32DB9644-FB62-497A-91FE-C203BC8DF687}" type="pres">
      <dgm:prSet presAssocID="{C47715E4-F692-404F-98B0-CDD26A9AF6A0}" presName="sibTrans" presStyleCnt="0"/>
      <dgm:spPr/>
    </dgm:pt>
    <dgm:pt modelId="{92E91542-1A7C-45A2-9CCA-62375148005D}" type="pres">
      <dgm:prSet presAssocID="{2745E522-2E4F-46B7-B77D-9F5BE53410AA}" presName="compNode" presStyleCnt="0"/>
      <dgm:spPr/>
    </dgm:pt>
    <dgm:pt modelId="{F7139A5F-F698-4413-B457-23E15AAD3298}" type="pres">
      <dgm:prSet presAssocID="{2745E522-2E4F-46B7-B77D-9F5BE53410AA}" presName="bgRect" presStyleLbl="bgShp" presStyleIdx="1" presStyleCnt="2"/>
      <dgm:spPr/>
    </dgm:pt>
    <dgm:pt modelId="{F4E70B43-DF71-4F08-B5C2-8B8AA34DF4DC}" type="pres">
      <dgm:prSet presAssocID="{2745E522-2E4F-46B7-B77D-9F5BE53410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7CA9118-5779-44C6-8B9F-16255E3AE592}" type="pres">
      <dgm:prSet presAssocID="{2745E522-2E4F-46B7-B77D-9F5BE53410AA}" presName="spaceRect" presStyleCnt="0"/>
      <dgm:spPr/>
    </dgm:pt>
    <dgm:pt modelId="{96157B9F-194F-4DA1-AC59-E18E69791831}" type="pres">
      <dgm:prSet presAssocID="{2745E522-2E4F-46B7-B77D-9F5BE53410AA}" presName="parTx" presStyleLbl="revTx" presStyleIdx="1" presStyleCnt="2">
        <dgm:presLayoutVars>
          <dgm:chMax val="0"/>
          <dgm:chPref val="0"/>
        </dgm:presLayoutVars>
      </dgm:prSet>
      <dgm:spPr/>
    </dgm:pt>
  </dgm:ptLst>
  <dgm:cxnLst>
    <dgm:cxn modelId="{97803B26-A7C4-4E82-B2CD-01046FBE99C1}" type="presOf" srcId="{5BC9C4F4-FFF5-4C35-901F-93D361E4FD69}" destId="{2BC73BC7-4784-4F8E-9445-8A730E83F06C}" srcOrd="0" destOrd="0" presId="urn:microsoft.com/office/officeart/2018/2/layout/IconVerticalSolidList"/>
    <dgm:cxn modelId="{AEB7352C-1AED-4D1D-8F9E-601F129F3C99}" type="presOf" srcId="{4E5BB6A6-B2D9-4FC6-B1CD-59CBFF7EA312}" destId="{4F662411-658D-4DFA-9366-EA40D9D0298B}" srcOrd="0" destOrd="0" presId="urn:microsoft.com/office/officeart/2018/2/layout/IconVerticalSolidList"/>
    <dgm:cxn modelId="{2765BE40-4FAD-40D2-8536-2F64715B923A}" type="presOf" srcId="{2745E522-2E4F-46B7-B77D-9F5BE53410AA}" destId="{96157B9F-194F-4DA1-AC59-E18E69791831}" srcOrd="0" destOrd="0" presId="urn:microsoft.com/office/officeart/2018/2/layout/IconVerticalSolidList"/>
    <dgm:cxn modelId="{A94D1B9B-FFAD-4271-8EAC-57B18A7D6CA9}" srcId="{4E5BB6A6-B2D9-4FC6-B1CD-59CBFF7EA312}" destId="{5BC9C4F4-FFF5-4C35-901F-93D361E4FD69}" srcOrd="0" destOrd="0" parTransId="{B08D04A8-7207-4624-8980-8920AC98C9E7}" sibTransId="{C47715E4-F692-404F-98B0-CDD26A9AF6A0}"/>
    <dgm:cxn modelId="{0BD271DF-A5A0-4E88-89AC-65E4CD22569E}" srcId="{4E5BB6A6-B2D9-4FC6-B1CD-59CBFF7EA312}" destId="{2745E522-2E4F-46B7-B77D-9F5BE53410AA}" srcOrd="1" destOrd="0" parTransId="{A33135C6-124C-4B20-B868-025C2771913B}" sibTransId="{8793EF25-C799-4ABD-9D94-80C1F73446B9}"/>
    <dgm:cxn modelId="{42625C63-32B8-4B2E-8947-2B3326AB71B3}" type="presParOf" srcId="{4F662411-658D-4DFA-9366-EA40D9D0298B}" destId="{D67FC3A6-3BAD-4AAB-A438-71B9A224A552}" srcOrd="0" destOrd="0" presId="urn:microsoft.com/office/officeart/2018/2/layout/IconVerticalSolidList"/>
    <dgm:cxn modelId="{FC242533-5710-4CC3-AB84-B991CE7B7CA8}" type="presParOf" srcId="{D67FC3A6-3BAD-4AAB-A438-71B9A224A552}" destId="{84A045E1-9A7C-4563-BAD2-581FF015CBB9}" srcOrd="0" destOrd="0" presId="urn:microsoft.com/office/officeart/2018/2/layout/IconVerticalSolidList"/>
    <dgm:cxn modelId="{A7238F13-79F1-4CF9-8561-BF56156B55DC}" type="presParOf" srcId="{D67FC3A6-3BAD-4AAB-A438-71B9A224A552}" destId="{D2CFC176-2885-46BE-A91C-83464873A1BB}" srcOrd="1" destOrd="0" presId="urn:microsoft.com/office/officeart/2018/2/layout/IconVerticalSolidList"/>
    <dgm:cxn modelId="{788AC615-B213-46D4-B78D-0122B307CA2A}" type="presParOf" srcId="{D67FC3A6-3BAD-4AAB-A438-71B9A224A552}" destId="{AE02D079-1CDD-4487-ADEC-38A13A2AF915}" srcOrd="2" destOrd="0" presId="urn:microsoft.com/office/officeart/2018/2/layout/IconVerticalSolidList"/>
    <dgm:cxn modelId="{52379F34-8184-4D54-9F87-287271C989F8}" type="presParOf" srcId="{D67FC3A6-3BAD-4AAB-A438-71B9A224A552}" destId="{2BC73BC7-4784-4F8E-9445-8A730E83F06C}" srcOrd="3" destOrd="0" presId="urn:microsoft.com/office/officeart/2018/2/layout/IconVerticalSolidList"/>
    <dgm:cxn modelId="{3330789A-0A9C-4363-B04D-97A99DF694B8}" type="presParOf" srcId="{4F662411-658D-4DFA-9366-EA40D9D0298B}" destId="{32DB9644-FB62-497A-91FE-C203BC8DF687}" srcOrd="1" destOrd="0" presId="urn:microsoft.com/office/officeart/2018/2/layout/IconVerticalSolidList"/>
    <dgm:cxn modelId="{B0CF6678-66D6-4E16-8173-F06B31AF9185}" type="presParOf" srcId="{4F662411-658D-4DFA-9366-EA40D9D0298B}" destId="{92E91542-1A7C-45A2-9CCA-62375148005D}" srcOrd="2" destOrd="0" presId="urn:microsoft.com/office/officeart/2018/2/layout/IconVerticalSolidList"/>
    <dgm:cxn modelId="{9D48E93D-27D0-4D83-89E2-11EB14EEAE14}" type="presParOf" srcId="{92E91542-1A7C-45A2-9CCA-62375148005D}" destId="{F7139A5F-F698-4413-B457-23E15AAD3298}" srcOrd="0" destOrd="0" presId="urn:microsoft.com/office/officeart/2018/2/layout/IconVerticalSolidList"/>
    <dgm:cxn modelId="{D67DCE78-1734-4A62-AA73-3FF9EC055C92}" type="presParOf" srcId="{92E91542-1A7C-45A2-9CCA-62375148005D}" destId="{F4E70B43-DF71-4F08-B5C2-8B8AA34DF4DC}" srcOrd="1" destOrd="0" presId="urn:microsoft.com/office/officeart/2018/2/layout/IconVerticalSolidList"/>
    <dgm:cxn modelId="{7E32A78A-1F1B-474A-8405-547D613910F2}" type="presParOf" srcId="{92E91542-1A7C-45A2-9CCA-62375148005D}" destId="{17CA9118-5779-44C6-8B9F-16255E3AE592}" srcOrd="2" destOrd="0" presId="urn:microsoft.com/office/officeart/2018/2/layout/IconVerticalSolidList"/>
    <dgm:cxn modelId="{4EB5B017-584C-4812-B046-81B5537CE28A}" type="presParOf" srcId="{92E91542-1A7C-45A2-9CCA-62375148005D}" destId="{96157B9F-194F-4DA1-AC59-E18E697918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637733-3A1A-4B22-84B2-8C452223AC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D5D4BAA-7FDE-4402-BCA7-126FD2B0B8E6}">
      <dgm:prSet/>
      <dgm:spPr/>
      <dgm:t>
        <a:bodyPr/>
        <a:lstStyle/>
        <a:p>
          <a:r>
            <a:rPr lang="en-US" b="0" i="0"/>
            <a:t>A dentist may delegate to a dental assistant the authority to perform only acts or procedures that are reversible.</a:t>
          </a:r>
          <a:endParaRPr lang="en-US"/>
        </a:p>
      </dgm:t>
    </dgm:pt>
    <dgm:pt modelId="{DA8AD07F-4533-4A70-957A-E4AA7AB87994}" type="parTrans" cxnId="{65EAA3E3-B484-46E8-85D7-69E0316581C7}">
      <dgm:prSet/>
      <dgm:spPr/>
      <dgm:t>
        <a:bodyPr/>
        <a:lstStyle/>
        <a:p>
          <a:endParaRPr lang="en-US"/>
        </a:p>
      </dgm:t>
    </dgm:pt>
    <dgm:pt modelId="{A33EA207-1A06-4475-9BBA-05FB89F74467}" type="sibTrans" cxnId="{65EAA3E3-B484-46E8-85D7-69E0316581C7}">
      <dgm:prSet/>
      <dgm:spPr/>
      <dgm:t>
        <a:bodyPr/>
        <a:lstStyle/>
        <a:p>
          <a:endParaRPr lang="en-US"/>
        </a:p>
      </dgm:t>
    </dgm:pt>
    <dgm:pt modelId="{4A3D91D9-800E-4AC3-87CA-21915CD0DD76}">
      <dgm:prSet/>
      <dgm:spPr/>
      <dgm:t>
        <a:bodyPr/>
        <a:lstStyle/>
        <a:p>
          <a:r>
            <a:rPr lang="en-US" b="0" i="0"/>
            <a:t>A dentist may not delegate or authorize a dental assistant to perform any task for which a certificate is required under this section, unless the dental assistant holds the required certificate.</a:t>
          </a:r>
          <a:endParaRPr lang="en-US"/>
        </a:p>
      </dgm:t>
    </dgm:pt>
    <dgm:pt modelId="{2CE0C86A-95E4-4B31-A472-4CA27AE86DF2}" type="parTrans" cxnId="{542F68FB-0912-4B97-BFAA-0DE4D5365094}">
      <dgm:prSet/>
      <dgm:spPr/>
      <dgm:t>
        <a:bodyPr/>
        <a:lstStyle/>
        <a:p>
          <a:endParaRPr lang="en-US"/>
        </a:p>
      </dgm:t>
    </dgm:pt>
    <dgm:pt modelId="{C7D0B692-8ABB-48C2-9895-05F5450C1CC3}" type="sibTrans" cxnId="{542F68FB-0912-4B97-BFAA-0DE4D5365094}">
      <dgm:prSet/>
      <dgm:spPr/>
      <dgm:t>
        <a:bodyPr/>
        <a:lstStyle/>
        <a:p>
          <a:endParaRPr lang="en-US"/>
        </a:p>
      </dgm:t>
    </dgm:pt>
    <dgm:pt modelId="{5DFCDFEC-6007-445A-BD6F-2325A6D3D48C}">
      <dgm:prSet/>
      <dgm:spPr/>
      <dgm:t>
        <a:bodyPr/>
        <a:lstStyle/>
        <a:p>
          <a:r>
            <a:rPr lang="en-US" b="0" i="0"/>
            <a:t>Whitening</a:t>
          </a:r>
          <a:endParaRPr lang="en-US"/>
        </a:p>
      </dgm:t>
    </dgm:pt>
    <dgm:pt modelId="{1D054CBC-9351-4DB8-ADE4-40B1F2536926}" type="parTrans" cxnId="{E1E7574B-5A8D-4513-B682-476DB0427588}">
      <dgm:prSet/>
      <dgm:spPr/>
      <dgm:t>
        <a:bodyPr/>
        <a:lstStyle/>
        <a:p>
          <a:endParaRPr lang="en-US"/>
        </a:p>
      </dgm:t>
    </dgm:pt>
    <dgm:pt modelId="{806CF25E-026F-4C41-BD8B-C81F8A7E54C0}" type="sibTrans" cxnId="{E1E7574B-5A8D-4513-B682-476DB0427588}">
      <dgm:prSet/>
      <dgm:spPr/>
      <dgm:t>
        <a:bodyPr/>
        <a:lstStyle/>
        <a:p>
          <a:endParaRPr lang="en-US"/>
        </a:p>
      </dgm:t>
    </dgm:pt>
    <dgm:pt modelId="{7586382B-4F69-4EF3-8E6C-CB50034EFA90}">
      <dgm:prSet/>
      <dgm:spPr/>
      <dgm:t>
        <a:bodyPr/>
        <a:lstStyle/>
        <a:p>
          <a:r>
            <a:rPr lang="en-US" b="0" i="0"/>
            <a:t>Pain Therapy</a:t>
          </a:r>
          <a:endParaRPr lang="en-US"/>
        </a:p>
      </dgm:t>
    </dgm:pt>
    <dgm:pt modelId="{0DD52EA2-E911-4B1B-ABCC-7FC344A2263D}" type="parTrans" cxnId="{F19677DC-AC1B-4B06-9F8E-302A60CD7E72}">
      <dgm:prSet/>
      <dgm:spPr/>
      <dgm:t>
        <a:bodyPr/>
        <a:lstStyle/>
        <a:p>
          <a:endParaRPr lang="en-US"/>
        </a:p>
      </dgm:t>
    </dgm:pt>
    <dgm:pt modelId="{CE3AC02F-D417-476E-B21B-A5D697F362E2}" type="sibTrans" cxnId="{F19677DC-AC1B-4B06-9F8E-302A60CD7E72}">
      <dgm:prSet/>
      <dgm:spPr/>
      <dgm:t>
        <a:bodyPr/>
        <a:lstStyle/>
        <a:p>
          <a:endParaRPr lang="en-US"/>
        </a:p>
      </dgm:t>
    </dgm:pt>
    <dgm:pt modelId="{09CD353E-D0D2-4BC7-B60E-C508E50E23C3}">
      <dgm:prSet/>
      <dgm:spPr/>
      <dgm:t>
        <a:bodyPr/>
        <a:lstStyle/>
        <a:p>
          <a:r>
            <a:rPr lang="en-US" b="0" i="0"/>
            <a:t>Cold sores/ canker sores</a:t>
          </a:r>
          <a:endParaRPr lang="en-US"/>
        </a:p>
      </dgm:t>
    </dgm:pt>
    <dgm:pt modelId="{C84F002B-06DA-4DA0-AA64-8DFF2E46D4BD}" type="parTrans" cxnId="{DC90095F-62B0-4D89-9379-D6E91C1AFD64}">
      <dgm:prSet/>
      <dgm:spPr/>
      <dgm:t>
        <a:bodyPr/>
        <a:lstStyle/>
        <a:p>
          <a:endParaRPr lang="en-US"/>
        </a:p>
      </dgm:t>
    </dgm:pt>
    <dgm:pt modelId="{7A3F8889-28E5-4EB8-AFD2-EF36B254BF75}" type="sibTrans" cxnId="{DC90095F-62B0-4D89-9379-D6E91C1AFD64}">
      <dgm:prSet/>
      <dgm:spPr/>
      <dgm:t>
        <a:bodyPr/>
        <a:lstStyle/>
        <a:p>
          <a:endParaRPr lang="en-US"/>
        </a:p>
      </dgm:t>
    </dgm:pt>
    <dgm:pt modelId="{91BB4C83-E6C3-4690-9A16-3190A1DC2C57}">
      <dgm:prSet/>
      <dgm:spPr/>
      <dgm:t>
        <a:bodyPr/>
        <a:lstStyle/>
        <a:p>
          <a:r>
            <a:rPr lang="en-US" b="0" i="0"/>
            <a:t>Pre-lase surg site / post -lase surg site</a:t>
          </a:r>
          <a:endParaRPr lang="en-US"/>
        </a:p>
      </dgm:t>
    </dgm:pt>
    <dgm:pt modelId="{6BC95719-BBEF-463F-AD90-C335E3575157}" type="parTrans" cxnId="{DB6A3705-4B0E-4CDA-AB27-080415383D92}">
      <dgm:prSet/>
      <dgm:spPr/>
      <dgm:t>
        <a:bodyPr/>
        <a:lstStyle/>
        <a:p>
          <a:endParaRPr lang="en-US"/>
        </a:p>
      </dgm:t>
    </dgm:pt>
    <dgm:pt modelId="{D91B5D76-9DF2-436D-B6A2-DFB87020E21C}" type="sibTrans" cxnId="{DB6A3705-4B0E-4CDA-AB27-080415383D92}">
      <dgm:prSet/>
      <dgm:spPr/>
      <dgm:t>
        <a:bodyPr/>
        <a:lstStyle/>
        <a:p>
          <a:endParaRPr lang="en-US"/>
        </a:p>
      </dgm:t>
    </dgm:pt>
    <dgm:pt modelId="{0FFCE538-743F-4692-BAB8-7C938611440A}" type="pres">
      <dgm:prSet presAssocID="{4C637733-3A1A-4B22-84B2-8C452223AC41}" presName="root" presStyleCnt="0">
        <dgm:presLayoutVars>
          <dgm:dir/>
          <dgm:resizeHandles val="exact"/>
        </dgm:presLayoutVars>
      </dgm:prSet>
      <dgm:spPr/>
    </dgm:pt>
    <dgm:pt modelId="{AB02BC51-4944-4F74-ADA1-41D26A41F765}" type="pres">
      <dgm:prSet presAssocID="{ED5D4BAA-7FDE-4402-BCA7-126FD2B0B8E6}" presName="compNode" presStyleCnt="0"/>
      <dgm:spPr/>
    </dgm:pt>
    <dgm:pt modelId="{8187DA3B-1003-4D0B-A0C9-1CF89FC2851C}" type="pres">
      <dgm:prSet presAssocID="{ED5D4BAA-7FDE-4402-BCA7-126FD2B0B8E6}" presName="bgRect" presStyleLbl="bgShp" presStyleIdx="0" presStyleCnt="6"/>
      <dgm:spPr/>
    </dgm:pt>
    <dgm:pt modelId="{06EE50D7-336E-49F1-9987-92D9F240F23C}" type="pres">
      <dgm:prSet presAssocID="{ED5D4BAA-7FDE-4402-BCA7-126FD2B0B8E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7712A905-36B0-4B99-B3AC-4C6B2F5D10AB}" type="pres">
      <dgm:prSet presAssocID="{ED5D4BAA-7FDE-4402-BCA7-126FD2B0B8E6}" presName="spaceRect" presStyleCnt="0"/>
      <dgm:spPr/>
    </dgm:pt>
    <dgm:pt modelId="{461B2AC3-FD66-408F-AB5B-09C07C1BCB00}" type="pres">
      <dgm:prSet presAssocID="{ED5D4BAA-7FDE-4402-BCA7-126FD2B0B8E6}" presName="parTx" presStyleLbl="revTx" presStyleIdx="0" presStyleCnt="6">
        <dgm:presLayoutVars>
          <dgm:chMax val="0"/>
          <dgm:chPref val="0"/>
        </dgm:presLayoutVars>
      </dgm:prSet>
      <dgm:spPr/>
    </dgm:pt>
    <dgm:pt modelId="{5606DA75-8133-4E7E-8723-4688EA90D11A}" type="pres">
      <dgm:prSet presAssocID="{A33EA207-1A06-4475-9BBA-05FB89F74467}" presName="sibTrans" presStyleCnt="0"/>
      <dgm:spPr/>
    </dgm:pt>
    <dgm:pt modelId="{C0365CA8-39C4-4B2A-968F-AE63AFBBA7F7}" type="pres">
      <dgm:prSet presAssocID="{4A3D91D9-800E-4AC3-87CA-21915CD0DD76}" presName="compNode" presStyleCnt="0"/>
      <dgm:spPr/>
    </dgm:pt>
    <dgm:pt modelId="{CC3C024C-9A3D-473A-BEF7-028F3E10A8F2}" type="pres">
      <dgm:prSet presAssocID="{4A3D91D9-800E-4AC3-87CA-21915CD0DD76}" presName="bgRect" presStyleLbl="bgShp" presStyleIdx="1" presStyleCnt="6"/>
      <dgm:spPr/>
    </dgm:pt>
    <dgm:pt modelId="{AD98AE24-1338-443B-A16B-B4741A30D165}" type="pres">
      <dgm:prSet presAssocID="{4A3D91D9-800E-4AC3-87CA-21915CD0DD7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27AB60BA-2E7B-415F-B471-50C6398AE1E9}" type="pres">
      <dgm:prSet presAssocID="{4A3D91D9-800E-4AC3-87CA-21915CD0DD76}" presName="spaceRect" presStyleCnt="0"/>
      <dgm:spPr/>
    </dgm:pt>
    <dgm:pt modelId="{7A4364E5-08A6-4A17-AB58-BDEB05EC9034}" type="pres">
      <dgm:prSet presAssocID="{4A3D91D9-800E-4AC3-87CA-21915CD0DD76}" presName="parTx" presStyleLbl="revTx" presStyleIdx="1" presStyleCnt="6">
        <dgm:presLayoutVars>
          <dgm:chMax val="0"/>
          <dgm:chPref val="0"/>
        </dgm:presLayoutVars>
      </dgm:prSet>
      <dgm:spPr/>
    </dgm:pt>
    <dgm:pt modelId="{AAD61380-683E-442A-8B14-C0C680DD992E}" type="pres">
      <dgm:prSet presAssocID="{C7D0B692-8ABB-48C2-9895-05F5450C1CC3}" presName="sibTrans" presStyleCnt="0"/>
      <dgm:spPr/>
    </dgm:pt>
    <dgm:pt modelId="{16FFCD65-01B1-4C4D-A3B3-167EA800D017}" type="pres">
      <dgm:prSet presAssocID="{5DFCDFEC-6007-445A-BD6F-2325A6D3D48C}" presName="compNode" presStyleCnt="0"/>
      <dgm:spPr/>
    </dgm:pt>
    <dgm:pt modelId="{45488EE4-8363-4208-884E-5EA3933EA2F0}" type="pres">
      <dgm:prSet presAssocID="{5DFCDFEC-6007-445A-BD6F-2325A6D3D48C}" presName="bgRect" presStyleLbl="bgShp" presStyleIdx="2" presStyleCnt="6"/>
      <dgm:spPr/>
    </dgm:pt>
    <dgm:pt modelId="{C38D06DD-C1A8-45DA-9EF6-0AFDECEBF196}" type="pres">
      <dgm:prSet presAssocID="{5DFCDFEC-6007-445A-BD6F-2325A6D3D48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F444BE2F-7FE8-4522-BD5B-7ABBA9E4E3AB}" type="pres">
      <dgm:prSet presAssocID="{5DFCDFEC-6007-445A-BD6F-2325A6D3D48C}" presName="spaceRect" presStyleCnt="0"/>
      <dgm:spPr/>
    </dgm:pt>
    <dgm:pt modelId="{4AA28679-7224-4CDD-98FC-58FBF8D8D6AE}" type="pres">
      <dgm:prSet presAssocID="{5DFCDFEC-6007-445A-BD6F-2325A6D3D48C}" presName="parTx" presStyleLbl="revTx" presStyleIdx="2" presStyleCnt="6">
        <dgm:presLayoutVars>
          <dgm:chMax val="0"/>
          <dgm:chPref val="0"/>
        </dgm:presLayoutVars>
      </dgm:prSet>
      <dgm:spPr/>
    </dgm:pt>
    <dgm:pt modelId="{6891EF57-51F5-4638-AFCC-809C958E1A6F}" type="pres">
      <dgm:prSet presAssocID="{806CF25E-026F-4C41-BD8B-C81F8A7E54C0}" presName="sibTrans" presStyleCnt="0"/>
      <dgm:spPr/>
    </dgm:pt>
    <dgm:pt modelId="{751614CF-039E-4684-8634-9DF4D5A5E4E8}" type="pres">
      <dgm:prSet presAssocID="{7586382B-4F69-4EF3-8E6C-CB50034EFA90}" presName="compNode" presStyleCnt="0"/>
      <dgm:spPr/>
    </dgm:pt>
    <dgm:pt modelId="{8DBE469C-0FF8-43C6-BE43-BCAC3E3B52A2}" type="pres">
      <dgm:prSet presAssocID="{7586382B-4F69-4EF3-8E6C-CB50034EFA90}" presName="bgRect" presStyleLbl="bgShp" presStyleIdx="3" presStyleCnt="6"/>
      <dgm:spPr/>
    </dgm:pt>
    <dgm:pt modelId="{F5351CC3-C19A-4887-813F-25217C42F0D3}" type="pres">
      <dgm:prSet presAssocID="{7586382B-4F69-4EF3-8E6C-CB50034EFA9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55D1AE18-3A4F-4446-BD70-8B7A44EE1F98}" type="pres">
      <dgm:prSet presAssocID="{7586382B-4F69-4EF3-8E6C-CB50034EFA90}" presName="spaceRect" presStyleCnt="0"/>
      <dgm:spPr/>
    </dgm:pt>
    <dgm:pt modelId="{D8EFB3DD-F5BB-4B32-A376-CD3436110D7C}" type="pres">
      <dgm:prSet presAssocID="{7586382B-4F69-4EF3-8E6C-CB50034EFA90}" presName="parTx" presStyleLbl="revTx" presStyleIdx="3" presStyleCnt="6">
        <dgm:presLayoutVars>
          <dgm:chMax val="0"/>
          <dgm:chPref val="0"/>
        </dgm:presLayoutVars>
      </dgm:prSet>
      <dgm:spPr/>
    </dgm:pt>
    <dgm:pt modelId="{834EF354-3734-4A33-8D4E-344CC3DCFD07}" type="pres">
      <dgm:prSet presAssocID="{CE3AC02F-D417-476E-B21B-A5D697F362E2}" presName="sibTrans" presStyleCnt="0"/>
      <dgm:spPr/>
    </dgm:pt>
    <dgm:pt modelId="{4AAADD62-2A7E-49D0-B9E8-1B1C888B842B}" type="pres">
      <dgm:prSet presAssocID="{09CD353E-D0D2-4BC7-B60E-C508E50E23C3}" presName="compNode" presStyleCnt="0"/>
      <dgm:spPr/>
    </dgm:pt>
    <dgm:pt modelId="{D9554CC4-8F0D-49C3-AE66-226666AB73B8}" type="pres">
      <dgm:prSet presAssocID="{09CD353E-D0D2-4BC7-B60E-C508E50E23C3}" presName="bgRect" presStyleLbl="bgShp" presStyleIdx="4" presStyleCnt="6"/>
      <dgm:spPr/>
    </dgm:pt>
    <dgm:pt modelId="{2516FE6D-DD67-41A4-B7DD-F10001EF4846}" type="pres">
      <dgm:prSet presAssocID="{09CD353E-D0D2-4BC7-B60E-C508E50E23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ttens"/>
        </a:ext>
      </dgm:extLst>
    </dgm:pt>
    <dgm:pt modelId="{C3607C6B-8ADA-402C-8370-EB8811C35387}" type="pres">
      <dgm:prSet presAssocID="{09CD353E-D0D2-4BC7-B60E-C508E50E23C3}" presName="spaceRect" presStyleCnt="0"/>
      <dgm:spPr/>
    </dgm:pt>
    <dgm:pt modelId="{04154F55-56BE-4A9E-BC4E-A42541481786}" type="pres">
      <dgm:prSet presAssocID="{09CD353E-D0D2-4BC7-B60E-C508E50E23C3}" presName="parTx" presStyleLbl="revTx" presStyleIdx="4" presStyleCnt="6">
        <dgm:presLayoutVars>
          <dgm:chMax val="0"/>
          <dgm:chPref val="0"/>
        </dgm:presLayoutVars>
      </dgm:prSet>
      <dgm:spPr/>
    </dgm:pt>
    <dgm:pt modelId="{8C832BAC-FADE-425A-934A-F501E1A92E85}" type="pres">
      <dgm:prSet presAssocID="{7A3F8889-28E5-4EB8-AFD2-EF36B254BF75}" presName="sibTrans" presStyleCnt="0"/>
      <dgm:spPr/>
    </dgm:pt>
    <dgm:pt modelId="{83AFD099-9F47-40C5-8D94-A91B3A211300}" type="pres">
      <dgm:prSet presAssocID="{91BB4C83-E6C3-4690-9A16-3190A1DC2C57}" presName="compNode" presStyleCnt="0"/>
      <dgm:spPr/>
    </dgm:pt>
    <dgm:pt modelId="{412A5C57-E398-4910-A46E-9439EA7258E1}" type="pres">
      <dgm:prSet presAssocID="{91BB4C83-E6C3-4690-9A16-3190A1DC2C57}" presName="bgRect" presStyleLbl="bgShp" presStyleIdx="5" presStyleCnt="6"/>
      <dgm:spPr/>
    </dgm:pt>
    <dgm:pt modelId="{FA1673C7-4670-4CED-8701-76EB9E85BB13}" type="pres">
      <dgm:prSet presAssocID="{91BB4C83-E6C3-4690-9A16-3190A1DC2C5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ubtitles"/>
        </a:ext>
      </dgm:extLst>
    </dgm:pt>
    <dgm:pt modelId="{BCF61BCF-2BCE-4384-8575-FFBFF83F6BC2}" type="pres">
      <dgm:prSet presAssocID="{91BB4C83-E6C3-4690-9A16-3190A1DC2C57}" presName="spaceRect" presStyleCnt="0"/>
      <dgm:spPr/>
    </dgm:pt>
    <dgm:pt modelId="{BDBB5F17-A3A5-4D5B-A39B-7C0F0EC967F4}" type="pres">
      <dgm:prSet presAssocID="{91BB4C83-E6C3-4690-9A16-3190A1DC2C57}" presName="parTx" presStyleLbl="revTx" presStyleIdx="5" presStyleCnt="6">
        <dgm:presLayoutVars>
          <dgm:chMax val="0"/>
          <dgm:chPref val="0"/>
        </dgm:presLayoutVars>
      </dgm:prSet>
      <dgm:spPr/>
    </dgm:pt>
  </dgm:ptLst>
  <dgm:cxnLst>
    <dgm:cxn modelId="{DB6A3705-4B0E-4CDA-AB27-080415383D92}" srcId="{4C637733-3A1A-4B22-84B2-8C452223AC41}" destId="{91BB4C83-E6C3-4690-9A16-3190A1DC2C57}" srcOrd="5" destOrd="0" parTransId="{6BC95719-BBEF-463F-AD90-C335E3575157}" sibTransId="{D91B5D76-9DF2-436D-B6A2-DFB87020E21C}"/>
    <dgm:cxn modelId="{7316A00F-0175-426F-AF3B-77315D786749}" type="presOf" srcId="{4C637733-3A1A-4B22-84B2-8C452223AC41}" destId="{0FFCE538-743F-4692-BAB8-7C938611440A}" srcOrd="0" destOrd="0" presId="urn:microsoft.com/office/officeart/2018/2/layout/IconVerticalSolidList"/>
    <dgm:cxn modelId="{FBA10721-C4CE-49CA-96D6-8C2B6361E6ED}" type="presOf" srcId="{91BB4C83-E6C3-4690-9A16-3190A1DC2C57}" destId="{BDBB5F17-A3A5-4D5B-A39B-7C0F0EC967F4}" srcOrd="0" destOrd="0" presId="urn:microsoft.com/office/officeart/2018/2/layout/IconVerticalSolidList"/>
    <dgm:cxn modelId="{E1E7574B-5A8D-4513-B682-476DB0427588}" srcId="{4C637733-3A1A-4B22-84B2-8C452223AC41}" destId="{5DFCDFEC-6007-445A-BD6F-2325A6D3D48C}" srcOrd="2" destOrd="0" parTransId="{1D054CBC-9351-4DB8-ADE4-40B1F2536926}" sibTransId="{806CF25E-026F-4C41-BD8B-C81F8A7E54C0}"/>
    <dgm:cxn modelId="{DC90095F-62B0-4D89-9379-D6E91C1AFD64}" srcId="{4C637733-3A1A-4B22-84B2-8C452223AC41}" destId="{09CD353E-D0D2-4BC7-B60E-C508E50E23C3}" srcOrd="4" destOrd="0" parTransId="{C84F002B-06DA-4DA0-AA64-8DFF2E46D4BD}" sibTransId="{7A3F8889-28E5-4EB8-AFD2-EF36B254BF75}"/>
    <dgm:cxn modelId="{844E7E84-CCF3-4586-B01D-14D8F37EB97A}" type="presOf" srcId="{5DFCDFEC-6007-445A-BD6F-2325A6D3D48C}" destId="{4AA28679-7224-4CDD-98FC-58FBF8D8D6AE}" srcOrd="0" destOrd="0" presId="urn:microsoft.com/office/officeart/2018/2/layout/IconVerticalSolidList"/>
    <dgm:cxn modelId="{28DFD298-2662-45D7-9B66-F06E275409DC}" type="presOf" srcId="{7586382B-4F69-4EF3-8E6C-CB50034EFA90}" destId="{D8EFB3DD-F5BB-4B32-A376-CD3436110D7C}" srcOrd="0" destOrd="0" presId="urn:microsoft.com/office/officeart/2018/2/layout/IconVerticalSolidList"/>
    <dgm:cxn modelId="{723BABD6-8E9C-4FCA-B95A-705D2B37BFDC}" type="presOf" srcId="{09CD353E-D0D2-4BC7-B60E-C508E50E23C3}" destId="{04154F55-56BE-4A9E-BC4E-A42541481786}" srcOrd="0" destOrd="0" presId="urn:microsoft.com/office/officeart/2018/2/layout/IconVerticalSolidList"/>
    <dgm:cxn modelId="{7E623ADA-3CB1-460D-8C73-F23A00708D87}" type="presOf" srcId="{4A3D91D9-800E-4AC3-87CA-21915CD0DD76}" destId="{7A4364E5-08A6-4A17-AB58-BDEB05EC9034}" srcOrd="0" destOrd="0" presId="urn:microsoft.com/office/officeart/2018/2/layout/IconVerticalSolidList"/>
    <dgm:cxn modelId="{F19677DC-AC1B-4B06-9F8E-302A60CD7E72}" srcId="{4C637733-3A1A-4B22-84B2-8C452223AC41}" destId="{7586382B-4F69-4EF3-8E6C-CB50034EFA90}" srcOrd="3" destOrd="0" parTransId="{0DD52EA2-E911-4B1B-ABCC-7FC344A2263D}" sibTransId="{CE3AC02F-D417-476E-B21B-A5D697F362E2}"/>
    <dgm:cxn modelId="{65EAA3E3-B484-46E8-85D7-69E0316581C7}" srcId="{4C637733-3A1A-4B22-84B2-8C452223AC41}" destId="{ED5D4BAA-7FDE-4402-BCA7-126FD2B0B8E6}" srcOrd="0" destOrd="0" parTransId="{DA8AD07F-4533-4A70-957A-E4AA7AB87994}" sibTransId="{A33EA207-1A06-4475-9BBA-05FB89F74467}"/>
    <dgm:cxn modelId="{41CE6FF1-B810-4D41-847F-099DCD213AEC}" type="presOf" srcId="{ED5D4BAA-7FDE-4402-BCA7-126FD2B0B8E6}" destId="{461B2AC3-FD66-408F-AB5B-09C07C1BCB00}" srcOrd="0" destOrd="0" presId="urn:microsoft.com/office/officeart/2018/2/layout/IconVerticalSolidList"/>
    <dgm:cxn modelId="{542F68FB-0912-4B97-BFAA-0DE4D5365094}" srcId="{4C637733-3A1A-4B22-84B2-8C452223AC41}" destId="{4A3D91D9-800E-4AC3-87CA-21915CD0DD76}" srcOrd="1" destOrd="0" parTransId="{2CE0C86A-95E4-4B31-A472-4CA27AE86DF2}" sibTransId="{C7D0B692-8ABB-48C2-9895-05F5450C1CC3}"/>
    <dgm:cxn modelId="{4B572F78-E2DD-4365-BA6D-25D9D8B23D5A}" type="presParOf" srcId="{0FFCE538-743F-4692-BAB8-7C938611440A}" destId="{AB02BC51-4944-4F74-ADA1-41D26A41F765}" srcOrd="0" destOrd="0" presId="urn:microsoft.com/office/officeart/2018/2/layout/IconVerticalSolidList"/>
    <dgm:cxn modelId="{D365C422-B0C6-495A-92D6-3D713CF6FF3C}" type="presParOf" srcId="{AB02BC51-4944-4F74-ADA1-41D26A41F765}" destId="{8187DA3B-1003-4D0B-A0C9-1CF89FC2851C}" srcOrd="0" destOrd="0" presId="urn:microsoft.com/office/officeart/2018/2/layout/IconVerticalSolidList"/>
    <dgm:cxn modelId="{390ABB94-BE44-45CD-9077-7A38C0D637C7}" type="presParOf" srcId="{AB02BC51-4944-4F74-ADA1-41D26A41F765}" destId="{06EE50D7-336E-49F1-9987-92D9F240F23C}" srcOrd="1" destOrd="0" presId="urn:microsoft.com/office/officeart/2018/2/layout/IconVerticalSolidList"/>
    <dgm:cxn modelId="{A9D7F070-EE64-4A73-9E2F-602D1B514EF1}" type="presParOf" srcId="{AB02BC51-4944-4F74-ADA1-41D26A41F765}" destId="{7712A905-36B0-4B99-B3AC-4C6B2F5D10AB}" srcOrd="2" destOrd="0" presId="urn:microsoft.com/office/officeart/2018/2/layout/IconVerticalSolidList"/>
    <dgm:cxn modelId="{553668D5-4D9A-4C6F-9FEE-20B754D7B33E}" type="presParOf" srcId="{AB02BC51-4944-4F74-ADA1-41D26A41F765}" destId="{461B2AC3-FD66-408F-AB5B-09C07C1BCB00}" srcOrd="3" destOrd="0" presId="urn:microsoft.com/office/officeart/2018/2/layout/IconVerticalSolidList"/>
    <dgm:cxn modelId="{DF0F241F-71AD-4C4E-A82C-834A537966A8}" type="presParOf" srcId="{0FFCE538-743F-4692-BAB8-7C938611440A}" destId="{5606DA75-8133-4E7E-8723-4688EA90D11A}" srcOrd="1" destOrd="0" presId="urn:microsoft.com/office/officeart/2018/2/layout/IconVerticalSolidList"/>
    <dgm:cxn modelId="{FA0DC766-4902-4D13-9284-4D7892AE39E3}" type="presParOf" srcId="{0FFCE538-743F-4692-BAB8-7C938611440A}" destId="{C0365CA8-39C4-4B2A-968F-AE63AFBBA7F7}" srcOrd="2" destOrd="0" presId="urn:microsoft.com/office/officeart/2018/2/layout/IconVerticalSolidList"/>
    <dgm:cxn modelId="{6C7AC409-51EF-49D6-8732-3901D497D387}" type="presParOf" srcId="{C0365CA8-39C4-4B2A-968F-AE63AFBBA7F7}" destId="{CC3C024C-9A3D-473A-BEF7-028F3E10A8F2}" srcOrd="0" destOrd="0" presId="urn:microsoft.com/office/officeart/2018/2/layout/IconVerticalSolidList"/>
    <dgm:cxn modelId="{38749AD2-E169-4966-B30C-BA4C5FD4495F}" type="presParOf" srcId="{C0365CA8-39C4-4B2A-968F-AE63AFBBA7F7}" destId="{AD98AE24-1338-443B-A16B-B4741A30D165}" srcOrd="1" destOrd="0" presId="urn:microsoft.com/office/officeart/2018/2/layout/IconVerticalSolidList"/>
    <dgm:cxn modelId="{BD2F7E1C-C6A0-4CFD-A328-B7275AF2F44E}" type="presParOf" srcId="{C0365CA8-39C4-4B2A-968F-AE63AFBBA7F7}" destId="{27AB60BA-2E7B-415F-B471-50C6398AE1E9}" srcOrd="2" destOrd="0" presId="urn:microsoft.com/office/officeart/2018/2/layout/IconVerticalSolidList"/>
    <dgm:cxn modelId="{D139686E-F9D4-49F1-8F33-71A973F6538A}" type="presParOf" srcId="{C0365CA8-39C4-4B2A-968F-AE63AFBBA7F7}" destId="{7A4364E5-08A6-4A17-AB58-BDEB05EC9034}" srcOrd="3" destOrd="0" presId="urn:microsoft.com/office/officeart/2018/2/layout/IconVerticalSolidList"/>
    <dgm:cxn modelId="{F5D38E17-7181-4B60-8113-ECD9E9FDC897}" type="presParOf" srcId="{0FFCE538-743F-4692-BAB8-7C938611440A}" destId="{AAD61380-683E-442A-8B14-C0C680DD992E}" srcOrd="3" destOrd="0" presId="urn:microsoft.com/office/officeart/2018/2/layout/IconVerticalSolidList"/>
    <dgm:cxn modelId="{27B6B0A5-1EA9-410E-BD04-9B16EFDB20F8}" type="presParOf" srcId="{0FFCE538-743F-4692-BAB8-7C938611440A}" destId="{16FFCD65-01B1-4C4D-A3B3-167EA800D017}" srcOrd="4" destOrd="0" presId="urn:microsoft.com/office/officeart/2018/2/layout/IconVerticalSolidList"/>
    <dgm:cxn modelId="{301D3ACB-4740-4699-AFC0-79283B0FE9DF}" type="presParOf" srcId="{16FFCD65-01B1-4C4D-A3B3-167EA800D017}" destId="{45488EE4-8363-4208-884E-5EA3933EA2F0}" srcOrd="0" destOrd="0" presId="urn:microsoft.com/office/officeart/2018/2/layout/IconVerticalSolidList"/>
    <dgm:cxn modelId="{8236281A-5199-4CA1-BA1D-FC04A275AA4E}" type="presParOf" srcId="{16FFCD65-01B1-4C4D-A3B3-167EA800D017}" destId="{C38D06DD-C1A8-45DA-9EF6-0AFDECEBF196}" srcOrd="1" destOrd="0" presId="urn:microsoft.com/office/officeart/2018/2/layout/IconVerticalSolidList"/>
    <dgm:cxn modelId="{8948A597-4F8A-42EE-A657-B59DF031B2BA}" type="presParOf" srcId="{16FFCD65-01B1-4C4D-A3B3-167EA800D017}" destId="{F444BE2F-7FE8-4522-BD5B-7ABBA9E4E3AB}" srcOrd="2" destOrd="0" presId="urn:microsoft.com/office/officeart/2018/2/layout/IconVerticalSolidList"/>
    <dgm:cxn modelId="{497E357F-A606-4F57-AA87-E8DFC0BA7571}" type="presParOf" srcId="{16FFCD65-01B1-4C4D-A3B3-167EA800D017}" destId="{4AA28679-7224-4CDD-98FC-58FBF8D8D6AE}" srcOrd="3" destOrd="0" presId="urn:microsoft.com/office/officeart/2018/2/layout/IconVerticalSolidList"/>
    <dgm:cxn modelId="{432705FE-BD57-4F38-9490-3E118E1C75BF}" type="presParOf" srcId="{0FFCE538-743F-4692-BAB8-7C938611440A}" destId="{6891EF57-51F5-4638-AFCC-809C958E1A6F}" srcOrd="5" destOrd="0" presId="urn:microsoft.com/office/officeart/2018/2/layout/IconVerticalSolidList"/>
    <dgm:cxn modelId="{317F58E5-6C94-4D5B-A929-9D74DF568121}" type="presParOf" srcId="{0FFCE538-743F-4692-BAB8-7C938611440A}" destId="{751614CF-039E-4684-8634-9DF4D5A5E4E8}" srcOrd="6" destOrd="0" presId="urn:microsoft.com/office/officeart/2018/2/layout/IconVerticalSolidList"/>
    <dgm:cxn modelId="{FDB18A3D-277E-4170-A8F1-0BB9DD14B3B2}" type="presParOf" srcId="{751614CF-039E-4684-8634-9DF4D5A5E4E8}" destId="{8DBE469C-0FF8-43C6-BE43-BCAC3E3B52A2}" srcOrd="0" destOrd="0" presId="urn:microsoft.com/office/officeart/2018/2/layout/IconVerticalSolidList"/>
    <dgm:cxn modelId="{42058022-DC8D-4835-A163-B3A6C6996A97}" type="presParOf" srcId="{751614CF-039E-4684-8634-9DF4D5A5E4E8}" destId="{F5351CC3-C19A-4887-813F-25217C42F0D3}" srcOrd="1" destOrd="0" presId="urn:microsoft.com/office/officeart/2018/2/layout/IconVerticalSolidList"/>
    <dgm:cxn modelId="{53CB8783-5694-4A71-BB58-FD2DACC4776C}" type="presParOf" srcId="{751614CF-039E-4684-8634-9DF4D5A5E4E8}" destId="{55D1AE18-3A4F-4446-BD70-8B7A44EE1F98}" srcOrd="2" destOrd="0" presId="urn:microsoft.com/office/officeart/2018/2/layout/IconVerticalSolidList"/>
    <dgm:cxn modelId="{3D62F7D8-0A1E-48AE-B66D-D344182A3CC1}" type="presParOf" srcId="{751614CF-039E-4684-8634-9DF4D5A5E4E8}" destId="{D8EFB3DD-F5BB-4B32-A376-CD3436110D7C}" srcOrd="3" destOrd="0" presId="urn:microsoft.com/office/officeart/2018/2/layout/IconVerticalSolidList"/>
    <dgm:cxn modelId="{4FB740E2-A427-4F1C-B896-E4BBC19A260D}" type="presParOf" srcId="{0FFCE538-743F-4692-BAB8-7C938611440A}" destId="{834EF354-3734-4A33-8D4E-344CC3DCFD07}" srcOrd="7" destOrd="0" presId="urn:microsoft.com/office/officeart/2018/2/layout/IconVerticalSolidList"/>
    <dgm:cxn modelId="{1B1B9A60-826F-400F-893F-30A0EBB26C1B}" type="presParOf" srcId="{0FFCE538-743F-4692-BAB8-7C938611440A}" destId="{4AAADD62-2A7E-49D0-B9E8-1B1C888B842B}" srcOrd="8" destOrd="0" presId="urn:microsoft.com/office/officeart/2018/2/layout/IconVerticalSolidList"/>
    <dgm:cxn modelId="{1A297DD5-75E0-4B5D-BD73-1AAE4B7C0777}" type="presParOf" srcId="{4AAADD62-2A7E-49D0-B9E8-1B1C888B842B}" destId="{D9554CC4-8F0D-49C3-AE66-226666AB73B8}" srcOrd="0" destOrd="0" presId="urn:microsoft.com/office/officeart/2018/2/layout/IconVerticalSolidList"/>
    <dgm:cxn modelId="{7D1408B8-9626-42D6-A585-9D70A79469DB}" type="presParOf" srcId="{4AAADD62-2A7E-49D0-B9E8-1B1C888B842B}" destId="{2516FE6D-DD67-41A4-B7DD-F10001EF4846}" srcOrd="1" destOrd="0" presId="urn:microsoft.com/office/officeart/2018/2/layout/IconVerticalSolidList"/>
    <dgm:cxn modelId="{6833308F-0A7B-47D6-961D-D2C431E9ACD5}" type="presParOf" srcId="{4AAADD62-2A7E-49D0-B9E8-1B1C888B842B}" destId="{C3607C6B-8ADA-402C-8370-EB8811C35387}" srcOrd="2" destOrd="0" presId="urn:microsoft.com/office/officeart/2018/2/layout/IconVerticalSolidList"/>
    <dgm:cxn modelId="{7CFD9342-E66E-43EB-84FE-B34DBCEEE070}" type="presParOf" srcId="{4AAADD62-2A7E-49D0-B9E8-1B1C888B842B}" destId="{04154F55-56BE-4A9E-BC4E-A42541481786}" srcOrd="3" destOrd="0" presId="urn:microsoft.com/office/officeart/2018/2/layout/IconVerticalSolidList"/>
    <dgm:cxn modelId="{3D7B0044-DDC0-4861-9F45-C8464A58FE9F}" type="presParOf" srcId="{0FFCE538-743F-4692-BAB8-7C938611440A}" destId="{8C832BAC-FADE-425A-934A-F501E1A92E85}" srcOrd="9" destOrd="0" presId="urn:microsoft.com/office/officeart/2018/2/layout/IconVerticalSolidList"/>
    <dgm:cxn modelId="{6A7BAA38-DE33-4F98-9550-53B42413AFA3}" type="presParOf" srcId="{0FFCE538-743F-4692-BAB8-7C938611440A}" destId="{83AFD099-9F47-40C5-8D94-A91B3A211300}" srcOrd="10" destOrd="0" presId="urn:microsoft.com/office/officeart/2018/2/layout/IconVerticalSolidList"/>
    <dgm:cxn modelId="{AB0C28B0-345F-45FB-B2D1-3659E464B266}" type="presParOf" srcId="{83AFD099-9F47-40C5-8D94-A91B3A211300}" destId="{412A5C57-E398-4910-A46E-9439EA7258E1}" srcOrd="0" destOrd="0" presId="urn:microsoft.com/office/officeart/2018/2/layout/IconVerticalSolidList"/>
    <dgm:cxn modelId="{69A18AB7-7EA9-4E88-9C8E-164E794C0AEB}" type="presParOf" srcId="{83AFD099-9F47-40C5-8D94-A91B3A211300}" destId="{FA1673C7-4670-4CED-8701-76EB9E85BB13}" srcOrd="1" destOrd="0" presId="urn:microsoft.com/office/officeart/2018/2/layout/IconVerticalSolidList"/>
    <dgm:cxn modelId="{E2431D27-F56D-4753-B63D-AADFBCCC8953}" type="presParOf" srcId="{83AFD099-9F47-40C5-8D94-A91B3A211300}" destId="{BCF61BCF-2BCE-4384-8575-FFBFF83F6BC2}" srcOrd="2" destOrd="0" presId="urn:microsoft.com/office/officeart/2018/2/layout/IconVerticalSolidList"/>
    <dgm:cxn modelId="{A0D152EE-C3EB-47A6-8C40-05EC69AC6A27}" type="presParOf" srcId="{83AFD099-9F47-40C5-8D94-A91B3A211300}" destId="{BDBB5F17-A3A5-4D5B-A39B-7C0F0EC967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8A044F-9883-4C9E-86E1-25F495B46F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67DA1F6-7D60-4CFF-B4F1-F1BEB0832792}">
      <dgm:prSet/>
      <dgm:spPr/>
      <dgm:t>
        <a:bodyPr/>
        <a:lstStyle/>
        <a:p>
          <a:r>
            <a:rPr lang="en-US" b="0" i="0"/>
            <a:t>Adheres to Laser manufacturer’s recommended service schedule</a:t>
          </a:r>
          <a:endParaRPr lang="en-US"/>
        </a:p>
      </dgm:t>
    </dgm:pt>
    <dgm:pt modelId="{FFD057CC-43E0-478B-BE15-CF89F2BDC230}" type="parTrans" cxnId="{A9072E26-06A0-4146-95FB-BEFA954EF5EC}">
      <dgm:prSet/>
      <dgm:spPr/>
      <dgm:t>
        <a:bodyPr/>
        <a:lstStyle/>
        <a:p>
          <a:endParaRPr lang="en-US"/>
        </a:p>
      </dgm:t>
    </dgm:pt>
    <dgm:pt modelId="{D8B4155D-992A-4983-BC2F-0B00307251B4}" type="sibTrans" cxnId="{A9072E26-06A0-4146-95FB-BEFA954EF5EC}">
      <dgm:prSet/>
      <dgm:spPr/>
      <dgm:t>
        <a:bodyPr/>
        <a:lstStyle/>
        <a:p>
          <a:endParaRPr lang="en-US"/>
        </a:p>
      </dgm:t>
    </dgm:pt>
    <dgm:pt modelId="{7076848E-CBB0-4F60-99CD-F3D0CB9698A8}">
      <dgm:prSet/>
      <dgm:spPr/>
      <dgm:t>
        <a:bodyPr/>
        <a:lstStyle/>
        <a:p>
          <a:r>
            <a:rPr lang="en-US" b="0" i="0"/>
            <a:t>Oversees personal protective wear and .1-micron masks</a:t>
          </a:r>
          <a:endParaRPr lang="en-US"/>
        </a:p>
      </dgm:t>
    </dgm:pt>
    <dgm:pt modelId="{5987837E-73C7-44AD-8118-E4DEADEA72EA}" type="parTrans" cxnId="{0FAC51FD-22A6-40F3-A01A-AD9E6B6B2F3C}">
      <dgm:prSet/>
      <dgm:spPr/>
      <dgm:t>
        <a:bodyPr/>
        <a:lstStyle/>
        <a:p>
          <a:endParaRPr lang="en-US"/>
        </a:p>
      </dgm:t>
    </dgm:pt>
    <dgm:pt modelId="{B008E62D-35DA-4D93-B161-E82EB52A66F4}" type="sibTrans" cxnId="{0FAC51FD-22A6-40F3-A01A-AD9E6B6B2F3C}">
      <dgm:prSet/>
      <dgm:spPr/>
      <dgm:t>
        <a:bodyPr/>
        <a:lstStyle/>
        <a:p>
          <a:endParaRPr lang="en-US"/>
        </a:p>
      </dgm:t>
    </dgm:pt>
    <dgm:pt modelId="{D672F8F0-E8BA-4349-9B8F-51B9F4D9BA87}">
      <dgm:prSet/>
      <dgm:spPr/>
      <dgm:t>
        <a:bodyPr/>
        <a:lstStyle/>
        <a:p>
          <a:r>
            <a:rPr lang="en-US" b="0" i="0"/>
            <a:t>Ensures that laser googles used cover the work beam of the laser.</a:t>
          </a:r>
          <a:endParaRPr lang="en-US"/>
        </a:p>
      </dgm:t>
    </dgm:pt>
    <dgm:pt modelId="{5A0EF5A1-D8D8-4F28-B216-F82F7EFE7434}" type="parTrans" cxnId="{26FDFCD0-EC1C-4602-BF37-092CF1D772AE}">
      <dgm:prSet/>
      <dgm:spPr/>
      <dgm:t>
        <a:bodyPr/>
        <a:lstStyle/>
        <a:p>
          <a:endParaRPr lang="en-US"/>
        </a:p>
      </dgm:t>
    </dgm:pt>
    <dgm:pt modelId="{B7FA3381-E3ED-4006-B1B5-08C0ED08AB10}" type="sibTrans" cxnId="{26FDFCD0-EC1C-4602-BF37-092CF1D772AE}">
      <dgm:prSet/>
      <dgm:spPr/>
      <dgm:t>
        <a:bodyPr/>
        <a:lstStyle/>
        <a:p>
          <a:endParaRPr lang="en-US"/>
        </a:p>
      </dgm:t>
    </dgm:pt>
    <dgm:pt modelId="{DF8A5E32-84B6-4E42-86BA-11156B096C8B}">
      <dgm:prSet/>
      <dgm:spPr/>
      <dgm:t>
        <a:bodyPr/>
        <a:lstStyle/>
        <a:p>
          <a:r>
            <a:rPr lang="en-US" b="0" i="0"/>
            <a:t>Ensures that only authorized and trained personnel use the laser, within the scope of their license</a:t>
          </a:r>
          <a:endParaRPr lang="en-US"/>
        </a:p>
      </dgm:t>
    </dgm:pt>
    <dgm:pt modelId="{648E9605-37A4-456A-897C-2260BFBAFA03}" type="parTrans" cxnId="{973FC41C-3715-4642-981F-3F804C2A6711}">
      <dgm:prSet/>
      <dgm:spPr/>
      <dgm:t>
        <a:bodyPr/>
        <a:lstStyle/>
        <a:p>
          <a:endParaRPr lang="en-US"/>
        </a:p>
      </dgm:t>
    </dgm:pt>
    <dgm:pt modelId="{90B3E282-27EB-4FDB-9225-2AB341CD8520}" type="sibTrans" cxnId="{973FC41C-3715-4642-981F-3F804C2A6711}">
      <dgm:prSet/>
      <dgm:spPr/>
      <dgm:t>
        <a:bodyPr/>
        <a:lstStyle/>
        <a:p>
          <a:endParaRPr lang="en-US"/>
        </a:p>
      </dgm:t>
    </dgm:pt>
    <dgm:pt modelId="{C4084090-7919-429D-BDF8-A2A820AC0262}">
      <dgm:prSet/>
      <dgm:spPr/>
      <dgm:t>
        <a:bodyPr/>
        <a:lstStyle/>
        <a:p>
          <a:r>
            <a:rPr lang="en-US" b="0" i="0"/>
            <a:t>Maintains a log of recorded laser use</a:t>
          </a:r>
          <a:endParaRPr lang="en-US"/>
        </a:p>
      </dgm:t>
    </dgm:pt>
    <dgm:pt modelId="{2E77B4EC-8E0D-42B9-A1C9-76B54D785189}" type="parTrans" cxnId="{46EBECED-D84E-4D74-9973-16844E537801}">
      <dgm:prSet/>
      <dgm:spPr/>
      <dgm:t>
        <a:bodyPr/>
        <a:lstStyle/>
        <a:p>
          <a:endParaRPr lang="en-US"/>
        </a:p>
      </dgm:t>
    </dgm:pt>
    <dgm:pt modelId="{E270DB38-109D-4D62-99F5-C1E8699385E7}" type="sibTrans" cxnId="{46EBECED-D84E-4D74-9973-16844E537801}">
      <dgm:prSet/>
      <dgm:spPr/>
      <dgm:t>
        <a:bodyPr/>
        <a:lstStyle/>
        <a:p>
          <a:endParaRPr lang="en-US"/>
        </a:p>
      </dgm:t>
    </dgm:pt>
    <dgm:pt modelId="{2646FB88-B79F-4C74-A952-662AE54362F6}">
      <dgm:prSet/>
      <dgm:spPr/>
      <dgm:t>
        <a:bodyPr/>
        <a:lstStyle/>
        <a:p>
          <a:r>
            <a:rPr lang="en-US" b="0" i="0"/>
            <a:t>Maintains a familiarity with the laser’s biological( and  other potential ) Hazards</a:t>
          </a:r>
          <a:endParaRPr lang="en-US"/>
        </a:p>
      </dgm:t>
    </dgm:pt>
    <dgm:pt modelId="{315A4C11-A384-4385-8B85-583C47DE4BFA}" type="parTrans" cxnId="{EBF00B39-AB2E-4C7B-A077-1CCB4CAEF982}">
      <dgm:prSet/>
      <dgm:spPr/>
      <dgm:t>
        <a:bodyPr/>
        <a:lstStyle/>
        <a:p>
          <a:endParaRPr lang="en-US"/>
        </a:p>
      </dgm:t>
    </dgm:pt>
    <dgm:pt modelId="{449B2150-5E61-4589-8447-6DCD46199B06}" type="sibTrans" cxnId="{EBF00B39-AB2E-4C7B-A077-1CCB4CAEF982}">
      <dgm:prSet/>
      <dgm:spPr/>
      <dgm:t>
        <a:bodyPr/>
        <a:lstStyle/>
        <a:p>
          <a:endParaRPr lang="en-US"/>
        </a:p>
      </dgm:t>
    </dgm:pt>
    <dgm:pt modelId="{B9C86BE2-63D4-4AC6-BC23-005A29E88AA9}" type="pres">
      <dgm:prSet presAssocID="{558A044F-9883-4C9E-86E1-25F495B46FD6}" presName="root" presStyleCnt="0">
        <dgm:presLayoutVars>
          <dgm:dir/>
          <dgm:resizeHandles val="exact"/>
        </dgm:presLayoutVars>
      </dgm:prSet>
      <dgm:spPr/>
    </dgm:pt>
    <dgm:pt modelId="{79E83ECF-1FA6-4785-BFC6-7D0CEB0EFA27}" type="pres">
      <dgm:prSet presAssocID="{B67DA1F6-7D60-4CFF-B4F1-F1BEB0832792}" presName="compNode" presStyleCnt="0"/>
      <dgm:spPr/>
    </dgm:pt>
    <dgm:pt modelId="{5872FB08-61D3-445B-B52C-91027CA7B84E}" type="pres">
      <dgm:prSet presAssocID="{B67DA1F6-7D60-4CFF-B4F1-F1BEB0832792}" presName="bgRect" presStyleLbl="bgShp" presStyleIdx="0" presStyleCnt="6"/>
      <dgm:spPr/>
    </dgm:pt>
    <dgm:pt modelId="{FC8010A5-F007-47E2-AE01-27C29151946C}" type="pres">
      <dgm:prSet presAssocID="{B67DA1F6-7D60-4CFF-B4F1-F1BEB083279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1CEEFE5-EA93-4F20-9E5C-5713349EC7A6}" type="pres">
      <dgm:prSet presAssocID="{B67DA1F6-7D60-4CFF-B4F1-F1BEB0832792}" presName="spaceRect" presStyleCnt="0"/>
      <dgm:spPr/>
    </dgm:pt>
    <dgm:pt modelId="{39498D4E-F033-4A5D-9502-14D9E15B6033}" type="pres">
      <dgm:prSet presAssocID="{B67DA1F6-7D60-4CFF-B4F1-F1BEB0832792}" presName="parTx" presStyleLbl="revTx" presStyleIdx="0" presStyleCnt="6">
        <dgm:presLayoutVars>
          <dgm:chMax val="0"/>
          <dgm:chPref val="0"/>
        </dgm:presLayoutVars>
      </dgm:prSet>
      <dgm:spPr/>
    </dgm:pt>
    <dgm:pt modelId="{B4FBADE0-77AC-45E6-A38B-C6C1EED1216F}" type="pres">
      <dgm:prSet presAssocID="{D8B4155D-992A-4983-BC2F-0B00307251B4}" presName="sibTrans" presStyleCnt="0"/>
      <dgm:spPr/>
    </dgm:pt>
    <dgm:pt modelId="{E71A1C4D-CB2E-4631-9702-1DA0F7DCDA33}" type="pres">
      <dgm:prSet presAssocID="{7076848E-CBB0-4F60-99CD-F3D0CB9698A8}" presName="compNode" presStyleCnt="0"/>
      <dgm:spPr/>
    </dgm:pt>
    <dgm:pt modelId="{5C66377E-FA74-44C0-A03D-35AF95927364}" type="pres">
      <dgm:prSet presAssocID="{7076848E-CBB0-4F60-99CD-F3D0CB9698A8}" presName="bgRect" presStyleLbl="bgShp" presStyleIdx="1" presStyleCnt="6"/>
      <dgm:spPr/>
    </dgm:pt>
    <dgm:pt modelId="{41EF46CB-9EEF-4062-853D-3297C65682AD}" type="pres">
      <dgm:prSet presAssocID="{7076848E-CBB0-4F60-99CD-F3D0CB9698A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ty Mask"/>
        </a:ext>
      </dgm:extLst>
    </dgm:pt>
    <dgm:pt modelId="{C6479F88-423E-41F0-9825-09CFC21EAD94}" type="pres">
      <dgm:prSet presAssocID="{7076848E-CBB0-4F60-99CD-F3D0CB9698A8}" presName="spaceRect" presStyleCnt="0"/>
      <dgm:spPr/>
    </dgm:pt>
    <dgm:pt modelId="{863F93B6-E1C6-4C25-94FA-919B8B18CADD}" type="pres">
      <dgm:prSet presAssocID="{7076848E-CBB0-4F60-99CD-F3D0CB9698A8}" presName="parTx" presStyleLbl="revTx" presStyleIdx="1" presStyleCnt="6">
        <dgm:presLayoutVars>
          <dgm:chMax val="0"/>
          <dgm:chPref val="0"/>
        </dgm:presLayoutVars>
      </dgm:prSet>
      <dgm:spPr/>
    </dgm:pt>
    <dgm:pt modelId="{ABFD16E4-5055-4C57-ABE4-4EB9B97D237E}" type="pres">
      <dgm:prSet presAssocID="{B008E62D-35DA-4D93-B161-E82EB52A66F4}" presName="sibTrans" presStyleCnt="0"/>
      <dgm:spPr/>
    </dgm:pt>
    <dgm:pt modelId="{618671BC-0CE0-4627-8CDE-D00513AA06C0}" type="pres">
      <dgm:prSet presAssocID="{D672F8F0-E8BA-4349-9B8F-51B9F4D9BA87}" presName="compNode" presStyleCnt="0"/>
      <dgm:spPr/>
    </dgm:pt>
    <dgm:pt modelId="{77357994-7709-425E-AF30-194778E875B1}" type="pres">
      <dgm:prSet presAssocID="{D672F8F0-E8BA-4349-9B8F-51B9F4D9BA87}" presName="bgRect" presStyleLbl="bgShp" presStyleIdx="2" presStyleCnt="6"/>
      <dgm:spPr/>
    </dgm:pt>
    <dgm:pt modelId="{A0632ABC-2AB2-4688-850F-31D0A9744CE5}" type="pres">
      <dgm:prSet presAssocID="{D672F8F0-E8BA-4349-9B8F-51B9F4D9BA8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e Sign"/>
        </a:ext>
      </dgm:extLst>
    </dgm:pt>
    <dgm:pt modelId="{987744E6-E69B-4377-9826-E192FAAB5AA4}" type="pres">
      <dgm:prSet presAssocID="{D672F8F0-E8BA-4349-9B8F-51B9F4D9BA87}" presName="spaceRect" presStyleCnt="0"/>
      <dgm:spPr/>
    </dgm:pt>
    <dgm:pt modelId="{A03683A5-0C79-4DA9-A659-F2F1F0B71313}" type="pres">
      <dgm:prSet presAssocID="{D672F8F0-E8BA-4349-9B8F-51B9F4D9BA87}" presName="parTx" presStyleLbl="revTx" presStyleIdx="2" presStyleCnt="6">
        <dgm:presLayoutVars>
          <dgm:chMax val="0"/>
          <dgm:chPref val="0"/>
        </dgm:presLayoutVars>
      </dgm:prSet>
      <dgm:spPr/>
    </dgm:pt>
    <dgm:pt modelId="{4F8D4A67-81A9-4033-8AEA-835A54EB052B}" type="pres">
      <dgm:prSet presAssocID="{B7FA3381-E3ED-4006-B1B5-08C0ED08AB10}" presName="sibTrans" presStyleCnt="0"/>
      <dgm:spPr/>
    </dgm:pt>
    <dgm:pt modelId="{3917AA55-B714-42DE-9ECE-4176764A8C64}" type="pres">
      <dgm:prSet presAssocID="{DF8A5E32-84B6-4E42-86BA-11156B096C8B}" presName="compNode" presStyleCnt="0"/>
      <dgm:spPr/>
    </dgm:pt>
    <dgm:pt modelId="{460A1932-E0E1-42FA-93C0-DA373B0756A1}" type="pres">
      <dgm:prSet presAssocID="{DF8A5E32-84B6-4E42-86BA-11156B096C8B}" presName="bgRect" presStyleLbl="bgShp" presStyleIdx="3" presStyleCnt="6"/>
      <dgm:spPr/>
    </dgm:pt>
    <dgm:pt modelId="{03D04D49-26EA-41A3-8AD5-B7A524C9F15E}" type="pres">
      <dgm:prSet presAssocID="{DF8A5E32-84B6-4E42-86BA-11156B096C8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 Print"/>
        </a:ext>
      </dgm:extLst>
    </dgm:pt>
    <dgm:pt modelId="{B769D7F8-1322-4615-BFFF-F2CD87EA121B}" type="pres">
      <dgm:prSet presAssocID="{DF8A5E32-84B6-4E42-86BA-11156B096C8B}" presName="spaceRect" presStyleCnt="0"/>
      <dgm:spPr/>
    </dgm:pt>
    <dgm:pt modelId="{6E4C62FD-08D2-458E-B0DA-2D9E3AC6DE94}" type="pres">
      <dgm:prSet presAssocID="{DF8A5E32-84B6-4E42-86BA-11156B096C8B}" presName="parTx" presStyleLbl="revTx" presStyleIdx="3" presStyleCnt="6">
        <dgm:presLayoutVars>
          <dgm:chMax val="0"/>
          <dgm:chPref val="0"/>
        </dgm:presLayoutVars>
      </dgm:prSet>
      <dgm:spPr/>
    </dgm:pt>
    <dgm:pt modelId="{DAFD6987-B1C7-4DE5-B3F3-9DFF6133C45E}" type="pres">
      <dgm:prSet presAssocID="{90B3E282-27EB-4FDB-9225-2AB341CD8520}" presName="sibTrans" presStyleCnt="0"/>
      <dgm:spPr/>
    </dgm:pt>
    <dgm:pt modelId="{19B84692-309D-4D56-BBB0-A1B0BE621A95}" type="pres">
      <dgm:prSet presAssocID="{C4084090-7919-429D-BDF8-A2A820AC0262}" presName="compNode" presStyleCnt="0"/>
      <dgm:spPr/>
    </dgm:pt>
    <dgm:pt modelId="{D5D36CCF-D9FE-43EB-B78F-E412D4D443B0}" type="pres">
      <dgm:prSet presAssocID="{C4084090-7919-429D-BDF8-A2A820AC0262}" presName="bgRect" presStyleLbl="bgShp" presStyleIdx="4" presStyleCnt="6"/>
      <dgm:spPr/>
    </dgm:pt>
    <dgm:pt modelId="{604ABD2A-B833-4853-ACD6-E45F21889988}" type="pres">
      <dgm:prSet presAssocID="{C4084090-7919-429D-BDF8-A2A820AC026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mera"/>
        </a:ext>
      </dgm:extLst>
    </dgm:pt>
    <dgm:pt modelId="{67C6CD63-0D49-49E0-B688-F021135A3230}" type="pres">
      <dgm:prSet presAssocID="{C4084090-7919-429D-BDF8-A2A820AC0262}" presName="spaceRect" presStyleCnt="0"/>
      <dgm:spPr/>
    </dgm:pt>
    <dgm:pt modelId="{C3A05E30-E894-439C-85EB-7F06CEF4F9A3}" type="pres">
      <dgm:prSet presAssocID="{C4084090-7919-429D-BDF8-A2A820AC0262}" presName="parTx" presStyleLbl="revTx" presStyleIdx="4" presStyleCnt="6">
        <dgm:presLayoutVars>
          <dgm:chMax val="0"/>
          <dgm:chPref val="0"/>
        </dgm:presLayoutVars>
      </dgm:prSet>
      <dgm:spPr/>
    </dgm:pt>
    <dgm:pt modelId="{6CD60A5B-FAEA-4329-9BF1-99F85A47CFB7}" type="pres">
      <dgm:prSet presAssocID="{E270DB38-109D-4D62-99F5-C1E8699385E7}" presName="sibTrans" presStyleCnt="0"/>
      <dgm:spPr/>
    </dgm:pt>
    <dgm:pt modelId="{0C166889-EA0C-4D43-A1ED-9B2B7DB0AB02}" type="pres">
      <dgm:prSet presAssocID="{2646FB88-B79F-4C74-A952-662AE54362F6}" presName="compNode" presStyleCnt="0"/>
      <dgm:spPr/>
    </dgm:pt>
    <dgm:pt modelId="{178C36B9-9BAF-4854-ADF8-0D81081166E3}" type="pres">
      <dgm:prSet presAssocID="{2646FB88-B79F-4C74-A952-662AE54362F6}" presName="bgRect" presStyleLbl="bgShp" presStyleIdx="5" presStyleCnt="6"/>
      <dgm:spPr/>
    </dgm:pt>
    <dgm:pt modelId="{CBFC0E4C-BB22-417F-B564-F7FEE7C944AD}" type="pres">
      <dgm:prSet presAssocID="{2646FB88-B79F-4C74-A952-662AE54362F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dioactive"/>
        </a:ext>
      </dgm:extLst>
    </dgm:pt>
    <dgm:pt modelId="{ACEB6DB6-280B-4ADD-92A1-45F78BC7C48E}" type="pres">
      <dgm:prSet presAssocID="{2646FB88-B79F-4C74-A952-662AE54362F6}" presName="spaceRect" presStyleCnt="0"/>
      <dgm:spPr/>
    </dgm:pt>
    <dgm:pt modelId="{9A8FAB97-74AB-4130-864C-C6C243649DCB}" type="pres">
      <dgm:prSet presAssocID="{2646FB88-B79F-4C74-A952-662AE54362F6}" presName="parTx" presStyleLbl="revTx" presStyleIdx="5" presStyleCnt="6">
        <dgm:presLayoutVars>
          <dgm:chMax val="0"/>
          <dgm:chPref val="0"/>
        </dgm:presLayoutVars>
      </dgm:prSet>
      <dgm:spPr/>
    </dgm:pt>
  </dgm:ptLst>
  <dgm:cxnLst>
    <dgm:cxn modelId="{973FC41C-3715-4642-981F-3F804C2A6711}" srcId="{558A044F-9883-4C9E-86E1-25F495B46FD6}" destId="{DF8A5E32-84B6-4E42-86BA-11156B096C8B}" srcOrd="3" destOrd="0" parTransId="{648E9605-37A4-456A-897C-2260BFBAFA03}" sibTransId="{90B3E282-27EB-4FDB-9225-2AB341CD8520}"/>
    <dgm:cxn modelId="{A9072E26-06A0-4146-95FB-BEFA954EF5EC}" srcId="{558A044F-9883-4C9E-86E1-25F495B46FD6}" destId="{B67DA1F6-7D60-4CFF-B4F1-F1BEB0832792}" srcOrd="0" destOrd="0" parTransId="{FFD057CC-43E0-478B-BE15-CF89F2BDC230}" sibTransId="{D8B4155D-992A-4983-BC2F-0B00307251B4}"/>
    <dgm:cxn modelId="{EBF00B39-AB2E-4C7B-A077-1CCB4CAEF982}" srcId="{558A044F-9883-4C9E-86E1-25F495B46FD6}" destId="{2646FB88-B79F-4C74-A952-662AE54362F6}" srcOrd="5" destOrd="0" parTransId="{315A4C11-A384-4385-8B85-583C47DE4BFA}" sibTransId="{449B2150-5E61-4589-8447-6DCD46199B06}"/>
    <dgm:cxn modelId="{266E524E-8846-4EEA-9D68-044F8BE618AC}" type="presOf" srcId="{C4084090-7919-429D-BDF8-A2A820AC0262}" destId="{C3A05E30-E894-439C-85EB-7F06CEF4F9A3}" srcOrd="0" destOrd="0" presId="urn:microsoft.com/office/officeart/2018/2/layout/IconVerticalSolidList"/>
    <dgm:cxn modelId="{8D422356-0F25-49D7-AE9C-52CF94A6579F}" type="presOf" srcId="{558A044F-9883-4C9E-86E1-25F495B46FD6}" destId="{B9C86BE2-63D4-4AC6-BC23-005A29E88AA9}" srcOrd="0" destOrd="0" presId="urn:microsoft.com/office/officeart/2018/2/layout/IconVerticalSolidList"/>
    <dgm:cxn modelId="{96962564-811D-4165-8377-B1A37810EAA8}" type="presOf" srcId="{B67DA1F6-7D60-4CFF-B4F1-F1BEB0832792}" destId="{39498D4E-F033-4A5D-9502-14D9E15B6033}" srcOrd="0" destOrd="0" presId="urn:microsoft.com/office/officeart/2018/2/layout/IconVerticalSolidList"/>
    <dgm:cxn modelId="{E660096C-9142-4762-812C-49936614DE26}" type="presOf" srcId="{2646FB88-B79F-4C74-A952-662AE54362F6}" destId="{9A8FAB97-74AB-4130-864C-C6C243649DCB}" srcOrd="0" destOrd="0" presId="urn:microsoft.com/office/officeart/2018/2/layout/IconVerticalSolidList"/>
    <dgm:cxn modelId="{AB27C66D-A069-44EE-B9D2-96C134CC8B6A}" type="presOf" srcId="{7076848E-CBB0-4F60-99CD-F3D0CB9698A8}" destId="{863F93B6-E1C6-4C25-94FA-919B8B18CADD}" srcOrd="0" destOrd="0" presId="urn:microsoft.com/office/officeart/2018/2/layout/IconVerticalSolidList"/>
    <dgm:cxn modelId="{44871C7C-7A3A-4BC9-AE26-91AC63E9F2A8}" type="presOf" srcId="{D672F8F0-E8BA-4349-9B8F-51B9F4D9BA87}" destId="{A03683A5-0C79-4DA9-A659-F2F1F0B71313}" srcOrd="0" destOrd="0" presId="urn:microsoft.com/office/officeart/2018/2/layout/IconVerticalSolidList"/>
    <dgm:cxn modelId="{0CA554A3-040A-4BC8-B3AF-B9E455212892}" type="presOf" srcId="{DF8A5E32-84B6-4E42-86BA-11156B096C8B}" destId="{6E4C62FD-08D2-458E-B0DA-2D9E3AC6DE94}" srcOrd="0" destOrd="0" presId="urn:microsoft.com/office/officeart/2018/2/layout/IconVerticalSolidList"/>
    <dgm:cxn modelId="{26FDFCD0-EC1C-4602-BF37-092CF1D772AE}" srcId="{558A044F-9883-4C9E-86E1-25F495B46FD6}" destId="{D672F8F0-E8BA-4349-9B8F-51B9F4D9BA87}" srcOrd="2" destOrd="0" parTransId="{5A0EF5A1-D8D8-4F28-B216-F82F7EFE7434}" sibTransId="{B7FA3381-E3ED-4006-B1B5-08C0ED08AB10}"/>
    <dgm:cxn modelId="{46EBECED-D84E-4D74-9973-16844E537801}" srcId="{558A044F-9883-4C9E-86E1-25F495B46FD6}" destId="{C4084090-7919-429D-BDF8-A2A820AC0262}" srcOrd="4" destOrd="0" parTransId="{2E77B4EC-8E0D-42B9-A1C9-76B54D785189}" sibTransId="{E270DB38-109D-4D62-99F5-C1E8699385E7}"/>
    <dgm:cxn modelId="{0FAC51FD-22A6-40F3-A01A-AD9E6B6B2F3C}" srcId="{558A044F-9883-4C9E-86E1-25F495B46FD6}" destId="{7076848E-CBB0-4F60-99CD-F3D0CB9698A8}" srcOrd="1" destOrd="0" parTransId="{5987837E-73C7-44AD-8118-E4DEADEA72EA}" sibTransId="{B008E62D-35DA-4D93-B161-E82EB52A66F4}"/>
    <dgm:cxn modelId="{A5D46BCE-AAD6-4988-8434-A111C538EA03}" type="presParOf" srcId="{B9C86BE2-63D4-4AC6-BC23-005A29E88AA9}" destId="{79E83ECF-1FA6-4785-BFC6-7D0CEB0EFA27}" srcOrd="0" destOrd="0" presId="urn:microsoft.com/office/officeart/2018/2/layout/IconVerticalSolidList"/>
    <dgm:cxn modelId="{69258597-D4A0-41B4-9DC6-F6A045CA374A}" type="presParOf" srcId="{79E83ECF-1FA6-4785-BFC6-7D0CEB0EFA27}" destId="{5872FB08-61D3-445B-B52C-91027CA7B84E}" srcOrd="0" destOrd="0" presId="urn:microsoft.com/office/officeart/2018/2/layout/IconVerticalSolidList"/>
    <dgm:cxn modelId="{596EEF67-6E77-494F-AA90-A20C4726C167}" type="presParOf" srcId="{79E83ECF-1FA6-4785-BFC6-7D0CEB0EFA27}" destId="{FC8010A5-F007-47E2-AE01-27C29151946C}" srcOrd="1" destOrd="0" presId="urn:microsoft.com/office/officeart/2018/2/layout/IconVerticalSolidList"/>
    <dgm:cxn modelId="{366D9709-ACA0-4A6A-AFF2-F2187F5DA7C2}" type="presParOf" srcId="{79E83ECF-1FA6-4785-BFC6-7D0CEB0EFA27}" destId="{E1CEEFE5-EA93-4F20-9E5C-5713349EC7A6}" srcOrd="2" destOrd="0" presId="urn:microsoft.com/office/officeart/2018/2/layout/IconVerticalSolidList"/>
    <dgm:cxn modelId="{58320D97-82F3-47D0-9DCC-13302998F46E}" type="presParOf" srcId="{79E83ECF-1FA6-4785-BFC6-7D0CEB0EFA27}" destId="{39498D4E-F033-4A5D-9502-14D9E15B6033}" srcOrd="3" destOrd="0" presId="urn:microsoft.com/office/officeart/2018/2/layout/IconVerticalSolidList"/>
    <dgm:cxn modelId="{CDCBE29D-335E-451B-A7E7-14EC4C41E3DB}" type="presParOf" srcId="{B9C86BE2-63D4-4AC6-BC23-005A29E88AA9}" destId="{B4FBADE0-77AC-45E6-A38B-C6C1EED1216F}" srcOrd="1" destOrd="0" presId="urn:microsoft.com/office/officeart/2018/2/layout/IconVerticalSolidList"/>
    <dgm:cxn modelId="{91817849-F552-4CF9-AD04-9C0CE9A577A1}" type="presParOf" srcId="{B9C86BE2-63D4-4AC6-BC23-005A29E88AA9}" destId="{E71A1C4D-CB2E-4631-9702-1DA0F7DCDA33}" srcOrd="2" destOrd="0" presId="urn:microsoft.com/office/officeart/2018/2/layout/IconVerticalSolidList"/>
    <dgm:cxn modelId="{C80A8FDF-E80A-492C-A15C-2E622660D6E7}" type="presParOf" srcId="{E71A1C4D-CB2E-4631-9702-1DA0F7DCDA33}" destId="{5C66377E-FA74-44C0-A03D-35AF95927364}" srcOrd="0" destOrd="0" presId="urn:microsoft.com/office/officeart/2018/2/layout/IconVerticalSolidList"/>
    <dgm:cxn modelId="{358B3795-95B0-4318-86FA-F6412101A911}" type="presParOf" srcId="{E71A1C4D-CB2E-4631-9702-1DA0F7DCDA33}" destId="{41EF46CB-9EEF-4062-853D-3297C65682AD}" srcOrd="1" destOrd="0" presId="urn:microsoft.com/office/officeart/2018/2/layout/IconVerticalSolidList"/>
    <dgm:cxn modelId="{A42F2465-B8FF-4132-951B-794BB4CB18EC}" type="presParOf" srcId="{E71A1C4D-CB2E-4631-9702-1DA0F7DCDA33}" destId="{C6479F88-423E-41F0-9825-09CFC21EAD94}" srcOrd="2" destOrd="0" presId="urn:microsoft.com/office/officeart/2018/2/layout/IconVerticalSolidList"/>
    <dgm:cxn modelId="{31AA1AD0-0B19-44ED-AE40-4E3D14C5869D}" type="presParOf" srcId="{E71A1C4D-CB2E-4631-9702-1DA0F7DCDA33}" destId="{863F93B6-E1C6-4C25-94FA-919B8B18CADD}" srcOrd="3" destOrd="0" presId="urn:microsoft.com/office/officeart/2018/2/layout/IconVerticalSolidList"/>
    <dgm:cxn modelId="{7BE775E2-4426-4B1A-96CC-8490712A1747}" type="presParOf" srcId="{B9C86BE2-63D4-4AC6-BC23-005A29E88AA9}" destId="{ABFD16E4-5055-4C57-ABE4-4EB9B97D237E}" srcOrd="3" destOrd="0" presId="urn:microsoft.com/office/officeart/2018/2/layout/IconVerticalSolidList"/>
    <dgm:cxn modelId="{0C4A8A9D-5B7E-4EFC-B8AD-92D0E13A9B51}" type="presParOf" srcId="{B9C86BE2-63D4-4AC6-BC23-005A29E88AA9}" destId="{618671BC-0CE0-4627-8CDE-D00513AA06C0}" srcOrd="4" destOrd="0" presId="urn:microsoft.com/office/officeart/2018/2/layout/IconVerticalSolidList"/>
    <dgm:cxn modelId="{3D7F0A21-7EE7-4F75-AA76-1E27BBE59DD8}" type="presParOf" srcId="{618671BC-0CE0-4627-8CDE-D00513AA06C0}" destId="{77357994-7709-425E-AF30-194778E875B1}" srcOrd="0" destOrd="0" presId="urn:microsoft.com/office/officeart/2018/2/layout/IconVerticalSolidList"/>
    <dgm:cxn modelId="{81D606FF-6223-4F33-B834-8C0F865713F1}" type="presParOf" srcId="{618671BC-0CE0-4627-8CDE-D00513AA06C0}" destId="{A0632ABC-2AB2-4688-850F-31D0A9744CE5}" srcOrd="1" destOrd="0" presId="urn:microsoft.com/office/officeart/2018/2/layout/IconVerticalSolidList"/>
    <dgm:cxn modelId="{E8BE9B33-0D7F-4B71-8BB9-B91495842835}" type="presParOf" srcId="{618671BC-0CE0-4627-8CDE-D00513AA06C0}" destId="{987744E6-E69B-4377-9826-E192FAAB5AA4}" srcOrd="2" destOrd="0" presId="urn:microsoft.com/office/officeart/2018/2/layout/IconVerticalSolidList"/>
    <dgm:cxn modelId="{4403F29F-044C-4BE9-A5D0-EB7218655575}" type="presParOf" srcId="{618671BC-0CE0-4627-8CDE-D00513AA06C0}" destId="{A03683A5-0C79-4DA9-A659-F2F1F0B71313}" srcOrd="3" destOrd="0" presId="urn:microsoft.com/office/officeart/2018/2/layout/IconVerticalSolidList"/>
    <dgm:cxn modelId="{D9C0A8A9-1DBF-4A4B-AE64-8C176AFAD445}" type="presParOf" srcId="{B9C86BE2-63D4-4AC6-BC23-005A29E88AA9}" destId="{4F8D4A67-81A9-4033-8AEA-835A54EB052B}" srcOrd="5" destOrd="0" presId="urn:microsoft.com/office/officeart/2018/2/layout/IconVerticalSolidList"/>
    <dgm:cxn modelId="{20CCBAFC-6671-4841-BCDA-54929E7F07FD}" type="presParOf" srcId="{B9C86BE2-63D4-4AC6-BC23-005A29E88AA9}" destId="{3917AA55-B714-42DE-9ECE-4176764A8C64}" srcOrd="6" destOrd="0" presId="urn:microsoft.com/office/officeart/2018/2/layout/IconVerticalSolidList"/>
    <dgm:cxn modelId="{57D14299-87E4-4872-BD3C-E0598EC639BF}" type="presParOf" srcId="{3917AA55-B714-42DE-9ECE-4176764A8C64}" destId="{460A1932-E0E1-42FA-93C0-DA373B0756A1}" srcOrd="0" destOrd="0" presId="urn:microsoft.com/office/officeart/2018/2/layout/IconVerticalSolidList"/>
    <dgm:cxn modelId="{2695258F-0247-4DD0-A553-D3FDA92EEFAB}" type="presParOf" srcId="{3917AA55-B714-42DE-9ECE-4176764A8C64}" destId="{03D04D49-26EA-41A3-8AD5-B7A524C9F15E}" srcOrd="1" destOrd="0" presId="urn:microsoft.com/office/officeart/2018/2/layout/IconVerticalSolidList"/>
    <dgm:cxn modelId="{5FC9F8B1-09BD-4FC6-9739-E44709BE7C82}" type="presParOf" srcId="{3917AA55-B714-42DE-9ECE-4176764A8C64}" destId="{B769D7F8-1322-4615-BFFF-F2CD87EA121B}" srcOrd="2" destOrd="0" presId="urn:microsoft.com/office/officeart/2018/2/layout/IconVerticalSolidList"/>
    <dgm:cxn modelId="{8F02165D-E556-421E-9F2D-465E77F451E3}" type="presParOf" srcId="{3917AA55-B714-42DE-9ECE-4176764A8C64}" destId="{6E4C62FD-08D2-458E-B0DA-2D9E3AC6DE94}" srcOrd="3" destOrd="0" presId="urn:microsoft.com/office/officeart/2018/2/layout/IconVerticalSolidList"/>
    <dgm:cxn modelId="{6C42D372-A369-4522-B856-A179B03579E6}" type="presParOf" srcId="{B9C86BE2-63D4-4AC6-BC23-005A29E88AA9}" destId="{DAFD6987-B1C7-4DE5-B3F3-9DFF6133C45E}" srcOrd="7" destOrd="0" presId="urn:microsoft.com/office/officeart/2018/2/layout/IconVerticalSolidList"/>
    <dgm:cxn modelId="{89AB02D9-E59E-4598-9E57-87BB8CC3830B}" type="presParOf" srcId="{B9C86BE2-63D4-4AC6-BC23-005A29E88AA9}" destId="{19B84692-309D-4D56-BBB0-A1B0BE621A95}" srcOrd="8" destOrd="0" presId="urn:microsoft.com/office/officeart/2018/2/layout/IconVerticalSolidList"/>
    <dgm:cxn modelId="{0C165F96-2BD4-4B10-B93B-8C7FF00936B7}" type="presParOf" srcId="{19B84692-309D-4D56-BBB0-A1B0BE621A95}" destId="{D5D36CCF-D9FE-43EB-B78F-E412D4D443B0}" srcOrd="0" destOrd="0" presId="urn:microsoft.com/office/officeart/2018/2/layout/IconVerticalSolidList"/>
    <dgm:cxn modelId="{4B939E67-4A28-4DF2-AEB5-55FAAB45B11E}" type="presParOf" srcId="{19B84692-309D-4D56-BBB0-A1B0BE621A95}" destId="{604ABD2A-B833-4853-ACD6-E45F21889988}" srcOrd="1" destOrd="0" presId="urn:microsoft.com/office/officeart/2018/2/layout/IconVerticalSolidList"/>
    <dgm:cxn modelId="{C4DEED65-0E5D-45A9-83AA-91DCB5B52B2F}" type="presParOf" srcId="{19B84692-309D-4D56-BBB0-A1B0BE621A95}" destId="{67C6CD63-0D49-49E0-B688-F021135A3230}" srcOrd="2" destOrd="0" presId="urn:microsoft.com/office/officeart/2018/2/layout/IconVerticalSolidList"/>
    <dgm:cxn modelId="{F6ED0D1C-95FC-4524-A6F2-25F6F774CA40}" type="presParOf" srcId="{19B84692-309D-4D56-BBB0-A1B0BE621A95}" destId="{C3A05E30-E894-439C-85EB-7F06CEF4F9A3}" srcOrd="3" destOrd="0" presId="urn:microsoft.com/office/officeart/2018/2/layout/IconVerticalSolidList"/>
    <dgm:cxn modelId="{C2777676-025D-4390-914D-C360FE8CC91F}" type="presParOf" srcId="{B9C86BE2-63D4-4AC6-BC23-005A29E88AA9}" destId="{6CD60A5B-FAEA-4329-9BF1-99F85A47CFB7}" srcOrd="9" destOrd="0" presId="urn:microsoft.com/office/officeart/2018/2/layout/IconVerticalSolidList"/>
    <dgm:cxn modelId="{57BE2EF4-1566-4B3F-9CD7-AE3950455C37}" type="presParOf" srcId="{B9C86BE2-63D4-4AC6-BC23-005A29E88AA9}" destId="{0C166889-EA0C-4D43-A1ED-9B2B7DB0AB02}" srcOrd="10" destOrd="0" presId="urn:microsoft.com/office/officeart/2018/2/layout/IconVerticalSolidList"/>
    <dgm:cxn modelId="{EC1EFD5D-CBC3-403F-A4BC-E397E27EFFB7}" type="presParOf" srcId="{0C166889-EA0C-4D43-A1ED-9B2B7DB0AB02}" destId="{178C36B9-9BAF-4854-ADF8-0D81081166E3}" srcOrd="0" destOrd="0" presId="urn:microsoft.com/office/officeart/2018/2/layout/IconVerticalSolidList"/>
    <dgm:cxn modelId="{C39DA006-7F37-4AA8-B1C3-04FF8AED37CA}" type="presParOf" srcId="{0C166889-EA0C-4D43-A1ED-9B2B7DB0AB02}" destId="{CBFC0E4C-BB22-417F-B564-F7FEE7C944AD}" srcOrd="1" destOrd="0" presId="urn:microsoft.com/office/officeart/2018/2/layout/IconVerticalSolidList"/>
    <dgm:cxn modelId="{F864CBE3-534C-4148-B443-8B54C8F7655F}" type="presParOf" srcId="{0C166889-EA0C-4D43-A1ED-9B2B7DB0AB02}" destId="{ACEB6DB6-280B-4ADD-92A1-45F78BC7C48E}" srcOrd="2" destOrd="0" presId="urn:microsoft.com/office/officeart/2018/2/layout/IconVerticalSolidList"/>
    <dgm:cxn modelId="{69765903-14FF-481A-BA80-868FA98E0F80}" type="presParOf" srcId="{0C166889-EA0C-4D43-A1ED-9B2B7DB0AB02}" destId="{9A8FAB97-74AB-4130-864C-C6C243649D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D63E46-93FB-49BF-88F1-1DEB6ABFF82C}"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8045F89A-9DF4-4B52-AC91-BA2AD349C64E}">
      <dgm:prSet/>
      <dgm:spPr/>
      <dgm:t>
        <a:bodyPr/>
        <a:lstStyle/>
        <a:p>
          <a:r>
            <a:rPr lang="en-US"/>
            <a:t>All laser release forms should be signed and scanned prior to patient’s procedure. </a:t>
          </a:r>
        </a:p>
      </dgm:t>
    </dgm:pt>
    <dgm:pt modelId="{18B57952-B462-479A-A44E-FED6C178568D}" type="parTrans" cxnId="{158C886F-FA32-4D96-9B8E-7FF1A6D861F0}">
      <dgm:prSet/>
      <dgm:spPr/>
      <dgm:t>
        <a:bodyPr/>
        <a:lstStyle/>
        <a:p>
          <a:endParaRPr lang="en-US"/>
        </a:p>
      </dgm:t>
    </dgm:pt>
    <dgm:pt modelId="{5890FDA1-222C-427F-ACF9-BE0FB96FDDD7}" type="sibTrans" cxnId="{158C886F-FA32-4D96-9B8E-7FF1A6D861F0}">
      <dgm:prSet/>
      <dgm:spPr/>
      <dgm:t>
        <a:bodyPr/>
        <a:lstStyle/>
        <a:p>
          <a:endParaRPr lang="en-US"/>
        </a:p>
      </dgm:t>
    </dgm:pt>
    <dgm:pt modelId="{8D835766-4087-4382-8A77-42406AF71764}">
      <dgm:prSet/>
      <dgm:spPr/>
      <dgm:t>
        <a:bodyPr/>
        <a:lstStyle/>
        <a:p>
          <a:r>
            <a:rPr lang="en-US"/>
            <a:t>Warning sign should be posted outside the room where laser procedure is being preform.</a:t>
          </a:r>
        </a:p>
      </dgm:t>
    </dgm:pt>
    <dgm:pt modelId="{FE3FBD4C-135E-4673-B190-04717C782FEE}" type="parTrans" cxnId="{AC2DB979-94CE-452E-875F-F0A747B5F1FE}">
      <dgm:prSet/>
      <dgm:spPr/>
      <dgm:t>
        <a:bodyPr/>
        <a:lstStyle/>
        <a:p>
          <a:endParaRPr lang="en-US"/>
        </a:p>
      </dgm:t>
    </dgm:pt>
    <dgm:pt modelId="{9A5EDACB-0884-47FB-81BB-6850689DE9DD}" type="sibTrans" cxnId="{AC2DB979-94CE-452E-875F-F0A747B5F1FE}">
      <dgm:prSet/>
      <dgm:spPr/>
      <dgm:t>
        <a:bodyPr/>
        <a:lstStyle/>
        <a:p>
          <a:endParaRPr lang="en-US"/>
        </a:p>
      </dgm:t>
    </dgm:pt>
    <dgm:pt modelId="{5BEF9882-D7CF-4C27-A5F4-02048BB6F635}">
      <dgm:prSet/>
      <dgm:spPr/>
      <dgm:t>
        <a:bodyPr/>
        <a:lstStyle/>
        <a:p>
          <a:r>
            <a:rPr lang="en-US"/>
            <a:t>Minimize reflective surfaces</a:t>
          </a:r>
        </a:p>
      </dgm:t>
    </dgm:pt>
    <dgm:pt modelId="{24708933-6A1F-4819-B325-4591741C5274}" type="parTrans" cxnId="{A0137A4D-595D-4385-86A3-D24CF822B87F}">
      <dgm:prSet/>
      <dgm:spPr/>
      <dgm:t>
        <a:bodyPr/>
        <a:lstStyle/>
        <a:p>
          <a:endParaRPr lang="en-US"/>
        </a:p>
      </dgm:t>
    </dgm:pt>
    <dgm:pt modelId="{FEFC026D-038D-48E7-BB17-1AC40D6D8914}" type="sibTrans" cxnId="{A0137A4D-595D-4385-86A3-D24CF822B87F}">
      <dgm:prSet/>
      <dgm:spPr/>
      <dgm:t>
        <a:bodyPr/>
        <a:lstStyle/>
        <a:p>
          <a:endParaRPr lang="en-US"/>
        </a:p>
      </dgm:t>
    </dgm:pt>
    <dgm:pt modelId="{43124EFB-AACC-4B55-8A00-DD7A8A0B88EF}">
      <dgm:prSet/>
      <dgm:spPr/>
      <dgm:t>
        <a:bodyPr/>
        <a:lstStyle/>
        <a:p>
          <a:r>
            <a:rPr lang="en-US"/>
            <a:t>Scatter can travel up 6-8 ft from the source </a:t>
          </a:r>
        </a:p>
      </dgm:t>
    </dgm:pt>
    <dgm:pt modelId="{4FCCEF04-807C-45C2-8731-E07AD20CF2FB}" type="parTrans" cxnId="{07E7ED69-3BE2-471B-B9BC-EDA9A75817A4}">
      <dgm:prSet/>
      <dgm:spPr/>
      <dgm:t>
        <a:bodyPr/>
        <a:lstStyle/>
        <a:p>
          <a:endParaRPr lang="en-US"/>
        </a:p>
      </dgm:t>
    </dgm:pt>
    <dgm:pt modelId="{71A42C0F-066E-498C-9A13-F128AA1C6D89}" type="sibTrans" cxnId="{07E7ED69-3BE2-471B-B9BC-EDA9A75817A4}">
      <dgm:prSet/>
      <dgm:spPr/>
      <dgm:t>
        <a:bodyPr/>
        <a:lstStyle/>
        <a:p>
          <a:endParaRPr lang="en-US"/>
        </a:p>
      </dgm:t>
    </dgm:pt>
    <dgm:pt modelId="{F275A4AB-33D1-4060-8BD2-F6DD3D02AFA8}">
      <dgm:prSet/>
      <dgm:spPr/>
      <dgm:t>
        <a:bodyPr/>
        <a:lstStyle/>
        <a:p>
          <a:r>
            <a:rPr lang="en-US"/>
            <a:t>Everyone in the room needs to have protective eye wear</a:t>
          </a:r>
        </a:p>
      </dgm:t>
    </dgm:pt>
    <dgm:pt modelId="{A91FB210-5811-4C63-9B30-4EEF35699A58}" type="parTrans" cxnId="{6B6EF3FE-C48B-4DAE-B0F0-83AB15BAD478}">
      <dgm:prSet/>
      <dgm:spPr/>
      <dgm:t>
        <a:bodyPr/>
        <a:lstStyle/>
        <a:p>
          <a:endParaRPr lang="en-US"/>
        </a:p>
      </dgm:t>
    </dgm:pt>
    <dgm:pt modelId="{DCD9BD9C-C1A6-4FEC-8401-9AE4D5DAE584}" type="sibTrans" cxnId="{6B6EF3FE-C48B-4DAE-B0F0-83AB15BAD478}">
      <dgm:prSet/>
      <dgm:spPr/>
      <dgm:t>
        <a:bodyPr/>
        <a:lstStyle/>
        <a:p>
          <a:endParaRPr lang="en-US"/>
        </a:p>
      </dgm:t>
    </dgm:pt>
    <dgm:pt modelId="{42F3056D-F41D-4C5B-8B2E-8DC7551DD1FA}">
      <dgm:prSet/>
      <dgm:spPr/>
      <dgm:t>
        <a:bodyPr/>
        <a:lstStyle/>
        <a:p>
          <a:r>
            <a:rPr lang="en-US"/>
            <a:t>Eliminate flammable liquids</a:t>
          </a:r>
        </a:p>
      </dgm:t>
    </dgm:pt>
    <dgm:pt modelId="{BF1BE19D-2044-4C4B-AAF9-6FC790635E98}" type="parTrans" cxnId="{8BF54705-F97F-4ADA-9B58-099C4B027E87}">
      <dgm:prSet/>
      <dgm:spPr/>
      <dgm:t>
        <a:bodyPr/>
        <a:lstStyle/>
        <a:p>
          <a:endParaRPr lang="en-US"/>
        </a:p>
      </dgm:t>
    </dgm:pt>
    <dgm:pt modelId="{DA60B7C8-4140-4E09-8C97-45F8068A8506}" type="sibTrans" cxnId="{8BF54705-F97F-4ADA-9B58-099C4B027E87}">
      <dgm:prSet/>
      <dgm:spPr/>
      <dgm:t>
        <a:bodyPr/>
        <a:lstStyle/>
        <a:p>
          <a:endParaRPr lang="en-US"/>
        </a:p>
      </dgm:t>
    </dgm:pt>
    <dgm:pt modelId="{7510087A-DCD4-47A0-B2FB-45D046238593}">
      <dgm:prSet/>
      <dgm:spPr/>
      <dgm:t>
        <a:bodyPr/>
        <a:lstStyle/>
        <a:p>
          <a:r>
            <a:rPr lang="en-US"/>
            <a:t>No Alcohol soaked gauze</a:t>
          </a:r>
        </a:p>
      </dgm:t>
    </dgm:pt>
    <dgm:pt modelId="{1EC4F9DA-DDA9-4389-9437-234D2C0AA218}" type="parTrans" cxnId="{7795D890-ED3A-4665-BEC3-861DC8D7F745}">
      <dgm:prSet/>
      <dgm:spPr/>
      <dgm:t>
        <a:bodyPr/>
        <a:lstStyle/>
        <a:p>
          <a:endParaRPr lang="en-US"/>
        </a:p>
      </dgm:t>
    </dgm:pt>
    <dgm:pt modelId="{BCF35972-28D6-464B-881F-23D32D3AB14D}" type="sibTrans" cxnId="{7795D890-ED3A-4665-BEC3-861DC8D7F745}">
      <dgm:prSet/>
      <dgm:spPr/>
      <dgm:t>
        <a:bodyPr/>
        <a:lstStyle/>
        <a:p>
          <a:endParaRPr lang="en-US"/>
        </a:p>
      </dgm:t>
    </dgm:pt>
    <dgm:pt modelId="{D92A80B4-D874-4994-A9AC-BA67D762E9CC}">
      <dgm:prSet/>
      <dgm:spPr/>
      <dgm:t>
        <a:bodyPr/>
        <a:lstStyle/>
        <a:p>
          <a:r>
            <a:rPr lang="en-US"/>
            <a:t>No petroleum jelly</a:t>
          </a:r>
        </a:p>
      </dgm:t>
    </dgm:pt>
    <dgm:pt modelId="{CBB23E46-91FC-4697-8A18-8DCACBBCD6B2}" type="parTrans" cxnId="{C1129B91-E68E-4F11-BF93-DB882269DA2E}">
      <dgm:prSet/>
      <dgm:spPr/>
      <dgm:t>
        <a:bodyPr/>
        <a:lstStyle/>
        <a:p>
          <a:endParaRPr lang="en-US"/>
        </a:p>
      </dgm:t>
    </dgm:pt>
    <dgm:pt modelId="{ABD9A2A9-548D-443D-A35D-4CAD96CC07E7}" type="sibTrans" cxnId="{C1129B91-E68E-4F11-BF93-DB882269DA2E}">
      <dgm:prSet/>
      <dgm:spPr/>
      <dgm:t>
        <a:bodyPr/>
        <a:lstStyle/>
        <a:p>
          <a:endParaRPr lang="en-US"/>
        </a:p>
      </dgm:t>
    </dgm:pt>
    <dgm:pt modelId="{2204ACC8-044F-4E00-AB6D-C0E04DEB2DF2}">
      <dgm:prSet/>
      <dgm:spPr/>
      <dgm:t>
        <a:bodyPr/>
        <a:lstStyle/>
        <a:p>
          <a:r>
            <a:rPr lang="en-US"/>
            <a:t>Dispose of  the Laser tips in sharps container</a:t>
          </a:r>
        </a:p>
      </dgm:t>
    </dgm:pt>
    <dgm:pt modelId="{DF691073-0EBE-47AF-83B7-BAAF8A89983E}" type="parTrans" cxnId="{FD262AD1-3C66-4D71-BFBF-83BBF191D8C9}">
      <dgm:prSet/>
      <dgm:spPr/>
      <dgm:t>
        <a:bodyPr/>
        <a:lstStyle/>
        <a:p>
          <a:endParaRPr lang="en-US"/>
        </a:p>
      </dgm:t>
    </dgm:pt>
    <dgm:pt modelId="{23DA6F3C-7830-4795-82F9-4206F736B325}" type="sibTrans" cxnId="{FD262AD1-3C66-4D71-BFBF-83BBF191D8C9}">
      <dgm:prSet/>
      <dgm:spPr/>
      <dgm:t>
        <a:bodyPr/>
        <a:lstStyle/>
        <a:p>
          <a:endParaRPr lang="en-US"/>
        </a:p>
      </dgm:t>
    </dgm:pt>
    <dgm:pt modelId="{DDD6C0C9-6C18-AF48-81CE-B6277D2B3353}" type="pres">
      <dgm:prSet presAssocID="{B7D63E46-93FB-49BF-88F1-1DEB6ABFF82C}" presName="diagram" presStyleCnt="0">
        <dgm:presLayoutVars>
          <dgm:dir/>
          <dgm:resizeHandles val="exact"/>
        </dgm:presLayoutVars>
      </dgm:prSet>
      <dgm:spPr/>
    </dgm:pt>
    <dgm:pt modelId="{34066966-C557-E34C-8D78-B878584A0676}" type="pres">
      <dgm:prSet presAssocID="{8045F89A-9DF4-4B52-AC91-BA2AD349C64E}" presName="node" presStyleLbl="node1" presStyleIdx="0" presStyleCnt="9">
        <dgm:presLayoutVars>
          <dgm:bulletEnabled val="1"/>
        </dgm:presLayoutVars>
      </dgm:prSet>
      <dgm:spPr/>
    </dgm:pt>
    <dgm:pt modelId="{8DB4669C-A52D-9D47-962D-253E2E0F1AFC}" type="pres">
      <dgm:prSet presAssocID="{5890FDA1-222C-427F-ACF9-BE0FB96FDDD7}" presName="sibTrans" presStyleCnt="0"/>
      <dgm:spPr/>
    </dgm:pt>
    <dgm:pt modelId="{9E245986-73F2-EC4D-AF1E-D4B4521D22FA}" type="pres">
      <dgm:prSet presAssocID="{8D835766-4087-4382-8A77-42406AF71764}" presName="node" presStyleLbl="node1" presStyleIdx="1" presStyleCnt="9">
        <dgm:presLayoutVars>
          <dgm:bulletEnabled val="1"/>
        </dgm:presLayoutVars>
      </dgm:prSet>
      <dgm:spPr/>
    </dgm:pt>
    <dgm:pt modelId="{450F4C4F-8636-3F42-A93D-E7D8BF4A8150}" type="pres">
      <dgm:prSet presAssocID="{9A5EDACB-0884-47FB-81BB-6850689DE9DD}" presName="sibTrans" presStyleCnt="0"/>
      <dgm:spPr/>
    </dgm:pt>
    <dgm:pt modelId="{A3F8A617-07D1-AC4C-A25E-F7521F92D286}" type="pres">
      <dgm:prSet presAssocID="{5BEF9882-D7CF-4C27-A5F4-02048BB6F635}" presName="node" presStyleLbl="node1" presStyleIdx="2" presStyleCnt="9">
        <dgm:presLayoutVars>
          <dgm:bulletEnabled val="1"/>
        </dgm:presLayoutVars>
      </dgm:prSet>
      <dgm:spPr/>
    </dgm:pt>
    <dgm:pt modelId="{EF41B142-06BA-D847-85BB-BA6CDDAB1F8C}" type="pres">
      <dgm:prSet presAssocID="{FEFC026D-038D-48E7-BB17-1AC40D6D8914}" presName="sibTrans" presStyleCnt="0"/>
      <dgm:spPr/>
    </dgm:pt>
    <dgm:pt modelId="{69DB2DF5-11B2-5047-95F3-C30BF553EEAA}" type="pres">
      <dgm:prSet presAssocID="{43124EFB-AACC-4B55-8A00-DD7A8A0B88EF}" presName="node" presStyleLbl="node1" presStyleIdx="3" presStyleCnt="9">
        <dgm:presLayoutVars>
          <dgm:bulletEnabled val="1"/>
        </dgm:presLayoutVars>
      </dgm:prSet>
      <dgm:spPr/>
    </dgm:pt>
    <dgm:pt modelId="{6A83A63E-C6C6-5E4C-A24E-F7B599CD3CB6}" type="pres">
      <dgm:prSet presAssocID="{71A42C0F-066E-498C-9A13-F128AA1C6D89}" presName="sibTrans" presStyleCnt="0"/>
      <dgm:spPr/>
    </dgm:pt>
    <dgm:pt modelId="{30BAB97B-A2FE-D945-8D36-95F26CB15FA8}" type="pres">
      <dgm:prSet presAssocID="{F275A4AB-33D1-4060-8BD2-F6DD3D02AFA8}" presName="node" presStyleLbl="node1" presStyleIdx="4" presStyleCnt="9">
        <dgm:presLayoutVars>
          <dgm:bulletEnabled val="1"/>
        </dgm:presLayoutVars>
      </dgm:prSet>
      <dgm:spPr/>
    </dgm:pt>
    <dgm:pt modelId="{61F0A29F-5F4C-CF4E-A713-80FCA10C8B85}" type="pres">
      <dgm:prSet presAssocID="{DCD9BD9C-C1A6-4FEC-8401-9AE4D5DAE584}" presName="sibTrans" presStyleCnt="0"/>
      <dgm:spPr/>
    </dgm:pt>
    <dgm:pt modelId="{C1028870-8C1E-EA44-94F2-89EA7E62BF7C}" type="pres">
      <dgm:prSet presAssocID="{42F3056D-F41D-4C5B-8B2E-8DC7551DD1FA}" presName="node" presStyleLbl="node1" presStyleIdx="5" presStyleCnt="9">
        <dgm:presLayoutVars>
          <dgm:bulletEnabled val="1"/>
        </dgm:presLayoutVars>
      </dgm:prSet>
      <dgm:spPr/>
    </dgm:pt>
    <dgm:pt modelId="{F4504756-1B85-0940-9CC5-09F06A1B71AB}" type="pres">
      <dgm:prSet presAssocID="{DA60B7C8-4140-4E09-8C97-45F8068A8506}" presName="sibTrans" presStyleCnt="0"/>
      <dgm:spPr/>
    </dgm:pt>
    <dgm:pt modelId="{1F83063B-DDCC-5147-9273-2C5F6663852D}" type="pres">
      <dgm:prSet presAssocID="{7510087A-DCD4-47A0-B2FB-45D046238593}" presName="node" presStyleLbl="node1" presStyleIdx="6" presStyleCnt="9">
        <dgm:presLayoutVars>
          <dgm:bulletEnabled val="1"/>
        </dgm:presLayoutVars>
      </dgm:prSet>
      <dgm:spPr/>
    </dgm:pt>
    <dgm:pt modelId="{A99CEB08-1796-0041-8E78-BAE2823D4C3F}" type="pres">
      <dgm:prSet presAssocID="{BCF35972-28D6-464B-881F-23D32D3AB14D}" presName="sibTrans" presStyleCnt="0"/>
      <dgm:spPr/>
    </dgm:pt>
    <dgm:pt modelId="{611E67D7-C270-8C4D-AB22-1B5416AEECD5}" type="pres">
      <dgm:prSet presAssocID="{D92A80B4-D874-4994-A9AC-BA67D762E9CC}" presName="node" presStyleLbl="node1" presStyleIdx="7" presStyleCnt="9">
        <dgm:presLayoutVars>
          <dgm:bulletEnabled val="1"/>
        </dgm:presLayoutVars>
      </dgm:prSet>
      <dgm:spPr/>
    </dgm:pt>
    <dgm:pt modelId="{6876CACD-E567-EF4D-B103-005AF8A0D5F4}" type="pres">
      <dgm:prSet presAssocID="{ABD9A2A9-548D-443D-A35D-4CAD96CC07E7}" presName="sibTrans" presStyleCnt="0"/>
      <dgm:spPr/>
    </dgm:pt>
    <dgm:pt modelId="{E83CB470-51BF-A245-AB54-360FCC5F8850}" type="pres">
      <dgm:prSet presAssocID="{2204ACC8-044F-4E00-AB6D-C0E04DEB2DF2}" presName="node" presStyleLbl="node1" presStyleIdx="8" presStyleCnt="9">
        <dgm:presLayoutVars>
          <dgm:bulletEnabled val="1"/>
        </dgm:presLayoutVars>
      </dgm:prSet>
      <dgm:spPr/>
    </dgm:pt>
  </dgm:ptLst>
  <dgm:cxnLst>
    <dgm:cxn modelId="{F0DF5E03-6D42-7E4C-8A01-AD4167DBC07E}" type="presOf" srcId="{8045F89A-9DF4-4B52-AC91-BA2AD349C64E}" destId="{34066966-C557-E34C-8D78-B878584A0676}" srcOrd="0" destOrd="0" presId="urn:microsoft.com/office/officeart/2005/8/layout/default"/>
    <dgm:cxn modelId="{8F702605-FE99-5245-B0AA-D6B12EFC9975}" type="presOf" srcId="{F275A4AB-33D1-4060-8BD2-F6DD3D02AFA8}" destId="{30BAB97B-A2FE-D945-8D36-95F26CB15FA8}" srcOrd="0" destOrd="0" presId="urn:microsoft.com/office/officeart/2005/8/layout/default"/>
    <dgm:cxn modelId="{8BF54705-F97F-4ADA-9B58-099C4B027E87}" srcId="{B7D63E46-93FB-49BF-88F1-1DEB6ABFF82C}" destId="{42F3056D-F41D-4C5B-8B2E-8DC7551DD1FA}" srcOrd="5" destOrd="0" parTransId="{BF1BE19D-2044-4C4B-AAF9-6FC790635E98}" sibTransId="{DA60B7C8-4140-4E09-8C97-45F8068A8506}"/>
    <dgm:cxn modelId="{A0137A4D-595D-4385-86A3-D24CF822B87F}" srcId="{B7D63E46-93FB-49BF-88F1-1DEB6ABFF82C}" destId="{5BEF9882-D7CF-4C27-A5F4-02048BB6F635}" srcOrd="2" destOrd="0" parTransId="{24708933-6A1F-4819-B325-4591741C5274}" sibTransId="{FEFC026D-038D-48E7-BB17-1AC40D6D8914}"/>
    <dgm:cxn modelId="{543EF04F-BFFB-854B-8B25-109D956E08CF}" type="presOf" srcId="{43124EFB-AACC-4B55-8A00-DD7A8A0B88EF}" destId="{69DB2DF5-11B2-5047-95F3-C30BF553EEAA}" srcOrd="0" destOrd="0" presId="urn:microsoft.com/office/officeart/2005/8/layout/default"/>
    <dgm:cxn modelId="{6E4A4252-4B3E-3642-9DB5-889B4C5F4F09}" type="presOf" srcId="{5BEF9882-D7CF-4C27-A5F4-02048BB6F635}" destId="{A3F8A617-07D1-AC4C-A25E-F7521F92D286}" srcOrd="0" destOrd="0" presId="urn:microsoft.com/office/officeart/2005/8/layout/default"/>
    <dgm:cxn modelId="{B9FBB963-F14F-CD41-8756-9291E70C654A}" type="presOf" srcId="{7510087A-DCD4-47A0-B2FB-45D046238593}" destId="{1F83063B-DDCC-5147-9273-2C5F6663852D}" srcOrd="0" destOrd="0" presId="urn:microsoft.com/office/officeart/2005/8/layout/default"/>
    <dgm:cxn modelId="{07E7ED69-3BE2-471B-B9BC-EDA9A75817A4}" srcId="{B7D63E46-93FB-49BF-88F1-1DEB6ABFF82C}" destId="{43124EFB-AACC-4B55-8A00-DD7A8A0B88EF}" srcOrd="3" destOrd="0" parTransId="{4FCCEF04-807C-45C2-8731-E07AD20CF2FB}" sibTransId="{71A42C0F-066E-498C-9A13-F128AA1C6D89}"/>
    <dgm:cxn modelId="{158C886F-FA32-4D96-9B8E-7FF1A6D861F0}" srcId="{B7D63E46-93FB-49BF-88F1-1DEB6ABFF82C}" destId="{8045F89A-9DF4-4B52-AC91-BA2AD349C64E}" srcOrd="0" destOrd="0" parTransId="{18B57952-B462-479A-A44E-FED6C178568D}" sibTransId="{5890FDA1-222C-427F-ACF9-BE0FB96FDDD7}"/>
    <dgm:cxn modelId="{ECBC8172-EE48-414C-B5B3-FFC1154A7F8C}" type="presOf" srcId="{8D835766-4087-4382-8A77-42406AF71764}" destId="{9E245986-73F2-EC4D-AF1E-D4B4521D22FA}" srcOrd="0" destOrd="0" presId="urn:microsoft.com/office/officeart/2005/8/layout/default"/>
    <dgm:cxn modelId="{AC2DB979-94CE-452E-875F-F0A747B5F1FE}" srcId="{B7D63E46-93FB-49BF-88F1-1DEB6ABFF82C}" destId="{8D835766-4087-4382-8A77-42406AF71764}" srcOrd="1" destOrd="0" parTransId="{FE3FBD4C-135E-4673-B190-04717C782FEE}" sibTransId="{9A5EDACB-0884-47FB-81BB-6850689DE9DD}"/>
    <dgm:cxn modelId="{B40F358A-56AE-234D-B221-2DE36CADB76A}" type="presOf" srcId="{B7D63E46-93FB-49BF-88F1-1DEB6ABFF82C}" destId="{DDD6C0C9-6C18-AF48-81CE-B6277D2B3353}" srcOrd="0" destOrd="0" presId="urn:microsoft.com/office/officeart/2005/8/layout/default"/>
    <dgm:cxn modelId="{7795D890-ED3A-4665-BEC3-861DC8D7F745}" srcId="{B7D63E46-93FB-49BF-88F1-1DEB6ABFF82C}" destId="{7510087A-DCD4-47A0-B2FB-45D046238593}" srcOrd="6" destOrd="0" parTransId="{1EC4F9DA-DDA9-4389-9437-234D2C0AA218}" sibTransId="{BCF35972-28D6-464B-881F-23D32D3AB14D}"/>
    <dgm:cxn modelId="{C1129B91-E68E-4F11-BF93-DB882269DA2E}" srcId="{B7D63E46-93FB-49BF-88F1-1DEB6ABFF82C}" destId="{D92A80B4-D874-4994-A9AC-BA67D762E9CC}" srcOrd="7" destOrd="0" parTransId="{CBB23E46-91FC-4697-8A18-8DCACBBCD6B2}" sibTransId="{ABD9A2A9-548D-443D-A35D-4CAD96CC07E7}"/>
    <dgm:cxn modelId="{8A5B0896-6DC8-2B42-A09A-0479399A5011}" type="presOf" srcId="{42F3056D-F41D-4C5B-8B2E-8DC7551DD1FA}" destId="{C1028870-8C1E-EA44-94F2-89EA7E62BF7C}" srcOrd="0" destOrd="0" presId="urn:microsoft.com/office/officeart/2005/8/layout/default"/>
    <dgm:cxn modelId="{025BD5BC-D5EA-F045-B72A-C8A2C1EB5760}" type="presOf" srcId="{D92A80B4-D874-4994-A9AC-BA67D762E9CC}" destId="{611E67D7-C270-8C4D-AB22-1B5416AEECD5}" srcOrd="0" destOrd="0" presId="urn:microsoft.com/office/officeart/2005/8/layout/default"/>
    <dgm:cxn modelId="{FD262AD1-3C66-4D71-BFBF-83BBF191D8C9}" srcId="{B7D63E46-93FB-49BF-88F1-1DEB6ABFF82C}" destId="{2204ACC8-044F-4E00-AB6D-C0E04DEB2DF2}" srcOrd="8" destOrd="0" parTransId="{DF691073-0EBE-47AF-83B7-BAAF8A89983E}" sibTransId="{23DA6F3C-7830-4795-82F9-4206F736B325}"/>
    <dgm:cxn modelId="{816764E2-85C9-AE4E-89C9-358DE37FE9DC}" type="presOf" srcId="{2204ACC8-044F-4E00-AB6D-C0E04DEB2DF2}" destId="{E83CB470-51BF-A245-AB54-360FCC5F8850}" srcOrd="0" destOrd="0" presId="urn:microsoft.com/office/officeart/2005/8/layout/default"/>
    <dgm:cxn modelId="{6B6EF3FE-C48B-4DAE-B0F0-83AB15BAD478}" srcId="{B7D63E46-93FB-49BF-88F1-1DEB6ABFF82C}" destId="{F275A4AB-33D1-4060-8BD2-F6DD3D02AFA8}" srcOrd="4" destOrd="0" parTransId="{A91FB210-5811-4C63-9B30-4EEF35699A58}" sibTransId="{DCD9BD9C-C1A6-4FEC-8401-9AE4D5DAE584}"/>
    <dgm:cxn modelId="{2BE9A6EC-2A5B-DB4E-9C7A-BF19B3051B4C}" type="presParOf" srcId="{DDD6C0C9-6C18-AF48-81CE-B6277D2B3353}" destId="{34066966-C557-E34C-8D78-B878584A0676}" srcOrd="0" destOrd="0" presId="urn:microsoft.com/office/officeart/2005/8/layout/default"/>
    <dgm:cxn modelId="{9BE580DB-EBCF-BD4F-B16B-1E7036DE8EAF}" type="presParOf" srcId="{DDD6C0C9-6C18-AF48-81CE-B6277D2B3353}" destId="{8DB4669C-A52D-9D47-962D-253E2E0F1AFC}" srcOrd="1" destOrd="0" presId="urn:microsoft.com/office/officeart/2005/8/layout/default"/>
    <dgm:cxn modelId="{4EDE3F66-A61A-7140-8334-F6EF57201F2A}" type="presParOf" srcId="{DDD6C0C9-6C18-AF48-81CE-B6277D2B3353}" destId="{9E245986-73F2-EC4D-AF1E-D4B4521D22FA}" srcOrd="2" destOrd="0" presId="urn:microsoft.com/office/officeart/2005/8/layout/default"/>
    <dgm:cxn modelId="{F0D61BB1-A30A-224D-8B88-B75446D255BF}" type="presParOf" srcId="{DDD6C0C9-6C18-AF48-81CE-B6277D2B3353}" destId="{450F4C4F-8636-3F42-A93D-E7D8BF4A8150}" srcOrd="3" destOrd="0" presId="urn:microsoft.com/office/officeart/2005/8/layout/default"/>
    <dgm:cxn modelId="{3DB239E1-E590-1C4A-A7BD-DA5883DD27F8}" type="presParOf" srcId="{DDD6C0C9-6C18-AF48-81CE-B6277D2B3353}" destId="{A3F8A617-07D1-AC4C-A25E-F7521F92D286}" srcOrd="4" destOrd="0" presId="urn:microsoft.com/office/officeart/2005/8/layout/default"/>
    <dgm:cxn modelId="{FADD1D04-C2AB-C744-B04B-B9B5C100C5E6}" type="presParOf" srcId="{DDD6C0C9-6C18-AF48-81CE-B6277D2B3353}" destId="{EF41B142-06BA-D847-85BB-BA6CDDAB1F8C}" srcOrd="5" destOrd="0" presId="urn:microsoft.com/office/officeart/2005/8/layout/default"/>
    <dgm:cxn modelId="{EDA75B0E-152F-D34C-8A5F-F577850A4DF5}" type="presParOf" srcId="{DDD6C0C9-6C18-AF48-81CE-B6277D2B3353}" destId="{69DB2DF5-11B2-5047-95F3-C30BF553EEAA}" srcOrd="6" destOrd="0" presId="urn:microsoft.com/office/officeart/2005/8/layout/default"/>
    <dgm:cxn modelId="{0C1AC9DD-5756-1944-8C95-E26216920768}" type="presParOf" srcId="{DDD6C0C9-6C18-AF48-81CE-B6277D2B3353}" destId="{6A83A63E-C6C6-5E4C-A24E-F7B599CD3CB6}" srcOrd="7" destOrd="0" presId="urn:microsoft.com/office/officeart/2005/8/layout/default"/>
    <dgm:cxn modelId="{AEBD2FAB-4598-1A4E-8068-9C0735474884}" type="presParOf" srcId="{DDD6C0C9-6C18-AF48-81CE-B6277D2B3353}" destId="{30BAB97B-A2FE-D945-8D36-95F26CB15FA8}" srcOrd="8" destOrd="0" presId="urn:microsoft.com/office/officeart/2005/8/layout/default"/>
    <dgm:cxn modelId="{BA04D146-2CCD-214D-A7A8-1E46842DAA27}" type="presParOf" srcId="{DDD6C0C9-6C18-AF48-81CE-B6277D2B3353}" destId="{61F0A29F-5F4C-CF4E-A713-80FCA10C8B85}" srcOrd="9" destOrd="0" presId="urn:microsoft.com/office/officeart/2005/8/layout/default"/>
    <dgm:cxn modelId="{9FC7B929-2C19-344E-9142-CCFBC62EB4C8}" type="presParOf" srcId="{DDD6C0C9-6C18-AF48-81CE-B6277D2B3353}" destId="{C1028870-8C1E-EA44-94F2-89EA7E62BF7C}" srcOrd="10" destOrd="0" presId="urn:microsoft.com/office/officeart/2005/8/layout/default"/>
    <dgm:cxn modelId="{9C6DF6BF-C2FD-694A-A70A-51DF3C31567D}" type="presParOf" srcId="{DDD6C0C9-6C18-AF48-81CE-B6277D2B3353}" destId="{F4504756-1B85-0940-9CC5-09F06A1B71AB}" srcOrd="11" destOrd="0" presId="urn:microsoft.com/office/officeart/2005/8/layout/default"/>
    <dgm:cxn modelId="{2E1C9D9C-3EC3-FC4E-9B15-705D5C448E36}" type="presParOf" srcId="{DDD6C0C9-6C18-AF48-81CE-B6277D2B3353}" destId="{1F83063B-DDCC-5147-9273-2C5F6663852D}" srcOrd="12" destOrd="0" presId="urn:microsoft.com/office/officeart/2005/8/layout/default"/>
    <dgm:cxn modelId="{8B593E35-1450-2A4B-8724-EFD0F0BC9509}" type="presParOf" srcId="{DDD6C0C9-6C18-AF48-81CE-B6277D2B3353}" destId="{A99CEB08-1796-0041-8E78-BAE2823D4C3F}" srcOrd="13" destOrd="0" presId="urn:microsoft.com/office/officeart/2005/8/layout/default"/>
    <dgm:cxn modelId="{0044D2C9-F895-354B-9D36-45C09CFE83D9}" type="presParOf" srcId="{DDD6C0C9-6C18-AF48-81CE-B6277D2B3353}" destId="{611E67D7-C270-8C4D-AB22-1B5416AEECD5}" srcOrd="14" destOrd="0" presId="urn:microsoft.com/office/officeart/2005/8/layout/default"/>
    <dgm:cxn modelId="{1405ABE2-D841-5848-91C2-E97E1561F6E3}" type="presParOf" srcId="{DDD6C0C9-6C18-AF48-81CE-B6277D2B3353}" destId="{6876CACD-E567-EF4D-B103-005AF8A0D5F4}" srcOrd="15" destOrd="0" presId="urn:microsoft.com/office/officeart/2005/8/layout/default"/>
    <dgm:cxn modelId="{D1B5D1A6-EB14-5947-B617-AE85FE004CB8}" type="presParOf" srcId="{DDD6C0C9-6C18-AF48-81CE-B6277D2B3353}" destId="{E83CB470-51BF-A245-AB54-360FCC5F8850}"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EE6059-A49E-4B2F-A071-EC579B35F1D0}"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F54D3E41-4EB4-43C3-95E5-A09F9D952216}">
      <dgm:prSet/>
      <dgm:spPr/>
      <dgm:t>
        <a:bodyPr/>
        <a:lstStyle/>
        <a:p>
          <a:pPr>
            <a:lnSpc>
              <a:spcPct val="100000"/>
            </a:lnSpc>
          </a:pPr>
          <a:r>
            <a:rPr lang="en-US" b="0" i="0"/>
            <a:t>All Laser treatment rooms should have a warning sign</a:t>
          </a:r>
          <a:endParaRPr lang="en-US"/>
        </a:p>
      </dgm:t>
    </dgm:pt>
    <dgm:pt modelId="{6348FAD4-9A71-4F7D-B697-BA8554B84999}" type="parTrans" cxnId="{22A19ADD-5CDF-4201-823A-D1A417F1CE95}">
      <dgm:prSet/>
      <dgm:spPr/>
      <dgm:t>
        <a:bodyPr/>
        <a:lstStyle/>
        <a:p>
          <a:endParaRPr lang="en-US"/>
        </a:p>
      </dgm:t>
    </dgm:pt>
    <dgm:pt modelId="{A150C157-8195-492A-AA4C-D4955F3DE389}" type="sibTrans" cxnId="{22A19ADD-5CDF-4201-823A-D1A417F1CE95}">
      <dgm:prSet/>
      <dgm:spPr/>
      <dgm:t>
        <a:bodyPr/>
        <a:lstStyle/>
        <a:p>
          <a:endParaRPr lang="en-US"/>
        </a:p>
      </dgm:t>
    </dgm:pt>
    <dgm:pt modelId="{930ADA9F-0148-443A-9D9A-6B2E7D47955C}">
      <dgm:prSet/>
      <dgm:spPr/>
      <dgm:t>
        <a:bodyPr/>
        <a:lstStyle/>
        <a:p>
          <a:pPr>
            <a:lnSpc>
              <a:spcPct val="100000"/>
            </a:lnSpc>
          </a:pPr>
          <a:r>
            <a:rPr lang="en-US" b="0" i="0" dirty="0"/>
            <a:t>Curtains, window coverings or doors if needed</a:t>
          </a:r>
          <a:endParaRPr lang="en-US" dirty="0"/>
        </a:p>
      </dgm:t>
    </dgm:pt>
    <dgm:pt modelId="{7B500E7E-6525-4D5B-8DF6-25C20D4AB039}" type="parTrans" cxnId="{61C750F2-0E6D-413F-8142-DBDFC2AE59D8}">
      <dgm:prSet/>
      <dgm:spPr/>
      <dgm:t>
        <a:bodyPr/>
        <a:lstStyle/>
        <a:p>
          <a:endParaRPr lang="en-US"/>
        </a:p>
      </dgm:t>
    </dgm:pt>
    <dgm:pt modelId="{FC99E41C-49CB-436F-A1A3-72667FFADEEF}" type="sibTrans" cxnId="{61C750F2-0E6D-413F-8142-DBDFC2AE59D8}">
      <dgm:prSet/>
      <dgm:spPr/>
      <dgm:t>
        <a:bodyPr/>
        <a:lstStyle/>
        <a:p>
          <a:endParaRPr lang="en-US"/>
        </a:p>
      </dgm:t>
    </dgm:pt>
    <dgm:pt modelId="{4ED1AA38-D576-406A-BC3A-DBCA5D556D50}">
      <dgm:prSet/>
      <dgm:spPr/>
      <dgm:t>
        <a:bodyPr/>
        <a:lstStyle/>
        <a:p>
          <a:pPr>
            <a:lnSpc>
              <a:spcPct val="100000"/>
            </a:lnSpc>
          </a:pPr>
          <a:r>
            <a:rPr lang="en-US" b="0" i="0"/>
            <a:t>Safety glasses for Every one that will be in the treatment room</a:t>
          </a:r>
          <a:endParaRPr lang="en-US"/>
        </a:p>
      </dgm:t>
    </dgm:pt>
    <dgm:pt modelId="{B387BD83-6C4F-405F-A047-562AEAF0BC2B}" type="parTrans" cxnId="{6ACC842D-A5F9-42AE-9C1A-09D498AA2E91}">
      <dgm:prSet/>
      <dgm:spPr/>
      <dgm:t>
        <a:bodyPr/>
        <a:lstStyle/>
        <a:p>
          <a:endParaRPr lang="en-US"/>
        </a:p>
      </dgm:t>
    </dgm:pt>
    <dgm:pt modelId="{6F350D9B-424D-410F-B9A1-DAECF02854C0}" type="sibTrans" cxnId="{6ACC842D-A5F9-42AE-9C1A-09D498AA2E91}">
      <dgm:prSet/>
      <dgm:spPr/>
      <dgm:t>
        <a:bodyPr/>
        <a:lstStyle/>
        <a:p>
          <a:endParaRPr lang="en-US"/>
        </a:p>
      </dgm:t>
    </dgm:pt>
    <dgm:pt modelId="{FC3908B4-7BB7-488C-BF4B-AFEB768C0B3A}">
      <dgm:prSet/>
      <dgm:spPr/>
      <dgm:t>
        <a:bodyPr/>
        <a:lstStyle/>
        <a:p>
          <a:pPr>
            <a:lnSpc>
              <a:spcPct val="100000"/>
            </a:lnSpc>
          </a:pPr>
          <a:r>
            <a:rPr lang="en-US" b="0" i="0"/>
            <a:t>Laser Consent forms signed prior to use of the laser</a:t>
          </a:r>
          <a:endParaRPr lang="en-US"/>
        </a:p>
      </dgm:t>
    </dgm:pt>
    <dgm:pt modelId="{C2BC78F7-0D5B-49FC-8726-6B4B2AFCF825}" type="parTrans" cxnId="{9DC9F062-E63E-4681-AF2B-A0540ACCE47B}">
      <dgm:prSet/>
      <dgm:spPr/>
      <dgm:t>
        <a:bodyPr/>
        <a:lstStyle/>
        <a:p>
          <a:endParaRPr lang="en-US"/>
        </a:p>
      </dgm:t>
    </dgm:pt>
    <dgm:pt modelId="{A54D3DD7-6F2F-48FE-B976-066F61CBEB08}" type="sibTrans" cxnId="{9DC9F062-E63E-4681-AF2B-A0540ACCE47B}">
      <dgm:prSet/>
      <dgm:spPr/>
      <dgm:t>
        <a:bodyPr/>
        <a:lstStyle/>
        <a:p>
          <a:endParaRPr lang="en-US"/>
        </a:p>
      </dgm:t>
    </dgm:pt>
    <dgm:pt modelId="{1BFDF994-269F-984C-B55E-8A9143F03332}" type="pres">
      <dgm:prSet presAssocID="{0EEE6059-A49E-4B2F-A071-EC579B35F1D0}" presName="outerComposite" presStyleCnt="0">
        <dgm:presLayoutVars>
          <dgm:chMax val="5"/>
          <dgm:dir/>
          <dgm:resizeHandles val="exact"/>
        </dgm:presLayoutVars>
      </dgm:prSet>
      <dgm:spPr/>
    </dgm:pt>
    <dgm:pt modelId="{9D46FEAA-1E2D-804E-A021-D525DEA7266F}" type="pres">
      <dgm:prSet presAssocID="{0EEE6059-A49E-4B2F-A071-EC579B35F1D0}" presName="dummyMaxCanvas" presStyleCnt="0">
        <dgm:presLayoutVars/>
      </dgm:prSet>
      <dgm:spPr/>
    </dgm:pt>
    <dgm:pt modelId="{FAAE2D08-D129-D648-9E47-68751AAB3BC3}" type="pres">
      <dgm:prSet presAssocID="{0EEE6059-A49E-4B2F-A071-EC579B35F1D0}" presName="FourNodes_1" presStyleLbl="node1" presStyleIdx="0" presStyleCnt="4">
        <dgm:presLayoutVars>
          <dgm:bulletEnabled val="1"/>
        </dgm:presLayoutVars>
      </dgm:prSet>
      <dgm:spPr/>
    </dgm:pt>
    <dgm:pt modelId="{C5E36728-4623-5144-893F-96919EC31079}" type="pres">
      <dgm:prSet presAssocID="{0EEE6059-A49E-4B2F-A071-EC579B35F1D0}" presName="FourNodes_2" presStyleLbl="node1" presStyleIdx="1" presStyleCnt="4">
        <dgm:presLayoutVars>
          <dgm:bulletEnabled val="1"/>
        </dgm:presLayoutVars>
      </dgm:prSet>
      <dgm:spPr/>
    </dgm:pt>
    <dgm:pt modelId="{9ED7591E-3208-324B-86D6-735D05A9E5D5}" type="pres">
      <dgm:prSet presAssocID="{0EEE6059-A49E-4B2F-A071-EC579B35F1D0}" presName="FourNodes_3" presStyleLbl="node1" presStyleIdx="2" presStyleCnt="4">
        <dgm:presLayoutVars>
          <dgm:bulletEnabled val="1"/>
        </dgm:presLayoutVars>
      </dgm:prSet>
      <dgm:spPr/>
    </dgm:pt>
    <dgm:pt modelId="{4FA8BC2D-B77A-3247-A135-6468AC300312}" type="pres">
      <dgm:prSet presAssocID="{0EEE6059-A49E-4B2F-A071-EC579B35F1D0}" presName="FourNodes_4" presStyleLbl="node1" presStyleIdx="3" presStyleCnt="4">
        <dgm:presLayoutVars>
          <dgm:bulletEnabled val="1"/>
        </dgm:presLayoutVars>
      </dgm:prSet>
      <dgm:spPr/>
    </dgm:pt>
    <dgm:pt modelId="{FF1F72B9-EF1B-CC4C-B9D8-E39BF383BFF4}" type="pres">
      <dgm:prSet presAssocID="{0EEE6059-A49E-4B2F-A071-EC579B35F1D0}" presName="FourConn_1-2" presStyleLbl="fgAccFollowNode1" presStyleIdx="0" presStyleCnt="3">
        <dgm:presLayoutVars>
          <dgm:bulletEnabled val="1"/>
        </dgm:presLayoutVars>
      </dgm:prSet>
      <dgm:spPr/>
    </dgm:pt>
    <dgm:pt modelId="{3CC8A906-A268-9645-9F4E-B86D115A7D62}" type="pres">
      <dgm:prSet presAssocID="{0EEE6059-A49E-4B2F-A071-EC579B35F1D0}" presName="FourConn_2-3" presStyleLbl="fgAccFollowNode1" presStyleIdx="1" presStyleCnt="3">
        <dgm:presLayoutVars>
          <dgm:bulletEnabled val="1"/>
        </dgm:presLayoutVars>
      </dgm:prSet>
      <dgm:spPr/>
    </dgm:pt>
    <dgm:pt modelId="{58FFEAC5-142E-5E42-991E-7A2E900DB525}" type="pres">
      <dgm:prSet presAssocID="{0EEE6059-A49E-4B2F-A071-EC579B35F1D0}" presName="FourConn_3-4" presStyleLbl="fgAccFollowNode1" presStyleIdx="2" presStyleCnt="3">
        <dgm:presLayoutVars>
          <dgm:bulletEnabled val="1"/>
        </dgm:presLayoutVars>
      </dgm:prSet>
      <dgm:spPr/>
    </dgm:pt>
    <dgm:pt modelId="{26D66A41-AA3C-BB45-BF90-079B339412CF}" type="pres">
      <dgm:prSet presAssocID="{0EEE6059-A49E-4B2F-A071-EC579B35F1D0}" presName="FourNodes_1_text" presStyleLbl="node1" presStyleIdx="3" presStyleCnt="4">
        <dgm:presLayoutVars>
          <dgm:bulletEnabled val="1"/>
        </dgm:presLayoutVars>
      </dgm:prSet>
      <dgm:spPr/>
    </dgm:pt>
    <dgm:pt modelId="{6E59B2E0-3C5D-F746-8B65-B4532F0DB5DC}" type="pres">
      <dgm:prSet presAssocID="{0EEE6059-A49E-4B2F-A071-EC579B35F1D0}" presName="FourNodes_2_text" presStyleLbl="node1" presStyleIdx="3" presStyleCnt="4">
        <dgm:presLayoutVars>
          <dgm:bulletEnabled val="1"/>
        </dgm:presLayoutVars>
      </dgm:prSet>
      <dgm:spPr/>
    </dgm:pt>
    <dgm:pt modelId="{582A004F-F4DF-2648-A1BD-9BF623FDD9D0}" type="pres">
      <dgm:prSet presAssocID="{0EEE6059-A49E-4B2F-A071-EC579B35F1D0}" presName="FourNodes_3_text" presStyleLbl="node1" presStyleIdx="3" presStyleCnt="4">
        <dgm:presLayoutVars>
          <dgm:bulletEnabled val="1"/>
        </dgm:presLayoutVars>
      </dgm:prSet>
      <dgm:spPr/>
    </dgm:pt>
    <dgm:pt modelId="{754966F0-D280-8C42-B423-07041D9D05F4}" type="pres">
      <dgm:prSet presAssocID="{0EEE6059-A49E-4B2F-A071-EC579B35F1D0}" presName="FourNodes_4_text" presStyleLbl="node1" presStyleIdx="3" presStyleCnt="4">
        <dgm:presLayoutVars>
          <dgm:bulletEnabled val="1"/>
        </dgm:presLayoutVars>
      </dgm:prSet>
      <dgm:spPr/>
    </dgm:pt>
  </dgm:ptLst>
  <dgm:cxnLst>
    <dgm:cxn modelId="{44734A05-2201-E74B-AF9E-8CB739CCDCEE}" type="presOf" srcId="{A150C157-8195-492A-AA4C-D4955F3DE389}" destId="{FF1F72B9-EF1B-CC4C-B9D8-E39BF383BFF4}" srcOrd="0" destOrd="0" presId="urn:microsoft.com/office/officeart/2005/8/layout/vProcess5"/>
    <dgm:cxn modelId="{1EA1701C-9B67-C14F-BCB6-57EBB4CF41F8}" type="presOf" srcId="{F54D3E41-4EB4-43C3-95E5-A09F9D952216}" destId="{FAAE2D08-D129-D648-9E47-68751AAB3BC3}" srcOrd="0" destOrd="0" presId="urn:microsoft.com/office/officeart/2005/8/layout/vProcess5"/>
    <dgm:cxn modelId="{75EB061E-31BD-CD4B-A66F-6C7C5C48CE7E}" type="presOf" srcId="{930ADA9F-0148-443A-9D9A-6B2E7D47955C}" destId="{6E59B2E0-3C5D-F746-8B65-B4532F0DB5DC}" srcOrd="1" destOrd="0" presId="urn:microsoft.com/office/officeart/2005/8/layout/vProcess5"/>
    <dgm:cxn modelId="{6ACC842D-A5F9-42AE-9C1A-09D498AA2E91}" srcId="{0EEE6059-A49E-4B2F-A071-EC579B35F1D0}" destId="{4ED1AA38-D576-406A-BC3A-DBCA5D556D50}" srcOrd="2" destOrd="0" parTransId="{B387BD83-6C4F-405F-A047-562AEAF0BC2B}" sibTransId="{6F350D9B-424D-410F-B9A1-DAECF02854C0}"/>
    <dgm:cxn modelId="{02FDB530-D001-AA4B-B7FB-4AC00FCEA7AD}" type="presOf" srcId="{4ED1AA38-D576-406A-BC3A-DBCA5D556D50}" destId="{582A004F-F4DF-2648-A1BD-9BF623FDD9D0}" srcOrd="1" destOrd="0" presId="urn:microsoft.com/office/officeart/2005/8/layout/vProcess5"/>
    <dgm:cxn modelId="{C00A2D40-E586-2540-8D40-D252310C1859}" type="presOf" srcId="{0EEE6059-A49E-4B2F-A071-EC579B35F1D0}" destId="{1BFDF994-269F-984C-B55E-8A9143F03332}" srcOrd="0" destOrd="0" presId="urn:microsoft.com/office/officeart/2005/8/layout/vProcess5"/>
    <dgm:cxn modelId="{C011B054-AC0F-D141-A920-0A32E7559BF4}" type="presOf" srcId="{6F350D9B-424D-410F-B9A1-DAECF02854C0}" destId="{58FFEAC5-142E-5E42-991E-7A2E900DB525}" srcOrd="0" destOrd="0" presId="urn:microsoft.com/office/officeart/2005/8/layout/vProcess5"/>
    <dgm:cxn modelId="{9DC9F062-E63E-4681-AF2B-A0540ACCE47B}" srcId="{0EEE6059-A49E-4B2F-A071-EC579B35F1D0}" destId="{FC3908B4-7BB7-488C-BF4B-AFEB768C0B3A}" srcOrd="3" destOrd="0" parTransId="{C2BC78F7-0D5B-49FC-8726-6B4B2AFCF825}" sibTransId="{A54D3DD7-6F2F-48FE-B976-066F61CBEB08}"/>
    <dgm:cxn modelId="{EE2CA068-F997-7D40-9335-6EF90227F8F9}" type="presOf" srcId="{930ADA9F-0148-443A-9D9A-6B2E7D47955C}" destId="{C5E36728-4623-5144-893F-96919EC31079}" srcOrd="0" destOrd="0" presId="urn:microsoft.com/office/officeart/2005/8/layout/vProcess5"/>
    <dgm:cxn modelId="{4ACBC072-11A2-B245-9BFD-B46B65BB6E14}" type="presOf" srcId="{FC3908B4-7BB7-488C-BF4B-AFEB768C0B3A}" destId="{754966F0-D280-8C42-B423-07041D9D05F4}" srcOrd="1" destOrd="0" presId="urn:microsoft.com/office/officeart/2005/8/layout/vProcess5"/>
    <dgm:cxn modelId="{A8F464A6-A1DF-5B41-AF73-0AFAE7E9AE6D}" type="presOf" srcId="{4ED1AA38-D576-406A-BC3A-DBCA5D556D50}" destId="{9ED7591E-3208-324B-86D6-735D05A9E5D5}" srcOrd="0" destOrd="0" presId="urn:microsoft.com/office/officeart/2005/8/layout/vProcess5"/>
    <dgm:cxn modelId="{447181C3-E820-F740-BDBC-96421C2CFAC6}" type="presOf" srcId="{FC3908B4-7BB7-488C-BF4B-AFEB768C0B3A}" destId="{4FA8BC2D-B77A-3247-A135-6468AC300312}" srcOrd="0" destOrd="0" presId="urn:microsoft.com/office/officeart/2005/8/layout/vProcess5"/>
    <dgm:cxn modelId="{B14048CA-52E1-8145-B45C-2173CB9FB164}" type="presOf" srcId="{FC99E41C-49CB-436F-A1A3-72667FFADEEF}" destId="{3CC8A906-A268-9645-9F4E-B86D115A7D62}" srcOrd="0" destOrd="0" presId="urn:microsoft.com/office/officeart/2005/8/layout/vProcess5"/>
    <dgm:cxn modelId="{173776D9-F84B-9443-A4D2-3D01D0DD65C4}" type="presOf" srcId="{F54D3E41-4EB4-43C3-95E5-A09F9D952216}" destId="{26D66A41-AA3C-BB45-BF90-079B339412CF}" srcOrd="1" destOrd="0" presId="urn:microsoft.com/office/officeart/2005/8/layout/vProcess5"/>
    <dgm:cxn modelId="{22A19ADD-5CDF-4201-823A-D1A417F1CE95}" srcId="{0EEE6059-A49E-4B2F-A071-EC579B35F1D0}" destId="{F54D3E41-4EB4-43C3-95E5-A09F9D952216}" srcOrd="0" destOrd="0" parTransId="{6348FAD4-9A71-4F7D-B697-BA8554B84999}" sibTransId="{A150C157-8195-492A-AA4C-D4955F3DE389}"/>
    <dgm:cxn modelId="{61C750F2-0E6D-413F-8142-DBDFC2AE59D8}" srcId="{0EEE6059-A49E-4B2F-A071-EC579B35F1D0}" destId="{930ADA9F-0148-443A-9D9A-6B2E7D47955C}" srcOrd="1" destOrd="0" parTransId="{7B500E7E-6525-4D5B-8DF6-25C20D4AB039}" sibTransId="{FC99E41C-49CB-436F-A1A3-72667FFADEEF}"/>
    <dgm:cxn modelId="{313E9854-69EB-AF4E-9A67-ABD427657B7A}" type="presParOf" srcId="{1BFDF994-269F-984C-B55E-8A9143F03332}" destId="{9D46FEAA-1E2D-804E-A021-D525DEA7266F}" srcOrd="0" destOrd="0" presId="urn:microsoft.com/office/officeart/2005/8/layout/vProcess5"/>
    <dgm:cxn modelId="{D85EF5DA-8CB2-5D4F-8148-33DD905BA620}" type="presParOf" srcId="{1BFDF994-269F-984C-B55E-8A9143F03332}" destId="{FAAE2D08-D129-D648-9E47-68751AAB3BC3}" srcOrd="1" destOrd="0" presId="urn:microsoft.com/office/officeart/2005/8/layout/vProcess5"/>
    <dgm:cxn modelId="{B42CDFDD-1D6C-5440-BE56-B20340A092B3}" type="presParOf" srcId="{1BFDF994-269F-984C-B55E-8A9143F03332}" destId="{C5E36728-4623-5144-893F-96919EC31079}" srcOrd="2" destOrd="0" presId="urn:microsoft.com/office/officeart/2005/8/layout/vProcess5"/>
    <dgm:cxn modelId="{AA935200-CEEA-664F-8A95-D2DC36030F1B}" type="presParOf" srcId="{1BFDF994-269F-984C-B55E-8A9143F03332}" destId="{9ED7591E-3208-324B-86D6-735D05A9E5D5}" srcOrd="3" destOrd="0" presId="urn:microsoft.com/office/officeart/2005/8/layout/vProcess5"/>
    <dgm:cxn modelId="{7B4FC095-C1E0-734F-B64F-8A38A9BFBCFA}" type="presParOf" srcId="{1BFDF994-269F-984C-B55E-8A9143F03332}" destId="{4FA8BC2D-B77A-3247-A135-6468AC300312}" srcOrd="4" destOrd="0" presId="urn:microsoft.com/office/officeart/2005/8/layout/vProcess5"/>
    <dgm:cxn modelId="{4E5BB3AE-5EFD-A540-9026-B3F9963F917D}" type="presParOf" srcId="{1BFDF994-269F-984C-B55E-8A9143F03332}" destId="{FF1F72B9-EF1B-CC4C-B9D8-E39BF383BFF4}" srcOrd="5" destOrd="0" presId="urn:microsoft.com/office/officeart/2005/8/layout/vProcess5"/>
    <dgm:cxn modelId="{0B3D3E2A-A426-B445-9C26-16D9058B9338}" type="presParOf" srcId="{1BFDF994-269F-984C-B55E-8A9143F03332}" destId="{3CC8A906-A268-9645-9F4E-B86D115A7D62}" srcOrd="6" destOrd="0" presId="urn:microsoft.com/office/officeart/2005/8/layout/vProcess5"/>
    <dgm:cxn modelId="{E388E0BD-A5AD-7946-AD2E-907F039D02BD}" type="presParOf" srcId="{1BFDF994-269F-984C-B55E-8A9143F03332}" destId="{58FFEAC5-142E-5E42-991E-7A2E900DB525}" srcOrd="7" destOrd="0" presId="urn:microsoft.com/office/officeart/2005/8/layout/vProcess5"/>
    <dgm:cxn modelId="{6A1D8D08-46AF-204B-A522-4C6121CA53FD}" type="presParOf" srcId="{1BFDF994-269F-984C-B55E-8A9143F03332}" destId="{26D66A41-AA3C-BB45-BF90-079B339412CF}" srcOrd="8" destOrd="0" presId="urn:microsoft.com/office/officeart/2005/8/layout/vProcess5"/>
    <dgm:cxn modelId="{35BB6725-E9DA-E345-B3A8-DFAD15650EA5}" type="presParOf" srcId="{1BFDF994-269F-984C-B55E-8A9143F03332}" destId="{6E59B2E0-3C5D-F746-8B65-B4532F0DB5DC}" srcOrd="9" destOrd="0" presId="urn:microsoft.com/office/officeart/2005/8/layout/vProcess5"/>
    <dgm:cxn modelId="{CD7B6EDF-4059-D441-A94A-49C9F3AF02A2}" type="presParOf" srcId="{1BFDF994-269F-984C-B55E-8A9143F03332}" destId="{582A004F-F4DF-2648-A1BD-9BF623FDD9D0}" srcOrd="10" destOrd="0" presId="urn:microsoft.com/office/officeart/2005/8/layout/vProcess5"/>
    <dgm:cxn modelId="{BB118B5D-305B-A247-BEDB-1DD3FF917360}" type="presParOf" srcId="{1BFDF994-269F-984C-B55E-8A9143F03332}" destId="{754966F0-D280-8C42-B423-07041D9D05F4}"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9E409-7D1A-4A35-B36D-29FBAA701B2C}">
      <dsp:nvSpPr>
        <dsp:cNvPr id="0" name=""/>
        <dsp:cNvSpPr/>
      </dsp:nvSpPr>
      <dsp:spPr>
        <a:xfrm>
          <a:off x="0" y="640"/>
          <a:ext cx="4793456" cy="14986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A4B3B-D971-4AB7-B522-3795316EBA35}">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F36CA0-B722-4BAD-9369-C538BC0B9319}">
      <dsp:nvSpPr>
        <dsp:cNvPr id="0" name=""/>
        <dsp:cNvSpPr/>
      </dsp:nvSpPr>
      <dsp:spPr>
        <a:xfrm>
          <a:off x="1730984" y="640"/>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800100">
            <a:lnSpc>
              <a:spcPct val="90000"/>
            </a:lnSpc>
            <a:spcBef>
              <a:spcPct val="0"/>
            </a:spcBef>
            <a:spcAft>
              <a:spcPct val="35000"/>
            </a:spcAft>
            <a:buNone/>
          </a:pPr>
          <a:r>
            <a:rPr lang="en-US" sz="1800" kern="1200"/>
            <a:t>Texas Laws require a Laser Safety office be assigned for each office</a:t>
          </a:r>
        </a:p>
      </dsp:txBody>
      <dsp:txXfrm>
        <a:off x="1730984" y="640"/>
        <a:ext cx="3062471" cy="1498687"/>
      </dsp:txXfrm>
    </dsp:sp>
    <dsp:sp modelId="{85E3DEDC-F8E7-44C6-964F-E535C139A613}">
      <dsp:nvSpPr>
        <dsp:cNvPr id="0" name=""/>
        <dsp:cNvSpPr/>
      </dsp:nvSpPr>
      <dsp:spPr>
        <a:xfrm>
          <a:off x="0" y="1873999"/>
          <a:ext cx="4793456" cy="14986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0CC2F2-0C91-4C6B-9A14-E002791AAA28}">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6E7ED0-2383-4CEB-8495-71DFBB38B912}">
      <dsp:nvSpPr>
        <dsp:cNvPr id="0" name=""/>
        <dsp:cNvSpPr/>
      </dsp:nvSpPr>
      <dsp:spPr>
        <a:xfrm>
          <a:off x="1730984" y="1873999"/>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800100">
            <a:lnSpc>
              <a:spcPct val="90000"/>
            </a:lnSpc>
            <a:spcBef>
              <a:spcPct val="0"/>
            </a:spcBef>
            <a:spcAft>
              <a:spcPct val="35000"/>
            </a:spcAft>
            <a:buNone/>
          </a:pPr>
          <a:r>
            <a:rPr lang="en-US" sz="1800" kern="1200"/>
            <a:t>Texas Laws require that everyone in the office go through a laser training.</a:t>
          </a:r>
        </a:p>
      </dsp:txBody>
      <dsp:txXfrm>
        <a:off x="1730984" y="1873999"/>
        <a:ext cx="3062471" cy="1498687"/>
      </dsp:txXfrm>
    </dsp:sp>
    <dsp:sp modelId="{9C2AB654-0C89-4DF5-8F9C-3BE458EAA157}">
      <dsp:nvSpPr>
        <dsp:cNvPr id="0" name=""/>
        <dsp:cNvSpPr/>
      </dsp:nvSpPr>
      <dsp:spPr>
        <a:xfrm>
          <a:off x="0" y="3747359"/>
          <a:ext cx="4793456" cy="14986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4F122-93F8-4EC9-93B8-BF039CEE9A3C}">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3862E4-6428-46DB-BE17-39A14A9D7C4C}">
      <dsp:nvSpPr>
        <dsp:cNvPr id="0" name=""/>
        <dsp:cNvSpPr/>
      </dsp:nvSpPr>
      <dsp:spPr>
        <a:xfrm>
          <a:off x="1730984" y="3747359"/>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800100">
            <a:lnSpc>
              <a:spcPct val="90000"/>
            </a:lnSpc>
            <a:spcBef>
              <a:spcPct val="0"/>
            </a:spcBef>
            <a:spcAft>
              <a:spcPct val="35000"/>
            </a:spcAft>
            <a:buNone/>
          </a:pPr>
          <a:r>
            <a:rPr lang="en-US" sz="1800" kern="1200"/>
            <a:t>Laser registrations should be in plain view &amp; copy placed in the laser safety binder.</a:t>
          </a:r>
        </a:p>
      </dsp:txBody>
      <dsp:txXfrm>
        <a:off x="1730984" y="3747359"/>
        <a:ext cx="3062471" cy="1498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45E1-9A7C-4563-BAD2-581FF015CBB9}">
      <dsp:nvSpPr>
        <dsp:cNvPr id="0" name=""/>
        <dsp:cNvSpPr/>
      </dsp:nvSpPr>
      <dsp:spPr>
        <a:xfrm>
          <a:off x="0" y="412058"/>
          <a:ext cx="4793456" cy="16117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FC176-2885-46BE-A91C-83464873A1BB}">
      <dsp:nvSpPr>
        <dsp:cNvPr id="0" name=""/>
        <dsp:cNvSpPr/>
      </dsp:nvSpPr>
      <dsp:spPr>
        <a:xfrm>
          <a:off x="487563" y="774709"/>
          <a:ext cx="886479" cy="8864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C73BC7-4784-4F8E-9445-8A730E83F06C}">
      <dsp:nvSpPr>
        <dsp:cNvPr id="0" name=""/>
        <dsp:cNvSpPr/>
      </dsp:nvSpPr>
      <dsp:spPr>
        <a:xfrm>
          <a:off x="1861606" y="412058"/>
          <a:ext cx="2709146" cy="20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225" tIns="213225" rIns="213225" bIns="213225" numCol="1" spcCol="1270" anchor="ctr" anchorCtr="0">
          <a:noAutofit/>
        </a:bodyPr>
        <a:lstStyle/>
        <a:p>
          <a:pPr marL="0" lvl="0" indent="0" algn="l" defTabSz="622300">
            <a:lnSpc>
              <a:spcPct val="90000"/>
            </a:lnSpc>
            <a:spcBef>
              <a:spcPct val="0"/>
            </a:spcBef>
            <a:spcAft>
              <a:spcPct val="35000"/>
            </a:spcAft>
            <a:buNone/>
          </a:pPr>
          <a:r>
            <a:rPr lang="en-US" sz="1400" b="0" i="0" kern="1200"/>
            <a:t>Dental Hygienist may use laser in the dental practice under direct supervision of the dentist, so long as they do not perform any procedure that is irreversible or involves the intentional cutting of soft or hard tissue.</a:t>
          </a:r>
          <a:endParaRPr lang="en-US" sz="1400" kern="1200"/>
        </a:p>
      </dsp:txBody>
      <dsp:txXfrm>
        <a:off x="1861606" y="412058"/>
        <a:ext cx="2709146" cy="2014725"/>
      </dsp:txXfrm>
    </dsp:sp>
    <dsp:sp modelId="{F7139A5F-F698-4413-B457-23E15AAD3298}">
      <dsp:nvSpPr>
        <dsp:cNvPr id="0" name=""/>
        <dsp:cNvSpPr/>
      </dsp:nvSpPr>
      <dsp:spPr>
        <a:xfrm>
          <a:off x="0" y="2819902"/>
          <a:ext cx="4793456" cy="16117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70B43-DF71-4F08-B5C2-8B8AA34DF4DC}">
      <dsp:nvSpPr>
        <dsp:cNvPr id="0" name=""/>
        <dsp:cNvSpPr/>
      </dsp:nvSpPr>
      <dsp:spPr>
        <a:xfrm>
          <a:off x="487563" y="3182552"/>
          <a:ext cx="886479" cy="8864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157B9F-194F-4DA1-AC59-E18E69791831}">
      <dsp:nvSpPr>
        <dsp:cNvPr id="0" name=""/>
        <dsp:cNvSpPr/>
      </dsp:nvSpPr>
      <dsp:spPr>
        <a:xfrm>
          <a:off x="1861606" y="2819902"/>
          <a:ext cx="2709146" cy="20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225" tIns="213225" rIns="213225" bIns="213225" numCol="1" spcCol="1270" anchor="ctr" anchorCtr="0">
          <a:noAutofit/>
        </a:bodyPr>
        <a:lstStyle/>
        <a:p>
          <a:pPr marL="0" lvl="0" indent="0" algn="l" defTabSz="622300">
            <a:lnSpc>
              <a:spcPct val="90000"/>
            </a:lnSpc>
            <a:spcBef>
              <a:spcPct val="0"/>
            </a:spcBef>
            <a:spcAft>
              <a:spcPct val="35000"/>
            </a:spcAft>
            <a:buNone/>
          </a:pPr>
          <a:r>
            <a:rPr lang="en-US" sz="1400" b="0" i="0" kern="1200"/>
            <a:t>Use of lasers by dental hygienist must be in accordance with the minimum standard of care and limited to the dental hygienist scope of practice</a:t>
          </a:r>
          <a:endParaRPr lang="en-US" sz="1400" kern="1200"/>
        </a:p>
      </dsp:txBody>
      <dsp:txXfrm>
        <a:off x="1861606" y="2819902"/>
        <a:ext cx="2709146" cy="2014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7DA3B-1003-4D0B-A0C9-1CF89FC2851C}">
      <dsp:nvSpPr>
        <dsp:cNvPr id="0" name=""/>
        <dsp:cNvSpPr/>
      </dsp:nvSpPr>
      <dsp:spPr>
        <a:xfrm>
          <a:off x="0" y="3585"/>
          <a:ext cx="4793456" cy="5750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E50D7-336E-49F1-9987-92D9F240F23C}">
      <dsp:nvSpPr>
        <dsp:cNvPr id="0" name=""/>
        <dsp:cNvSpPr/>
      </dsp:nvSpPr>
      <dsp:spPr>
        <a:xfrm>
          <a:off x="173958" y="132976"/>
          <a:ext cx="316597" cy="3162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1B2AC3-FD66-408F-AB5B-09C07C1BCB00}">
      <dsp:nvSpPr>
        <dsp:cNvPr id="0" name=""/>
        <dsp:cNvSpPr/>
      </dsp:nvSpPr>
      <dsp:spPr>
        <a:xfrm>
          <a:off x="664513" y="3585"/>
          <a:ext cx="3471283" cy="73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79" tIns="77979" rIns="77979" bIns="77979" numCol="1" spcCol="1270" anchor="ctr" anchorCtr="0">
          <a:noAutofit/>
        </a:bodyPr>
        <a:lstStyle/>
        <a:p>
          <a:pPr marL="0" lvl="0" indent="0" algn="l" defTabSz="622300">
            <a:lnSpc>
              <a:spcPct val="90000"/>
            </a:lnSpc>
            <a:spcBef>
              <a:spcPct val="0"/>
            </a:spcBef>
            <a:spcAft>
              <a:spcPct val="35000"/>
            </a:spcAft>
            <a:buNone/>
          </a:pPr>
          <a:r>
            <a:rPr lang="en-US" sz="1400" b="0" i="0" kern="1200"/>
            <a:t>A dentist may delegate to a dental assistant the authority to perform only acts or procedures that are reversible.</a:t>
          </a:r>
          <a:endParaRPr lang="en-US" sz="1400" kern="1200"/>
        </a:p>
      </dsp:txBody>
      <dsp:txXfrm>
        <a:off x="664513" y="3585"/>
        <a:ext cx="3471283" cy="736806"/>
      </dsp:txXfrm>
    </dsp:sp>
    <dsp:sp modelId="{CC3C024C-9A3D-473A-BEF7-028F3E10A8F2}">
      <dsp:nvSpPr>
        <dsp:cNvPr id="0" name=""/>
        <dsp:cNvSpPr/>
      </dsp:nvSpPr>
      <dsp:spPr>
        <a:xfrm>
          <a:off x="0" y="904127"/>
          <a:ext cx="4793456" cy="5750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8AE24-1338-443B-A16B-B4741A30D165}">
      <dsp:nvSpPr>
        <dsp:cNvPr id="0" name=""/>
        <dsp:cNvSpPr/>
      </dsp:nvSpPr>
      <dsp:spPr>
        <a:xfrm>
          <a:off x="173958" y="1033517"/>
          <a:ext cx="316597" cy="3162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4364E5-08A6-4A17-AB58-BDEB05EC9034}">
      <dsp:nvSpPr>
        <dsp:cNvPr id="0" name=""/>
        <dsp:cNvSpPr/>
      </dsp:nvSpPr>
      <dsp:spPr>
        <a:xfrm>
          <a:off x="664513" y="904127"/>
          <a:ext cx="3471283" cy="73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79" tIns="77979" rIns="77979" bIns="77979" numCol="1" spcCol="1270" anchor="ctr" anchorCtr="0">
          <a:noAutofit/>
        </a:bodyPr>
        <a:lstStyle/>
        <a:p>
          <a:pPr marL="0" lvl="0" indent="0" algn="l" defTabSz="622300">
            <a:lnSpc>
              <a:spcPct val="90000"/>
            </a:lnSpc>
            <a:spcBef>
              <a:spcPct val="0"/>
            </a:spcBef>
            <a:spcAft>
              <a:spcPct val="35000"/>
            </a:spcAft>
            <a:buNone/>
          </a:pPr>
          <a:r>
            <a:rPr lang="en-US" sz="1400" b="0" i="0" kern="1200"/>
            <a:t>A dentist may not delegate or authorize a dental assistant to perform any task for which a certificate is required under this section, unless the dental assistant holds the required certificate.</a:t>
          </a:r>
          <a:endParaRPr lang="en-US" sz="1400" kern="1200"/>
        </a:p>
      </dsp:txBody>
      <dsp:txXfrm>
        <a:off x="664513" y="904127"/>
        <a:ext cx="3471283" cy="736806"/>
      </dsp:txXfrm>
    </dsp:sp>
    <dsp:sp modelId="{45488EE4-8363-4208-884E-5EA3933EA2F0}">
      <dsp:nvSpPr>
        <dsp:cNvPr id="0" name=""/>
        <dsp:cNvSpPr/>
      </dsp:nvSpPr>
      <dsp:spPr>
        <a:xfrm>
          <a:off x="0" y="1804669"/>
          <a:ext cx="4793456" cy="5750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D06DD-C1A8-45DA-9EF6-0AFDECEBF196}">
      <dsp:nvSpPr>
        <dsp:cNvPr id="0" name=""/>
        <dsp:cNvSpPr/>
      </dsp:nvSpPr>
      <dsp:spPr>
        <a:xfrm>
          <a:off x="173958" y="1934059"/>
          <a:ext cx="316597" cy="3162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A28679-7224-4CDD-98FC-58FBF8D8D6AE}">
      <dsp:nvSpPr>
        <dsp:cNvPr id="0" name=""/>
        <dsp:cNvSpPr/>
      </dsp:nvSpPr>
      <dsp:spPr>
        <a:xfrm>
          <a:off x="664513" y="1804669"/>
          <a:ext cx="3471283" cy="73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79" tIns="77979" rIns="77979" bIns="77979" numCol="1" spcCol="1270" anchor="ctr" anchorCtr="0">
          <a:noAutofit/>
        </a:bodyPr>
        <a:lstStyle/>
        <a:p>
          <a:pPr marL="0" lvl="0" indent="0" algn="l" defTabSz="622300">
            <a:lnSpc>
              <a:spcPct val="90000"/>
            </a:lnSpc>
            <a:spcBef>
              <a:spcPct val="0"/>
            </a:spcBef>
            <a:spcAft>
              <a:spcPct val="35000"/>
            </a:spcAft>
            <a:buNone/>
          </a:pPr>
          <a:r>
            <a:rPr lang="en-US" sz="1400" b="0" i="0" kern="1200"/>
            <a:t>Whitening</a:t>
          </a:r>
          <a:endParaRPr lang="en-US" sz="1400" kern="1200"/>
        </a:p>
      </dsp:txBody>
      <dsp:txXfrm>
        <a:off x="664513" y="1804669"/>
        <a:ext cx="3471283" cy="736806"/>
      </dsp:txXfrm>
    </dsp:sp>
    <dsp:sp modelId="{8DBE469C-0FF8-43C6-BE43-BCAC3E3B52A2}">
      <dsp:nvSpPr>
        <dsp:cNvPr id="0" name=""/>
        <dsp:cNvSpPr/>
      </dsp:nvSpPr>
      <dsp:spPr>
        <a:xfrm>
          <a:off x="0" y="2705210"/>
          <a:ext cx="4793456" cy="57506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51CC3-C19A-4887-813F-25217C42F0D3}">
      <dsp:nvSpPr>
        <dsp:cNvPr id="0" name=""/>
        <dsp:cNvSpPr/>
      </dsp:nvSpPr>
      <dsp:spPr>
        <a:xfrm>
          <a:off x="173958" y="2834601"/>
          <a:ext cx="316597" cy="3162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EFB3DD-F5BB-4B32-A376-CD3436110D7C}">
      <dsp:nvSpPr>
        <dsp:cNvPr id="0" name=""/>
        <dsp:cNvSpPr/>
      </dsp:nvSpPr>
      <dsp:spPr>
        <a:xfrm>
          <a:off x="664513" y="2705210"/>
          <a:ext cx="3471283" cy="73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79" tIns="77979" rIns="77979" bIns="77979" numCol="1" spcCol="1270" anchor="ctr" anchorCtr="0">
          <a:noAutofit/>
        </a:bodyPr>
        <a:lstStyle/>
        <a:p>
          <a:pPr marL="0" lvl="0" indent="0" algn="l" defTabSz="622300">
            <a:lnSpc>
              <a:spcPct val="90000"/>
            </a:lnSpc>
            <a:spcBef>
              <a:spcPct val="0"/>
            </a:spcBef>
            <a:spcAft>
              <a:spcPct val="35000"/>
            </a:spcAft>
            <a:buNone/>
          </a:pPr>
          <a:r>
            <a:rPr lang="en-US" sz="1400" b="0" i="0" kern="1200"/>
            <a:t>Pain Therapy</a:t>
          </a:r>
          <a:endParaRPr lang="en-US" sz="1400" kern="1200"/>
        </a:p>
      </dsp:txBody>
      <dsp:txXfrm>
        <a:off x="664513" y="2705210"/>
        <a:ext cx="3471283" cy="736806"/>
      </dsp:txXfrm>
    </dsp:sp>
    <dsp:sp modelId="{D9554CC4-8F0D-49C3-AE66-226666AB73B8}">
      <dsp:nvSpPr>
        <dsp:cNvPr id="0" name=""/>
        <dsp:cNvSpPr/>
      </dsp:nvSpPr>
      <dsp:spPr>
        <a:xfrm>
          <a:off x="0" y="3605752"/>
          <a:ext cx="4793456" cy="57506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6FE6D-DD67-41A4-B7DD-F10001EF4846}">
      <dsp:nvSpPr>
        <dsp:cNvPr id="0" name=""/>
        <dsp:cNvSpPr/>
      </dsp:nvSpPr>
      <dsp:spPr>
        <a:xfrm>
          <a:off x="173958" y="3735143"/>
          <a:ext cx="316597" cy="3162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154F55-56BE-4A9E-BC4E-A42541481786}">
      <dsp:nvSpPr>
        <dsp:cNvPr id="0" name=""/>
        <dsp:cNvSpPr/>
      </dsp:nvSpPr>
      <dsp:spPr>
        <a:xfrm>
          <a:off x="664513" y="3605752"/>
          <a:ext cx="3471283" cy="73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79" tIns="77979" rIns="77979" bIns="77979" numCol="1" spcCol="1270" anchor="ctr" anchorCtr="0">
          <a:noAutofit/>
        </a:bodyPr>
        <a:lstStyle/>
        <a:p>
          <a:pPr marL="0" lvl="0" indent="0" algn="l" defTabSz="622300">
            <a:lnSpc>
              <a:spcPct val="90000"/>
            </a:lnSpc>
            <a:spcBef>
              <a:spcPct val="0"/>
            </a:spcBef>
            <a:spcAft>
              <a:spcPct val="35000"/>
            </a:spcAft>
            <a:buNone/>
          </a:pPr>
          <a:r>
            <a:rPr lang="en-US" sz="1400" b="0" i="0" kern="1200"/>
            <a:t>Cold sores/ canker sores</a:t>
          </a:r>
          <a:endParaRPr lang="en-US" sz="1400" kern="1200"/>
        </a:p>
      </dsp:txBody>
      <dsp:txXfrm>
        <a:off x="664513" y="3605752"/>
        <a:ext cx="3471283" cy="736806"/>
      </dsp:txXfrm>
    </dsp:sp>
    <dsp:sp modelId="{412A5C57-E398-4910-A46E-9439EA7258E1}">
      <dsp:nvSpPr>
        <dsp:cNvPr id="0" name=""/>
        <dsp:cNvSpPr/>
      </dsp:nvSpPr>
      <dsp:spPr>
        <a:xfrm>
          <a:off x="0" y="4506294"/>
          <a:ext cx="4793456" cy="5750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673C7-4670-4CED-8701-76EB9E85BB13}">
      <dsp:nvSpPr>
        <dsp:cNvPr id="0" name=""/>
        <dsp:cNvSpPr/>
      </dsp:nvSpPr>
      <dsp:spPr>
        <a:xfrm>
          <a:off x="173958" y="4635684"/>
          <a:ext cx="316597" cy="3162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BB5F17-A3A5-4D5B-A39B-7C0F0EC967F4}">
      <dsp:nvSpPr>
        <dsp:cNvPr id="0" name=""/>
        <dsp:cNvSpPr/>
      </dsp:nvSpPr>
      <dsp:spPr>
        <a:xfrm>
          <a:off x="664513" y="4506294"/>
          <a:ext cx="3471283" cy="73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79" tIns="77979" rIns="77979" bIns="77979" numCol="1" spcCol="1270" anchor="ctr" anchorCtr="0">
          <a:noAutofit/>
        </a:bodyPr>
        <a:lstStyle/>
        <a:p>
          <a:pPr marL="0" lvl="0" indent="0" algn="l" defTabSz="622300">
            <a:lnSpc>
              <a:spcPct val="90000"/>
            </a:lnSpc>
            <a:spcBef>
              <a:spcPct val="0"/>
            </a:spcBef>
            <a:spcAft>
              <a:spcPct val="35000"/>
            </a:spcAft>
            <a:buNone/>
          </a:pPr>
          <a:r>
            <a:rPr lang="en-US" sz="1400" b="0" i="0" kern="1200"/>
            <a:t>Pre-lase surg site / post -lase surg site</a:t>
          </a:r>
          <a:endParaRPr lang="en-US" sz="1400" kern="1200"/>
        </a:p>
      </dsp:txBody>
      <dsp:txXfrm>
        <a:off x="664513" y="4506294"/>
        <a:ext cx="3471283" cy="736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2FB08-61D3-445B-B52C-91027CA7B84E}">
      <dsp:nvSpPr>
        <dsp:cNvPr id="0" name=""/>
        <dsp:cNvSpPr/>
      </dsp:nvSpPr>
      <dsp:spPr>
        <a:xfrm>
          <a:off x="0" y="4257"/>
          <a:ext cx="4793456" cy="6800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010A5-F007-47E2-AE01-27C29151946C}">
      <dsp:nvSpPr>
        <dsp:cNvPr id="0" name=""/>
        <dsp:cNvSpPr/>
      </dsp:nvSpPr>
      <dsp:spPr>
        <a:xfrm>
          <a:off x="205701" y="157258"/>
          <a:ext cx="374368" cy="374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498D4E-F033-4A5D-9502-14D9E15B6033}">
      <dsp:nvSpPr>
        <dsp:cNvPr id="0" name=""/>
        <dsp:cNvSpPr/>
      </dsp:nvSpPr>
      <dsp:spPr>
        <a:xfrm>
          <a:off x="785772" y="4257"/>
          <a:ext cx="3983883" cy="7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65" tIns="76465" rIns="76465" bIns="76465" numCol="1" spcCol="1270" anchor="ctr" anchorCtr="0">
          <a:noAutofit/>
        </a:bodyPr>
        <a:lstStyle/>
        <a:p>
          <a:pPr marL="0" lvl="0" indent="0" algn="l" defTabSz="622300">
            <a:lnSpc>
              <a:spcPct val="90000"/>
            </a:lnSpc>
            <a:spcBef>
              <a:spcPct val="0"/>
            </a:spcBef>
            <a:spcAft>
              <a:spcPct val="35000"/>
            </a:spcAft>
            <a:buNone/>
          </a:pPr>
          <a:r>
            <a:rPr lang="en-US" sz="1400" b="0" i="0" kern="1200"/>
            <a:t>Adheres to Laser manufacturer’s recommended service schedule</a:t>
          </a:r>
          <a:endParaRPr lang="en-US" sz="1400" kern="1200"/>
        </a:p>
      </dsp:txBody>
      <dsp:txXfrm>
        <a:off x="785772" y="4257"/>
        <a:ext cx="3983883" cy="722506"/>
      </dsp:txXfrm>
    </dsp:sp>
    <dsp:sp modelId="{5C66377E-FA74-44C0-A03D-35AF95927364}">
      <dsp:nvSpPr>
        <dsp:cNvPr id="0" name=""/>
        <dsp:cNvSpPr/>
      </dsp:nvSpPr>
      <dsp:spPr>
        <a:xfrm>
          <a:off x="0" y="907390"/>
          <a:ext cx="4793456" cy="6800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F46CB-9EEF-4062-853D-3297C65682AD}">
      <dsp:nvSpPr>
        <dsp:cNvPr id="0" name=""/>
        <dsp:cNvSpPr/>
      </dsp:nvSpPr>
      <dsp:spPr>
        <a:xfrm>
          <a:off x="205701" y="1060391"/>
          <a:ext cx="374368" cy="374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3F93B6-E1C6-4C25-94FA-919B8B18CADD}">
      <dsp:nvSpPr>
        <dsp:cNvPr id="0" name=""/>
        <dsp:cNvSpPr/>
      </dsp:nvSpPr>
      <dsp:spPr>
        <a:xfrm>
          <a:off x="785772" y="907390"/>
          <a:ext cx="3983883" cy="7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65" tIns="76465" rIns="76465" bIns="76465" numCol="1" spcCol="1270" anchor="ctr" anchorCtr="0">
          <a:noAutofit/>
        </a:bodyPr>
        <a:lstStyle/>
        <a:p>
          <a:pPr marL="0" lvl="0" indent="0" algn="l" defTabSz="622300">
            <a:lnSpc>
              <a:spcPct val="90000"/>
            </a:lnSpc>
            <a:spcBef>
              <a:spcPct val="0"/>
            </a:spcBef>
            <a:spcAft>
              <a:spcPct val="35000"/>
            </a:spcAft>
            <a:buNone/>
          </a:pPr>
          <a:r>
            <a:rPr lang="en-US" sz="1400" b="0" i="0" kern="1200"/>
            <a:t>Oversees personal protective wear and .1-micron masks</a:t>
          </a:r>
          <a:endParaRPr lang="en-US" sz="1400" kern="1200"/>
        </a:p>
      </dsp:txBody>
      <dsp:txXfrm>
        <a:off x="785772" y="907390"/>
        <a:ext cx="3983883" cy="722506"/>
      </dsp:txXfrm>
    </dsp:sp>
    <dsp:sp modelId="{77357994-7709-425E-AF30-194778E875B1}">
      <dsp:nvSpPr>
        <dsp:cNvPr id="0" name=""/>
        <dsp:cNvSpPr/>
      </dsp:nvSpPr>
      <dsp:spPr>
        <a:xfrm>
          <a:off x="0" y="1810523"/>
          <a:ext cx="4793456" cy="6800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32ABC-2AB2-4688-850F-31D0A9744CE5}">
      <dsp:nvSpPr>
        <dsp:cNvPr id="0" name=""/>
        <dsp:cNvSpPr/>
      </dsp:nvSpPr>
      <dsp:spPr>
        <a:xfrm>
          <a:off x="205701" y="1963525"/>
          <a:ext cx="374368" cy="374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3683A5-0C79-4DA9-A659-F2F1F0B71313}">
      <dsp:nvSpPr>
        <dsp:cNvPr id="0" name=""/>
        <dsp:cNvSpPr/>
      </dsp:nvSpPr>
      <dsp:spPr>
        <a:xfrm>
          <a:off x="785772" y="1810523"/>
          <a:ext cx="3983883" cy="7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65" tIns="76465" rIns="76465" bIns="76465" numCol="1" spcCol="1270" anchor="ctr" anchorCtr="0">
          <a:noAutofit/>
        </a:bodyPr>
        <a:lstStyle/>
        <a:p>
          <a:pPr marL="0" lvl="0" indent="0" algn="l" defTabSz="622300">
            <a:lnSpc>
              <a:spcPct val="90000"/>
            </a:lnSpc>
            <a:spcBef>
              <a:spcPct val="0"/>
            </a:spcBef>
            <a:spcAft>
              <a:spcPct val="35000"/>
            </a:spcAft>
            <a:buNone/>
          </a:pPr>
          <a:r>
            <a:rPr lang="en-US" sz="1400" b="0" i="0" kern="1200"/>
            <a:t>Ensures that laser googles used cover the work beam of the laser.</a:t>
          </a:r>
          <a:endParaRPr lang="en-US" sz="1400" kern="1200"/>
        </a:p>
      </dsp:txBody>
      <dsp:txXfrm>
        <a:off x="785772" y="1810523"/>
        <a:ext cx="3983883" cy="722506"/>
      </dsp:txXfrm>
    </dsp:sp>
    <dsp:sp modelId="{460A1932-E0E1-42FA-93C0-DA373B0756A1}">
      <dsp:nvSpPr>
        <dsp:cNvPr id="0" name=""/>
        <dsp:cNvSpPr/>
      </dsp:nvSpPr>
      <dsp:spPr>
        <a:xfrm>
          <a:off x="0" y="2713656"/>
          <a:ext cx="4793456" cy="6800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04D49-26EA-41A3-8AD5-B7A524C9F15E}">
      <dsp:nvSpPr>
        <dsp:cNvPr id="0" name=""/>
        <dsp:cNvSpPr/>
      </dsp:nvSpPr>
      <dsp:spPr>
        <a:xfrm>
          <a:off x="205701" y="2866658"/>
          <a:ext cx="374368" cy="3740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4C62FD-08D2-458E-B0DA-2D9E3AC6DE94}">
      <dsp:nvSpPr>
        <dsp:cNvPr id="0" name=""/>
        <dsp:cNvSpPr/>
      </dsp:nvSpPr>
      <dsp:spPr>
        <a:xfrm>
          <a:off x="785772" y="2713656"/>
          <a:ext cx="3983883" cy="7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65" tIns="76465" rIns="76465" bIns="76465" numCol="1" spcCol="1270" anchor="ctr" anchorCtr="0">
          <a:noAutofit/>
        </a:bodyPr>
        <a:lstStyle/>
        <a:p>
          <a:pPr marL="0" lvl="0" indent="0" algn="l" defTabSz="622300">
            <a:lnSpc>
              <a:spcPct val="90000"/>
            </a:lnSpc>
            <a:spcBef>
              <a:spcPct val="0"/>
            </a:spcBef>
            <a:spcAft>
              <a:spcPct val="35000"/>
            </a:spcAft>
            <a:buNone/>
          </a:pPr>
          <a:r>
            <a:rPr lang="en-US" sz="1400" b="0" i="0" kern="1200"/>
            <a:t>Ensures that only authorized and trained personnel use the laser, within the scope of their license</a:t>
          </a:r>
          <a:endParaRPr lang="en-US" sz="1400" kern="1200"/>
        </a:p>
      </dsp:txBody>
      <dsp:txXfrm>
        <a:off x="785772" y="2713656"/>
        <a:ext cx="3983883" cy="722506"/>
      </dsp:txXfrm>
    </dsp:sp>
    <dsp:sp modelId="{D5D36CCF-D9FE-43EB-B78F-E412D4D443B0}">
      <dsp:nvSpPr>
        <dsp:cNvPr id="0" name=""/>
        <dsp:cNvSpPr/>
      </dsp:nvSpPr>
      <dsp:spPr>
        <a:xfrm>
          <a:off x="0" y="3616789"/>
          <a:ext cx="4793456" cy="68000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ABD2A-B833-4853-ACD6-E45F21889988}">
      <dsp:nvSpPr>
        <dsp:cNvPr id="0" name=""/>
        <dsp:cNvSpPr/>
      </dsp:nvSpPr>
      <dsp:spPr>
        <a:xfrm>
          <a:off x="205701" y="3769791"/>
          <a:ext cx="374368" cy="3740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A05E30-E894-439C-85EB-7F06CEF4F9A3}">
      <dsp:nvSpPr>
        <dsp:cNvPr id="0" name=""/>
        <dsp:cNvSpPr/>
      </dsp:nvSpPr>
      <dsp:spPr>
        <a:xfrm>
          <a:off x="785772" y="3616789"/>
          <a:ext cx="3983883" cy="7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65" tIns="76465" rIns="76465" bIns="76465" numCol="1" spcCol="1270" anchor="ctr" anchorCtr="0">
          <a:noAutofit/>
        </a:bodyPr>
        <a:lstStyle/>
        <a:p>
          <a:pPr marL="0" lvl="0" indent="0" algn="l" defTabSz="622300">
            <a:lnSpc>
              <a:spcPct val="90000"/>
            </a:lnSpc>
            <a:spcBef>
              <a:spcPct val="0"/>
            </a:spcBef>
            <a:spcAft>
              <a:spcPct val="35000"/>
            </a:spcAft>
            <a:buNone/>
          </a:pPr>
          <a:r>
            <a:rPr lang="en-US" sz="1400" b="0" i="0" kern="1200"/>
            <a:t>Maintains a log of recorded laser use</a:t>
          </a:r>
          <a:endParaRPr lang="en-US" sz="1400" kern="1200"/>
        </a:p>
      </dsp:txBody>
      <dsp:txXfrm>
        <a:off x="785772" y="3616789"/>
        <a:ext cx="3983883" cy="722506"/>
      </dsp:txXfrm>
    </dsp:sp>
    <dsp:sp modelId="{178C36B9-9BAF-4854-ADF8-0D81081166E3}">
      <dsp:nvSpPr>
        <dsp:cNvPr id="0" name=""/>
        <dsp:cNvSpPr/>
      </dsp:nvSpPr>
      <dsp:spPr>
        <a:xfrm>
          <a:off x="0" y="4519923"/>
          <a:ext cx="4793456" cy="6800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C0E4C-BB22-417F-B564-F7FEE7C944AD}">
      <dsp:nvSpPr>
        <dsp:cNvPr id="0" name=""/>
        <dsp:cNvSpPr/>
      </dsp:nvSpPr>
      <dsp:spPr>
        <a:xfrm>
          <a:off x="205701" y="4672924"/>
          <a:ext cx="374368" cy="3740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8FAB97-74AB-4130-864C-C6C243649DCB}">
      <dsp:nvSpPr>
        <dsp:cNvPr id="0" name=""/>
        <dsp:cNvSpPr/>
      </dsp:nvSpPr>
      <dsp:spPr>
        <a:xfrm>
          <a:off x="785772" y="4519923"/>
          <a:ext cx="3983883" cy="7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65" tIns="76465" rIns="76465" bIns="76465" numCol="1" spcCol="1270" anchor="ctr" anchorCtr="0">
          <a:noAutofit/>
        </a:bodyPr>
        <a:lstStyle/>
        <a:p>
          <a:pPr marL="0" lvl="0" indent="0" algn="l" defTabSz="622300">
            <a:lnSpc>
              <a:spcPct val="90000"/>
            </a:lnSpc>
            <a:spcBef>
              <a:spcPct val="0"/>
            </a:spcBef>
            <a:spcAft>
              <a:spcPct val="35000"/>
            </a:spcAft>
            <a:buNone/>
          </a:pPr>
          <a:r>
            <a:rPr lang="en-US" sz="1400" b="0" i="0" kern="1200"/>
            <a:t>Maintains a familiarity with the laser’s biological( and  other potential ) Hazards</a:t>
          </a:r>
          <a:endParaRPr lang="en-US" sz="1400" kern="1200"/>
        </a:p>
      </dsp:txBody>
      <dsp:txXfrm>
        <a:off x="785772" y="4519923"/>
        <a:ext cx="3983883" cy="7225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66966-C557-E34C-8D78-B878584A0676}">
      <dsp:nvSpPr>
        <dsp:cNvPr id="0" name=""/>
        <dsp:cNvSpPr/>
      </dsp:nvSpPr>
      <dsp:spPr>
        <a:xfrm>
          <a:off x="874180" y="1755"/>
          <a:ext cx="1709586" cy="1025751"/>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All laser release forms should be signed and scanned prior to patient’s procedure. </a:t>
          </a:r>
        </a:p>
      </dsp:txBody>
      <dsp:txXfrm>
        <a:off x="874180" y="1755"/>
        <a:ext cx="1709586" cy="1025751"/>
      </dsp:txXfrm>
    </dsp:sp>
    <dsp:sp modelId="{9E245986-73F2-EC4D-AF1E-D4B4521D22FA}">
      <dsp:nvSpPr>
        <dsp:cNvPr id="0" name=""/>
        <dsp:cNvSpPr/>
      </dsp:nvSpPr>
      <dsp:spPr>
        <a:xfrm>
          <a:off x="2754725" y="1755"/>
          <a:ext cx="1709586" cy="1025751"/>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Warning sign should be posted outside the room where laser procedure is being preform.</a:t>
          </a:r>
        </a:p>
      </dsp:txBody>
      <dsp:txXfrm>
        <a:off x="2754725" y="1755"/>
        <a:ext cx="1709586" cy="1025751"/>
      </dsp:txXfrm>
    </dsp:sp>
    <dsp:sp modelId="{A3F8A617-07D1-AC4C-A25E-F7521F92D286}">
      <dsp:nvSpPr>
        <dsp:cNvPr id="0" name=""/>
        <dsp:cNvSpPr/>
      </dsp:nvSpPr>
      <dsp:spPr>
        <a:xfrm>
          <a:off x="4635270" y="1755"/>
          <a:ext cx="1709586" cy="1025751"/>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Minimize reflective surfaces</a:t>
          </a:r>
        </a:p>
      </dsp:txBody>
      <dsp:txXfrm>
        <a:off x="4635270" y="1755"/>
        <a:ext cx="1709586" cy="1025751"/>
      </dsp:txXfrm>
    </dsp:sp>
    <dsp:sp modelId="{69DB2DF5-11B2-5047-95F3-C30BF553EEAA}">
      <dsp:nvSpPr>
        <dsp:cNvPr id="0" name=""/>
        <dsp:cNvSpPr/>
      </dsp:nvSpPr>
      <dsp:spPr>
        <a:xfrm>
          <a:off x="874180" y="1198465"/>
          <a:ext cx="1709586" cy="1025751"/>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Scatter can travel up 6-8 ft from the source </a:t>
          </a:r>
        </a:p>
      </dsp:txBody>
      <dsp:txXfrm>
        <a:off x="874180" y="1198465"/>
        <a:ext cx="1709586" cy="1025751"/>
      </dsp:txXfrm>
    </dsp:sp>
    <dsp:sp modelId="{30BAB97B-A2FE-D945-8D36-95F26CB15FA8}">
      <dsp:nvSpPr>
        <dsp:cNvPr id="0" name=""/>
        <dsp:cNvSpPr/>
      </dsp:nvSpPr>
      <dsp:spPr>
        <a:xfrm>
          <a:off x="2754725" y="1198465"/>
          <a:ext cx="1709586" cy="1025751"/>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Everyone in the room needs to have protective eye wear</a:t>
          </a:r>
        </a:p>
      </dsp:txBody>
      <dsp:txXfrm>
        <a:off x="2754725" y="1198465"/>
        <a:ext cx="1709586" cy="1025751"/>
      </dsp:txXfrm>
    </dsp:sp>
    <dsp:sp modelId="{C1028870-8C1E-EA44-94F2-89EA7E62BF7C}">
      <dsp:nvSpPr>
        <dsp:cNvPr id="0" name=""/>
        <dsp:cNvSpPr/>
      </dsp:nvSpPr>
      <dsp:spPr>
        <a:xfrm>
          <a:off x="4635270" y="1198465"/>
          <a:ext cx="1709586" cy="1025751"/>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Eliminate flammable liquids</a:t>
          </a:r>
        </a:p>
      </dsp:txBody>
      <dsp:txXfrm>
        <a:off x="4635270" y="1198465"/>
        <a:ext cx="1709586" cy="1025751"/>
      </dsp:txXfrm>
    </dsp:sp>
    <dsp:sp modelId="{1F83063B-DDCC-5147-9273-2C5F6663852D}">
      <dsp:nvSpPr>
        <dsp:cNvPr id="0" name=""/>
        <dsp:cNvSpPr/>
      </dsp:nvSpPr>
      <dsp:spPr>
        <a:xfrm>
          <a:off x="874180" y="2395176"/>
          <a:ext cx="1709586" cy="1025751"/>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 Alcohol soaked gauze</a:t>
          </a:r>
        </a:p>
      </dsp:txBody>
      <dsp:txXfrm>
        <a:off x="874180" y="2395176"/>
        <a:ext cx="1709586" cy="1025751"/>
      </dsp:txXfrm>
    </dsp:sp>
    <dsp:sp modelId="{611E67D7-C270-8C4D-AB22-1B5416AEECD5}">
      <dsp:nvSpPr>
        <dsp:cNvPr id="0" name=""/>
        <dsp:cNvSpPr/>
      </dsp:nvSpPr>
      <dsp:spPr>
        <a:xfrm>
          <a:off x="2754725" y="2395176"/>
          <a:ext cx="1709586" cy="1025751"/>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 petroleum jelly</a:t>
          </a:r>
        </a:p>
      </dsp:txBody>
      <dsp:txXfrm>
        <a:off x="2754725" y="2395176"/>
        <a:ext cx="1709586" cy="1025751"/>
      </dsp:txXfrm>
    </dsp:sp>
    <dsp:sp modelId="{E83CB470-51BF-A245-AB54-360FCC5F8850}">
      <dsp:nvSpPr>
        <dsp:cNvPr id="0" name=""/>
        <dsp:cNvSpPr/>
      </dsp:nvSpPr>
      <dsp:spPr>
        <a:xfrm>
          <a:off x="4635270" y="2395176"/>
          <a:ext cx="1709586" cy="1025751"/>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Dispose of  the Laser tips in sharps container</a:t>
          </a:r>
        </a:p>
      </dsp:txBody>
      <dsp:txXfrm>
        <a:off x="4635270" y="2395176"/>
        <a:ext cx="1709586" cy="10257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E2D08-D129-D648-9E47-68751AAB3BC3}">
      <dsp:nvSpPr>
        <dsp:cNvPr id="0" name=""/>
        <dsp:cNvSpPr/>
      </dsp:nvSpPr>
      <dsp:spPr>
        <a:xfrm>
          <a:off x="0" y="0"/>
          <a:ext cx="5775229" cy="752990"/>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0" i="0" kern="1200"/>
            <a:t>All Laser treatment rooms should have a warning sign</a:t>
          </a:r>
          <a:endParaRPr lang="en-US" sz="1800" kern="1200"/>
        </a:p>
      </dsp:txBody>
      <dsp:txXfrm>
        <a:off x="22054" y="22054"/>
        <a:ext cx="4899067" cy="708882"/>
      </dsp:txXfrm>
    </dsp:sp>
    <dsp:sp modelId="{C5E36728-4623-5144-893F-96919EC31079}">
      <dsp:nvSpPr>
        <dsp:cNvPr id="0" name=""/>
        <dsp:cNvSpPr/>
      </dsp:nvSpPr>
      <dsp:spPr>
        <a:xfrm>
          <a:off x="483675" y="889897"/>
          <a:ext cx="5775229" cy="752990"/>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0" i="0" kern="1200" dirty="0"/>
            <a:t>Curtains, window coverings or doors if needed</a:t>
          </a:r>
          <a:endParaRPr lang="en-US" sz="1800" kern="1200" dirty="0"/>
        </a:p>
      </dsp:txBody>
      <dsp:txXfrm>
        <a:off x="505729" y="911951"/>
        <a:ext cx="4758002" cy="708882"/>
      </dsp:txXfrm>
    </dsp:sp>
    <dsp:sp modelId="{9ED7591E-3208-324B-86D6-735D05A9E5D5}">
      <dsp:nvSpPr>
        <dsp:cNvPr id="0" name=""/>
        <dsp:cNvSpPr/>
      </dsp:nvSpPr>
      <dsp:spPr>
        <a:xfrm>
          <a:off x="960131" y="1779795"/>
          <a:ext cx="5775229" cy="752990"/>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0" i="0" kern="1200"/>
            <a:t>Safety glasses for Every one that will be in the treatment room</a:t>
          </a:r>
          <a:endParaRPr lang="en-US" sz="1800" kern="1200"/>
        </a:p>
      </dsp:txBody>
      <dsp:txXfrm>
        <a:off x="982185" y="1801849"/>
        <a:ext cx="4765221" cy="708882"/>
      </dsp:txXfrm>
    </dsp:sp>
    <dsp:sp modelId="{4FA8BC2D-B77A-3247-A135-6468AC300312}">
      <dsp:nvSpPr>
        <dsp:cNvPr id="0" name=""/>
        <dsp:cNvSpPr/>
      </dsp:nvSpPr>
      <dsp:spPr>
        <a:xfrm>
          <a:off x="1443807" y="2669692"/>
          <a:ext cx="5775229" cy="752990"/>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0" i="0" kern="1200"/>
            <a:t>Laser Consent forms signed prior to use of the laser</a:t>
          </a:r>
          <a:endParaRPr lang="en-US" sz="1800" kern="1200"/>
        </a:p>
      </dsp:txBody>
      <dsp:txXfrm>
        <a:off x="1465861" y="2691746"/>
        <a:ext cx="4758002" cy="708882"/>
      </dsp:txXfrm>
    </dsp:sp>
    <dsp:sp modelId="{FF1F72B9-EF1B-CC4C-B9D8-E39BF383BFF4}">
      <dsp:nvSpPr>
        <dsp:cNvPr id="0" name=""/>
        <dsp:cNvSpPr/>
      </dsp:nvSpPr>
      <dsp:spPr>
        <a:xfrm>
          <a:off x="5285785" y="576722"/>
          <a:ext cx="489443" cy="48944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95910" y="576722"/>
        <a:ext cx="269193" cy="368306"/>
      </dsp:txXfrm>
    </dsp:sp>
    <dsp:sp modelId="{3CC8A906-A268-9645-9F4E-B86D115A7D62}">
      <dsp:nvSpPr>
        <dsp:cNvPr id="0" name=""/>
        <dsp:cNvSpPr/>
      </dsp:nvSpPr>
      <dsp:spPr>
        <a:xfrm>
          <a:off x="5769461" y="1466619"/>
          <a:ext cx="489443" cy="48944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879586" y="1466619"/>
        <a:ext cx="269193" cy="368306"/>
      </dsp:txXfrm>
    </dsp:sp>
    <dsp:sp modelId="{58FFEAC5-142E-5E42-991E-7A2E900DB525}">
      <dsp:nvSpPr>
        <dsp:cNvPr id="0" name=""/>
        <dsp:cNvSpPr/>
      </dsp:nvSpPr>
      <dsp:spPr>
        <a:xfrm>
          <a:off x="6245917" y="2356517"/>
          <a:ext cx="489443" cy="48944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356042" y="2356517"/>
        <a:ext cx="269193" cy="3683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1347F-7FFF-6E48-AF6D-07D9446C05C5}" type="datetimeFigureOut">
              <a:rPr lang="en-US" smtClean="0"/>
              <a:t>1/14/24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0E38E-77F3-D644-87E5-9F4A1F054A3E}" type="slidenum">
              <a:rPr lang="en-US" smtClean="0"/>
              <a:t>‹#›</a:t>
            </a:fld>
            <a:endParaRPr lang="en-US"/>
          </a:p>
        </p:txBody>
      </p:sp>
    </p:spTree>
    <p:extLst>
      <p:ext uri="{BB962C8B-B14F-4D97-AF65-F5344CB8AC3E}">
        <p14:creationId xmlns:p14="http://schemas.microsoft.com/office/powerpoint/2010/main" val="120118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Lasers have a emergency stop button. Get your self familiar with the laser you are using.</a:t>
            </a:r>
          </a:p>
        </p:txBody>
      </p:sp>
      <p:sp>
        <p:nvSpPr>
          <p:cNvPr id="4" name="Slide Number Placeholder 3"/>
          <p:cNvSpPr>
            <a:spLocks noGrp="1"/>
          </p:cNvSpPr>
          <p:nvPr>
            <p:ph type="sldNum" sz="quarter" idx="5"/>
          </p:nvPr>
        </p:nvSpPr>
        <p:spPr/>
        <p:txBody>
          <a:bodyPr/>
          <a:lstStyle/>
          <a:p>
            <a:fld id="{CE80E38E-77F3-D644-87E5-9F4A1F054A3E}" type="slidenum">
              <a:rPr lang="en-US" smtClean="0"/>
              <a:t>9</a:t>
            </a:fld>
            <a:endParaRPr lang="en-US"/>
          </a:p>
        </p:txBody>
      </p:sp>
    </p:spTree>
    <p:extLst>
      <p:ext uri="{BB962C8B-B14F-4D97-AF65-F5344CB8AC3E}">
        <p14:creationId xmlns:p14="http://schemas.microsoft.com/office/powerpoint/2010/main" val="118787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Laser release form are important because they explain in writing the treatment that will be preformed on the patient and the patient gives their consent by signing that form. Scan it into the patient’s chart. </a:t>
            </a:r>
          </a:p>
        </p:txBody>
      </p:sp>
      <p:sp>
        <p:nvSpPr>
          <p:cNvPr id="4" name="Slide Number Placeholder 3"/>
          <p:cNvSpPr>
            <a:spLocks noGrp="1"/>
          </p:cNvSpPr>
          <p:nvPr>
            <p:ph type="sldNum" sz="quarter" idx="5"/>
          </p:nvPr>
        </p:nvSpPr>
        <p:spPr/>
        <p:txBody>
          <a:bodyPr/>
          <a:lstStyle/>
          <a:p>
            <a:fld id="{CE80E38E-77F3-D644-87E5-9F4A1F054A3E}" type="slidenum">
              <a:rPr lang="en-US" smtClean="0"/>
              <a:t>10</a:t>
            </a:fld>
            <a:endParaRPr lang="en-US"/>
          </a:p>
        </p:txBody>
      </p:sp>
    </p:spTree>
    <p:extLst>
      <p:ext uri="{BB962C8B-B14F-4D97-AF65-F5344CB8AC3E}">
        <p14:creationId xmlns:p14="http://schemas.microsoft.com/office/powerpoint/2010/main" val="414210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sign should be posted once the patient is in the chair and removed when the laser treatment is completed.</a:t>
            </a:r>
          </a:p>
          <a:p>
            <a:r>
              <a:rPr lang="en-US" dirty="0"/>
              <a:t>Everyone in the treatment needs to have laser goggles and everyone that may enter should have a pair of laser goggles prior to entry of the </a:t>
            </a:r>
            <a:r>
              <a:rPr lang="en-US"/>
              <a:t>treatment room.</a:t>
            </a:r>
            <a:endParaRPr lang="en-US" dirty="0"/>
          </a:p>
        </p:txBody>
      </p:sp>
      <p:sp>
        <p:nvSpPr>
          <p:cNvPr id="4" name="Slide Number Placeholder 3"/>
          <p:cNvSpPr>
            <a:spLocks noGrp="1"/>
          </p:cNvSpPr>
          <p:nvPr>
            <p:ph type="sldNum" sz="quarter" idx="5"/>
          </p:nvPr>
        </p:nvSpPr>
        <p:spPr/>
        <p:txBody>
          <a:bodyPr/>
          <a:lstStyle/>
          <a:p>
            <a:fld id="{CE80E38E-77F3-D644-87E5-9F4A1F054A3E}" type="slidenum">
              <a:rPr lang="en-US" smtClean="0"/>
              <a:t>11</a:t>
            </a:fld>
            <a:endParaRPr lang="en-US"/>
          </a:p>
        </p:txBody>
      </p:sp>
    </p:spTree>
    <p:extLst>
      <p:ext uri="{BB962C8B-B14F-4D97-AF65-F5344CB8AC3E}">
        <p14:creationId xmlns:p14="http://schemas.microsoft.com/office/powerpoint/2010/main" val="1591310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7D0D89AA-8689-4169-9515-2553AEC2461B}" type="datetimeFigureOut">
              <a:rPr lang="en-US" smtClean="0"/>
              <a:pPr/>
              <a:t>1/14/24</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4FBD7B2-4F70-4886-AB7A-993B43E778C1}" type="slidenum">
              <a:rPr lang="en-US" smtClean="0"/>
              <a:pPr/>
              <a:t>‹#›</a:t>
            </a:fld>
            <a:endParaRPr lang="en-US"/>
          </a:p>
        </p:txBody>
      </p:sp>
    </p:spTree>
    <p:extLst>
      <p:ext uri="{BB962C8B-B14F-4D97-AF65-F5344CB8AC3E}">
        <p14:creationId xmlns:p14="http://schemas.microsoft.com/office/powerpoint/2010/main" val="381433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D89AA-8689-4169-9515-2553AEC2461B}"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134336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0D89AA-8689-4169-9515-2553AEC2461B}"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245123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0D89AA-8689-4169-9515-2553AEC2461B}"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539938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D89AA-8689-4169-9515-2553AEC2461B}"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407568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D0D89AA-8689-4169-9515-2553AEC2461B}" type="datetimeFigureOut">
              <a:rPr lang="en-US" smtClean="0"/>
              <a:pPr/>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587920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D0D89AA-8689-4169-9515-2553AEC2461B}" type="datetimeFigureOut">
              <a:rPr lang="en-US" smtClean="0"/>
              <a:pPr/>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197266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D89AA-8689-4169-9515-2553AEC2461B}"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190866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D89AA-8689-4169-9515-2553AEC2461B}"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427855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D89AA-8689-4169-9515-2553AEC2461B}"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4FBD7B2-4F70-4886-AB7A-993B43E778C1}" type="slidenum">
              <a:rPr lang="en-US" smtClean="0"/>
              <a:pPr/>
              <a:t>‹#›</a:t>
            </a:fld>
            <a:endParaRPr lang="en-US"/>
          </a:p>
        </p:txBody>
      </p:sp>
    </p:spTree>
    <p:extLst>
      <p:ext uri="{BB962C8B-B14F-4D97-AF65-F5344CB8AC3E}">
        <p14:creationId xmlns:p14="http://schemas.microsoft.com/office/powerpoint/2010/main" val="217797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D89AA-8689-4169-9515-2553AEC2461B}"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4FBD7B2-4F70-4886-AB7A-993B43E778C1}" type="slidenum">
              <a:rPr lang="en-US" smtClean="0"/>
              <a:pPr/>
              <a:t>‹#›</a:t>
            </a:fld>
            <a:endParaRPr lang="en-US"/>
          </a:p>
        </p:txBody>
      </p:sp>
    </p:spTree>
    <p:extLst>
      <p:ext uri="{BB962C8B-B14F-4D97-AF65-F5344CB8AC3E}">
        <p14:creationId xmlns:p14="http://schemas.microsoft.com/office/powerpoint/2010/main" val="230784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0D89AA-8689-4169-9515-2553AEC2461B}"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4FBD7B2-4F70-4886-AB7A-993B43E778C1}" type="slidenum">
              <a:rPr lang="en-US" smtClean="0"/>
              <a:pPr/>
              <a:t>‹#›</a:t>
            </a:fld>
            <a:endParaRPr lang="en-US"/>
          </a:p>
        </p:txBody>
      </p:sp>
    </p:spTree>
    <p:extLst>
      <p:ext uri="{BB962C8B-B14F-4D97-AF65-F5344CB8AC3E}">
        <p14:creationId xmlns:p14="http://schemas.microsoft.com/office/powerpoint/2010/main" val="12634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0D89AA-8689-4169-9515-2553AEC2461B}" type="datetimeFigureOut">
              <a:rPr lang="en-US" smtClean="0"/>
              <a:pPr/>
              <a:t>1/14/24</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4FBD7B2-4F70-4886-AB7A-993B43E778C1}" type="slidenum">
              <a:rPr lang="en-US" smtClean="0"/>
              <a:pPr/>
              <a:t>‹#›</a:t>
            </a:fld>
            <a:endParaRPr lang="en-US"/>
          </a:p>
        </p:txBody>
      </p:sp>
    </p:spTree>
    <p:extLst>
      <p:ext uri="{BB962C8B-B14F-4D97-AF65-F5344CB8AC3E}">
        <p14:creationId xmlns:p14="http://schemas.microsoft.com/office/powerpoint/2010/main" val="417235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0D89AA-8689-4169-9515-2553AEC2461B}" type="datetimeFigureOut">
              <a:rPr lang="en-US" smtClean="0"/>
              <a:pPr/>
              <a:t>1/14/24</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4FBD7B2-4F70-4886-AB7A-993B43E778C1}" type="slidenum">
              <a:rPr lang="en-US" smtClean="0"/>
              <a:pPr/>
              <a:t>‹#›</a:t>
            </a:fld>
            <a:endParaRPr lang="en-US"/>
          </a:p>
        </p:txBody>
      </p:sp>
    </p:spTree>
    <p:extLst>
      <p:ext uri="{BB962C8B-B14F-4D97-AF65-F5344CB8AC3E}">
        <p14:creationId xmlns:p14="http://schemas.microsoft.com/office/powerpoint/2010/main" val="128456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D89AA-8689-4169-9515-2553AEC2461B}" type="datetimeFigureOut">
              <a:rPr lang="en-US" smtClean="0"/>
              <a:pPr/>
              <a:t>1/14/24</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349918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D89AA-8689-4169-9515-2553AEC2461B}"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115865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D89AA-8689-4169-9515-2553AEC2461B}"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4FBD7B2-4F70-4886-AB7A-993B43E778C1}" type="slidenum">
              <a:rPr lang="en-US" smtClean="0"/>
              <a:pPr/>
              <a:t>‹#›</a:t>
            </a:fld>
            <a:endParaRPr lang="en-US"/>
          </a:p>
        </p:txBody>
      </p:sp>
    </p:spTree>
    <p:extLst>
      <p:ext uri="{BB962C8B-B14F-4D97-AF65-F5344CB8AC3E}">
        <p14:creationId xmlns:p14="http://schemas.microsoft.com/office/powerpoint/2010/main" val="177746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7D0D89AA-8689-4169-9515-2553AEC2461B}" type="datetimeFigureOut">
              <a:rPr lang="en-US" smtClean="0"/>
              <a:pPr/>
              <a:t>1/14/24</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34FBD7B2-4F70-4886-AB7A-993B43E778C1}" type="slidenum">
              <a:rPr lang="en-US" smtClean="0"/>
              <a:pPr/>
              <a:t>‹#›</a:t>
            </a:fld>
            <a:endParaRPr lang="en-US"/>
          </a:p>
        </p:txBody>
      </p:sp>
    </p:spTree>
    <p:extLst>
      <p:ext uri="{BB962C8B-B14F-4D97-AF65-F5344CB8AC3E}">
        <p14:creationId xmlns:p14="http://schemas.microsoft.com/office/powerpoint/2010/main" val="9470326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rkkal.com/laserdentistry/"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hyperlink" Target="https://www.bing.com/images/search?q=sol+diode+laser+images&amp;id=EC8BF158D2D0A9886ED254B6476A211FE675C1DB&amp;FORM=IQFRBA" TargetMode="Externa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jpe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6" name="Picture 5" descr="A person getting her teeth checked&#10;&#10;Description automatically generated">
            <a:extLst>
              <a:ext uri="{FF2B5EF4-FFF2-40B4-BE49-F238E27FC236}">
                <a16:creationId xmlns:a16="http://schemas.microsoft.com/office/drawing/2014/main" id="{0140B262-FF43-4153-B1BF-B994650A22C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296" r="1" b="1"/>
          <a:stretch/>
        </p:blipFill>
        <p:spPr>
          <a:xfrm>
            <a:off x="355599" y="474133"/>
            <a:ext cx="8432801" cy="5909733"/>
          </a:xfrm>
          <a:prstGeom prst="rect">
            <a:avLst/>
          </a:prstGeom>
        </p:spPr>
      </p:pic>
      <p:sp>
        <p:nvSpPr>
          <p:cNvPr id="2" name="Title 1"/>
          <p:cNvSpPr>
            <a:spLocks noGrp="1"/>
          </p:cNvSpPr>
          <p:nvPr>
            <p:ph type="ctrTitle"/>
          </p:nvPr>
        </p:nvSpPr>
        <p:spPr>
          <a:xfrm>
            <a:off x="866216" y="2099733"/>
            <a:ext cx="6619243" cy="2677648"/>
          </a:xfrm>
        </p:spPr>
        <p:txBody>
          <a:bodyPr>
            <a:normAutofit/>
          </a:bodyPr>
          <a:lstStyle/>
          <a:p>
            <a:r>
              <a:rPr lang="en-US">
                <a:solidFill>
                  <a:srgbClr val="FFFFFF"/>
                </a:solidFill>
              </a:rPr>
              <a:t>Laser Safety</a:t>
            </a:r>
          </a:p>
        </p:txBody>
      </p:sp>
      <p:sp>
        <p:nvSpPr>
          <p:cNvPr id="3" name="Subtitle 2"/>
          <p:cNvSpPr>
            <a:spLocks noGrp="1"/>
          </p:cNvSpPr>
          <p:nvPr>
            <p:ph type="subTitle" idx="1"/>
          </p:nvPr>
        </p:nvSpPr>
        <p:spPr>
          <a:xfrm>
            <a:off x="866216" y="4777380"/>
            <a:ext cx="6619243" cy="861420"/>
          </a:xfrm>
        </p:spPr>
        <p:txBody>
          <a:bodyPr>
            <a:normAutofit/>
          </a:bodyPr>
          <a:lstStyle/>
          <a:p>
            <a:r>
              <a:rPr lang="en-US">
                <a:solidFill>
                  <a:srgbClr val="FFFFFF"/>
                </a:solidFill>
              </a:rPr>
              <a:t> Laser safety for the entire office</a:t>
            </a:r>
          </a:p>
        </p:txBody>
      </p:sp>
      <p:sp>
        <p:nvSpPr>
          <p:cNvPr id="16" name="Rectangle 15">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02E3F9BB-E8EB-5905-23C7-65A6CD80B99D}"/>
              </a:ext>
            </a:extLst>
          </p:cNvPr>
          <p:cNvSpPr txBox="1"/>
          <p:nvPr/>
        </p:nvSpPr>
        <p:spPr>
          <a:xfrm>
            <a:off x="6079005" y="6183811"/>
            <a:ext cx="270939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arkkal.com/laserdentist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2639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p:cNvSpPr>
            <a:spLocks noGrp="1"/>
          </p:cNvSpPr>
          <p:nvPr>
            <p:ph type="title"/>
          </p:nvPr>
        </p:nvSpPr>
        <p:spPr>
          <a:xfrm>
            <a:off x="866215" y="973669"/>
            <a:ext cx="6619244" cy="706964"/>
          </a:xfrm>
        </p:spPr>
        <p:txBody>
          <a:bodyPr>
            <a:normAutofit/>
          </a:bodyPr>
          <a:lstStyle/>
          <a:p>
            <a:r>
              <a:rPr lang="en-US">
                <a:solidFill>
                  <a:srgbClr val="FFFFFF"/>
                </a:solidFill>
              </a:rPr>
              <a:t>Laser Treatment Room</a:t>
            </a:r>
          </a:p>
        </p:txBody>
      </p:sp>
      <p:sp>
        <p:nvSpPr>
          <p:cNvPr id="51" name="Rectangle 50">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4B98234-B964-B986-BA65-6CDF35573439}"/>
              </a:ext>
            </a:extLst>
          </p:cNvPr>
          <p:cNvGraphicFramePr>
            <a:graphicFrameLocks noGrp="1"/>
          </p:cNvGraphicFramePr>
          <p:nvPr>
            <p:ph idx="1"/>
            <p:extLst>
              <p:ext uri="{D42A27DB-BD31-4B8C-83A1-F6EECF244321}">
                <p14:modId xmlns:p14="http://schemas.microsoft.com/office/powerpoint/2010/main" val="1764139285"/>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343387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680C0733-CEA5-A244-8AF6-46E59EF6A60B}"/>
              </a:ext>
            </a:extLst>
          </p:cNvPr>
          <p:cNvSpPr>
            <a:spLocks noGrp="1"/>
          </p:cNvSpPr>
          <p:nvPr>
            <p:ph type="title"/>
          </p:nvPr>
        </p:nvSpPr>
        <p:spPr>
          <a:xfrm>
            <a:off x="866215" y="973669"/>
            <a:ext cx="6619244" cy="706964"/>
          </a:xfrm>
        </p:spPr>
        <p:txBody>
          <a:bodyPr>
            <a:normAutofit/>
          </a:bodyPr>
          <a:lstStyle/>
          <a:p>
            <a:r>
              <a:rPr lang="en-US">
                <a:solidFill>
                  <a:srgbClr val="FFFFFF"/>
                </a:solidFill>
              </a:rPr>
              <a:t>Laser Safety</a:t>
            </a:r>
          </a:p>
        </p:txBody>
      </p:sp>
      <p:sp>
        <p:nvSpPr>
          <p:cNvPr id="32" name="Rectangle 31">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2" name="Content Placeholder 2">
            <a:extLst>
              <a:ext uri="{FF2B5EF4-FFF2-40B4-BE49-F238E27FC236}">
                <a16:creationId xmlns:a16="http://schemas.microsoft.com/office/drawing/2014/main" id="{DFE760F7-F5B3-EA19-BEFD-514CC29D5F2F}"/>
              </a:ext>
            </a:extLst>
          </p:cNvPr>
          <p:cNvGraphicFramePr>
            <a:graphicFrameLocks noGrp="1"/>
          </p:cNvGraphicFramePr>
          <p:nvPr>
            <p:ph idx="1"/>
            <p:extLst>
              <p:ext uri="{D42A27DB-BD31-4B8C-83A1-F6EECF244321}">
                <p14:modId xmlns:p14="http://schemas.microsoft.com/office/powerpoint/2010/main" val="1739063498"/>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4834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3CEB66E-AA96-A249-9A95-8E1B525281C1}"/>
              </a:ext>
            </a:extLst>
          </p:cNvPr>
          <p:cNvSpPr>
            <a:spLocks noGrp="1"/>
          </p:cNvSpPr>
          <p:nvPr>
            <p:ph type="title"/>
          </p:nvPr>
        </p:nvSpPr>
        <p:spPr>
          <a:xfrm>
            <a:off x="866216" y="973667"/>
            <a:ext cx="2206657" cy="4833745"/>
          </a:xfrm>
        </p:spPr>
        <p:txBody>
          <a:bodyPr>
            <a:normAutofit/>
          </a:bodyPr>
          <a:lstStyle/>
          <a:p>
            <a:r>
              <a:rPr lang="en-US">
                <a:solidFill>
                  <a:srgbClr val="EBEBEB"/>
                </a:solidFill>
              </a:rPr>
              <a:t>Laser  safety </a:t>
            </a:r>
          </a:p>
        </p:txBody>
      </p:sp>
      <p:sp>
        <p:nvSpPr>
          <p:cNvPr id="32"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 name="Content Placeholder 2">
            <a:extLst>
              <a:ext uri="{FF2B5EF4-FFF2-40B4-BE49-F238E27FC236}">
                <a16:creationId xmlns:a16="http://schemas.microsoft.com/office/drawing/2014/main" id="{B94A04F5-F788-163B-40C5-76E5AB5CF2B8}"/>
              </a:ext>
            </a:extLst>
          </p:cNvPr>
          <p:cNvGraphicFramePr>
            <a:graphicFrameLocks noGrp="1"/>
          </p:cNvGraphicFramePr>
          <p:nvPr>
            <p:ph idx="1"/>
            <p:extLst>
              <p:ext uri="{D42A27DB-BD31-4B8C-83A1-F6EECF244321}">
                <p14:modId xmlns:p14="http://schemas.microsoft.com/office/powerpoint/2010/main" val="4256072473"/>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69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866216" y="973667"/>
            <a:ext cx="2206657" cy="4833745"/>
          </a:xfrm>
        </p:spPr>
        <p:txBody>
          <a:bodyPr>
            <a:normAutofit/>
          </a:bodyPr>
          <a:lstStyle/>
          <a:p>
            <a:r>
              <a:rPr lang="en-US">
                <a:solidFill>
                  <a:srgbClr val="EBEBEB"/>
                </a:solidFill>
              </a:rPr>
              <a:t>Laser Safety : Dental Hygienist</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1996038-D0C2-5E00-60F7-6DF078026806}"/>
              </a:ext>
            </a:extLst>
          </p:cNvPr>
          <p:cNvGraphicFramePr>
            <a:graphicFrameLocks noGrp="1"/>
          </p:cNvGraphicFramePr>
          <p:nvPr>
            <p:ph idx="1"/>
            <p:extLst>
              <p:ext uri="{D42A27DB-BD31-4B8C-83A1-F6EECF244321}">
                <p14:modId xmlns:p14="http://schemas.microsoft.com/office/powerpoint/2010/main" val="401392979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81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866216" y="973667"/>
            <a:ext cx="2206657" cy="4833745"/>
          </a:xfrm>
        </p:spPr>
        <p:txBody>
          <a:bodyPr>
            <a:normAutofit/>
          </a:bodyPr>
          <a:lstStyle/>
          <a:p>
            <a:r>
              <a:rPr lang="en-US">
                <a:solidFill>
                  <a:srgbClr val="EBEBEB"/>
                </a:solidFill>
              </a:rPr>
              <a:t>Laser Safety : Dental Assistant</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2" name="Content Placeholder 2">
            <a:extLst>
              <a:ext uri="{FF2B5EF4-FFF2-40B4-BE49-F238E27FC236}">
                <a16:creationId xmlns:a16="http://schemas.microsoft.com/office/drawing/2014/main" id="{DB568CF4-87CA-C07C-A18E-C0405C7FC2F4}"/>
              </a:ext>
            </a:extLst>
          </p:cNvPr>
          <p:cNvGraphicFramePr>
            <a:graphicFrameLocks noGrp="1"/>
          </p:cNvGraphicFramePr>
          <p:nvPr>
            <p:ph idx="1"/>
            <p:extLst>
              <p:ext uri="{D42A27DB-BD31-4B8C-83A1-F6EECF244321}">
                <p14:modId xmlns:p14="http://schemas.microsoft.com/office/powerpoint/2010/main" val="4129081245"/>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627185" y="1085549"/>
            <a:ext cx="2573210" cy="4686903"/>
          </a:xfrm>
        </p:spPr>
        <p:txBody>
          <a:bodyPr anchor="ctr">
            <a:normAutofit/>
          </a:bodyPr>
          <a:lstStyle/>
          <a:p>
            <a:pPr algn="r"/>
            <a:r>
              <a:rPr lang="en-US">
                <a:solidFill>
                  <a:schemeClr val="tx1"/>
                </a:solidFill>
              </a:rPr>
              <a:t>Laser Safety Officer  </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81049" y="1085549"/>
            <a:ext cx="4184780" cy="4686903"/>
          </a:xfrm>
        </p:spPr>
        <p:txBody>
          <a:bodyPr anchor="ctr">
            <a:normAutofit/>
          </a:bodyPr>
          <a:lstStyle/>
          <a:p>
            <a:pPr marL="0" indent="0">
              <a:lnSpc>
                <a:spcPct val="90000"/>
              </a:lnSpc>
              <a:buNone/>
            </a:pPr>
            <a:r>
              <a:rPr lang="en-US" sz="1700">
                <a:solidFill>
                  <a:schemeClr val="tx1"/>
                </a:solidFill>
              </a:rPr>
              <a:t>American National Standards Institute  ( ANSI Z 136) requires the following protocol to be put in place when using lasers in the dental office.</a:t>
            </a:r>
          </a:p>
          <a:p>
            <a:pPr>
              <a:lnSpc>
                <a:spcPct val="90000"/>
              </a:lnSpc>
            </a:pPr>
            <a:r>
              <a:rPr lang="en-US" sz="1700">
                <a:solidFill>
                  <a:schemeClr val="tx1"/>
                </a:solidFill>
              </a:rPr>
              <a:t>Laser Safety Officer needs to be assigned </a:t>
            </a:r>
          </a:p>
          <a:p>
            <a:pPr>
              <a:lnSpc>
                <a:spcPct val="90000"/>
              </a:lnSpc>
            </a:pPr>
            <a:r>
              <a:rPr lang="en-US" sz="1700">
                <a:solidFill>
                  <a:schemeClr val="tx1"/>
                </a:solidFill>
              </a:rPr>
              <a:t>Safety mechanisms </a:t>
            </a:r>
          </a:p>
          <a:p>
            <a:pPr>
              <a:lnSpc>
                <a:spcPct val="90000"/>
              </a:lnSpc>
            </a:pPr>
            <a:r>
              <a:rPr lang="en-US" sz="1700">
                <a:solidFill>
                  <a:schemeClr val="tx1"/>
                </a:solidFill>
              </a:rPr>
              <a:t>Operatory Environment</a:t>
            </a:r>
          </a:p>
          <a:p>
            <a:pPr>
              <a:lnSpc>
                <a:spcPct val="90000"/>
              </a:lnSpc>
            </a:pPr>
            <a:r>
              <a:rPr lang="en-US" sz="1700">
                <a:solidFill>
                  <a:schemeClr val="tx1"/>
                </a:solidFill>
              </a:rPr>
              <a:t>Laser Operational Requirements</a:t>
            </a:r>
          </a:p>
          <a:p>
            <a:pPr>
              <a:lnSpc>
                <a:spcPct val="90000"/>
              </a:lnSpc>
            </a:pPr>
            <a:r>
              <a:rPr lang="en-US" sz="1700">
                <a:solidFill>
                  <a:schemeClr val="tx1"/>
                </a:solidFill>
              </a:rPr>
              <a:t>Cautions</a:t>
            </a:r>
          </a:p>
          <a:p>
            <a:pPr>
              <a:lnSpc>
                <a:spcPct val="90000"/>
              </a:lnSpc>
            </a:pPr>
            <a:r>
              <a:rPr lang="en-US" sz="1700">
                <a:solidFill>
                  <a:schemeClr val="tx1"/>
                </a:solidFill>
              </a:rPr>
              <a:t>Eye Protection</a:t>
            </a:r>
          </a:p>
          <a:p>
            <a:pPr>
              <a:lnSpc>
                <a:spcPct val="90000"/>
              </a:lnSpc>
            </a:pPr>
            <a:r>
              <a:rPr lang="en-US" sz="1700">
                <a:solidFill>
                  <a:schemeClr val="tx1"/>
                </a:solidFill>
              </a:rPr>
              <a:t>Adverse Effects Reporting Mechanisms</a:t>
            </a:r>
          </a:p>
          <a:p>
            <a:pPr>
              <a:lnSpc>
                <a:spcPct val="90000"/>
              </a:lnSpc>
            </a:pPr>
            <a:r>
              <a:rPr lang="en-US" sz="1700">
                <a:solidFill>
                  <a:schemeClr val="tx1"/>
                </a:solidFill>
              </a:rPr>
              <a:t>Laser log</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0832" y="6391838"/>
            <a:ext cx="2894846"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89140" y="6391839"/>
            <a:ext cx="2248228"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12355686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safety Officer </a:t>
            </a:r>
          </a:p>
        </p:txBody>
      </p:sp>
      <p:sp>
        <p:nvSpPr>
          <p:cNvPr id="3" name="Content Placeholder 2"/>
          <p:cNvSpPr>
            <a:spLocks noGrp="1"/>
          </p:cNvSpPr>
          <p:nvPr>
            <p:ph idx="1"/>
          </p:nvPr>
        </p:nvSpPr>
        <p:spPr>
          <a:xfrm>
            <a:off x="3710866" y="457200"/>
            <a:ext cx="4594934" cy="4876800"/>
          </a:xfrm>
        </p:spPr>
        <p:txBody>
          <a:bodyPr>
            <a:normAutofit/>
          </a:bodyPr>
          <a:lstStyle/>
          <a:p>
            <a:r>
              <a:rPr lang="en-US" dirty="0"/>
              <a:t>Determines Controlled Laser surgical site</a:t>
            </a:r>
          </a:p>
          <a:p>
            <a:r>
              <a:rPr lang="en-US" dirty="0"/>
              <a:t>Over sees window facility filters</a:t>
            </a:r>
          </a:p>
          <a:p>
            <a:r>
              <a:rPr lang="en-US" dirty="0"/>
              <a:t>Ensures that the laser protective barriers and curtains are used when applicable.</a:t>
            </a:r>
          </a:p>
          <a:p>
            <a:r>
              <a:rPr lang="en-US" dirty="0"/>
              <a:t>Sets up (written format) Standard Operating procedures</a:t>
            </a:r>
          </a:p>
          <a:p>
            <a:r>
              <a:rPr lang="en-US" dirty="0"/>
              <a:t>Performs Hazard evaluation of the work area in which the laser is being used</a:t>
            </a:r>
          </a:p>
          <a:p>
            <a:r>
              <a:rPr lang="en-US" dirty="0"/>
              <a:t>Supervises Laser maintenance, alignment and updates and calibration</a:t>
            </a:r>
          </a:p>
          <a:p>
            <a:endParaRPr lang="en-US" dirty="0"/>
          </a:p>
        </p:txBody>
      </p:sp>
      <p:sp>
        <p:nvSpPr>
          <p:cNvPr id="4" name="Text Placeholder 3"/>
          <p:cNvSpPr>
            <a:spLocks noGrp="1"/>
          </p:cNvSpPr>
          <p:nvPr>
            <p:ph type="body" sz="half" idx="2"/>
          </p:nvPr>
        </p:nvSpPr>
        <p:spPr>
          <a:xfrm>
            <a:off x="762001" y="457200"/>
            <a:ext cx="2673657" cy="4800600"/>
          </a:xfrm>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33400"/>
            <a:ext cx="14778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86200"/>
            <a:ext cx="1905000" cy="152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971801"/>
            <a:ext cx="12954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Image result for SOL Diode Laser">
            <a:hlinkClick r:id="rId5"/>
          </p:cNvPr>
          <p:cNvPicPr>
            <a:picLocks noChangeAspect="1" noChangeArrowheads="1"/>
          </p:cNvPicPr>
          <p:nvPr/>
        </p:nvPicPr>
        <p:blipFill>
          <a:blip r:embed="rId6" cstate="print"/>
          <a:srcRect/>
          <a:stretch>
            <a:fillRect/>
          </a:stretch>
        </p:blipFill>
        <p:spPr bwMode="auto">
          <a:xfrm>
            <a:off x="1447800" y="1524000"/>
            <a:ext cx="2026920" cy="1524000"/>
          </a:xfrm>
          <a:prstGeom prst="rect">
            <a:avLst/>
          </a:prstGeom>
          <a:noFill/>
        </p:spPr>
      </p:pic>
    </p:spTree>
    <p:extLst>
      <p:ext uri="{BB962C8B-B14F-4D97-AF65-F5344CB8AC3E}">
        <p14:creationId xmlns:p14="http://schemas.microsoft.com/office/powerpoint/2010/main" val="87408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866216" y="973667"/>
            <a:ext cx="2206657" cy="4833745"/>
          </a:xfrm>
        </p:spPr>
        <p:txBody>
          <a:bodyPr>
            <a:normAutofit/>
          </a:bodyPr>
          <a:lstStyle/>
          <a:p>
            <a:r>
              <a:rPr lang="en-US">
                <a:solidFill>
                  <a:srgbClr val="EBEBEB"/>
                </a:solidFill>
              </a:rPr>
              <a:t>Laser Safety Officer</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ED3709D-31E9-6C27-CD52-E9ECD813A299}"/>
              </a:ext>
            </a:extLst>
          </p:cNvPr>
          <p:cNvGraphicFramePr>
            <a:graphicFrameLocks noGrp="1"/>
          </p:cNvGraphicFramePr>
          <p:nvPr>
            <p:ph idx="1"/>
            <p:extLst>
              <p:ext uri="{D42A27DB-BD31-4B8C-83A1-F6EECF244321}">
                <p14:modId xmlns:p14="http://schemas.microsoft.com/office/powerpoint/2010/main" val="2883341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273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7" name="Group 2056">
            <a:extLst>
              <a:ext uri="{FF2B5EF4-FFF2-40B4-BE49-F238E27FC236}">
                <a16:creationId xmlns:a16="http://schemas.microsoft.com/office/drawing/2014/main" id="{3272CA8C-C661-404E-AD0D-4AFFC33FFB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1" y="0"/>
            <a:ext cx="9145191" cy="6861555"/>
            <a:chOff x="-1588" y="0"/>
            <a:chExt cx="12193588" cy="6861555"/>
          </a:xfrm>
        </p:grpSpPr>
        <p:sp>
          <p:nvSpPr>
            <p:cNvPr id="2058" name="Rectangle 2057">
              <a:extLst>
                <a:ext uri="{FF2B5EF4-FFF2-40B4-BE49-F238E27FC236}">
                  <a16:creationId xmlns:a16="http://schemas.microsoft.com/office/drawing/2014/main" id="{97258624-C70B-4680-BFD0-D5EA2E4AD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59" name="Oval 2058">
              <a:extLst>
                <a:ext uri="{FF2B5EF4-FFF2-40B4-BE49-F238E27FC236}">
                  <a16:creationId xmlns:a16="http://schemas.microsoft.com/office/drawing/2014/main" id="{830F01D2-34A5-4B92-899E-C9555554D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60" name="Oval 2059">
              <a:extLst>
                <a:ext uri="{FF2B5EF4-FFF2-40B4-BE49-F238E27FC236}">
                  <a16:creationId xmlns:a16="http://schemas.microsoft.com/office/drawing/2014/main" id="{0F7C3130-2558-4B10-95F9-31F9B0872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61" name="Oval 2060">
              <a:extLst>
                <a:ext uri="{FF2B5EF4-FFF2-40B4-BE49-F238E27FC236}">
                  <a16:creationId xmlns:a16="http://schemas.microsoft.com/office/drawing/2014/main" id="{A9CD0379-7946-48A0-8485-E0A15EE7A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62" name="Freeform 5">
              <a:extLst>
                <a:ext uri="{FF2B5EF4-FFF2-40B4-BE49-F238E27FC236}">
                  <a16:creationId xmlns:a16="http://schemas.microsoft.com/office/drawing/2014/main" id="{64BD970A-CC15-412E-81C6-FECF172883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64" name="Rectangle 2063">
            <a:extLst>
              <a:ext uri="{FF2B5EF4-FFF2-40B4-BE49-F238E27FC236}">
                <a16:creationId xmlns:a16="http://schemas.microsoft.com/office/drawing/2014/main" id="{4B505776-1DA0-48D1-A09B-088F57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6" name="Freeform 5">
            <a:extLst>
              <a:ext uri="{FF2B5EF4-FFF2-40B4-BE49-F238E27FC236}">
                <a16:creationId xmlns:a16="http://schemas.microsoft.com/office/drawing/2014/main" id="{8EEB5221-5976-490D-912E-5E1120B42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197825" y="4117124"/>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68" name="Freeform 5">
            <a:extLst>
              <a:ext uri="{FF2B5EF4-FFF2-40B4-BE49-F238E27FC236}">
                <a16:creationId xmlns:a16="http://schemas.microsoft.com/office/drawing/2014/main" id="{929E595E-CCE6-462C-A8BF-2D07BC726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342900" y="0"/>
            <a:ext cx="84582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 name="Title 1"/>
          <p:cNvSpPr>
            <a:spLocks noGrp="1"/>
          </p:cNvSpPr>
          <p:nvPr>
            <p:ph type="title"/>
          </p:nvPr>
        </p:nvSpPr>
        <p:spPr>
          <a:xfrm>
            <a:off x="487481" y="4517136"/>
            <a:ext cx="8169821" cy="1174947"/>
          </a:xfrm>
        </p:spPr>
        <p:txBody>
          <a:bodyPr vert="horz" lIns="91440" tIns="45720" rIns="91440" bIns="45720" rtlCol="0" anchor="b">
            <a:normAutofit/>
          </a:bodyPr>
          <a:lstStyle/>
          <a:p>
            <a:r>
              <a:rPr lang="en-US" sz="5200"/>
              <a:t>Laser Safety Mechanisms</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9108" y="474132"/>
            <a:ext cx="1711209" cy="3439617"/>
          </a:xfrm>
          <a:prstGeom prst="roundRect">
            <a:avLst>
              <a:gd name="adj" fmla="val 1858"/>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00245" y="859265"/>
            <a:ext cx="2667762" cy="2667762"/>
          </a:xfrm>
          <a:prstGeom prst="roundRect">
            <a:avLst>
              <a:gd name="adj" fmla="val 1858"/>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tretch>
            <a:fillRect/>
          </a:stretch>
        </p:blipFill>
        <p:spPr bwMode="auto">
          <a:xfrm>
            <a:off x="5983368" y="1122707"/>
            <a:ext cx="2667762" cy="2140879"/>
          </a:xfrm>
          <a:prstGeom prst="roundRect">
            <a:avLst>
              <a:gd name="adj" fmla="val 1858"/>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0" name="Rectangle 2069">
            <a:extLst>
              <a:ext uri="{FF2B5EF4-FFF2-40B4-BE49-F238E27FC236}">
                <a16:creationId xmlns:a16="http://schemas.microsoft.com/office/drawing/2014/main" id="{84011438-3479-432A-ACFE-FB7FEBD8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0044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6E96C53-1010-48EB-8728-70CB58236E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5EE899E0-D27A-454B-8E91-14A292422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4EDF8A7C-C5E2-42D4-884A-EC7DE68E7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80ADD528-121C-4D05-B77B-54B31D7BA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7CF2869-5CDD-4AD2-8AC0-4AE179D39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0FD2D0A6-D3D4-4573-AD6B-2B5DBFF0C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39749B2A-2C8D-45C7-A857-30307A089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FEC28B8C-B40C-4618-823B-C6D730FE8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79323" y="629265"/>
            <a:ext cx="3849329" cy="1622322"/>
          </a:xfrm>
        </p:spPr>
        <p:txBody>
          <a:bodyPr>
            <a:normAutofit/>
          </a:bodyPr>
          <a:lstStyle/>
          <a:p>
            <a:r>
              <a:rPr lang="en-US" dirty="0"/>
              <a:t>Laser Safety Mechanisms</a:t>
            </a:r>
          </a:p>
        </p:txBody>
      </p:sp>
      <p:sp>
        <p:nvSpPr>
          <p:cNvPr id="3" name="Content Placeholder 2"/>
          <p:cNvSpPr>
            <a:spLocks noGrp="1"/>
          </p:cNvSpPr>
          <p:nvPr>
            <p:ph idx="1"/>
          </p:nvPr>
        </p:nvSpPr>
        <p:spPr>
          <a:xfrm>
            <a:off x="479323" y="2418735"/>
            <a:ext cx="3849329" cy="3811742"/>
          </a:xfrm>
        </p:spPr>
        <p:txBody>
          <a:bodyPr anchor="ctr">
            <a:normAutofit/>
          </a:bodyPr>
          <a:lstStyle/>
          <a:p>
            <a:r>
              <a:rPr lang="en-US">
                <a:solidFill>
                  <a:schemeClr val="bg1"/>
                </a:solidFill>
              </a:rPr>
              <a:t>On/ Off keys</a:t>
            </a:r>
          </a:p>
          <a:p>
            <a:r>
              <a:rPr lang="en-US">
                <a:solidFill>
                  <a:schemeClr val="bg1"/>
                </a:solidFill>
              </a:rPr>
              <a:t>Access code</a:t>
            </a:r>
          </a:p>
          <a:p>
            <a:r>
              <a:rPr lang="en-US">
                <a:solidFill>
                  <a:schemeClr val="bg1"/>
                </a:solidFill>
              </a:rPr>
              <a:t>Interlocking components</a:t>
            </a:r>
          </a:p>
          <a:p>
            <a:r>
              <a:rPr lang="en-US">
                <a:solidFill>
                  <a:schemeClr val="bg1"/>
                </a:solidFill>
              </a:rPr>
              <a:t>Guarded foot switch</a:t>
            </a:r>
          </a:p>
          <a:p>
            <a:r>
              <a:rPr lang="en-US">
                <a:solidFill>
                  <a:schemeClr val="bg1"/>
                </a:solidFill>
              </a:rPr>
              <a:t>Emergency shut off switch</a:t>
            </a:r>
          </a:p>
          <a:p>
            <a:r>
              <a:rPr lang="en-US">
                <a:solidFill>
                  <a:schemeClr val="bg1"/>
                </a:solidFill>
              </a:rPr>
              <a:t>System time out</a:t>
            </a:r>
          </a:p>
        </p:txBody>
      </p:sp>
      <p:sp>
        <p:nvSpPr>
          <p:cNvPr id="20" name="Rectangle 19">
            <a:extLst>
              <a:ext uri="{FF2B5EF4-FFF2-40B4-BE49-F238E27FC236}">
                <a16:creationId xmlns:a16="http://schemas.microsoft.com/office/drawing/2014/main" id="{10CC18C0-9A66-45AE-B534-B8D29AFEA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6A4A33DE-4905-9008-F7FE-7A2F51D0D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047" y="2281617"/>
            <a:ext cx="1257300" cy="1854200"/>
          </a:xfrm>
          <a:prstGeom prst="rect">
            <a:avLst/>
          </a:prstGeom>
        </p:spPr>
      </p:pic>
      <p:pic>
        <p:nvPicPr>
          <p:cNvPr id="7" name="Picture 6">
            <a:extLst>
              <a:ext uri="{FF2B5EF4-FFF2-40B4-BE49-F238E27FC236}">
                <a16:creationId xmlns:a16="http://schemas.microsoft.com/office/drawing/2014/main" id="{D3F7EF90-8035-68C1-CE64-56410F218E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5959" y="2999660"/>
            <a:ext cx="1333500" cy="1574800"/>
          </a:xfrm>
          <a:prstGeom prst="rect">
            <a:avLst/>
          </a:prstGeom>
        </p:spPr>
      </p:pic>
      <p:pic>
        <p:nvPicPr>
          <p:cNvPr id="8" name="Picture 7">
            <a:extLst>
              <a:ext uri="{FF2B5EF4-FFF2-40B4-BE49-F238E27FC236}">
                <a16:creationId xmlns:a16="http://schemas.microsoft.com/office/drawing/2014/main" id="{C01C73F8-AA9E-2514-0276-8A973A9884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293" y="381168"/>
            <a:ext cx="1854200" cy="1917700"/>
          </a:xfrm>
          <a:prstGeom prst="rect">
            <a:avLst/>
          </a:prstGeom>
        </p:spPr>
      </p:pic>
      <p:pic>
        <p:nvPicPr>
          <p:cNvPr id="9" name="Picture 8">
            <a:extLst>
              <a:ext uri="{FF2B5EF4-FFF2-40B4-BE49-F238E27FC236}">
                <a16:creationId xmlns:a16="http://schemas.microsoft.com/office/drawing/2014/main" id="{24C8CCB7-6ACA-60BC-9FD4-8E637BA94E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9883" y="4664360"/>
            <a:ext cx="1549400" cy="1917700"/>
          </a:xfrm>
          <a:prstGeom prst="rect">
            <a:avLst/>
          </a:prstGeom>
        </p:spPr>
      </p:pic>
      <p:pic>
        <p:nvPicPr>
          <p:cNvPr id="10" name="Picture 9">
            <a:extLst>
              <a:ext uri="{FF2B5EF4-FFF2-40B4-BE49-F238E27FC236}">
                <a16:creationId xmlns:a16="http://schemas.microsoft.com/office/drawing/2014/main" id="{2943FF6D-EE4D-5A74-34A5-3AD392A7D7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6444" y="2923460"/>
            <a:ext cx="1498600" cy="1727200"/>
          </a:xfrm>
          <a:prstGeom prst="rect">
            <a:avLst/>
          </a:prstGeom>
        </p:spPr>
      </p:pic>
      <p:pic>
        <p:nvPicPr>
          <p:cNvPr id="19" name="Picture 18">
            <a:extLst>
              <a:ext uri="{FF2B5EF4-FFF2-40B4-BE49-F238E27FC236}">
                <a16:creationId xmlns:a16="http://schemas.microsoft.com/office/drawing/2014/main" id="{A41ADBD1-D384-4738-176B-32F3776271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5463" y="4786672"/>
            <a:ext cx="1676400" cy="1739900"/>
          </a:xfrm>
          <a:prstGeom prst="rect">
            <a:avLst/>
          </a:prstGeom>
        </p:spPr>
      </p:pic>
      <p:pic>
        <p:nvPicPr>
          <p:cNvPr id="21" name="Picture 20">
            <a:extLst>
              <a:ext uri="{FF2B5EF4-FFF2-40B4-BE49-F238E27FC236}">
                <a16:creationId xmlns:a16="http://schemas.microsoft.com/office/drawing/2014/main" id="{E215FCE9-C8EA-2AC3-5264-11311E6171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9643" y="1144840"/>
            <a:ext cx="2336800" cy="1803400"/>
          </a:xfrm>
          <a:prstGeom prst="rect">
            <a:avLst/>
          </a:prstGeom>
        </p:spPr>
      </p:pic>
    </p:spTree>
    <p:extLst>
      <p:ext uri="{BB962C8B-B14F-4D97-AF65-F5344CB8AC3E}">
        <p14:creationId xmlns:p14="http://schemas.microsoft.com/office/powerpoint/2010/main" val="2825905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{B70690D9-52A9-D449-ABFD-DE18B92DFEF9}tf10001076</Template>
  <TotalTime>369</TotalTime>
  <Words>533</Words>
  <Application>Microsoft Office PowerPoint</Application>
  <PresentationFormat>On-screen Show (4:3)</PresentationFormat>
  <Paragraphs>66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 Boardroom</vt:lpstr>
      <vt:lpstr>Laser Safety</vt:lpstr>
      <vt:lpstr>Laser  safety </vt:lpstr>
      <vt:lpstr>Laser Safety : Dental Hygienist</vt:lpstr>
      <vt:lpstr>Laser Safety : Dental Assistant</vt:lpstr>
      <vt:lpstr>Laser Safety Officer  </vt:lpstr>
      <vt:lpstr>Laser safety Officer </vt:lpstr>
      <vt:lpstr>Laser Safety Officer</vt:lpstr>
      <vt:lpstr>Laser Safety Mechanisms</vt:lpstr>
      <vt:lpstr>Laser Safety Mechanisms</vt:lpstr>
      <vt:lpstr>Laser Treatment Room</vt:lpstr>
      <vt:lpstr>Laser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Saftey</dc:title>
  <dc:creator>ezdental</dc:creator>
  <cp:lastModifiedBy>Frances Sheila Roberts</cp:lastModifiedBy>
  <cp:revision>38</cp:revision>
  <dcterms:created xsi:type="dcterms:W3CDTF">2017-06-26T20:03:58Z</dcterms:created>
  <dcterms:modified xsi:type="dcterms:W3CDTF">2024-01-14T13:56:32Z</dcterms:modified>
</cp:coreProperties>
</file>