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746" r:id="rId2"/>
  </p:sldMasterIdLst>
  <p:notesMasterIdLst>
    <p:notesMasterId r:id="rId24"/>
  </p:notesMasterIdLst>
  <p:handoutMasterIdLst>
    <p:handoutMasterId r:id="rId25"/>
  </p:handoutMasterIdLst>
  <p:sldIdLst>
    <p:sldId id="294" r:id="rId3"/>
    <p:sldId id="838839937" r:id="rId4"/>
    <p:sldId id="838839962" r:id="rId5"/>
    <p:sldId id="343" r:id="rId6"/>
    <p:sldId id="345" r:id="rId7"/>
    <p:sldId id="838839942" r:id="rId8"/>
    <p:sldId id="344" r:id="rId9"/>
    <p:sldId id="838839938" r:id="rId10"/>
    <p:sldId id="838840179" r:id="rId11"/>
    <p:sldId id="838840173" r:id="rId12"/>
    <p:sldId id="838840148" r:id="rId13"/>
    <p:sldId id="838840166" r:id="rId14"/>
    <p:sldId id="838840169" r:id="rId15"/>
    <p:sldId id="838840170" r:id="rId16"/>
    <p:sldId id="838839940" r:id="rId17"/>
    <p:sldId id="838840176" r:id="rId18"/>
    <p:sldId id="838840135" r:id="rId19"/>
    <p:sldId id="838840177" r:id="rId20"/>
    <p:sldId id="838840178" r:id="rId21"/>
    <p:sldId id="838839947" r:id="rId22"/>
    <p:sldId id="360" r:id="rId23"/>
  </p:sldIdLst>
  <p:sldSz cx="9144000" cy="5149850"/>
  <p:notesSz cx="9144000" cy="514985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irector ID" id="{40328C9C-AB40-42E7-A798-5AB54F38E310}">
          <p14:sldIdLst>
            <p14:sldId id="294"/>
            <p14:sldId id="838839937"/>
            <p14:sldId id="838839962"/>
            <p14:sldId id="343"/>
            <p14:sldId id="345"/>
            <p14:sldId id="838839942"/>
            <p14:sldId id="344"/>
            <p14:sldId id="838839938"/>
            <p14:sldId id="838840179"/>
            <p14:sldId id="838840173"/>
            <p14:sldId id="838840148"/>
            <p14:sldId id="838840166"/>
            <p14:sldId id="838840169"/>
            <p14:sldId id="838840170"/>
            <p14:sldId id="838839940"/>
            <p14:sldId id="838840176"/>
            <p14:sldId id="838840135"/>
            <p14:sldId id="838840177"/>
            <p14:sldId id="838840178"/>
            <p14:sldId id="838839947"/>
            <p14:sldId id="360"/>
          </p14:sldIdLst>
        </p14:section>
      </p14:sectionLst>
    </p:ext>
    <p:ext uri="{EFAFB233-063F-42B5-8137-9DF3F51BA10A}">
      <p15:sldGuideLst xmlns:p15="http://schemas.microsoft.com/office/powerpoint/2012/main">
        <p15:guide id="1" orient="horz" pos="1032" userDrawn="1">
          <p15:clr>
            <a:srgbClr val="A4A3A4"/>
          </p15:clr>
        </p15:guide>
        <p15:guide id="2" pos="2631" userDrawn="1">
          <p15:clr>
            <a:srgbClr val="A4A3A4"/>
          </p15:clr>
        </p15:guide>
        <p15:guide id="3" pos="3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anor Beer" initials="EB" lastIdx="7" clrIdx="0">
    <p:extLst>
      <p:ext uri="{19B8F6BF-5375-455C-9EA6-DF929625EA0E}">
        <p15:presenceInfo xmlns:p15="http://schemas.microsoft.com/office/powerpoint/2012/main" userId="S::Eleanor.Beer@ato.gov.au::45e5b30f-775f-431b-ad75-ce970dd1c0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0F58"/>
    <a:srgbClr val="EFEFEF"/>
    <a:srgbClr val="131054"/>
    <a:srgbClr val="666666"/>
    <a:srgbClr val="00B0C1"/>
    <a:srgbClr val="006BE0"/>
    <a:srgbClr val="EEEEEE"/>
    <a:srgbClr val="DADADA"/>
    <a:srgbClr val="00C7D2"/>
    <a:srgbClr val="B3C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3792" autoAdjust="0"/>
  </p:normalViewPr>
  <p:slideViewPr>
    <p:cSldViewPr snapToGrid="0" snapToObjects="1">
      <p:cViewPr varScale="1">
        <p:scale>
          <a:sx n="146" d="100"/>
          <a:sy n="146" d="100"/>
        </p:scale>
        <p:origin x="114" y="258"/>
      </p:cViewPr>
      <p:guideLst>
        <p:guide orient="horz" pos="1032"/>
        <p:guide pos="2631"/>
        <p:guide pos="3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SYD02H769PV\MODERNISING_BUSINESS_REGISTERS%20(Protected)$\Mat_Johnson\Director%20ID%20Reporting%20and%20Data\00.%20Daily%20report%20from%2001_Nov_2021\Director%20ID%20Master%20Sta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02973002781832"/>
          <c:y val="0.10884483066915418"/>
          <c:w val="0.6121268463707269"/>
          <c:h val="0.83673275399626867"/>
        </c:manualLayout>
      </c:layout>
      <c:doughnutChart>
        <c:varyColors val="1"/>
        <c:ser>
          <c:idx val="0"/>
          <c:order val="0"/>
          <c:spPr>
            <a:solidFill>
              <a:srgbClr val="002060"/>
            </a:solidFill>
            <a:ln>
              <a:solidFill>
                <a:schemeClr val="accent6">
                  <a:lumMod val="20000"/>
                  <a:lumOff val="80000"/>
                </a:schemeClr>
              </a:solidFill>
            </a:ln>
          </c:spPr>
          <c:dPt>
            <c:idx val="0"/>
            <c:bubble3D val="0"/>
            <c:spPr>
              <a:solidFill>
                <a:srgbClr val="130F58"/>
              </a:solidFill>
              <a:ln w="19050">
                <a:solidFill>
                  <a:srgbClr val="130F58"/>
                </a:solidFill>
              </a:ln>
              <a:effectLst/>
            </c:spPr>
            <c:extLst>
              <c:ext xmlns:c16="http://schemas.microsoft.com/office/drawing/2014/chart" uri="{C3380CC4-5D6E-409C-BE32-E72D297353CC}">
                <c16:uniqueId val="{00000001-BA4F-48EE-B9CB-0CFC8E2A2068}"/>
              </c:ext>
            </c:extLst>
          </c:dPt>
          <c:dPt>
            <c:idx val="1"/>
            <c:bubble3D val="0"/>
            <c:spPr>
              <a:solidFill>
                <a:schemeClr val="accent6">
                  <a:lumMod val="20000"/>
                  <a:lumOff val="80000"/>
                </a:schemeClr>
              </a:solidFill>
              <a:ln w="19050">
                <a:solidFill>
                  <a:schemeClr val="accent6">
                    <a:lumMod val="20000"/>
                    <a:lumOff val="80000"/>
                  </a:schemeClr>
                </a:solidFill>
              </a:ln>
              <a:effectLst/>
            </c:spPr>
            <c:extLst>
              <c:ext xmlns:c16="http://schemas.microsoft.com/office/drawing/2014/chart" uri="{C3380CC4-5D6E-409C-BE32-E72D297353CC}">
                <c16:uniqueId val="{00000003-BA4F-48EE-B9CB-0CFC8E2A2068}"/>
              </c:ext>
            </c:extLst>
          </c:dPt>
          <c:dPt>
            <c:idx val="2"/>
            <c:bubble3D val="0"/>
            <c:spPr>
              <a:solidFill>
                <a:schemeClr val="accent2"/>
              </a:solidFill>
              <a:ln w="19050">
                <a:solidFill>
                  <a:schemeClr val="accent2"/>
                </a:solidFill>
              </a:ln>
              <a:effectLst/>
            </c:spPr>
            <c:extLst>
              <c:ext xmlns:c16="http://schemas.microsoft.com/office/drawing/2014/chart" uri="{C3380CC4-5D6E-409C-BE32-E72D297353CC}">
                <c16:uniqueId val="{00000005-BA4F-48EE-B9CB-0CFC8E2A2068}"/>
              </c:ext>
            </c:extLst>
          </c:dPt>
          <c:dLbls>
            <c:dLbl>
              <c:idx val="0"/>
              <c:layout>
                <c:manualLayout>
                  <c:x val="-0.17735190773710879"/>
                  <c:y val="0"/>
                </c:manualLayout>
              </c:layout>
              <c:tx>
                <c:rich>
                  <a:bodyPr/>
                  <a:lstStyle/>
                  <a:p>
                    <a:r>
                      <a:rPr lang="en-US"/>
                      <a:t>Digital
</a:t>
                    </a:r>
                    <a:fld id="{6DE70E86-7B9D-4E83-833D-5FA10FF040DE}" type="PERCENTAGE">
                      <a:rPr lang="en-US"/>
                      <a:pPr/>
                      <a:t>[PERCENTAGE]</a:t>
                    </a:fld>
                    <a:endParaRPr 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A4F-48EE-B9CB-0CFC8E2A2068}"/>
                </c:ext>
              </c:extLst>
            </c:dLbl>
            <c:dLbl>
              <c:idx val="1"/>
              <c:layout>
                <c:manualLayout>
                  <c:x val="0.19906846786818339"/>
                  <c:y val="-0.18800470751944817"/>
                </c:manualLayout>
              </c:layout>
              <c:tx>
                <c:rich>
                  <a:bodyPr/>
                  <a:lstStyle/>
                  <a:p>
                    <a:fld id="{7E3B5BE7-8361-47A0-B699-3726ACA85481}" type="CATEGORYNAME">
                      <a:rPr lang="en-US"/>
                      <a:pPr/>
                      <a:t>[CATEGORY NAME]</a:t>
                    </a:fld>
                    <a:r>
                      <a:rPr lang="en-US"/>
                      <a:t>
</a:t>
                    </a:r>
                    <a:fld id="{93A9BAB3-BA68-46D4-9300-C435B180EB50}" type="PERCENTAGE">
                      <a:rPr lang="en-US"/>
                      <a:pPr/>
                      <a:t>[PERCENTAGE]</a:t>
                    </a:fld>
                    <a:endParaRPr lang="en-US"/>
                  </a:p>
                </c:rich>
              </c:tx>
              <c:showLegendKey val="0"/>
              <c:showVal val="0"/>
              <c:showCatName val="1"/>
              <c:showSerName val="0"/>
              <c:showPercent val="1"/>
              <c:showBubbleSize val="0"/>
              <c:extLst>
                <c:ext xmlns:c15="http://schemas.microsoft.com/office/drawing/2012/chart" uri="{CE6537A1-D6FC-4f65-9D91-7224C49458BB}">
                  <c15:layout>
                    <c:manualLayout>
                      <c:w val="0.17201311087443924"/>
                      <c:h val="0.19636596951176041"/>
                    </c:manualLayout>
                  </c15:layout>
                  <c15:dlblFieldTable/>
                  <c15:showDataLabelsRange val="0"/>
                </c:ext>
                <c:ext xmlns:c16="http://schemas.microsoft.com/office/drawing/2014/chart" uri="{C3380CC4-5D6E-409C-BE32-E72D297353CC}">
                  <c16:uniqueId val="{00000003-BA4F-48EE-B9CB-0CFC8E2A2068}"/>
                </c:ext>
              </c:extLst>
            </c:dLbl>
            <c:dLbl>
              <c:idx val="2"/>
              <c:layout>
                <c:manualLayout>
                  <c:x val="0.21014305855234908"/>
                  <c:y val="1.9789969212573401E-2"/>
                </c:manualLayout>
              </c:layout>
              <c:tx>
                <c:rich>
                  <a:bodyPr/>
                  <a:lstStyle/>
                  <a:p>
                    <a:fld id="{6EFC7E93-4025-4E01-A42B-341FC45C821B}" type="CATEGORYNAME">
                      <a:rPr lang="en-US"/>
                      <a:pPr/>
                      <a:t>[CATEGORY NAME]</a:t>
                    </a:fld>
                    <a:r>
                      <a:rPr lang="en-US"/>
                      <a:t>
</a:t>
                    </a:r>
                    <a:fld id="{66EC5FC9-F59E-4DDA-83BD-FF82E242408E}" type="PERCENTAGE">
                      <a:rPr lang="en-US"/>
                      <a:pPr/>
                      <a:t>[PERCENTAGE]</a:t>
                    </a:fld>
                    <a:endParaRPr 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A4F-48EE-B9CB-0CFC8E2A2068}"/>
                </c:ext>
              </c:extLst>
            </c:dLbl>
            <c:spPr>
              <a:noFill/>
              <a:ln>
                <a:noFill/>
              </a:ln>
              <a:effectLst/>
            </c:spPr>
            <c:txPr>
              <a:bodyPr rot="0" spcFirstLastPara="1" vertOverflow="ellipsis" vert="horz" wrap="square" anchor="ctr" anchorCtr="1"/>
              <a:lstStyle/>
              <a:p>
                <a:pPr>
                  <a:defRPr lang="en-US" sz="1050" b="0" i="0" u="none" strike="noStrike" kern="1200" baseline="0">
                    <a:solidFill>
                      <a:srgbClr val="131054"/>
                    </a:solidFill>
                    <a:latin typeface="Arial"/>
                    <a:ea typeface="Times New Roman" panose="02020603050405020304" pitchFamily="18" charset="0"/>
                    <a:cs typeface="+mn-cs"/>
                  </a:defRPr>
                </a:pPr>
                <a:endParaRPr lang="en-US"/>
              </a:p>
            </c:txPr>
            <c:showLegendKey val="0"/>
            <c:showVal val="0"/>
            <c:showCatName val="1"/>
            <c:showSerName val="0"/>
            <c:showPercent val="1"/>
            <c:showBubbleSize val="0"/>
            <c:showLeaderLines val="1"/>
            <c:leaderLines>
              <c:spPr>
                <a:ln w="9525" cap="flat" cmpd="sng" algn="ctr">
                  <a:solidFill>
                    <a:schemeClr val="bg1">
                      <a:lumMod val="50000"/>
                    </a:schemeClr>
                  </a:solidFill>
                  <a:round/>
                </a:ln>
                <a:effectLst/>
              </c:spPr>
            </c:leaderLines>
            <c:extLst>
              <c:ext xmlns:c15="http://schemas.microsoft.com/office/drawing/2012/chart" uri="{CE6537A1-D6FC-4f65-9D91-7224C49458BB}"/>
            </c:extLst>
          </c:dLbls>
          <c:cat>
            <c:strRef>
              <c:f>'G1. Digital (total) vs phone'!$E$2:$E$4</c:f>
              <c:strCache>
                <c:ptCount val="3"/>
                <c:pt idx="0">
                  <c:v>Website </c:v>
                </c:pt>
                <c:pt idx="1">
                  <c:v>Phone</c:v>
                </c:pt>
                <c:pt idx="2">
                  <c:v>Paper</c:v>
                </c:pt>
              </c:strCache>
            </c:strRef>
          </c:cat>
          <c:val>
            <c:numRef>
              <c:f>'G1. Digital (total) vs phone'!$F$2:$F$4</c:f>
              <c:numCache>
                <c:formatCode>_-* #,##0_-;\-* #,##0_-;_-* "-"??_-;_-@_-</c:formatCode>
                <c:ptCount val="3"/>
                <c:pt idx="0">
                  <c:v>109923</c:v>
                </c:pt>
                <c:pt idx="1">
                  <c:v>4958</c:v>
                </c:pt>
                <c:pt idx="2" formatCode="General">
                  <c:v>808</c:v>
                </c:pt>
              </c:numCache>
            </c:numRef>
          </c:val>
          <c:extLst>
            <c:ext xmlns:c16="http://schemas.microsoft.com/office/drawing/2014/chart" uri="{C3380CC4-5D6E-409C-BE32-E72D297353CC}">
              <c16:uniqueId val="{00000006-BA4F-48EE-B9CB-0CFC8E2A2068}"/>
            </c:ext>
          </c:extLst>
        </c:ser>
        <c:dLbls>
          <c:showLegendKey val="0"/>
          <c:showVal val="0"/>
          <c:showCatName val="0"/>
          <c:showSerName val="0"/>
          <c:showPercent val="0"/>
          <c:showBubbleSize val="0"/>
          <c:showLeaderLines val="1"/>
        </c:dLbls>
        <c:firstSliceAng val="74"/>
        <c:holeSize val="50"/>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marL="0" algn="l" defTabSz="1217706" rtl="0" eaLnBrk="1" latinLnBrk="0" hangingPunct="1">
        <a:defRPr lang="en-US" sz="1199" kern="1200">
          <a:solidFill>
            <a:srgbClr val="131054"/>
          </a:solidFill>
          <a:latin typeface="Arial"/>
          <a:ea typeface="Times New Roman" panose="02020603050405020304" pitchFamily="18" charset="0"/>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AAF4C0-E7A9-3449-90C8-0146AFFC6CBE}"/>
              </a:ext>
            </a:extLst>
          </p:cNvPr>
          <p:cNvSpPr>
            <a:spLocks noGrp="1"/>
          </p:cNvSpPr>
          <p:nvPr>
            <p:ph type="hdr" sz="quarter"/>
          </p:nvPr>
        </p:nvSpPr>
        <p:spPr>
          <a:xfrm>
            <a:off x="0" y="0"/>
            <a:ext cx="3962400" cy="257175"/>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a:extLst>
              <a:ext uri="{FF2B5EF4-FFF2-40B4-BE49-F238E27FC236}">
                <a16:creationId xmlns:a16="http://schemas.microsoft.com/office/drawing/2014/main" id="{4DA189F0-60F0-3645-8B7E-60B6CB79B603}"/>
              </a:ext>
            </a:extLst>
          </p:cNvPr>
          <p:cNvSpPr>
            <a:spLocks noGrp="1"/>
          </p:cNvSpPr>
          <p:nvPr>
            <p:ph type="dt" sz="quarter" idx="1"/>
          </p:nvPr>
        </p:nvSpPr>
        <p:spPr>
          <a:xfrm>
            <a:off x="5180013" y="0"/>
            <a:ext cx="3962400" cy="257175"/>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CE35EE52-4874-9245-AD67-262D1401E8D2}" type="datetime1">
              <a:rPr lang="en-US" altLang="en-US"/>
              <a:pPr/>
              <a:t>4/13/2022</a:t>
            </a:fld>
            <a:endParaRPr lang="en-US" altLang="en-US" dirty="0"/>
          </a:p>
        </p:txBody>
      </p:sp>
      <p:sp>
        <p:nvSpPr>
          <p:cNvPr id="4" name="Footer Placeholder 3">
            <a:extLst>
              <a:ext uri="{FF2B5EF4-FFF2-40B4-BE49-F238E27FC236}">
                <a16:creationId xmlns:a16="http://schemas.microsoft.com/office/drawing/2014/main" id="{C6029FD0-4D8A-3F40-A5B2-0F530332981E}"/>
              </a:ext>
            </a:extLst>
          </p:cNvPr>
          <p:cNvSpPr>
            <a:spLocks noGrp="1"/>
          </p:cNvSpPr>
          <p:nvPr>
            <p:ph type="ftr" sz="quarter" idx="2"/>
          </p:nvPr>
        </p:nvSpPr>
        <p:spPr>
          <a:xfrm>
            <a:off x="0" y="4891088"/>
            <a:ext cx="3962400" cy="257175"/>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a:extLst>
              <a:ext uri="{FF2B5EF4-FFF2-40B4-BE49-F238E27FC236}">
                <a16:creationId xmlns:a16="http://schemas.microsoft.com/office/drawing/2014/main" id="{BFDE130F-7D51-6C4E-BB6D-115DC8EA1539}"/>
              </a:ext>
            </a:extLst>
          </p:cNvPr>
          <p:cNvSpPr>
            <a:spLocks noGrp="1"/>
          </p:cNvSpPr>
          <p:nvPr>
            <p:ph type="sldNum" sz="quarter" idx="3"/>
          </p:nvPr>
        </p:nvSpPr>
        <p:spPr>
          <a:xfrm>
            <a:off x="5180013" y="4891088"/>
            <a:ext cx="3962400" cy="25717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2E6D1B0-6FF3-A746-82D4-F9F2F01E034E}" type="slidenum">
              <a:rPr lang="en-US" altLang="en-US"/>
              <a:pPr/>
              <a:t>‹#›</a:t>
            </a:fld>
            <a:endParaRPr lang="en-US" altLang="en-US" dirty="0"/>
          </a:p>
        </p:txBody>
      </p:sp>
    </p:spTree>
    <p:extLst>
      <p:ext uri="{BB962C8B-B14F-4D97-AF65-F5344CB8AC3E}">
        <p14:creationId xmlns:p14="http://schemas.microsoft.com/office/powerpoint/2010/main" val="1362223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B4689E-6E8F-2A4D-A985-BD2F7A300622}"/>
              </a:ext>
            </a:extLst>
          </p:cNvPr>
          <p:cNvSpPr>
            <a:spLocks noGrp="1"/>
          </p:cNvSpPr>
          <p:nvPr>
            <p:ph type="hdr" sz="quarter"/>
          </p:nvPr>
        </p:nvSpPr>
        <p:spPr>
          <a:xfrm>
            <a:off x="0" y="0"/>
            <a:ext cx="3962400" cy="257175"/>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a:extLst>
              <a:ext uri="{FF2B5EF4-FFF2-40B4-BE49-F238E27FC236}">
                <a16:creationId xmlns:a16="http://schemas.microsoft.com/office/drawing/2014/main" id="{3090407C-3859-7F4D-8D77-2B99A669DF29}"/>
              </a:ext>
            </a:extLst>
          </p:cNvPr>
          <p:cNvSpPr>
            <a:spLocks noGrp="1"/>
          </p:cNvSpPr>
          <p:nvPr>
            <p:ph type="dt" idx="1"/>
          </p:nvPr>
        </p:nvSpPr>
        <p:spPr>
          <a:xfrm>
            <a:off x="5180013" y="0"/>
            <a:ext cx="3962400" cy="257175"/>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24774A83-FC2C-3740-B7A9-F5AA6626A98E}" type="datetime1">
              <a:rPr lang="en-US" altLang="en-US"/>
              <a:pPr/>
              <a:t>4/13/2022</a:t>
            </a:fld>
            <a:endParaRPr lang="en-US" altLang="en-US" dirty="0"/>
          </a:p>
        </p:txBody>
      </p:sp>
      <p:sp>
        <p:nvSpPr>
          <p:cNvPr id="4" name="Slide Image Placeholder 3">
            <a:extLst>
              <a:ext uri="{FF2B5EF4-FFF2-40B4-BE49-F238E27FC236}">
                <a16:creationId xmlns:a16="http://schemas.microsoft.com/office/drawing/2014/main" id="{997DAA99-4FE0-5942-9959-A7F67B374DBA}"/>
              </a:ext>
            </a:extLst>
          </p:cNvPr>
          <p:cNvSpPr>
            <a:spLocks noGrp="1" noRot="1" noChangeAspect="1"/>
          </p:cNvSpPr>
          <p:nvPr>
            <p:ph type="sldImg" idx="2"/>
          </p:nvPr>
        </p:nvSpPr>
        <p:spPr>
          <a:xfrm>
            <a:off x="2857500" y="385763"/>
            <a:ext cx="3429000" cy="19319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213320C1-FADA-3A4E-BB9F-3FD68648CD01}"/>
              </a:ext>
            </a:extLst>
          </p:cNvPr>
          <p:cNvSpPr>
            <a:spLocks noGrp="1"/>
          </p:cNvSpPr>
          <p:nvPr>
            <p:ph type="body" sz="quarter" idx="3"/>
          </p:nvPr>
        </p:nvSpPr>
        <p:spPr>
          <a:xfrm>
            <a:off x="914400" y="2446338"/>
            <a:ext cx="7315200" cy="231775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6" name="Footer Placeholder 5">
            <a:extLst>
              <a:ext uri="{FF2B5EF4-FFF2-40B4-BE49-F238E27FC236}">
                <a16:creationId xmlns:a16="http://schemas.microsoft.com/office/drawing/2014/main" id="{57B9F0E5-8ED0-C74C-9380-A9631C4FFFB4}"/>
              </a:ext>
            </a:extLst>
          </p:cNvPr>
          <p:cNvSpPr>
            <a:spLocks noGrp="1"/>
          </p:cNvSpPr>
          <p:nvPr>
            <p:ph type="ftr" sz="quarter" idx="4"/>
          </p:nvPr>
        </p:nvSpPr>
        <p:spPr>
          <a:xfrm>
            <a:off x="0" y="4891088"/>
            <a:ext cx="3962400" cy="257175"/>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3C153760-3F7A-2A44-9191-15C5C791ED2A}"/>
              </a:ext>
            </a:extLst>
          </p:cNvPr>
          <p:cNvSpPr>
            <a:spLocks noGrp="1"/>
          </p:cNvSpPr>
          <p:nvPr>
            <p:ph type="sldNum" sz="quarter" idx="5"/>
          </p:nvPr>
        </p:nvSpPr>
        <p:spPr>
          <a:xfrm>
            <a:off x="5180013" y="4891088"/>
            <a:ext cx="3962400" cy="25717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A99B3C1-5BF4-E944-B7A0-755FD34DE3CB}" type="slidenum">
              <a:rPr lang="en-US" altLang="en-US"/>
              <a:pPr/>
              <a:t>‹#›</a:t>
            </a:fld>
            <a:endParaRPr lang="en-US" altLang="en-US" dirty="0"/>
          </a:p>
        </p:txBody>
      </p:sp>
    </p:spTree>
    <p:extLst>
      <p:ext uri="{BB962C8B-B14F-4D97-AF65-F5344CB8AC3E}">
        <p14:creationId xmlns:p14="http://schemas.microsoft.com/office/powerpoint/2010/main" val="173810084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89" charset="-128"/>
        <a:cs typeface="ＭＳ Ｐゴシック" pitchFamily="-8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8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8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8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8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2</a:t>
            </a:fld>
            <a:endParaRPr lang="en-US" altLang="en-US" dirty="0"/>
          </a:p>
        </p:txBody>
      </p:sp>
    </p:spTree>
    <p:extLst>
      <p:ext uri="{BB962C8B-B14F-4D97-AF65-F5344CB8AC3E}">
        <p14:creationId xmlns:p14="http://schemas.microsoft.com/office/powerpoint/2010/main" val="20288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12</a:t>
            </a:fld>
            <a:endParaRPr lang="en-US" altLang="en-US" dirty="0"/>
          </a:p>
        </p:txBody>
      </p:sp>
    </p:spTree>
    <p:extLst>
      <p:ext uri="{BB962C8B-B14F-4D97-AF65-F5344CB8AC3E}">
        <p14:creationId xmlns:p14="http://schemas.microsoft.com/office/powerpoint/2010/main" val="3519069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13</a:t>
            </a:fld>
            <a:endParaRPr lang="en-US" altLang="en-US" dirty="0"/>
          </a:p>
        </p:txBody>
      </p:sp>
    </p:spTree>
    <p:extLst>
      <p:ext uri="{BB962C8B-B14F-4D97-AF65-F5344CB8AC3E}">
        <p14:creationId xmlns:p14="http://schemas.microsoft.com/office/powerpoint/2010/main" val="2880248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14</a:t>
            </a:fld>
            <a:endParaRPr lang="en-US" altLang="en-US" dirty="0"/>
          </a:p>
        </p:txBody>
      </p:sp>
    </p:spTree>
    <p:extLst>
      <p:ext uri="{BB962C8B-B14F-4D97-AF65-F5344CB8AC3E}">
        <p14:creationId xmlns:p14="http://schemas.microsoft.com/office/powerpoint/2010/main" val="3915923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15</a:t>
            </a:fld>
            <a:endParaRPr lang="en-US" altLang="en-US" dirty="0"/>
          </a:p>
        </p:txBody>
      </p:sp>
    </p:spTree>
    <p:extLst>
      <p:ext uri="{BB962C8B-B14F-4D97-AF65-F5344CB8AC3E}">
        <p14:creationId xmlns:p14="http://schemas.microsoft.com/office/powerpoint/2010/main" val="117349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17</a:t>
            </a:fld>
            <a:endParaRPr lang="en-US" altLang="en-US" dirty="0"/>
          </a:p>
        </p:txBody>
      </p:sp>
    </p:spTree>
    <p:extLst>
      <p:ext uri="{BB962C8B-B14F-4D97-AF65-F5344CB8AC3E}">
        <p14:creationId xmlns:p14="http://schemas.microsoft.com/office/powerpoint/2010/main" val="1136798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18</a:t>
            </a:fld>
            <a:endParaRPr lang="en-US" altLang="en-US" dirty="0"/>
          </a:p>
        </p:txBody>
      </p:sp>
    </p:spTree>
    <p:extLst>
      <p:ext uri="{BB962C8B-B14F-4D97-AF65-F5344CB8AC3E}">
        <p14:creationId xmlns:p14="http://schemas.microsoft.com/office/powerpoint/2010/main" val="1506512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19</a:t>
            </a:fld>
            <a:endParaRPr lang="en-US" altLang="en-US" dirty="0"/>
          </a:p>
        </p:txBody>
      </p:sp>
    </p:spTree>
    <p:extLst>
      <p:ext uri="{BB962C8B-B14F-4D97-AF65-F5344CB8AC3E}">
        <p14:creationId xmlns:p14="http://schemas.microsoft.com/office/powerpoint/2010/main" val="1677434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3</a:t>
            </a:fld>
            <a:endParaRPr lang="en-US" altLang="en-US" dirty="0"/>
          </a:p>
        </p:txBody>
      </p:sp>
    </p:spTree>
    <p:extLst>
      <p:ext uri="{BB962C8B-B14F-4D97-AF65-F5344CB8AC3E}">
        <p14:creationId xmlns:p14="http://schemas.microsoft.com/office/powerpoint/2010/main" val="3669354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4</a:t>
            </a:fld>
            <a:endParaRPr lang="en-US" altLang="en-US" dirty="0"/>
          </a:p>
        </p:txBody>
      </p:sp>
    </p:spTree>
    <p:extLst>
      <p:ext uri="{BB962C8B-B14F-4D97-AF65-F5344CB8AC3E}">
        <p14:creationId xmlns:p14="http://schemas.microsoft.com/office/powerpoint/2010/main" val="992007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5</a:t>
            </a:fld>
            <a:endParaRPr lang="en-US" altLang="en-US" dirty="0"/>
          </a:p>
        </p:txBody>
      </p:sp>
    </p:spTree>
    <p:extLst>
      <p:ext uri="{BB962C8B-B14F-4D97-AF65-F5344CB8AC3E}">
        <p14:creationId xmlns:p14="http://schemas.microsoft.com/office/powerpoint/2010/main" val="3177609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7</a:t>
            </a:fld>
            <a:endParaRPr lang="en-US" altLang="en-US" dirty="0"/>
          </a:p>
        </p:txBody>
      </p:sp>
    </p:spTree>
    <p:extLst>
      <p:ext uri="{BB962C8B-B14F-4D97-AF65-F5344CB8AC3E}">
        <p14:creationId xmlns:p14="http://schemas.microsoft.com/office/powerpoint/2010/main" val="8103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8</a:t>
            </a:fld>
            <a:endParaRPr lang="en-US" altLang="en-US" dirty="0"/>
          </a:p>
        </p:txBody>
      </p:sp>
    </p:spTree>
    <p:extLst>
      <p:ext uri="{BB962C8B-B14F-4D97-AF65-F5344CB8AC3E}">
        <p14:creationId xmlns:p14="http://schemas.microsoft.com/office/powerpoint/2010/main" val="212394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9</a:t>
            </a:fld>
            <a:endParaRPr lang="en-US" altLang="en-US" dirty="0"/>
          </a:p>
        </p:txBody>
      </p:sp>
    </p:spTree>
    <p:extLst>
      <p:ext uri="{BB962C8B-B14F-4D97-AF65-F5344CB8AC3E}">
        <p14:creationId xmlns:p14="http://schemas.microsoft.com/office/powerpoint/2010/main" val="3615328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10</a:t>
            </a:fld>
            <a:endParaRPr lang="en-US" altLang="en-US" dirty="0"/>
          </a:p>
        </p:txBody>
      </p:sp>
    </p:spTree>
    <p:extLst>
      <p:ext uri="{BB962C8B-B14F-4D97-AF65-F5344CB8AC3E}">
        <p14:creationId xmlns:p14="http://schemas.microsoft.com/office/powerpoint/2010/main" val="3546543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9B3C1-5BF4-E944-B7A0-755FD34DE3CB}" type="slidenum">
              <a:rPr lang="en-US" altLang="en-US" smtClean="0"/>
              <a:pPr/>
              <a:t>11</a:t>
            </a:fld>
            <a:endParaRPr lang="en-US" altLang="en-US" dirty="0"/>
          </a:p>
        </p:txBody>
      </p:sp>
    </p:spTree>
    <p:extLst>
      <p:ext uri="{BB962C8B-B14F-4D97-AF65-F5344CB8AC3E}">
        <p14:creationId xmlns:p14="http://schemas.microsoft.com/office/powerpoint/2010/main" val="10564752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sv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D76D5D8-808C-F940-9896-9D9D4FAFF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37" y="-6770"/>
            <a:ext cx="9180127" cy="5167914"/>
          </a:xfrm>
          <a:prstGeom prst="rect">
            <a:avLst/>
          </a:prstGeom>
        </p:spPr>
      </p:pic>
      <p:pic>
        <p:nvPicPr>
          <p:cNvPr id="11" name="Graphic 10">
            <a:extLst>
              <a:ext uri="{FF2B5EF4-FFF2-40B4-BE49-F238E27FC236}">
                <a16:creationId xmlns:a16="http://schemas.microsoft.com/office/drawing/2014/main" id="{DB59C34A-C371-AE43-B282-54E3AB004D32}"/>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3353" y="415331"/>
            <a:ext cx="2514600" cy="946744"/>
          </a:xfrm>
          <a:prstGeom prst="rect">
            <a:avLst/>
          </a:prstGeom>
        </p:spPr>
      </p:pic>
      <p:sp>
        <p:nvSpPr>
          <p:cNvPr id="3" name="Subtitle 2"/>
          <p:cNvSpPr>
            <a:spLocks noGrp="1"/>
          </p:cNvSpPr>
          <p:nvPr>
            <p:ph type="subTitle" idx="1" hasCustomPrompt="1"/>
          </p:nvPr>
        </p:nvSpPr>
        <p:spPr>
          <a:xfrm>
            <a:off x="545749" y="2980506"/>
            <a:ext cx="5791200" cy="8001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add text</a:t>
            </a:r>
            <a:endParaRPr lang="en-US" dirty="0"/>
          </a:p>
        </p:txBody>
      </p:sp>
      <p:sp>
        <p:nvSpPr>
          <p:cNvPr id="13" name="Content Placeholder 12"/>
          <p:cNvSpPr>
            <a:spLocks noGrp="1"/>
          </p:cNvSpPr>
          <p:nvPr>
            <p:ph sz="quarter" idx="12" hasCustomPrompt="1"/>
          </p:nvPr>
        </p:nvSpPr>
        <p:spPr>
          <a:xfrm>
            <a:off x="545749" y="3870325"/>
            <a:ext cx="5791200" cy="381000"/>
          </a:xfrm>
        </p:spPr>
        <p:txBody>
          <a:bodyPr anchor="ctr">
            <a:normAutofit/>
          </a:bodyPr>
          <a:lstStyle>
            <a:lvl1pPr>
              <a:buNone/>
              <a:defRPr sz="1300" baseline="0">
                <a:solidFill>
                  <a:srgbClr val="FFFFFF"/>
                </a:solidFill>
              </a:defRPr>
            </a:lvl1pPr>
          </a:lstStyle>
          <a:p>
            <a:pPr lvl="0"/>
            <a:r>
              <a:rPr lang="en-AU" dirty="0"/>
              <a:t>Click to edit text</a:t>
            </a:r>
          </a:p>
        </p:txBody>
      </p:sp>
      <p:sp>
        <p:nvSpPr>
          <p:cNvPr id="9" name="Slide Number Placeholder 8">
            <a:extLst>
              <a:ext uri="{FF2B5EF4-FFF2-40B4-BE49-F238E27FC236}">
                <a16:creationId xmlns:a16="http://schemas.microsoft.com/office/drawing/2014/main" id="{637B685B-C0B9-DA42-870C-9C35A760EE09}"/>
              </a:ext>
            </a:extLst>
          </p:cNvPr>
          <p:cNvSpPr>
            <a:spLocks noGrp="1"/>
          </p:cNvSpPr>
          <p:nvPr>
            <p:ph type="sldNum" sz="quarter" idx="14"/>
          </p:nvPr>
        </p:nvSpPr>
        <p:spPr/>
        <p:txBody>
          <a:bodyPr/>
          <a:lstStyle>
            <a:lvl1pPr>
              <a:defRPr sz="900"/>
            </a:lvl1pPr>
          </a:lstStyle>
          <a:p>
            <a:fld id="{CFE9BA8E-7BC5-2B4D-827A-1BDDF36AD972}" type="slidenum">
              <a:rPr lang="en-US" altLang="en-US" smtClean="0"/>
              <a:pPr/>
              <a:t>‹#›</a:t>
            </a:fld>
            <a:endParaRPr lang="en-US" altLang="en-US" dirty="0"/>
          </a:p>
        </p:txBody>
      </p:sp>
      <p:sp>
        <p:nvSpPr>
          <p:cNvPr id="14" name="Text Placeholder 13"/>
          <p:cNvSpPr>
            <a:spLocks noGrp="1"/>
          </p:cNvSpPr>
          <p:nvPr>
            <p:ph type="body" sz="quarter" idx="15" hasCustomPrompt="1"/>
          </p:nvPr>
        </p:nvSpPr>
        <p:spPr>
          <a:xfrm>
            <a:off x="533380" y="1902334"/>
            <a:ext cx="5422900" cy="1000125"/>
          </a:xfrm>
        </p:spPr>
        <p:txBody>
          <a:bodyPr anchor="b"/>
          <a:lstStyle>
            <a:lvl1pPr marL="0" indent="0">
              <a:buNone/>
              <a:defRPr sz="3200">
                <a:solidFill>
                  <a:schemeClr val="bg1"/>
                </a:solidFill>
              </a:defRPr>
            </a:lvl1pPr>
          </a:lstStyle>
          <a:p>
            <a:pPr lvl="0"/>
            <a:r>
              <a:rPr lang="en-AU" dirty="0"/>
              <a:t>Click to edit title</a:t>
            </a:r>
          </a:p>
        </p:txBody>
      </p:sp>
      <p:sp>
        <p:nvSpPr>
          <p:cNvPr id="15" name="Footer Placeholder 3">
            <a:extLst>
              <a:ext uri="{FF2B5EF4-FFF2-40B4-BE49-F238E27FC236}">
                <a16:creationId xmlns:a16="http://schemas.microsoft.com/office/drawing/2014/main" id="{AC868FBC-653B-481B-BA64-DF6C1F85F4C9}"/>
              </a:ext>
            </a:extLst>
          </p:cNvPr>
          <p:cNvSpPr>
            <a:spLocks noGrp="1"/>
          </p:cNvSpPr>
          <p:nvPr>
            <p:ph type="ftr" sz="quarter" idx="16"/>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189696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_extra title">
    <p:spTree>
      <p:nvGrpSpPr>
        <p:cNvPr id="1" name=""/>
        <p:cNvGrpSpPr/>
        <p:nvPr/>
      </p:nvGrpSpPr>
      <p:grpSpPr>
        <a:xfrm>
          <a:off x="0" y="0"/>
          <a:ext cx="0" cy="0"/>
          <a:chOff x="0" y="0"/>
          <a:chExt cx="0" cy="0"/>
        </a:xfrm>
      </p:grpSpPr>
      <p:sp>
        <p:nvSpPr>
          <p:cNvPr id="16" name="Content Placeholder 10">
            <a:extLst>
              <a:ext uri="{FF2B5EF4-FFF2-40B4-BE49-F238E27FC236}">
                <a16:creationId xmlns:a16="http://schemas.microsoft.com/office/drawing/2014/main" id="{A7C2CA31-F10B-4F1F-B94E-A2F95B45233F}"/>
              </a:ext>
            </a:extLst>
          </p:cNvPr>
          <p:cNvSpPr>
            <a:spLocks noGrp="1"/>
          </p:cNvSpPr>
          <p:nvPr>
            <p:ph sz="quarter" idx="13" hasCustomPrompt="1"/>
          </p:nvPr>
        </p:nvSpPr>
        <p:spPr>
          <a:xfrm>
            <a:off x="4668187" y="1972293"/>
            <a:ext cx="3768673" cy="2628282"/>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sz="1050" baseline="0"/>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13" name="Content Placeholder 2">
            <a:extLst>
              <a:ext uri="{FF2B5EF4-FFF2-40B4-BE49-F238E27FC236}">
                <a16:creationId xmlns:a16="http://schemas.microsoft.com/office/drawing/2014/main" id="{34C8D6B6-5596-47F3-93FB-CD9DEDAA24FD}"/>
              </a:ext>
            </a:extLst>
          </p:cNvPr>
          <p:cNvSpPr>
            <a:spLocks noGrp="1"/>
          </p:cNvSpPr>
          <p:nvPr>
            <p:ph idx="27" hasCustomPrompt="1"/>
          </p:nvPr>
        </p:nvSpPr>
        <p:spPr>
          <a:xfrm>
            <a:off x="728662" y="1507640"/>
            <a:ext cx="3759679"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14" name="Title Placeholder 1">
            <a:extLst>
              <a:ext uri="{FF2B5EF4-FFF2-40B4-BE49-F238E27FC236}">
                <a16:creationId xmlns:a16="http://schemas.microsoft.com/office/drawing/2014/main" id="{0D34B264-F50A-4A86-831A-3C6D7EF590A4}"/>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9" name="Content Placeholder 2">
            <a:extLst>
              <a:ext uri="{FF2B5EF4-FFF2-40B4-BE49-F238E27FC236}">
                <a16:creationId xmlns:a16="http://schemas.microsoft.com/office/drawing/2014/main" id="{9B51A15F-A009-4E02-9822-7BED92DAAB41}"/>
              </a:ext>
            </a:extLst>
          </p:cNvPr>
          <p:cNvSpPr>
            <a:spLocks noGrp="1"/>
          </p:cNvSpPr>
          <p:nvPr>
            <p:ph idx="30" hasCustomPrompt="1"/>
          </p:nvPr>
        </p:nvSpPr>
        <p:spPr>
          <a:xfrm>
            <a:off x="4655659" y="1507640"/>
            <a:ext cx="3759679"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17" name="Content Placeholder 10">
            <a:extLst>
              <a:ext uri="{FF2B5EF4-FFF2-40B4-BE49-F238E27FC236}">
                <a16:creationId xmlns:a16="http://schemas.microsoft.com/office/drawing/2014/main" id="{F60F957E-0393-45B2-8D4A-136FC0A7F3E7}"/>
              </a:ext>
            </a:extLst>
          </p:cNvPr>
          <p:cNvSpPr>
            <a:spLocks noGrp="1"/>
          </p:cNvSpPr>
          <p:nvPr>
            <p:ph sz="quarter" idx="31" hasCustomPrompt="1"/>
          </p:nvPr>
        </p:nvSpPr>
        <p:spPr>
          <a:xfrm>
            <a:off x="707140" y="1972293"/>
            <a:ext cx="3768673" cy="2628282"/>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sz="1050" baseline="0"/>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11" name="Footer Placeholder 3">
            <a:extLst>
              <a:ext uri="{FF2B5EF4-FFF2-40B4-BE49-F238E27FC236}">
                <a16:creationId xmlns:a16="http://schemas.microsoft.com/office/drawing/2014/main" id="{7D3A5AD7-0B57-4330-83A7-A03124778796}"/>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97497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_extra title_dot point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32" name="Content Placeholder 10">
            <a:extLst>
              <a:ext uri="{FF2B5EF4-FFF2-40B4-BE49-F238E27FC236}">
                <a16:creationId xmlns:a16="http://schemas.microsoft.com/office/drawing/2014/main" id="{BE53BE1E-2E20-4109-8114-18DD86F30A44}"/>
              </a:ext>
            </a:extLst>
          </p:cNvPr>
          <p:cNvSpPr>
            <a:spLocks noGrp="1"/>
          </p:cNvSpPr>
          <p:nvPr>
            <p:ph sz="quarter" idx="18" hasCustomPrompt="1"/>
          </p:nvPr>
        </p:nvSpPr>
        <p:spPr>
          <a:xfrm>
            <a:off x="716136" y="1972293"/>
            <a:ext cx="3759679" cy="2628281"/>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sz="1050" baseline="0"/>
            </a:lvl1pPr>
            <a:lvl2pPr>
              <a:lnSpc>
                <a:spcPts val="1300"/>
              </a:lnSpc>
              <a:spcBef>
                <a:spcPts val="0"/>
              </a:spcBef>
              <a:buClr>
                <a:srgbClr val="006BE0"/>
              </a:buClr>
              <a:defRPr/>
            </a:lvl2pPr>
            <a:lvl3pPr marL="639450" indent="-171450">
              <a:lnSpc>
                <a:spcPts val="1300"/>
              </a:lnSpc>
              <a:buFont typeface="Courier New" panose="02070309020205020404" pitchFamily="49" charset="0"/>
              <a:buChar char="o"/>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3" name="Content Placeholder 2">
            <a:extLst>
              <a:ext uri="{FF2B5EF4-FFF2-40B4-BE49-F238E27FC236}">
                <a16:creationId xmlns:a16="http://schemas.microsoft.com/office/drawing/2014/main" id="{34C8D6B6-5596-47F3-93FB-CD9DEDAA24FD}"/>
              </a:ext>
            </a:extLst>
          </p:cNvPr>
          <p:cNvSpPr>
            <a:spLocks noGrp="1"/>
          </p:cNvSpPr>
          <p:nvPr>
            <p:ph idx="27" hasCustomPrompt="1"/>
          </p:nvPr>
        </p:nvSpPr>
        <p:spPr>
          <a:xfrm>
            <a:off x="728662" y="1507640"/>
            <a:ext cx="3759679"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14" name="Title Placeholder 1">
            <a:extLst>
              <a:ext uri="{FF2B5EF4-FFF2-40B4-BE49-F238E27FC236}">
                <a16:creationId xmlns:a16="http://schemas.microsoft.com/office/drawing/2014/main" id="{0D34B264-F50A-4A86-831A-3C6D7EF590A4}"/>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9" name="Content Placeholder 2">
            <a:extLst>
              <a:ext uri="{FF2B5EF4-FFF2-40B4-BE49-F238E27FC236}">
                <a16:creationId xmlns:a16="http://schemas.microsoft.com/office/drawing/2014/main" id="{9B51A15F-A009-4E02-9822-7BED92DAAB41}"/>
              </a:ext>
            </a:extLst>
          </p:cNvPr>
          <p:cNvSpPr>
            <a:spLocks noGrp="1"/>
          </p:cNvSpPr>
          <p:nvPr>
            <p:ph idx="30" hasCustomPrompt="1"/>
          </p:nvPr>
        </p:nvSpPr>
        <p:spPr>
          <a:xfrm>
            <a:off x="4655659" y="1507640"/>
            <a:ext cx="3759679"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11" name="Content Placeholder 10">
            <a:extLst>
              <a:ext uri="{FF2B5EF4-FFF2-40B4-BE49-F238E27FC236}">
                <a16:creationId xmlns:a16="http://schemas.microsoft.com/office/drawing/2014/main" id="{5608BCC5-7082-4C4D-8859-8924C986910D}"/>
              </a:ext>
            </a:extLst>
          </p:cNvPr>
          <p:cNvSpPr>
            <a:spLocks noGrp="1"/>
          </p:cNvSpPr>
          <p:nvPr>
            <p:ph sz="quarter" idx="31" hasCustomPrompt="1"/>
          </p:nvPr>
        </p:nvSpPr>
        <p:spPr>
          <a:xfrm>
            <a:off x="4668187" y="1972293"/>
            <a:ext cx="3759679" cy="2628281"/>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sz="1050" baseline="0"/>
            </a:lvl1pPr>
            <a:lvl2pPr>
              <a:lnSpc>
                <a:spcPts val="1300"/>
              </a:lnSpc>
              <a:spcBef>
                <a:spcPts val="0"/>
              </a:spcBef>
              <a:buClr>
                <a:srgbClr val="006BE0"/>
              </a:buClr>
              <a:defRPr/>
            </a:lvl2pPr>
            <a:lvl3pPr marL="639450" indent="-171450">
              <a:lnSpc>
                <a:spcPts val="1300"/>
              </a:lnSpc>
              <a:buFont typeface="Courier New" panose="02070309020205020404" pitchFamily="49" charset="0"/>
              <a:buChar char="o"/>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2" name="Footer Placeholder 3">
            <a:extLst>
              <a:ext uri="{FF2B5EF4-FFF2-40B4-BE49-F238E27FC236}">
                <a16:creationId xmlns:a16="http://schemas.microsoft.com/office/drawing/2014/main" id="{59E0A5FC-0DD1-4732-90B4-33C27F622B5B}"/>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4247191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_dot point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7" name="Title Placeholder 1">
            <a:extLst>
              <a:ext uri="{FF2B5EF4-FFF2-40B4-BE49-F238E27FC236}">
                <a16:creationId xmlns:a16="http://schemas.microsoft.com/office/drawing/2014/main" id="{CD9E8092-3AC4-4095-8F35-2C00B368C83E}"/>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9" name="Content Placeholder 10">
            <a:extLst>
              <a:ext uri="{FF2B5EF4-FFF2-40B4-BE49-F238E27FC236}">
                <a16:creationId xmlns:a16="http://schemas.microsoft.com/office/drawing/2014/main" id="{721BB9F0-7001-4CB5-BB47-38816444070F}"/>
              </a:ext>
            </a:extLst>
          </p:cNvPr>
          <p:cNvSpPr>
            <a:spLocks noGrp="1"/>
          </p:cNvSpPr>
          <p:nvPr>
            <p:ph sz="quarter" idx="19" hasCustomPrompt="1"/>
          </p:nvPr>
        </p:nvSpPr>
        <p:spPr>
          <a:xfrm>
            <a:off x="716136" y="1508125"/>
            <a:ext cx="3759679" cy="3092450"/>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sz="1050" baseline="0"/>
            </a:lvl1pPr>
            <a:lvl2pPr>
              <a:lnSpc>
                <a:spcPts val="1300"/>
              </a:lnSpc>
              <a:spcBef>
                <a:spcPts val="0"/>
              </a:spcBef>
              <a:buClr>
                <a:srgbClr val="006BE0"/>
              </a:buClr>
              <a:defRPr/>
            </a:lvl2pPr>
            <a:lvl3pPr marL="639450" indent="-171450">
              <a:lnSpc>
                <a:spcPts val="1300"/>
              </a:lnSpc>
              <a:buFont typeface="Courier New" panose="02070309020205020404" pitchFamily="49" charset="0"/>
              <a:buChar char="o"/>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1" name="Content Placeholder 10">
            <a:extLst>
              <a:ext uri="{FF2B5EF4-FFF2-40B4-BE49-F238E27FC236}">
                <a16:creationId xmlns:a16="http://schemas.microsoft.com/office/drawing/2014/main" id="{9E6B098B-E6FC-43F1-AB28-C25351F7A876}"/>
              </a:ext>
            </a:extLst>
          </p:cNvPr>
          <p:cNvSpPr>
            <a:spLocks noGrp="1"/>
          </p:cNvSpPr>
          <p:nvPr>
            <p:ph sz="quarter" idx="20" hasCustomPrompt="1"/>
          </p:nvPr>
        </p:nvSpPr>
        <p:spPr>
          <a:xfrm>
            <a:off x="4668187" y="1508125"/>
            <a:ext cx="3759679" cy="3092450"/>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sz="1050" baseline="0"/>
            </a:lvl1pPr>
            <a:lvl2pPr>
              <a:lnSpc>
                <a:spcPts val="1300"/>
              </a:lnSpc>
              <a:spcBef>
                <a:spcPts val="0"/>
              </a:spcBef>
              <a:buClr>
                <a:srgbClr val="006BE0"/>
              </a:buClr>
              <a:defRPr/>
            </a:lvl2pPr>
            <a:lvl3pPr marL="639450" indent="-171450">
              <a:lnSpc>
                <a:spcPts val="1300"/>
              </a:lnSpc>
              <a:buFont typeface="Courier New" panose="02070309020205020404" pitchFamily="49" charset="0"/>
              <a:buChar char="o"/>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2" name="Footer Placeholder 3">
            <a:extLst>
              <a:ext uri="{FF2B5EF4-FFF2-40B4-BE49-F238E27FC236}">
                <a16:creationId xmlns:a16="http://schemas.microsoft.com/office/drawing/2014/main" id="{3C597651-BEF7-431A-BCE9-B2BC6645257B}"/>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199694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2 column_Blue">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7BA6E1CD-F2DC-4441-A971-11A838270B75}"/>
              </a:ext>
            </a:extLst>
          </p:cNvPr>
          <p:cNvSpPr/>
          <p:nvPr userDrawn="1"/>
        </p:nvSpPr>
        <p:spPr>
          <a:xfrm>
            <a:off x="-1" y="157602"/>
            <a:ext cx="9143999" cy="4999233"/>
          </a:xfrm>
          <a:custGeom>
            <a:avLst/>
            <a:gdLst/>
            <a:ahLst/>
            <a:cxnLst/>
            <a:rect l="l" t="t" r="r" b="b"/>
            <a:pathLst>
              <a:path w="9194800" h="5156835">
                <a:moveTo>
                  <a:pt x="9194800" y="0"/>
                </a:moveTo>
                <a:lnTo>
                  <a:pt x="0" y="0"/>
                </a:lnTo>
                <a:lnTo>
                  <a:pt x="0" y="5156212"/>
                </a:lnTo>
                <a:lnTo>
                  <a:pt x="9194800" y="5156212"/>
                </a:lnTo>
                <a:lnTo>
                  <a:pt x="9194800" y="0"/>
                </a:lnTo>
                <a:close/>
              </a:path>
            </a:pathLst>
          </a:custGeom>
          <a:solidFill>
            <a:srgbClr val="0C0755"/>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7233CACF-92D8-5F4D-A3CA-B37BAA111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7602"/>
          </a:xfrm>
          <a:prstGeom prst="rect">
            <a:avLst/>
          </a:prstGeom>
        </p:spPr>
      </p:pic>
      <p:sp>
        <p:nvSpPr>
          <p:cNvPr id="6" name="Slide Number Placeholder 5">
            <a:extLst>
              <a:ext uri="{FF2B5EF4-FFF2-40B4-BE49-F238E27FC236}">
                <a16:creationId xmlns:a16="http://schemas.microsoft.com/office/drawing/2014/main" id="{3F185305-68A7-4345-AD1F-39F7BA091311}"/>
              </a:ext>
            </a:extLst>
          </p:cNvPr>
          <p:cNvSpPr>
            <a:spLocks noGrp="1"/>
          </p:cNvSpPr>
          <p:nvPr>
            <p:ph type="sldNum" sz="quarter" idx="11"/>
          </p:nvPr>
        </p:nvSpPr>
        <p:spPr/>
        <p:txBody>
          <a:bodyPr/>
          <a:lstStyle>
            <a:lvl1pPr>
              <a:defRPr sz="900">
                <a:solidFill>
                  <a:srgbClr val="FFFFFF"/>
                </a:solidFill>
              </a:defRPr>
            </a:lvl1pPr>
          </a:lstStyle>
          <a:p>
            <a:fld id="{10FCB9AB-69E1-9E48-A5B1-96EC320F500A}" type="slidenum">
              <a:rPr lang="en-US" altLang="en-US" smtClean="0"/>
              <a:pPr/>
              <a:t>‹#›</a:t>
            </a:fld>
            <a:endParaRPr lang="en-US" altLang="en-US" dirty="0"/>
          </a:p>
        </p:txBody>
      </p:sp>
      <p:sp>
        <p:nvSpPr>
          <p:cNvPr id="11" name="Title Placeholder 1">
            <a:extLst>
              <a:ext uri="{FF2B5EF4-FFF2-40B4-BE49-F238E27FC236}">
                <a16:creationId xmlns:a16="http://schemas.microsoft.com/office/drawing/2014/main" id="{FFB50FFF-588B-4DF5-A0A5-4EFBD62F9411}"/>
              </a:ext>
            </a:extLst>
          </p:cNvPr>
          <p:cNvSpPr txBox="1">
            <a:spLocks/>
          </p:cNvSpPr>
          <p:nvPr userDrawn="1"/>
        </p:nvSpPr>
        <p:spPr bwMode="auto">
          <a:xfrm>
            <a:off x="722313" y="58095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ts val="3000"/>
              </a:lnSpc>
              <a:spcBef>
                <a:spcPct val="0"/>
              </a:spcBef>
              <a:spcAft>
                <a:spcPct val="0"/>
              </a:spcAft>
              <a:defRPr sz="2800" kern="1200">
                <a:solidFill>
                  <a:srgbClr val="385CC4"/>
                </a:solidFill>
                <a:latin typeface="Arial"/>
                <a:ea typeface="ＭＳ Ｐゴシック" pitchFamily="-89" charset="-128"/>
                <a:cs typeface="Arial"/>
              </a:defRPr>
            </a:lvl1pPr>
            <a:lvl2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2pPr>
            <a:lvl3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3pPr>
            <a:lvl4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4pPr>
            <a:lvl5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5pPr>
            <a:lvl6pPr marL="4572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6pPr>
            <a:lvl7pPr marL="9144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7pPr>
            <a:lvl8pPr marL="13716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8pPr>
            <a:lvl9pPr marL="18288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9pPr>
          </a:lstStyle>
          <a:p>
            <a:r>
              <a:rPr lang="en-AU" altLang="en-US" dirty="0">
                <a:solidFill>
                  <a:schemeClr val="bg1"/>
                </a:solidFill>
              </a:rPr>
              <a:t>Click to edit heading</a:t>
            </a:r>
            <a:endParaRPr lang="en-US" altLang="en-US" dirty="0">
              <a:solidFill>
                <a:schemeClr val="bg1"/>
              </a:solidFill>
            </a:endParaRPr>
          </a:p>
        </p:txBody>
      </p:sp>
      <p:sp>
        <p:nvSpPr>
          <p:cNvPr id="12" name="Content Placeholder 10">
            <a:extLst>
              <a:ext uri="{FF2B5EF4-FFF2-40B4-BE49-F238E27FC236}">
                <a16:creationId xmlns:a16="http://schemas.microsoft.com/office/drawing/2014/main" id="{DD055A79-EDCB-4FD2-852A-BA3F0C71D819}"/>
              </a:ext>
            </a:extLst>
          </p:cNvPr>
          <p:cNvSpPr>
            <a:spLocks noGrp="1"/>
          </p:cNvSpPr>
          <p:nvPr>
            <p:ph sz="quarter" idx="13" hasCustomPrompt="1"/>
          </p:nvPr>
        </p:nvSpPr>
        <p:spPr>
          <a:xfrm>
            <a:off x="4668187" y="1508125"/>
            <a:ext cx="3768673"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solidFill>
                  <a:schemeClr val="bg1"/>
                </a:solidFill>
              </a:defRPr>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13" name="Content Placeholder 10">
            <a:extLst>
              <a:ext uri="{FF2B5EF4-FFF2-40B4-BE49-F238E27FC236}">
                <a16:creationId xmlns:a16="http://schemas.microsoft.com/office/drawing/2014/main" id="{DAA08F15-202F-4797-A170-456A4EAE9606}"/>
              </a:ext>
            </a:extLst>
          </p:cNvPr>
          <p:cNvSpPr>
            <a:spLocks noGrp="1"/>
          </p:cNvSpPr>
          <p:nvPr>
            <p:ph sz="quarter" idx="18" hasCustomPrompt="1"/>
          </p:nvPr>
        </p:nvSpPr>
        <p:spPr>
          <a:xfrm>
            <a:off x="722313" y="1508125"/>
            <a:ext cx="3768673"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solidFill>
                  <a:schemeClr val="bg1"/>
                </a:solidFill>
              </a:defRPr>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10" name="Footer Placeholder 3">
            <a:extLst>
              <a:ext uri="{FF2B5EF4-FFF2-40B4-BE49-F238E27FC236}">
                <a16:creationId xmlns:a16="http://schemas.microsoft.com/office/drawing/2014/main" id="{8F0B8D94-F037-483F-AF6B-313B46498C8D}"/>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911515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_Blue_dot points">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F88D5400-CDB7-B040-9851-AA4F5ADAA854}"/>
              </a:ext>
            </a:extLst>
          </p:cNvPr>
          <p:cNvSpPr/>
          <p:nvPr userDrawn="1"/>
        </p:nvSpPr>
        <p:spPr>
          <a:xfrm>
            <a:off x="-1" y="157602"/>
            <a:ext cx="9143999" cy="4999233"/>
          </a:xfrm>
          <a:custGeom>
            <a:avLst/>
            <a:gdLst/>
            <a:ahLst/>
            <a:cxnLst/>
            <a:rect l="l" t="t" r="r" b="b"/>
            <a:pathLst>
              <a:path w="9194800" h="5156835">
                <a:moveTo>
                  <a:pt x="9194800" y="0"/>
                </a:moveTo>
                <a:lnTo>
                  <a:pt x="0" y="0"/>
                </a:lnTo>
                <a:lnTo>
                  <a:pt x="0" y="5156212"/>
                </a:lnTo>
                <a:lnTo>
                  <a:pt x="9194800" y="5156212"/>
                </a:lnTo>
                <a:lnTo>
                  <a:pt x="9194800" y="0"/>
                </a:lnTo>
                <a:close/>
              </a:path>
            </a:pathLst>
          </a:custGeom>
          <a:solidFill>
            <a:srgbClr val="0C0755"/>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5F5EF3EE-5D59-8F42-8407-609BCDB38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7602"/>
          </a:xfrm>
          <a:prstGeom prst="rect">
            <a:avLst/>
          </a:prstGeom>
        </p:spPr>
      </p:pic>
      <p:sp>
        <p:nvSpPr>
          <p:cNvPr id="6" name="Slide Number Placeholder 5">
            <a:extLst>
              <a:ext uri="{FF2B5EF4-FFF2-40B4-BE49-F238E27FC236}">
                <a16:creationId xmlns:a16="http://schemas.microsoft.com/office/drawing/2014/main" id="{3F185305-68A7-4345-AD1F-39F7BA091311}"/>
              </a:ext>
            </a:extLst>
          </p:cNvPr>
          <p:cNvSpPr>
            <a:spLocks noGrp="1"/>
          </p:cNvSpPr>
          <p:nvPr>
            <p:ph type="sldNum" sz="quarter" idx="11"/>
          </p:nvPr>
        </p:nvSpPr>
        <p:spPr/>
        <p:txBody>
          <a:bodyPr/>
          <a:lstStyle>
            <a:lvl1pPr>
              <a:defRPr sz="900">
                <a:solidFill>
                  <a:srgbClr val="FFFFFF"/>
                </a:solidFill>
              </a:defRPr>
            </a:lvl1pPr>
          </a:lstStyle>
          <a:p>
            <a:fld id="{10FCB9AB-69E1-9E48-A5B1-96EC320F500A}" type="slidenum">
              <a:rPr lang="en-US" altLang="en-US" smtClean="0"/>
              <a:pPr/>
              <a:t>‹#›</a:t>
            </a:fld>
            <a:endParaRPr lang="en-US" altLang="en-US" dirty="0"/>
          </a:p>
        </p:txBody>
      </p:sp>
      <p:sp>
        <p:nvSpPr>
          <p:cNvPr id="11" name="Title Placeholder 1">
            <a:extLst>
              <a:ext uri="{FF2B5EF4-FFF2-40B4-BE49-F238E27FC236}">
                <a16:creationId xmlns:a16="http://schemas.microsoft.com/office/drawing/2014/main" id="{FFB50FFF-588B-4DF5-A0A5-4EFBD62F9411}"/>
              </a:ext>
            </a:extLst>
          </p:cNvPr>
          <p:cNvSpPr txBox="1">
            <a:spLocks/>
          </p:cNvSpPr>
          <p:nvPr userDrawn="1"/>
        </p:nvSpPr>
        <p:spPr bwMode="auto">
          <a:xfrm>
            <a:off x="722313" y="58095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ts val="3000"/>
              </a:lnSpc>
              <a:spcBef>
                <a:spcPct val="0"/>
              </a:spcBef>
              <a:spcAft>
                <a:spcPct val="0"/>
              </a:spcAft>
              <a:defRPr sz="2800" kern="1200">
                <a:solidFill>
                  <a:srgbClr val="385CC4"/>
                </a:solidFill>
                <a:latin typeface="Arial"/>
                <a:ea typeface="ＭＳ Ｐゴシック" pitchFamily="-89" charset="-128"/>
                <a:cs typeface="Arial"/>
              </a:defRPr>
            </a:lvl1pPr>
            <a:lvl2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2pPr>
            <a:lvl3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3pPr>
            <a:lvl4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4pPr>
            <a:lvl5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5pPr>
            <a:lvl6pPr marL="4572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6pPr>
            <a:lvl7pPr marL="9144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7pPr>
            <a:lvl8pPr marL="13716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8pPr>
            <a:lvl9pPr marL="18288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9pPr>
          </a:lstStyle>
          <a:p>
            <a:r>
              <a:rPr lang="en-AU" altLang="en-US" dirty="0">
                <a:solidFill>
                  <a:schemeClr val="bg1"/>
                </a:solidFill>
              </a:rPr>
              <a:t>Click to edit heading</a:t>
            </a:r>
            <a:endParaRPr lang="en-US" altLang="en-US" dirty="0">
              <a:solidFill>
                <a:schemeClr val="bg1"/>
              </a:solidFill>
            </a:endParaRPr>
          </a:p>
        </p:txBody>
      </p:sp>
      <p:sp>
        <p:nvSpPr>
          <p:cNvPr id="17" name="Content Placeholder 10">
            <a:extLst>
              <a:ext uri="{FF2B5EF4-FFF2-40B4-BE49-F238E27FC236}">
                <a16:creationId xmlns:a16="http://schemas.microsoft.com/office/drawing/2014/main" id="{57C8C3E7-210A-4ACC-81A9-7D1FABC4F625}"/>
              </a:ext>
            </a:extLst>
          </p:cNvPr>
          <p:cNvSpPr>
            <a:spLocks noGrp="1"/>
          </p:cNvSpPr>
          <p:nvPr>
            <p:ph sz="quarter" idx="20" hasCustomPrompt="1"/>
          </p:nvPr>
        </p:nvSpPr>
        <p:spPr>
          <a:xfrm>
            <a:off x="716136" y="1508125"/>
            <a:ext cx="3759679" cy="3092450"/>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baseline="0">
                <a:solidFill>
                  <a:schemeClr val="bg1"/>
                </a:solidFill>
              </a:defRPr>
            </a:lvl1pPr>
            <a:lvl2pPr>
              <a:lnSpc>
                <a:spcPts val="1300"/>
              </a:lnSpc>
              <a:spcBef>
                <a:spcPts val="0"/>
              </a:spcBef>
              <a:buClr>
                <a:srgbClr val="006BE0"/>
              </a:buClr>
              <a:defRPr>
                <a:solidFill>
                  <a:schemeClr val="bg1"/>
                </a:solidFill>
              </a:defRPr>
            </a:lvl2pPr>
            <a:lvl3pPr marL="639450" indent="-171450">
              <a:lnSpc>
                <a:spcPts val="1300"/>
              </a:lnSpc>
              <a:buFont typeface="Courier New" panose="02070309020205020404" pitchFamily="49" charset="0"/>
              <a:buChar char="o"/>
              <a:defRPr>
                <a:solidFill>
                  <a:schemeClr val="bg1"/>
                </a:solidFill>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3" name="Content Placeholder 10">
            <a:extLst>
              <a:ext uri="{FF2B5EF4-FFF2-40B4-BE49-F238E27FC236}">
                <a16:creationId xmlns:a16="http://schemas.microsoft.com/office/drawing/2014/main" id="{700FF7E5-D38A-4073-A8E8-2A213B824CE0}"/>
              </a:ext>
            </a:extLst>
          </p:cNvPr>
          <p:cNvSpPr>
            <a:spLocks noGrp="1"/>
          </p:cNvSpPr>
          <p:nvPr>
            <p:ph sz="quarter" idx="21" hasCustomPrompt="1"/>
          </p:nvPr>
        </p:nvSpPr>
        <p:spPr>
          <a:xfrm>
            <a:off x="4677181" y="1508125"/>
            <a:ext cx="3759679" cy="3092450"/>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baseline="0">
                <a:solidFill>
                  <a:schemeClr val="bg1"/>
                </a:solidFill>
              </a:defRPr>
            </a:lvl1pPr>
            <a:lvl2pPr>
              <a:lnSpc>
                <a:spcPts val="1300"/>
              </a:lnSpc>
              <a:spcBef>
                <a:spcPts val="0"/>
              </a:spcBef>
              <a:buClr>
                <a:srgbClr val="006BE0"/>
              </a:buClr>
              <a:defRPr>
                <a:solidFill>
                  <a:schemeClr val="bg1"/>
                </a:solidFill>
              </a:defRPr>
            </a:lvl2pPr>
            <a:lvl3pPr marL="639450" indent="-171450">
              <a:lnSpc>
                <a:spcPts val="1300"/>
              </a:lnSpc>
              <a:buFont typeface="Courier New" panose="02070309020205020404" pitchFamily="49" charset="0"/>
              <a:buChar char="o"/>
              <a:defRPr>
                <a:solidFill>
                  <a:schemeClr val="bg1"/>
                </a:solidFill>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0" name="Footer Placeholder 3">
            <a:extLst>
              <a:ext uri="{FF2B5EF4-FFF2-40B4-BE49-F238E27FC236}">
                <a16:creationId xmlns:a16="http://schemas.microsoft.com/office/drawing/2014/main" id="{01A0ACD1-FB03-4CCA-A616-6A1B36A37553}"/>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01005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solidFill>
                  <a:srgbClr val="131054"/>
                </a:solidFill>
              </a:defRPr>
            </a:lvl1pPr>
          </a:lstStyle>
          <a:p>
            <a:r>
              <a:rPr lang="en-AU" dirty="0"/>
              <a:t>Click to edit heading</a:t>
            </a:r>
            <a:endParaRPr lang="en-US" dirty="0"/>
          </a:p>
        </p:txBody>
      </p:sp>
      <p:sp>
        <p:nvSpPr>
          <p:cNvPr id="6" name="Slide Number Placeholder 5">
            <a:extLst>
              <a:ext uri="{FF2B5EF4-FFF2-40B4-BE49-F238E27FC236}">
                <a16:creationId xmlns:a16="http://schemas.microsoft.com/office/drawing/2014/main" id="{6A0C2923-A3C5-5A40-96EA-E7B8C2917657}"/>
              </a:ext>
            </a:extLst>
          </p:cNvPr>
          <p:cNvSpPr>
            <a:spLocks noGrp="1"/>
          </p:cNvSpPr>
          <p:nvPr>
            <p:ph type="sldNum" sz="quarter" idx="11"/>
          </p:nvPr>
        </p:nvSpPr>
        <p:spPr/>
        <p:txBody>
          <a:bodyPr/>
          <a:lstStyle>
            <a:lvl1pPr>
              <a:defRPr sz="900"/>
            </a:lvl1pPr>
          </a:lstStyle>
          <a:p>
            <a:fld id="{530AF9E2-68E0-A94D-97CB-B8A2AC2C0148}" type="slidenum">
              <a:rPr lang="en-US" altLang="en-US" smtClean="0"/>
              <a:pPr/>
              <a:t>‹#›</a:t>
            </a:fld>
            <a:endParaRPr lang="en-US" altLang="en-US" dirty="0"/>
          </a:p>
        </p:txBody>
      </p:sp>
      <p:sp>
        <p:nvSpPr>
          <p:cNvPr id="7" name="Content Placeholder 10">
            <a:extLst>
              <a:ext uri="{FF2B5EF4-FFF2-40B4-BE49-F238E27FC236}">
                <a16:creationId xmlns:a16="http://schemas.microsoft.com/office/drawing/2014/main" id="{1E394D7E-DAF3-42AC-A933-81E3D0B9D19F}"/>
              </a:ext>
            </a:extLst>
          </p:cNvPr>
          <p:cNvSpPr>
            <a:spLocks noGrp="1"/>
          </p:cNvSpPr>
          <p:nvPr>
            <p:ph sz="quarter" idx="18" hasCustomPrompt="1"/>
          </p:nvPr>
        </p:nvSpPr>
        <p:spPr>
          <a:xfrm>
            <a:off x="663330" y="1508125"/>
            <a:ext cx="2456195"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16" name="Content Placeholder 10">
            <a:extLst>
              <a:ext uri="{FF2B5EF4-FFF2-40B4-BE49-F238E27FC236}">
                <a16:creationId xmlns:a16="http://schemas.microsoft.com/office/drawing/2014/main" id="{AC007E59-A409-4FEA-B127-77A22EC26278}"/>
              </a:ext>
            </a:extLst>
          </p:cNvPr>
          <p:cNvSpPr>
            <a:spLocks noGrp="1"/>
          </p:cNvSpPr>
          <p:nvPr>
            <p:ph sz="quarter" idx="21" hasCustomPrompt="1"/>
          </p:nvPr>
        </p:nvSpPr>
        <p:spPr>
          <a:xfrm>
            <a:off x="3311237" y="1508125"/>
            <a:ext cx="2456195"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r>
              <a:rPr lang="en-US" altLang="en-US" dirty="0"/>
              <a:t>Insert text or graphic here</a:t>
            </a:r>
            <a:endParaRPr lang="en-AU" altLang="en-US" dirty="0"/>
          </a:p>
        </p:txBody>
      </p:sp>
      <p:sp>
        <p:nvSpPr>
          <p:cNvPr id="17" name="Content Placeholder 10">
            <a:extLst>
              <a:ext uri="{FF2B5EF4-FFF2-40B4-BE49-F238E27FC236}">
                <a16:creationId xmlns:a16="http://schemas.microsoft.com/office/drawing/2014/main" id="{8598F4B0-1226-496A-8ED4-EB5107469F94}"/>
              </a:ext>
            </a:extLst>
          </p:cNvPr>
          <p:cNvSpPr>
            <a:spLocks noGrp="1"/>
          </p:cNvSpPr>
          <p:nvPr>
            <p:ph sz="quarter" idx="22" hasCustomPrompt="1"/>
          </p:nvPr>
        </p:nvSpPr>
        <p:spPr>
          <a:xfrm>
            <a:off x="5959143" y="1522406"/>
            <a:ext cx="2456195"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r>
              <a:rPr lang="en-US" altLang="en-US" dirty="0"/>
              <a:t>Insert text or graphic here</a:t>
            </a:r>
            <a:endParaRPr lang="en-AU" altLang="en-US" dirty="0"/>
          </a:p>
        </p:txBody>
      </p:sp>
      <p:sp>
        <p:nvSpPr>
          <p:cNvPr id="8" name="Footer Placeholder 3">
            <a:extLst>
              <a:ext uri="{FF2B5EF4-FFF2-40B4-BE49-F238E27FC236}">
                <a16:creationId xmlns:a16="http://schemas.microsoft.com/office/drawing/2014/main" id="{47687B7C-9138-4026-B4EB-E944092F02F7}"/>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55575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solidFill>
                  <a:srgbClr val="131054"/>
                </a:solidFill>
              </a:defRPr>
            </a:lvl1pPr>
          </a:lstStyle>
          <a:p>
            <a:r>
              <a:rPr lang="en-AU" dirty="0"/>
              <a:t>Click to edit heading</a:t>
            </a:r>
            <a:endParaRPr lang="en-US" dirty="0"/>
          </a:p>
        </p:txBody>
      </p:sp>
      <p:sp>
        <p:nvSpPr>
          <p:cNvPr id="6" name="Slide Number Placeholder 5">
            <a:extLst>
              <a:ext uri="{FF2B5EF4-FFF2-40B4-BE49-F238E27FC236}">
                <a16:creationId xmlns:a16="http://schemas.microsoft.com/office/drawing/2014/main" id="{6A0C2923-A3C5-5A40-96EA-E7B8C2917657}"/>
              </a:ext>
            </a:extLst>
          </p:cNvPr>
          <p:cNvSpPr>
            <a:spLocks noGrp="1"/>
          </p:cNvSpPr>
          <p:nvPr>
            <p:ph type="sldNum" sz="quarter" idx="11"/>
          </p:nvPr>
        </p:nvSpPr>
        <p:spPr/>
        <p:txBody>
          <a:bodyPr/>
          <a:lstStyle>
            <a:lvl1pPr>
              <a:defRPr sz="900"/>
            </a:lvl1pPr>
          </a:lstStyle>
          <a:p>
            <a:fld id="{530AF9E2-68E0-A94D-97CB-B8A2AC2C0148}" type="slidenum">
              <a:rPr lang="en-US" altLang="en-US" smtClean="0"/>
              <a:pPr/>
              <a:t>‹#›</a:t>
            </a:fld>
            <a:endParaRPr lang="en-US" altLang="en-US" dirty="0"/>
          </a:p>
        </p:txBody>
      </p:sp>
      <p:sp>
        <p:nvSpPr>
          <p:cNvPr id="30" name="Content Placeholder 10">
            <a:extLst>
              <a:ext uri="{FF2B5EF4-FFF2-40B4-BE49-F238E27FC236}">
                <a16:creationId xmlns:a16="http://schemas.microsoft.com/office/drawing/2014/main" id="{1F4F7FDE-5FD5-4500-9EB9-5C7D63373107}"/>
              </a:ext>
            </a:extLst>
          </p:cNvPr>
          <p:cNvSpPr>
            <a:spLocks noGrp="1"/>
          </p:cNvSpPr>
          <p:nvPr>
            <p:ph sz="quarter" idx="23" hasCustomPrompt="1"/>
          </p:nvPr>
        </p:nvSpPr>
        <p:spPr>
          <a:xfrm>
            <a:off x="719669" y="1508125"/>
            <a:ext cx="1782000" cy="309245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4" name="Content Placeholder 10">
            <a:extLst>
              <a:ext uri="{FF2B5EF4-FFF2-40B4-BE49-F238E27FC236}">
                <a16:creationId xmlns:a16="http://schemas.microsoft.com/office/drawing/2014/main" id="{C5C617EE-65F3-4A40-B2E9-4B4F7D3E3072}"/>
              </a:ext>
            </a:extLst>
          </p:cNvPr>
          <p:cNvSpPr>
            <a:spLocks noGrp="1"/>
          </p:cNvSpPr>
          <p:nvPr>
            <p:ph sz="quarter" idx="24" hasCustomPrompt="1"/>
          </p:nvPr>
        </p:nvSpPr>
        <p:spPr>
          <a:xfrm>
            <a:off x="2690892" y="1508125"/>
            <a:ext cx="1782000" cy="309245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5" name="Content Placeholder 10">
            <a:extLst>
              <a:ext uri="{FF2B5EF4-FFF2-40B4-BE49-F238E27FC236}">
                <a16:creationId xmlns:a16="http://schemas.microsoft.com/office/drawing/2014/main" id="{65496CE6-21BA-4BB0-B8D8-4C4B6B0C4561}"/>
              </a:ext>
            </a:extLst>
          </p:cNvPr>
          <p:cNvSpPr>
            <a:spLocks noGrp="1"/>
          </p:cNvSpPr>
          <p:nvPr>
            <p:ph sz="quarter" idx="25" hasCustomPrompt="1"/>
          </p:nvPr>
        </p:nvSpPr>
        <p:spPr>
          <a:xfrm>
            <a:off x="4662115" y="1508125"/>
            <a:ext cx="1782000" cy="309245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6" name="Content Placeholder 10">
            <a:extLst>
              <a:ext uri="{FF2B5EF4-FFF2-40B4-BE49-F238E27FC236}">
                <a16:creationId xmlns:a16="http://schemas.microsoft.com/office/drawing/2014/main" id="{F9FAA2FB-8251-4E69-8AAD-D57014A28601}"/>
              </a:ext>
            </a:extLst>
          </p:cNvPr>
          <p:cNvSpPr>
            <a:spLocks noGrp="1"/>
          </p:cNvSpPr>
          <p:nvPr>
            <p:ph sz="quarter" idx="26" hasCustomPrompt="1"/>
          </p:nvPr>
        </p:nvSpPr>
        <p:spPr>
          <a:xfrm>
            <a:off x="6633338" y="1508125"/>
            <a:ext cx="1782000" cy="309245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9" name="Footer Placeholder 3">
            <a:extLst>
              <a:ext uri="{FF2B5EF4-FFF2-40B4-BE49-F238E27FC236}">
                <a16:creationId xmlns:a16="http://schemas.microsoft.com/office/drawing/2014/main" id="{828E1F55-4C7D-487C-AC12-D6150E3C44EA}"/>
              </a:ext>
            </a:extLst>
          </p:cNvPr>
          <p:cNvSpPr>
            <a:spLocks noGrp="1"/>
          </p:cNvSpPr>
          <p:nvPr>
            <p:ph type="ftr" sz="quarter" idx="12"/>
          </p:nvPr>
        </p:nvSpPr>
        <p:spPr>
          <a:xfrm>
            <a:off x="720000" y="4773600"/>
            <a:ext cx="3086100" cy="273050"/>
          </a:xfrm>
          <a:prstGeom prst="rect">
            <a:avLst/>
          </a:prstGeom>
        </p:spPr>
        <p:txBody>
          <a:bodyPr/>
          <a:lstStyle/>
          <a:p>
            <a:r>
              <a:rPr lang="en-US" dirty="0"/>
              <a:t>OFFICIAL – Director ID  EXTERNAL</a:t>
            </a:r>
          </a:p>
        </p:txBody>
      </p:sp>
    </p:spTree>
    <p:extLst>
      <p:ext uri="{BB962C8B-B14F-4D97-AF65-F5344CB8AC3E}">
        <p14:creationId xmlns:p14="http://schemas.microsoft.com/office/powerpoint/2010/main" val="3853754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x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29" name="Content Placeholder 10">
            <a:extLst>
              <a:ext uri="{FF2B5EF4-FFF2-40B4-BE49-F238E27FC236}">
                <a16:creationId xmlns:a16="http://schemas.microsoft.com/office/drawing/2014/main" id="{10EF618E-DF3C-40AE-A3A8-52A8A7104A5E}"/>
              </a:ext>
            </a:extLst>
          </p:cNvPr>
          <p:cNvSpPr>
            <a:spLocks noGrp="1"/>
          </p:cNvSpPr>
          <p:nvPr>
            <p:ph sz="quarter" idx="27" hasCustomPrompt="1"/>
          </p:nvPr>
        </p:nvSpPr>
        <p:spPr>
          <a:xfrm>
            <a:off x="719669" y="1508125"/>
            <a:ext cx="1782000"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0" name="Content Placeholder 10">
            <a:extLst>
              <a:ext uri="{FF2B5EF4-FFF2-40B4-BE49-F238E27FC236}">
                <a16:creationId xmlns:a16="http://schemas.microsoft.com/office/drawing/2014/main" id="{3C6C992B-B779-40B1-A863-425F46BAFF4E}"/>
              </a:ext>
            </a:extLst>
          </p:cNvPr>
          <p:cNvSpPr>
            <a:spLocks noGrp="1"/>
          </p:cNvSpPr>
          <p:nvPr>
            <p:ph sz="quarter" idx="24" hasCustomPrompt="1"/>
          </p:nvPr>
        </p:nvSpPr>
        <p:spPr>
          <a:xfrm>
            <a:off x="2690892" y="1508125"/>
            <a:ext cx="1782000"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1" name="Content Placeholder 10">
            <a:extLst>
              <a:ext uri="{FF2B5EF4-FFF2-40B4-BE49-F238E27FC236}">
                <a16:creationId xmlns:a16="http://schemas.microsoft.com/office/drawing/2014/main" id="{20F5EB0D-F188-4F75-B6A2-2CE45E0F1858}"/>
              </a:ext>
            </a:extLst>
          </p:cNvPr>
          <p:cNvSpPr>
            <a:spLocks noGrp="1"/>
          </p:cNvSpPr>
          <p:nvPr>
            <p:ph sz="quarter" idx="25" hasCustomPrompt="1"/>
          </p:nvPr>
        </p:nvSpPr>
        <p:spPr>
          <a:xfrm>
            <a:off x="4662115" y="1508125"/>
            <a:ext cx="1782000"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2" name="Content Placeholder 10">
            <a:extLst>
              <a:ext uri="{FF2B5EF4-FFF2-40B4-BE49-F238E27FC236}">
                <a16:creationId xmlns:a16="http://schemas.microsoft.com/office/drawing/2014/main" id="{625483FA-5F9B-406A-9EDA-EC4B6BD8A3A8}"/>
              </a:ext>
            </a:extLst>
          </p:cNvPr>
          <p:cNvSpPr>
            <a:spLocks noGrp="1"/>
          </p:cNvSpPr>
          <p:nvPr>
            <p:ph sz="quarter" idx="28" hasCustomPrompt="1"/>
          </p:nvPr>
        </p:nvSpPr>
        <p:spPr>
          <a:xfrm>
            <a:off x="6633338" y="1508125"/>
            <a:ext cx="1782000"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3" name="Content Placeholder 10">
            <a:extLst>
              <a:ext uri="{FF2B5EF4-FFF2-40B4-BE49-F238E27FC236}">
                <a16:creationId xmlns:a16="http://schemas.microsoft.com/office/drawing/2014/main" id="{438B87A4-3808-46A4-993F-2162B66568A3}"/>
              </a:ext>
            </a:extLst>
          </p:cNvPr>
          <p:cNvSpPr>
            <a:spLocks noGrp="1"/>
          </p:cNvSpPr>
          <p:nvPr>
            <p:ph sz="quarter" idx="29" hasCustomPrompt="1"/>
          </p:nvPr>
        </p:nvSpPr>
        <p:spPr>
          <a:xfrm>
            <a:off x="719669" y="2894013"/>
            <a:ext cx="1782000" cy="1733743"/>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4" name="Content Placeholder 10">
            <a:extLst>
              <a:ext uri="{FF2B5EF4-FFF2-40B4-BE49-F238E27FC236}">
                <a16:creationId xmlns:a16="http://schemas.microsoft.com/office/drawing/2014/main" id="{0FE65506-3575-4D13-BC92-7E1FD0795E52}"/>
              </a:ext>
            </a:extLst>
          </p:cNvPr>
          <p:cNvSpPr>
            <a:spLocks noGrp="1"/>
          </p:cNvSpPr>
          <p:nvPr>
            <p:ph sz="quarter" idx="30" hasCustomPrompt="1"/>
          </p:nvPr>
        </p:nvSpPr>
        <p:spPr>
          <a:xfrm>
            <a:off x="2690892" y="2894013"/>
            <a:ext cx="1782000" cy="1733743"/>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5" name="Content Placeholder 10">
            <a:extLst>
              <a:ext uri="{FF2B5EF4-FFF2-40B4-BE49-F238E27FC236}">
                <a16:creationId xmlns:a16="http://schemas.microsoft.com/office/drawing/2014/main" id="{5BF4D171-14B6-4514-8C8B-7A2506F27B1B}"/>
              </a:ext>
            </a:extLst>
          </p:cNvPr>
          <p:cNvSpPr>
            <a:spLocks noGrp="1"/>
          </p:cNvSpPr>
          <p:nvPr>
            <p:ph sz="quarter" idx="31" hasCustomPrompt="1"/>
          </p:nvPr>
        </p:nvSpPr>
        <p:spPr>
          <a:xfrm>
            <a:off x="4662115" y="2894013"/>
            <a:ext cx="1782000" cy="1733743"/>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6" name="Content Placeholder 10">
            <a:extLst>
              <a:ext uri="{FF2B5EF4-FFF2-40B4-BE49-F238E27FC236}">
                <a16:creationId xmlns:a16="http://schemas.microsoft.com/office/drawing/2014/main" id="{32786BC2-4E91-42B1-88BB-20EDDF0CAB6A}"/>
              </a:ext>
            </a:extLst>
          </p:cNvPr>
          <p:cNvSpPr>
            <a:spLocks noGrp="1"/>
          </p:cNvSpPr>
          <p:nvPr>
            <p:ph sz="quarter" idx="32" hasCustomPrompt="1"/>
          </p:nvPr>
        </p:nvSpPr>
        <p:spPr>
          <a:xfrm>
            <a:off x="6633338" y="2894013"/>
            <a:ext cx="1782000" cy="1733743"/>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5" name="Footer Placeholder 3">
            <a:extLst>
              <a:ext uri="{FF2B5EF4-FFF2-40B4-BE49-F238E27FC236}">
                <a16:creationId xmlns:a16="http://schemas.microsoft.com/office/drawing/2014/main" id="{FF3116EA-B0D5-406F-973F-3A9F39A981C3}"/>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120348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x2 columns_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29" name="Content Placeholder 10">
            <a:extLst>
              <a:ext uri="{FF2B5EF4-FFF2-40B4-BE49-F238E27FC236}">
                <a16:creationId xmlns:a16="http://schemas.microsoft.com/office/drawing/2014/main" id="{10EF618E-DF3C-40AE-A3A8-52A8A7104A5E}"/>
              </a:ext>
            </a:extLst>
          </p:cNvPr>
          <p:cNvSpPr>
            <a:spLocks noGrp="1"/>
          </p:cNvSpPr>
          <p:nvPr>
            <p:ph sz="quarter" idx="27" hasCustomPrompt="1"/>
          </p:nvPr>
        </p:nvSpPr>
        <p:spPr>
          <a:xfrm>
            <a:off x="719669"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5" name="Content Placeholder 2">
            <a:extLst>
              <a:ext uri="{FF2B5EF4-FFF2-40B4-BE49-F238E27FC236}">
                <a16:creationId xmlns:a16="http://schemas.microsoft.com/office/drawing/2014/main" id="{713DD09F-6E69-47D9-9262-AAEFC485EFF4}"/>
              </a:ext>
            </a:extLst>
          </p:cNvPr>
          <p:cNvSpPr>
            <a:spLocks noGrp="1"/>
          </p:cNvSpPr>
          <p:nvPr>
            <p:ph idx="33" hasCustomPrompt="1"/>
          </p:nvPr>
        </p:nvSpPr>
        <p:spPr>
          <a:xfrm>
            <a:off x="728663"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0" name="Content Placeholder 10">
            <a:extLst>
              <a:ext uri="{FF2B5EF4-FFF2-40B4-BE49-F238E27FC236}">
                <a16:creationId xmlns:a16="http://schemas.microsoft.com/office/drawing/2014/main" id="{FFD36612-31C9-4962-8FD1-517FCBE2DF0D}"/>
              </a:ext>
            </a:extLst>
          </p:cNvPr>
          <p:cNvSpPr>
            <a:spLocks noGrp="1"/>
          </p:cNvSpPr>
          <p:nvPr>
            <p:ph sz="quarter" idx="34" hasCustomPrompt="1"/>
          </p:nvPr>
        </p:nvSpPr>
        <p:spPr>
          <a:xfrm>
            <a:off x="719669" y="3124567"/>
            <a:ext cx="1782000"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2" name="Content Placeholder 10">
            <a:extLst>
              <a:ext uri="{FF2B5EF4-FFF2-40B4-BE49-F238E27FC236}">
                <a16:creationId xmlns:a16="http://schemas.microsoft.com/office/drawing/2014/main" id="{841FA7D1-DA41-4CF1-BEC2-B003F472AA52}"/>
              </a:ext>
            </a:extLst>
          </p:cNvPr>
          <p:cNvSpPr>
            <a:spLocks noGrp="1"/>
          </p:cNvSpPr>
          <p:nvPr>
            <p:ph sz="quarter" idx="36" hasCustomPrompt="1"/>
          </p:nvPr>
        </p:nvSpPr>
        <p:spPr>
          <a:xfrm>
            <a:off x="2687894"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3" name="Content Placeholder 2">
            <a:extLst>
              <a:ext uri="{FF2B5EF4-FFF2-40B4-BE49-F238E27FC236}">
                <a16:creationId xmlns:a16="http://schemas.microsoft.com/office/drawing/2014/main" id="{7966D820-CACE-4EB2-97E9-E04FDF8E7F7E}"/>
              </a:ext>
            </a:extLst>
          </p:cNvPr>
          <p:cNvSpPr>
            <a:spLocks noGrp="1"/>
          </p:cNvSpPr>
          <p:nvPr>
            <p:ph idx="37" hasCustomPrompt="1"/>
          </p:nvPr>
        </p:nvSpPr>
        <p:spPr>
          <a:xfrm>
            <a:off x="2696888"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4" name="Content Placeholder 10">
            <a:extLst>
              <a:ext uri="{FF2B5EF4-FFF2-40B4-BE49-F238E27FC236}">
                <a16:creationId xmlns:a16="http://schemas.microsoft.com/office/drawing/2014/main" id="{B8E3E1ED-293E-4B89-AB96-DD75F08B0CAB}"/>
              </a:ext>
            </a:extLst>
          </p:cNvPr>
          <p:cNvSpPr>
            <a:spLocks noGrp="1"/>
          </p:cNvSpPr>
          <p:nvPr>
            <p:ph sz="quarter" idx="38" hasCustomPrompt="1"/>
          </p:nvPr>
        </p:nvSpPr>
        <p:spPr>
          <a:xfrm>
            <a:off x="2687894" y="3124567"/>
            <a:ext cx="1782000"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6" name="Content Placeholder 10">
            <a:extLst>
              <a:ext uri="{FF2B5EF4-FFF2-40B4-BE49-F238E27FC236}">
                <a16:creationId xmlns:a16="http://schemas.microsoft.com/office/drawing/2014/main" id="{BD1CF915-34EE-4D46-B6C5-12150713FB37}"/>
              </a:ext>
            </a:extLst>
          </p:cNvPr>
          <p:cNvSpPr>
            <a:spLocks noGrp="1"/>
          </p:cNvSpPr>
          <p:nvPr>
            <p:ph sz="quarter" idx="40" hasCustomPrompt="1"/>
          </p:nvPr>
        </p:nvSpPr>
        <p:spPr>
          <a:xfrm>
            <a:off x="4656119"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7" name="Content Placeholder 2">
            <a:extLst>
              <a:ext uri="{FF2B5EF4-FFF2-40B4-BE49-F238E27FC236}">
                <a16:creationId xmlns:a16="http://schemas.microsoft.com/office/drawing/2014/main" id="{A6AEB4C6-DC15-4FF1-93C7-4926172EA51F}"/>
              </a:ext>
            </a:extLst>
          </p:cNvPr>
          <p:cNvSpPr>
            <a:spLocks noGrp="1"/>
          </p:cNvSpPr>
          <p:nvPr>
            <p:ph idx="41" hasCustomPrompt="1"/>
          </p:nvPr>
        </p:nvSpPr>
        <p:spPr>
          <a:xfrm>
            <a:off x="4665113"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8" name="Content Placeholder 10">
            <a:extLst>
              <a:ext uri="{FF2B5EF4-FFF2-40B4-BE49-F238E27FC236}">
                <a16:creationId xmlns:a16="http://schemas.microsoft.com/office/drawing/2014/main" id="{DFC41CFB-85D1-4F44-B94F-369622F6E2DD}"/>
              </a:ext>
            </a:extLst>
          </p:cNvPr>
          <p:cNvSpPr>
            <a:spLocks noGrp="1"/>
          </p:cNvSpPr>
          <p:nvPr>
            <p:ph sz="quarter" idx="42" hasCustomPrompt="1"/>
          </p:nvPr>
        </p:nvSpPr>
        <p:spPr>
          <a:xfrm>
            <a:off x="4656119" y="3124567"/>
            <a:ext cx="1782000"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8" name="Content Placeholder 10">
            <a:extLst>
              <a:ext uri="{FF2B5EF4-FFF2-40B4-BE49-F238E27FC236}">
                <a16:creationId xmlns:a16="http://schemas.microsoft.com/office/drawing/2014/main" id="{12D8B50A-5C32-4D44-995A-2B05AEE6AEA4}"/>
              </a:ext>
            </a:extLst>
          </p:cNvPr>
          <p:cNvSpPr>
            <a:spLocks noGrp="1"/>
          </p:cNvSpPr>
          <p:nvPr>
            <p:ph sz="quarter" idx="44" hasCustomPrompt="1"/>
          </p:nvPr>
        </p:nvSpPr>
        <p:spPr>
          <a:xfrm>
            <a:off x="6624343"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9" name="Content Placeholder 2">
            <a:extLst>
              <a:ext uri="{FF2B5EF4-FFF2-40B4-BE49-F238E27FC236}">
                <a16:creationId xmlns:a16="http://schemas.microsoft.com/office/drawing/2014/main" id="{994A9124-79E6-4470-A03A-01C7B2954CE2}"/>
              </a:ext>
            </a:extLst>
          </p:cNvPr>
          <p:cNvSpPr>
            <a:spLocks noGrp="1"/>
          </p:cNvSpPr>
          <p:nvPr>
            <p:ph idx="45" hasCustomPrompt="1"/>
          </p:nvPr>
        </p:nvSpPr>
        <p:spPr>
          <a:xfrm>
            <a:off x="6633337" y="1507640"/>
            <a:ext cx="1782000" cy="320675"/>
          </a:xfrm>
        </p:spPr>
        <p:txBody>
          <a:bodyPr anchor="ctr" anchorCtr="0">
            <a:normAutofit/>
          </a:bodyPr>
          <a:lstStyle>
            <a:lvl1pPr marL="0" marR="0" indent="0" algn="l" defTabSz="457200" rtl="0" eaLnBrk="0" fontAlgn="base" latinLnBrk="0" hangingPunct="0">
              <a:lnSpc>
                <a:spcPts val="1300"/>
              </a:lnSpc>
              <a:spcBef>
                <a:spcPts val="400"/>
              </a:spcBef>
              <a:spcAft>
                <a:spcPts val="600"/>
              </a:spcAft>
              <a:buClr>
                <a:srgbClr val="385CC4"/>
              </a:buClr>
              <a:buSzPct val="110000"/>
              <a:buFont typeface="Arial" panose="020B0604020202020204" pitchFamily="34" charset="0"/>
              <a:buNone/>
              <a:tabLst/>
              <a:defRPr sz="1300" b="1">
                <a:solidFill>
                  <a:srgbClr val="001A51"/>
                </a:solidFill>
                <a:latin typeface="+mn-lt"/>
              </a:defRPr>
            </a:lvl1pPr>
          </a:lstStyle>
          <a:p>
            <a:pPr lvl="0"/>
            <a:r>
              <a:rPr lang="en-AU" dirty="0"/>
              <a:t>Title</a:t>
            </a:r>
          </a:p>
        </p:txBody>
      </p:sp>
      <p:sp>
        <p:nvSpPr>
          <p:cNvPr id="40" name="Content Placeholder 10">
            <a:extLst>
              <a:ext uri="{FF2B5EF4-FFF2-40B4-BE49-F238E27FC236}">
                <a16:creationId xmlns:a16="http://schemas.microsoft.com/office/drawing/2014/main" id="{E73303AB-455C-49D2-8FAD-D7F0B9A61C81}"/>
              </a:ext>
            </a:extLst>
          </p:cNvPr>
          <p:cNvSpPr>
            <a:spLocks noGrp="1"/>
          </p:cNvSpPr>
          <p:nvPr>
            <p:ph sz="quarter" idx="46" hasCustomPrompt="1"/>
          </p:nvPr>
        </p:nvSpPr>
        <p:spPr>
          <a:xfrm>
            <a:off x="6624343" y="3124567"/>
            <a:ext cx="1782000"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7" name="Footer Placeholder 3">
            <a:extLst>
              <a:ext uri="{FF2B5EF4-FFF2-40B4-BE49-F238E27FC236}">
                <a16:creationId xmlns:a16="http://schemas.microsoft.com/office/drawing/2014/main" id="{889469E7-B61A-4D3E-9781-62FAB57BEECD}"/>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570532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2 columns_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33" name="Content Placeholder 10">
            <a:extLst>
              <a:ext uri="{FF2B5EF4-FFF2-40B4-BE49-F238E27FC236}">
                <a16:creationId xmlns:a16="http://schemas.microsoft.com/office/drawing/2014/main" id="{438B87A4-3808-46A4-993F-2162B66568A3}"/>
              </a:ext>
            </a:extLst>
          </p:cNvPr>
          <p:cNvSpPr>
            <a:spLocks noGrp="1"/>
          </p:cNvSpPr>
          <p:nvPr>
            <p:ph sz="quarter" idx="29" hasCustomPrompt="1"/>
          </p:nvPr>
        </p:nvSpPr>
        <p:spPr>
          <a:xfrm>
            <a:off x="719669" y="2742697"/>
            <a:ext cx="1782000" cy="188506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6" name="Picture Placeholder 10">
            <a:extLst>
              <a:ext uri="{FF2B5EF4-FFF2-40B4-BE49-F238E27FC236}">
                <a16:creationId xmlns:a16="http://schemas.microsoft.com/office/drawing/2014/main" id="{D4814956-405E-4FF8-A489-59A88BE95D7D}"/>
              </a:ext>
            </a:extLst>
          </p:cNvPr>
          <p:cNvSpPr>
            <a:spLocks noGrp="1"/>
          </p:cNvSpPr>
          <p:nvPr>
            <p:ph type="pic" sz="quarter" idx="15" hasCustomPrompt="1"/>
          </p:nvPr>
        </p:nvSpPr>
        <p:spPr>
          <a:xfrm>
            <a:off x="719669" y="1518088"/>
            <a:ext cx="1782000" cy="1080146"/>
          </a:xfrm>
        </p:spPr>
        <p:txBody>
          <a:bodyPr anchor="ctr">
            <a:normAutofit/>
          </a:bodyPr>
          <a:lstStyle>
            <a:lvl1pPr algn="ctr">
              <a:buNone/>
              <a:defRPr sz="1400">
                <a:solidFill>
                  <a:srgbClr val="A6A6A6"/>
                </a:solidFill>
              </a:defRPr>
            </a:lvl1pPr>
          </a:lstStyle>
          <a:p>
            <a:r>
              <a:rPr lang="en-US" dirty="0"/>
              <a:t>Click icon to insert image</a:t>
            </a:r>
          </a:p>
        </p:txBody>
      </p:sp>
      <p:sp>
        <p:nvSpPr>
          <p:cNvPr id="18" name="Content Placeholder 10">
            <a:extLst>
              <a:ext uri="{FF2B5EF4-FFF2-40B4-BE49-F238E27FC236}">
                <a16:creationId xmlns:a16="http://schemas.microsoft.com/office/drawing/2014/main" id="{72A4D464-CF3E-4058-978E-6EEF73DD280F}"/>
              </a:ext>
            </a:extLst>
          </p:cNvPr>
          <p:cNvSpPr>
            <a:spLocks noGrp="1"/>
          </p:cNvSpPr>
          <p:nvPr>
            <p:ph sz="quarter" idx="33" hasCustomPrompt="1"/>
          </p:nvPr>
        </p:nvSpPr>
        <p:spPr>
          <a:xfrm>
            <a:off x="2690892" y="2742697"/>
            <a:ext cx="1782000" cy="188506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9" name="Picture Placeholder 10">
            <a:extLst>
              <a:ext uri="{FF2B5EF4-FFF2-40B4-BE49-F238E27FC236}">
                <a16:creationId xmlns:a16="http://schemas.microsoft.com/office/drawing/2014/main" id="{62525795-5715-4B52-B69D-4DE354B4634C}"/>
              </a:ext>
            </a:extLst>
          </p:cNvPr>
          <p:cNvSpPr>
            <a:spLocks noGrp="1"/>
          </p:cNvSpPr>
          <p:nvPr>
            <p:ph type="pic" sz="quarter" idx="34" hasCustomPrompt="1"/>
          </p:nvPr>
        </p:nvSpPr>
        <p:spPr>
          <a:xfrm>
            <a:off x="2690892" y="1518088"/>
            <a:ext cx="1782000" cy="1080146"/>
          </a:xfrm>
        </p:spPr>
        <p:txBody>
          <a:bodyPr anchor="ctr">
            <a:normAutofit/>
          </a:bodyPr>
          <a:lstStyle>
            <a:lvl1pPr algn="ctr">
              <a:buNone/>
              <a:defRPr sz="1400">
                <a:solidFill>
                  <a:srgbClr val="A6A6A6"/>
                </a:solidFill>
              </a:defRPr>
            </a:lvl1pPr>
          </a:lstStyle>
          <a:p>
            <a:r>
              <a:rPr lang="en-US" dirty="0"/>
              <a:t>Click icon to insert image</a:t>
            </a:r>
          </a:p>
        </p:txBody>
      </p:sp>
      <p:sp>
        <p:nvSpPr>
          <p:cNvPr id="22" name="Content Placeholder 10">
            <a:extLst>
              <a:ext uri="{FF2B5EF4-FFF2-40B4-BE49-F238E27FC236}">
                <a16:creationId xmlns:a16="http://schemas.microsoft.com/office/drawing/2014/main" id="{9F8C373D-DBE7-4F51-BF22-7B7372073F3F}"/>
              </a:ext>
            </a:extLst>
          </p:cNvPr>
          <p:cNvSpPr>
            <a:spLocks noGrp="1"/>
          </p:cNvSpPr>
          <p:nvPr>
            <p:ph sz="quarter" idx="35" hasCustomPrompt="1"/>
          </p:nvPr>
        </p:nvSpPr>
        <p:spPr>
          <a:xfrm>
            <a:off x="6633338" y="2742697"/>
            <a:ext cx="1782000" cy="188506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3" name="Picture Placeholder 10">
            <a:extLst>
              <a:ext uri="{FF2B5EF4-FFF2-40B4-BE49-F238E27FC236}">
                <a16:creationId xmlns:a16="http://schemas.microsoft.com/office/drawing/2014/main" id="{76C464C7-6A4B-49EB-8D52-4D675E9A5ECB}"/>
              </a:ext>
            </a:extLst>
          </p:cNvPr>
          <p:cNvSpPr>
            <a:spLocks noGrp="1"/>
          </p:cNvSpPr>
          <p:nvPr>
            <p:ph type="pic" sz="quarter" idx="36" hasCustomPrompt="1"/>
          </p:nvPr>
        </p:nvSpPr>
        <p:spPr>
          <a:xfrm>
            <a:off x="6633338" y="1518088"/>
            <a:ext cx="1782000" cy="1080146"/>
          </a:xfrm>
        </p:spPr>
        <p:txBody>
          <a:bodyPr anchor="ctr">
            <a:normAutofit/>
          </a:bodyPr>
          <a:lstStyle>
            <a:lvl1pPr algn="ctr">
              <a:buNone/>
              <a:defRPr sz="1400">
                <a:solidFill>
                  <a:srgbClr val="A6A6A6"/>
                </a:solidFill>
              </a:defRPr>
            </a:lvl1pPr>
          </a:lstStyle>
          <a:p>
            <a:r>
              <a:rPr lang="en-US" dirty="0"/>
              <a:t>Click icon to insert image</a:t>
            </a:r>
          </a:p>
        </p:txBody>
      </p:sp>
      <p:sp>
        <p:nvSpPr>
          <p:cNvPr id="24" name="Content Placeholder 10">
            <a:extLst>
              <a:ext uri="{FF2B5EF4-FFF2-40B4-BE49-F238E27FC236}">
                <a16:creationId xmlns:a16="http://schemas.microsoft.com/office/drawing/2014/main" id="{E275F330-9E48-4CDF-84A7-5042CE78DFD8}"/>
              </a:ext>
            </a:extLst>
          </p:cNvPr>
          <p:cNvSpPr>
            <a:spLocks noGrp="1"/>
          </p:cNvSpPr>
          <p:nvPr>
            <p:ph sz="quarter" idx="37" hasCustomPrompt="1"/>
          </p:nvPr>
        </p:nvSpPr>
        <p:spPr>
          <a:xfrm>
            <a:off x="4662115" y="2742697"/>
            <a:ext cx="1782000" cy="1885060"/>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5" name="Picture Placeholder 10">
            <a:extLst>
              <a:ext uri="{FF2B5EF4-FFF2-40B4-BE49-F238E27FC236}">
                <a16:creationId xmlns:a16="http://schemas.microsoft.com/office/drawing/2014/main" id="{E7E0FBDD-BF61-48DB-9CDB-85C7888E5D6D}"/>
              </a:ext>
            </a:extLst>
          </p:cNvPr>
          <p:cNvSpPr>
            <a:spLocks noGrp="1"/>
          </p:cNvSpPr>
          <p:nvPr>
            <p:ph type="pic" sz="quarter" idx="38" hasCustomPrompt="1"/>
          </p:nvPr>
        </p:nvSpPr>
        <p:spPr>
          <a:xfrm>
            <a:off x="4662115" y="1518088"/>
            <a:ext cx="1782000" cy="1080146"/>
          </a:xfrm>
        </p:spPr>
        <p:txBody>
          <a:bodyPr anchor="ctr">
            <a:normAutofit/>
          </a:bodyPr>
          <a:lstStyle>
            <a:lvl1pPr algn="ctr">
              <a:buNone/>
              <a:defRPr sz="1400">
                <a:solidFill>
                  <a:srgbClr val="A6A6A6"/>
                </a:solidFill>
              </a:defRPr>
            </a:lvl1pPr>
          </a:lstStyle>
          <a:p>
            <a:r>
              <a:rPr lang="en-US" dirty="0"/>
              <a:t>Click icon to insert image</a:t>
            </a:r>
          </a:p>
        </p:txBody>
      </p:sp>
      <p:sp>
        <p:nvSpPr>
          <p:cNvPr id="15" name="Footer Placeholder 3">
            <a:extLst>
              <a:ext uri="{FF2B5EF4-FFF2-40B4-BE49-F238E27FC236}">
                <a16:creationId xmlns:a16="http://schemas.microsoft.com/office/drawing/2014/main" id="{C88755F7-2BE1-40A8-83D4-5C6498D35392}"/>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882503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9A596ED-5E1E-9844-BD9D-DEE3AE6E6FBE}"/>
              </a:ext>
            </a:extLst>
          </p:cNvPr>
          <p:cNvSpPr/>
          <p:nvPr userDrawn="1"/>
        </p:nvSpPr>
        <p:spPr>
          <a:xfrm>
            <a:off x="0" y="0"/>
            <a:ext cx="9144000" cy="3651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Content Placeholder 13"/>
          <p:cNvSpPr>
            <a:spLocks noGrp="1"/>
          </p:cNvSpPr>
          <p:nvPr>
            <p:ph sz="quarter" idx="13" hasCustomPrompt="1"/>
          </p:nvPr>
        </p:nvSpPr>
        <p:spPr>
          <a:xfrm>
            <a:off x="722312" y="2054225"/>
            <a:ext cx="7693026" cy="304800"/>
          </a:xfrm>
        </p:spPr>
        <p:txBody>
          <a:bodyPr anchor="ctr">
            <a:normAutofit/>
          </a:bodyPr>
          <a:lstStyle>
            <a:lvl1pPr>
              <a:buNone/>
              <a:defRPr sz="1300" baseline="0">
                <a:solidFill>
                  <a:srgbClr val="006BE0"/>
                </a:solidFill>
              </a:defRPr>
            </a:lvl1pPr>
          </a:lstStyle>
          <a:p>
            <a:pPr lvl="0"/>
            <a:r>
              <a:rPr lang="en-AU" dirty="0"/>
              <a:t>Click to edit text</a:t>
            </a:r>
          </a:p>
        </p:txBody>
      </p:sp>
      <p:sp>
        <p:nvSpPr>
          <p:cNvPr id="9" name="Slide Number Placeholder 5">
            <a:extLst>
              <a:ext uri="{FF2B5EF4-FFF2-40B4-BE49-F238E27FC236}">
                <a16:creationId xmlns:a16="http://schemas.microsoft.com/office/drawing/2014/main" id="{2AF83354-2D6B-1E4E-B949-07F7AC1DE1BC}"/>
              </a:ext>
            </a:extLst>
          </p:cNvPr>
          <p:cNvSpPr>
            <a:spLocks noGrp="1"/>
          </p:cNvSpPr>
          <p:nvPr>
            <p:ph type="sldNum" sz="quarter" idx="15"/>
          </p:nvPr>
        </p:nvSpPr>
        <p:spPr/>
        <p:txBody>
          <a:bodyPr/>
          <a:lstStyle>
            <a:lvl1pPr>
              <a:defRPr sz="900"/>
            </a:lvl1pPr>
          </a:lstStyle>
          <a:p>
            <a:fld id="{424F840A-3907-FA4C-9198-660BDB0F2FA7}" type="slidenum">
              <a:rPr lang="en-US" altLang="en-US" smtClean="0"/>
              <a:pPr/>
              <a:t>‹#›</a:t>
            </a:fld>
            <a:endParaRPr lang="en-US" altLang="en-US" dirty="0"/>
          </a:p>
        </p:txBody>
      </p:sp>
      <p:sp>
        <p:nvSpPr>
          <p:cNvPr id="10" name="Title 1">
            <a:extLst>
              <a:ext uri="{FF2B5EF4-FFF2-40B4-BE49-F238E27FC236}">
                <a16:creationId xmlns:a16="http://schemas.microsoft.com/office/drawing/2014/main" id="{1E05438A-1239-4215-AA83-BFBD8A0FC424}"/>
              </a:ext>
            </a:extLst>
          </p:cNvPr>
          <p:cNvSpPr>
            <a:spLocks noGrp="1"/>
          </p:cNvSpPr>
          <p:nvPr>
            <p:ph type="title" hasCustomPrompt="1"/>
          </p:nvPr>
        </p:nvSpPr>
        <p:spPr>
          <a:xfrm>
            <a:off x="722313" y="896938"/>
            <a:ext cx="7693026" cy="488950"/>
          </a:xfrm>
        </p:spPr>
        <p:txBody>
          <a:bodyPr>
            <a:noAutofit/>
          </a:bodyPr>
          <a:lstStyle>
            <a:lvl1pPr algn="l">
              <a:defRPr sz="3200" b="0" cap="none"/>
            </a:lvl1pPr>
          </a:lstStyle>
          <a:p>
            <a:r>
              <a:rPr lang="en-AU" dirty="0"/>
              <a:t>Click to edit title</a:t>
            </a:r>
            <a:endParaRPr lang="en-US" dirty="0"/>
          </a:p>
        </p:txBody>
      </p:sp>
      <p:sp>
        <p:nvSpPr>
          <p:cNvPr id="12" name="Text Placeholder 2">
            <a:extLst>
              <a:ext uri="{FF2B5EF4-FFF2-40B4-BE49-F238E27FC236}">
                <a16:creationId xmlns:a16="http://schemas.microsoft.com/office/drawing/2014/main" id="{083370DA-08CB-42F7-A1C6-2D4230280235}"/>
              </a:ext>
            </a:extLst>
          </p:cNvPr>
          <p:cNvSpPr>
            <a:spLocks noGrp="1"/>
          </p:cNvSpPr>
          <p:nvPr>
            <p:ph type="body" idx="1" hasCustomPrompt="1"/>
          </p:nvPr>
        </p:nvSpPr>
        <p:spPr>
          <a:xfrm>
            <a:off x="722313" y="1470094"/>
            <a:ext cx="7693026" cy="457201"/>
          </a:xfrm>
        </p:spPr>
        <p:txBody>
          <a:bodyPr/>
          <a:lstStyle>
            <a:lvl1pPr marL="0" indent="0">
              <a:buNone/>
              <a:defRPr sz="2000">
                <a:solidFill>
                  <a:srgbClr val="13105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dirty="0"/>
              <a:t>Click to edit text</a:t>
            </a:r>
          </a:p>
        </p:txBody>
      </p:sp>
      <p:pic>
        <p:nvPicPr>
          <p:cNvPr id="13" name="Picture 12">
            <a:extLst>
              <a:ext uri="{FF2B5EF4-FFF2-40B4-BE49-F238E27FC236}">
                <a16:creationId xmlns:a16="http://schemas.microsoft.com/office/drawing/2014/main" id="{50027247-AE85-124E-AC8E-C0A5AAC9CB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11485"/>
            <a:ext cx="9144000" cy="2221595"/>
          </a:xfrm>
          <a:prstGeom prst="rect">
            <a:avLst/>
          </a:prstGeom>
        </p:spPr>
      </p:pic>
      <p:pic>
        <p:nvPicPr>
          <p:cNvPr id="15" name="Graphic 14">
            <a:extLst>
              <a:ext uri="{FF2B5EF4-FFF2-40B4-BE49-F238E27FC236}">
                <a16:creationId xmlns:a16="http://schemas.microsoft.com/office/drawing/2014/main" id="{3ED4A1FE-D5D3-6645-92AD-30704DA4B282}"/>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42355" y="90550"/>
            <a:ext cx="2514600" cy="946744"/>
          </a:xfrm>
          <a:prstGeom prst="rect">
            <a:avLst/>
          </a:prstGeom>
        </p:spPr>
      </p:pic>
      <p:sp>
        <p:nvSpPr>
          <p:cNvPr id="11" name="Footer Placeholder 3">
            <a:extLst>
              <a:ext uri="{FF2B5EF4-FFF2-40B4-BE49-F238E27FC236}">
                <a16:creationId xmlns:a16="http://schemas.microsoft.com/office/drawing/2014/main" id="{A0A502EE-95A1-4DC8-8EAB-4649AC9E0584}"/>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41393073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2 columns_extra 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29" name="Content Placeholder 10">
            <a:extLst>
              <a:ext uri="{FF2B5EF4-FFF2-40B4-BE49-F238E27FC236}">
                <a16:creationId xmlns:a16="http://schemas.microsoft.com/office/drawing/2014/main" id="{10EF618E-DF3C-40AE-A3A8-52A8A7104A5E}"/>
              </a:ext>
            </a:extLst>
          </p:cNvPr>
          <p:cNvSpPr>
            <a:spLocks noGrp="1"/>
          </p:cNvSpPr>
          <p:nvPr>
            <p:ph sz="quarter" idx="27" hasCustomPrompt="1"/>
          </p:nvPr>
        </p:nvSpPr>
        <p:spPr>
          <a:xfrm>
            <a:off x="719669"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5" name="Content Placeholder 2">
            <a:extLst>
              <a:ext uri="{FF2B5EF4-FFF2-40B4-BE49-F238E27FC236}">
                <a16:creationId xmlns:a16="http://schemas.microsoft.com/office/drawing/2014/main" id="{713DD09F-6E69-47D9-9262-AAEFC485EFF4}"/>
              </a:ext>
            </a:extLst>
          </p:cNvPr>
          <p:cNvSpPr>
            <a:spLocks noGrp="1"/>
          </p:cNvSpPr>
          <p:nvPr>
            <p:ph idx="33" hasCustomPrompt="1"/>
          </p:nvPr>
        </p:nvSpPr>
        <p:spPr>
          <a:xfrm>
            <a:off x="728663"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Contents title</a:t>
            </a:r>
          </a:p>
        </p:txBody>
      </p:sp>
      <p:sp>
        <p:nvSpPr>
          <p:cNvPr id="20" name="Content Placeholder 10">
            <a:extLst>
              <a:ext uri="{FF2B5EF4-FFF2-40B4-BE49-F238E27FC236}">
                <a16:creationId xmlns:a16="http://schemas.microsoft.com/office/drawing/2014/main" id="{FFD36612-31C9-4962-8FD1-517FCBE2DF0D}"/>
              </a:ext>
            </a:extLst>
          </p:cNvPr>
          <p:cNvSpPr>
            <a:spLocks noGrp="1"/>
          </p:cNvSpPr>
          <p:nvPr>
            <p:ph sz="quarter" idx="34" hasCustomPrompt="1"/>
          </p:nvPr>
        </p:nvSpPr>
        <p:spPr>
          <a:xfrm>
            <a:off x="719669" y="3525604"/>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1" name="Content Placeholder 2">
            <a:extLst>
              <a:ext uri="{FF2B5EF4-FFF2-40B4-BE49-F238E27FC236}">
                <a16:creationId xmlns:a16="http://schemas.microsoft.com/office/drawing/2014/main" id="{42092830-47E2-4FD6-9FB5-929BBDC0865D}"/>
              </a:ext>
            </a:extLst>
          </p:cNvPr>
          <p:cNvSpPr>
            <a:spLocks noGrp="1"/>
          </p:cNvSpPr>
          <p:nvPr>
            <p:ph idx="35" hasCustomPrompt="1"/>
          </p:nvPr>
        </p:nvSpPr>
        <p:spPr>
          <a:xfrm>
            <a:off x="728663" y="3124567"/>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2" name="Content Placeholder 10">
            <a:extLst>
              <a:ext uri="{FF2B5EF4-FFF2-40B4-BE49-F238E27FC236}">
                <a16:creationId xmlns:a16="http://schemas.microsoft.com/office/drawing/2014/main" id="{841FA7D1-DA41-4CF1-BEC2-B003F472AA52}"/>
              </a:ext>
            </a:extLst>
          </p:cNvPr>
          <p:cNvSpPr>
            <a:spLocks noGrp="1"/>
          </p:cNvSpPr>
          <p:nvPr>
            <p:ph sz="quarter" idx="36" hasCustomPrompt="1"/>
          </p:nvPr>
        </p:nvSpPr>
        <p:spPr>
          <a:xfrm>
            <a:off x="2687894"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3" name="Content Placeholder 2">
            <a:extLst>
              <a:ext uri="{FF2B5EF4-FFF2-40B4-BE49-F238E27FC236}">
                <a16:creationId xmlns:a16="http://schemas.microsoft.com/office/drawing/2014/main" id="{7966D820-CACE-4EB2-97E9-E04FDF8E7F7E}"/>
              </a:ext>
            </a:extLst>
          </p:cNvPr>
          <p:cNvSpPr>
            <a:spLocks noGrp="1"/>
          </p:cNvSpPr>
          <p:nvPr>
            <p:ph idx="37" hasCustomPrompt="1"/>
          </p:nvPr>
        </p:nvSpPr>
        <p:spPr>
          <a:xfrm>
            <a:off x="2696888"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Contents title</a:t>
            </a:r>
          </a:p>
        </p:txBody>
      </p:sp>
      <p:sp>
        <p:nvSpPr>
          <p:cNvPr id="24" name="Content Placeholder 10">
            <a:extLst>
              <a:ext uri="{FF2B5EF4-FFF2-40B4-BE49-F238E27FC236}">
                <a16:creationId xmlns:a16="http://schemas.microsoft.com/office/drawing/2014/main" id="{B8E3E1ED-293E-4B89-AB96-DD75F08B0CAB}"/>
              </a:ext>
            </a:extLst>
          </p:cNvPr>
          <p:cNvSpPr>
            <a:spLocks noGrp="1"/>
          </p:cNvSpPr>
          <p:nvPr>
            <p:ph sz="quarter" idx="38" hasCustomPrompt="1"/>
          </p:nvPr>
        </p:nvSpPr>
        <p:spPr>
          <a:xfrm>
            <a:off x="2687894" y="3525604"/>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5" name="Content Placeholder 2">
            <a:extLst>
              <a:ext uri="{FF2B5EF4-FFF2-40B4-BE49-F238E27FC236}">
                <a16:creationId xmlns:a16="http://schemas.microsoft.com/office/drawing/2014/main" id="{2CCE7341-2DB5-4CA4-A3D2-9E909EEDF910}"/>
              </a:ext>
            </a:extLst>
          </p:cNvPr>
          <p:cNvSpPr>
            <a:spLocks noGrp="1"/>
          </p:cNvSpPr>
          <p:nvPr>
            <p:ph idx="39" hasCustomPrompt="1"/>
          </p:nvPr>
        </p:nvSpPr>
        <p:spPr>
          <a:xfrm>
            <a:off x="2696888" y="3124567"/>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6" name="Content Placeholder 10">
            <a:extLst>
              <a:ext uri="{FF2B5EF4-FFF2-40B4-BE49-F238E27FC236}">
                <a16:creationId xmlns:a16="http://schemas.microsoft.com/office/drawing/2014/main" id="{BD1CF915-34EE-4D46-B6C5-12150713FB37}"/>
              </a:ext>
            </a:extLst>
          </p:cNvPr>
          <p:cNvSpPr>
            <a:spLocks noGrp="1"/>
          </p:cNvSpPr>
          <p:nvPr>
            <p:ph sz="quarter" idx="40" hasCustomPrompt="1"/>
          </p:nvPr>
        </p:nvSpPr>
        <p:spPr>
          <a:xfrm>
            <a:off x="4656119"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7" name="Content Placeholder 2">
            <a:extLst>
              <a:ext uri="{FF2B5EF4-FFF2-40B4-BE49-F238E27FC236}">
                <a16:creationId xmlns:a16="http://schemas.microsoft.com/office/drawing/2014/main" id="{A6AEB4C6-DC15-4FF1-93C7-4926172EA51F}"/>
              </a:ext>
            </a:extLst>
          </p:cNvPr>
          <p:cNvSpPr>
            <a:spLocks noGrp="1"/>
          </p:cNvSpPr>
          <p:nvPr>
            <p:ph idx="41" hasCustomPrompt="1"/>
          </p:nvPr>
        </p:nvSpPr>
        <p:spPr>
          <a:xfrm>
            <a:off x="4665113"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Contents title</a:t>
            </a:r>
          </a:p>
        </p:txBody>
      </p:sp>
      <p:sp>
        <p:nvSpPr>
          <p:cNvPr id="28" name="Content Placeholder 10">
            <a:extLst>
              <a:ext uri="{FF2B5EF4-FFF2-40B4-BE49-F238E27FC236}">
                <a16:creationId xmlns:a16="http://schemas.microsoft.com/office/drawing/2014/main" id="{DFC41CFB-85D1-4F44-B94F-369622F6E2DD}"/>
              </a:ext>
            </a:extLst>
          </p:cNvPr>
          <p:cNvSpPr>
            <a:spLocks noGrp="1"/>
          </p:cNvSpPr>
          <p:nvPr>
            <p:ph sz="quarter" idx="42" hasCustomPrompt="1"/>
          </p:nvPr>
        </p:nvSpPr>
        <p:spPr>
          <a:xfrm>
            <a:off x="4656119" y="3525604"/>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7" name="Content Placeholder 2">
            <a:extLst>
              <a:ext uri="{FF2B5EF4-FFF2-40B4-BE49-F238E27FC236}">
                <a16:creationId xmlns:a16="http://schemas.microsoft.com/office/drawing/2014/main" id="{DCB2B596-A2BF-4BA5-A079-2CED7ABC3647}"/>
              </a:ext>
            </a:extLst>
          </p:cNvPr>
          <p:cNvSpPr>
            <a:spLocks noGrp="1"/>
          </p:cNvSpPr>
          <p:nvPr>
            <p:ph idx="43" hasCustomPrompt="1"/>
          </p:nvPr>
        </p:nvSpPr>
        <p:spPr>
          <a:xfrm>
            <a:off x="4665113" y="3124567"/>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38" name="Content Placeholder 10">
            <a:extLst>
              <a:ext uri="{FF2B5EF4-FFF2-40B4-BE49-F238E27FC236}">
                <a16:creationId xmlns:a16="http://schemas.microsoft.com/office/drawing/2014/main" id="{12D8B50A-5C32-4D44-995A-2B05AEE6AEA4}"/>
              </a:ext>
            </a:extLst>
          </p:cNvPr>
          <p:cNvSpPr>
            <a:spLocks noGrp="1"/>
          </p:cNvSpPr>
          <p:nvPr>
            <p:ph sz="quarter" idx="44" hasCustomPrompt="1"/>
          </p:nvPr>
        </p:nvSpPr>
        <p:spPr>
          <a:xfrm>
            <a:off x="6624343" y="1908677"/>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9" name="Content Placeholder 2">
            <a:extLst>
              <a:ext uri="{FF2B5EF4-FFF2-40B4-BE49-F238E27FC236}">
                <a16:creationId xmlns:a16="http://schemas.microsoft.com/office/drawing/2014/main" id="{994A9124-79E6-4470-A03A-01C7B2954CE2}"/>
              </a:ext>
            </a:extLst>
          </p:cNvPr>
          <p:cNvSpPr>
            <a:spLocks noGrp="1"/>
          </p:cNvSpPr>
          <p:nvPr>
            <p:ph idx="45" hasCustomPrompt="1"/>
          </p:nvPr>
        </p:nvSpPr>
        <p:spPr>
          <a:xfrm>
            <a:off x="6633337" y="1507640"/>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Contents title</a:t>
            </a:r>
          </a:p>
        </p:txBody>
      </p:sp>
      <p:sp>
        <p:nvSpPr>
          <p:cNvPr id="40" name="Content Placeholder 10">
            <a:extLst>
              <a:ext uri="{FF2B5EF4-FFF2-40B4-BE49-F238E27FC236}">
                <a16:creationId xmlns:a16="http://schemas.microsoft.com/office/drawing/2014/main" id="{E73303AB-455C-49D2-8FAD-D7F0B9A61C81}"/>
              </a:ext>
            </a:extLst>
          </p:cNvPr>
          <p:cNvSpPr>
            <a:spLocks noGrp="1"/>
          </p:cNvSpPr>
          <p:nvPr>
            <p:ph sz="quarter" idx="46" hasCustomPrompt="1"/>
          </p:nvPr>
        </p:nvSpPr>
        <p:spPr>
          <a:xfrm>
            <a:off x="6624343" y="3525604"/>
            <a:ext cx="1782000"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1" name="Content Placeholder 2">
            <a:extLst>
              <a:ext uri="{FF2B5EF4-FFF2-40B4-BE49-F238E27FC236}">
                <a16:creationId xmlns:a16="http://schemas.microsoft.com/office/drawing/2014/main" id="{5FB64715-F3E2-4BE9-9CFF-379A318CCD4C}"/>
              </a:ext>
            </a:extLst>
          </p:cNvPr>
          <p:cNvSpPr>
            <a:spLocks noGrp="1"/>
          </p:cNvSpPr>
          <p:nvPr>
            <p:ph idx="47" hasCustomPrompt="1"/>
          </p:nvPr>
        </p:nvSpPr>
        <p:spPr>
          <a:xfrm>
            <a:off x="6633337" y="3124567"/>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30" name="Footer Placeholder 3">
            <a:extLst>
              <a:ext uri="{FF2B5EF4-FFF2-40B4-BE49-F238E27FC236}">
                <a16:creationId xmlns:a16="http://schemas.microsoft.com/office/drawing/2014/main" id="{25518A39-8ADE-4E16-AB91-7F1585D50E36}"/>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530592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20" name="Content Placeholder 10">
            <a:extLst>
              <a:ext uri="{FF2B5EF4-FFF2-40B4-BE49-F238E27FC236}">
                <a16:creationId xmlns:a16="http://schemas.microsoft.com/office/drawing/2014/main" id="{FFD36612-31C9-4962-8FD1-517FCBE2DF0D}"/>
              </a:ext>
            </a:extLst>
          </p:cNvPr>
          <p:cNvSpPr>
            <a:spLocks noGrp="1"/>
          </p:cNvSpPr>
          <p:nvPr>
            <p:ph sz="quarter" idx="34" hasCustomPrompt="1"/>
          </p:nvPr>
        </p:nvSpPr>
        <p:spPr>
          <a:xfrm>
            <a:off x="719669" y="3295050"/>
            <a:ext cx="1782000" cy="1332706"/>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1" name="Content Placeholder 2">
            <a:extLst>
              <a:ext uri="{FF2B5EF4-FFF2-40B4-BE49-F238E27FC236}">
                <a16:creationId xmlns:a16="http://schemas.microsoft.com/office/drawing/2014/main" id="{42092830-47E2-4FD6-9FB5-929BBDC0865D}"/>
              </a:ext>
            </a:extLst>
          </p:cNvPr>
          <p:cNvSpPr>
            <a:spLocks noGrp="1"/>
          </p:cNvSpPr>
          <p:nvPr>
            <p:ph idx="35" hasCustomPrompt="1"/>
          </p:nvPr>
        </p:nvSpPr>
        <p:spPr>
          <a:xfrm>
            <a:off x="728663" y="2894013"/>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4" name="Content Placeholder 10">
            <a:extLst>
              <a:ext uri="{FF2B5EF4-FFF2-40B4-BE49-F238E27FC236}">
                <a16:creationId xmlns:a16="http://schemas.microsoft.com/office/drawing/2014/main" id="{B8E3E1ED-293E-4B89-AB96-DD75F08B0CAB}"/>
              </a:ext>
            </a:extLst>
          </p:cNvPr>
          <p:cNvSpPr>
            <a:spLocks noGrp="1"/>
          </p:cNvSpPr>
          <p:nvPr>
            <p:ph sz="quarter" idx="38" hasCustomPrompt="1"/>
          </p:nvPr>
        </p:nvSpPr>
        <p:spPr>
          <a:xfrm>
            <a:off x="2687894" y="3295050"/>
            <a:ext cx="1782000" cy="1332706"/>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5" name="Content Placeholder 2">
            <a:extLst>
              <a:ext uri="{FF2B5EF4-FFF2-40B4-BE49-F238E27FC236}">
                <a16:creationId xmlns:a16="http://schemas.microsoft.com/office/drawing/2014/main" id="{2CCE7341-2DB5-4CA4-A3D2-9E909EEDF910}"/>
              </a:ext>
            </a:extLst>
          </p:cNvPr>
          <p:cNvSpPr>
            <a:spLocks noGrp="1"/>
          </p:cNvSpPr>
          <p:nvPr>
            <p:ph idx="39" hasCustomPrompt="1"/>
          </p:nvPr>
        </p:nvSpPr>
        <p:spPr>
          <a:xfrm>
            <a:off x="2696888" y="2894013"/>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8" name="Content Placeholder 10">
            <a:extLst>
              <a:ext uri="{FF2B5EF4-FFF2-40B4-BE49-F238E27FC236}">
                <a16:creationId xmlns:a16="http://schemas.microsoft.com/office/drawing/2014/main" id="{DFC41CFB-85D1-4F44-B94F-369622F6E2DD}"/>
              </a:ext>
            </a:extLst>
          </p:cNvPr>
          <p:cNvSpPr>
            <a:spLocks noGrp="1"/>
          </p:cNvSpPr>
          <p:nvPr>
            <p:ph sz="quarter" idx="42" hasCustomPrompt="1"/>
          </p:nvPr>
        </p:nvSpPr>
        <p:spPr>
          <a:xfrm>
            <a:off x="4656119" y="3295050"/>
            <a:ext cx="1782000" cy="1332706"/>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7" name="Content Placeholder 2">
            <a:extLst>
              <a:ext uri="{FF2B5EF4-FFF2-40B4-BE49-F238E27FC236}">
                <a16:creationId xmlns:a16="http://schemas.microsoft.com/office/drawing/2014/main" id="{DCB2B596-A2BF-4BA5-A079-2CED7ABC3647}"/>
              </a:ext>
            </a:extLst>
          </p:cNvPr>
          <p:cNvSpPr>
            <a:spLocks noGrp="1"/>
          </p:cNvSpPr>
          <p:nvPr>
            <p:ph idx="43" hasCustomPrompt="1"/>
          </p:nvPr>
        </p:nvSpPr>
        <p:spPr>
          <a:xfrm>
            <a:off x="4665113" y="2894013"/>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40" name="Content Placeholder 10">
            <a:extLst>
              <a:ext uri="{FF2B5EF4-FFF2-40B4-BE49-F238E27FC236}">
                <a16:creationId xmlns:a16="http://schemas.microsoft.com/office/drawing/2014/main" id="{E73303AB-455C-49D2-8FAD-D7F0B9A61C81}"/>
              </a:ext>
            </a:extLst>
          </p:cNvPr>
          <p:cNvSpPr>
            <a:spLocks noGrp="1"/>
          </p:cNvSpPr>
          <p:nvPr>
            <p:ph sz="quarter" idx="46" hasCustomPrompt="1"/>
          </p:nvPr>
        </p:nvSpPr>
        <p:spPr>
          <a:xfrm>
            <a:off x="6624343" y="3295050"/>
            <a:ext cx="1782000" cy="1332706"/>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1" name="Content Placeholder 2">
            <a:extLst>
              <a:ext uri="{FF2B5EF4-FFF2-40B4-BE49-F238E27FC236}">
                <a16:creationId xmlns:a16="http://schemas.microsoft.com/office/drawing/2014/main" id="{5FB64715-F3E2-4BE9-9CFF-379A318CCD4C}"/>
              </a:ext>
            </a:extLst>
          </p:cNvPr>
          <p:cNvSpPr>
            <a:spLocks noGrp="1"/>
          </p:cNvSpPr>
          <p:nvPr>
            <p:ph idx="47" hasCustomPrompt="1"/>
          </p:nvPr>
        </p:nvSpPr>
        <p:spPr>
          <a:xfrm>
            <a:off x="6633337" y="2894013"/>
            <a:ext cx="1782000"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cxnSp>
        <p:nvCxnSpPr>
          <p:cNvPr id="30" name="Straight Connector 29">
            <a:extLst>
              <a:ext uri="{FF2B5EF4-FFF2-40B4-BE49-F238E27FC236}">
                <a16:creationId xmlns:a16="http://schemas.microsoft.com/office/drawing/2014/main" id="{D3C2B966-8A89-41A9-97A0-E6ABED1137DE}"/>
              </a:ext>
            </a:extLst>
          </p:cNvPr>
          <p:cNvCxnSpPr>
            <a:cxnSpLocks/>
          </p:cNvCxnSpPr>
          <p:nvPr userDrawn="1"/>
        </p:nvCxnSpPr>
        <p:spPr>
          <a:xfrm flipH="1">
            <a:off x="4561418" y="1518088"/>
            <a:ext cx="10582" cy="1231462"/>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sp>
        <p:nvSpPr>
          <p:cNvPr id="34" name="Content Placeholder 10">
            <a:extLst>
              <a:ext uri="{FF2B5EF4-FFF2-40B4-BE49-F238E27FC236}">
                <a16:creationId xmlns:a16="http://schemas.microsoft.com/office/drawing/2014/main" id="{A2F7837F-839F-4C75-8A34-4FBC8A815017}"/>
              </a:ext>
            </a:extLst>
          </p:cNvPr>
          <p:cNvSpPr>
            <a:spLocks noGrp="1"/>
          </p:cNvSpPr>
          <p:nvPr>
            <p:ph sz="quarter" idx="27" hasCustomPrompt="1"/>
          </p:nvPr>
        </p:nvSpPr>
        <p:spPr>
          <a:xfrm>
            <a:off x="719668" y="1508125"/>
            <a:ext cx="3750223"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3" name="Content Placeholder 10">
            <a:extLst>
              <a:ext uri="{FF2B5EF4-FFF2-40B4-BE49-F238E27FC236}">
                <a16:creationId xmlns:a16="http://schemas.microsoft.com/office/drawing/2014/main" id="{BF4908EF-2FC8-4739-B080-71A19871098C}"/>
              </a:ext>
            </a:extLst>
          </p:cNvPr>
          <p:cNvSpPr>
            <a:spLocks noGrp="1"/>
          </p:cNvSpPr>
          <p:nvPr>
            <p:ph sz="quarter" idx="48" hasCustomPrompt="1"/>
          </p:nvPr>
        </p:nvSpPr>
        <p:spPr>
          <a:xfrm>
            <a:off x="4656119" y="1508125"/>
            <a:ext cx="3750223" cy="1241425"/>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6" name="Footer Placeholder 3">
            <a:extLst>
              <a:ext uri="{FF2B5EF4-FFF2-40B4-BE49-F238E27FC236}">
                <a16:creationId xmlns:a16="http://schemas.microsoft.com/office/drawing/2014/main" id="{F1F4ED53-028E-4CE3-AC1E-3B13B3D6C155}"/>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972146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581024"/>
            <a:ext cx="7693025" cy="782638"/>
          </a:xfrm>
        </p:spPr>
        <p:txBody>
          <a:bodyPr/>
          <a:lstStyle>
            <a:lvl1pPr>
              <a:defRPr/>
            </a:lvl1pPr>
          </a:lstStyle>
          <a:p>
            <a:r>
              <a:rPr lang="en-AU" dirty="0"/>
              <a:t>Click to edit heading</a:t>
            </a:r>
            <a:endParaRPr lang="en-US"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900"/>
            </a:lvl1pPr>
          </a:lstStyle>
          <a:p>
            <a:fld id="{45AAC001-8ED1-C641-9B1C-502E8BFFAA3C}" type="slidenum">
              <a:rPr lang="en-US" altLang="en-US" smtClean="0"/>
              <a:pPr/>
              <a:t>‹#›</a:t>
            </a:fld>
            <a:endParaRPr lang="en-US" altLang="en-US" dirty="0"/>
          </a:p>
        </p:txBody>
      </p:sp>
      <p:sp>
        <p:nvSpPr>
          <p:cNvPr id="29" name="Content Placeholder 10">
            <a:extLst>
              <a:ext uri="{FF2B5EF4-FFF2-40B4-BE49-F238E27FC236}">
                <a16:creationId xmlns:a16="http://schemas.microsoft.com/office/drawing/2014/main" id="{10EF618E-DF3C-40AE-A3A8-52A8A7104A5E}"/>
              </a:ext>
            </a:extLst>
          </p:cNvPr>
          <p:cNvSpPr>
            <a:spLocks noGrp="1"/>
          </p:cNvSpPr>
          <p:nvPr>
            <p:ph sz="quarter" idx="27" hasCustomPrompt="1"/>
          </p:nvPr>
        </p:nvSpPr>
        <p:spPr>
          <a:xfrm>
            <a:off x="719670" y="1908677"/>
            <a:ext cx="1437906"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15" name="Content Placeholder 2">
            <a:extLst>
              <a:ext uri="{FF2B5EF4-FFF2-40B4-BE49-F238E27FC236}">
                <a16:creationId xmlns:a16="http://schemas.microsoft.com/office/drawing/2014/main" id="{713DD09F-6E69-47D9-9262-AAEFC485EFF4}"/>
              </a:ext>
            </a:extLst>
          </p:cNvPr>
          <p:cNvSpPr>
            <a:spLocks noGrp="1"/>
          </p:cNvSpPr>
          <p:nvPr>
            <p:ph idx="33" hasCustomPrompt="1"/>
          </p:nvPr>
        </p:nvSpPr>
        <p:spPr>
          <a:xfrm>
            <a:off x="728664" y="1507640"/>
            <a:ext cx="1437906"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20" name="Content Placeholder 10">
            <a:extLst>
              <a:ext uri="{FF2B5EF4-FFF2-40B4-BE49-F238E27FC236}">
                <a16:creationId xmlns:a16="http://schemas.microsoft.com/office/drawing/2014/main" id="{FFD36612-31C9-4962-8FD1-517FCBE2DF0D}"/>
              </a:ext>
            </a:extLst>
          </p:cNvPr>
          <p:cNvSpPr>
            <a:spLocks noGrp="1"/>
          </p:cNvSpPr>
          <p:nvPr>
            <p:ph sz="quarter" idx="34" hasCustomPrompt="1"/>
          </p:nvPr>
        </p:nvSpPr>
        <p:spPr>
          <a:xfrm>
            <a:off x="719670" y="3124567"/>
            <a:ext cx="1437906"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1" name="Content Placeholder 10">
            <a:extLst>
              <a:ext uri="{FF2B5EF4-FFF2-40B4-BE49-F238E27FC236}">
                <a16:creationId xmlns:a16="http://schemas.microsoft.com/office/drawing/2014/main" id="{1F66CCA6-D13E-4DE6-8AA4-5F7F008BA332}"/>
              </a:ext>
            </a:extLst>
          </p:cNvPr>
          <p:cNvSpPr>
            <a:spLocks noGrp="1"/>
          </p:cNvSpPr>
          <p:nvPr>
            <p:ph sz="quarter" idx="46" hasCustomPrompt="1"/>
          </p:nvPr>
        </p:nvSpPr>
        <p:spPr>
          <a:xfrm>
            <a:off x="2284110" y="1908677"/>
            <a:ext cx="1437906"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2" name="Content Placeholder 2">
            <a:extLst>
              <a:ext uri="{FF2B5EF4-FFF2-40B4-BE49-F238E27FC236}">
                <a16:creationId xmlns:a16="http://schemas.microsoft.com/office/drawing/2014/main" id="{DEA408A1-EFA7-4860-AC14-3422DB57340B}"/>
              </a:ext>
            </a:extLst>
          </p:cNvPr>
          <p:cNvSpPr>
            <a:spLocks noGrp="1"/>
          </p:cNvSpPr>
          <p:nvPr>
            <p:ph idx="47" hasCustomPrompt="1"/>
          </p:nvPr>
        </p:nvSpPr>
        <p:spPr>
          <a:xfrm>
            <a:off x="2293104" y="1507640"/>
            <a:ext cx="1437906"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33" name="Content Placeholder 10">
            <a:extLst>
              <a:ext uri="{FF2B5EF4-FFF2-40B4-BE49-F238E27FC236}">
                <a16:creationId xmlns:a16="http://schemas.microsoft.com/office/drawing/2014/main" id="{41A3F406-6C71-44E7-A5C7-880F19C11AD3}"/>
              </a:ext>
            </a:extLst>
          </p:cNvPr>
          <p:cNvSpPr>
            <a:spLocks noGrp="1"/>
          </p:cNvSpPr>
          <p:nvPr>
            <p:ph sz="quarter" idx="48" hasCustomPrompt="1"/>
          </p:nvPr>
        </p:nvSpPr>
        <p:spPr>
          <a:xfrm>
            <a:off x="2284110" y="3124567"/>
            <a:ext cx="1437906"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4" name="Content Placeholder 10">
            <a:extLst>
              <a:ext uri="{FF2B5EF4-FFF2-40B4-BE49-F238E27FC236}">
                <a16:creationId xmlns:a16="http://schemas.microsoft.com/office/drawing/2014/main" id="{7B140B97-F0B5-4B1C-93F1-425FCA7F615A}"/>
              </a:ext>
            </a:extLst>
          </p:cNvPr>
          <p:cNvSpPr>
            <a:spLocks noGrp="1"/>
          </p:cNvSpPr>
          <p:nvPr>
            <p:ph sz="quarter" idx="49" hasCustomPrompt="1"/>
          </p:nvPr>
        </p:nvSpPr>
        <p:spPr>
          <a:xfrm>
            <a:off x="3848550" y="1908677"/>
            <a:ext cx="1437906"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5" name="Content Placeholder 2">
            <a:extLst>
              <a:ext uri="{FF2B5EF4-FFF2-40B4-BE49-F238E27FC236}">
                <a16:creationId xmlns:a16="http://schemas.microsoft.com/office/drawing/2014/main" id="{33A2947D-AF8E-409B-952B-02B0F329EACC}"/>
              </a:ext>
            </a:extLst>
          </p:cNvPr>
          <p:cNvSpPr>
            <a:spLocks noGrp="1"/>
          </p:cNvSpPr>
          <p:nvPr>
            <p:ph idx="50" hasCustomPrompt="1"/>
          </p:nvPr>
        </p:nvSpPr>
        <p:spPr>
          <a:xfrm>
            <a:off x="3857544" y="1507640"/>
            <a:ext cx="1437906"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36" name="Content Placeholder 10">
            <a:extLst>
              <a:ext uri="{FF2B5EF4-FFF2-40B4-BE49-F238E27FC236}">
                <a16:creationId xmlns:a16="http://schemas.microsoft.com/office/drawing/2014/main" id="{3B61F2FE-5156-4F8B-89EB-24F28046A80F}"/>
              </a:ext>
            </a:extLst>
          </p:cNvPr>
          <p:cNvSpPr>
            <a:spLocks noGrp="1"/>
          </p:cNvSpPr>
          <p:nvPr>
            <p:ph sz="quarter" idx="51" hasCustomPrompt="1"/>
          </p:nvPr>
        </p:nvSpPr>
        <p:spPr>
          <a:xfrm>
            <a:off x="3848550" y="3124567"/>
            <a:ext cx="1437906"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37" name="Content Placeholder 10">
            <a:extLst>
              <a:ext uri="{FF2B5EF4-FFF2-40B4-BE49-F238E27FC236}">
                <a16:creationId xmlns:a16="http://schemas.microsoft.com/office/drawing/2014/main" id="{809C92BF-AD03-4D06-A120-8410742AC2F9}"/>
              </a:ext>
            </a:extLst>
          </p:cNvPr>
          <p:cNvSpPr>
            <a:spLocks noGrp="1"/>
          </p:cNvSpPr>
          <p:nvPr>
            <p:ph sz="quarter" idx="52" hasCustomPrompt="1"/>
          </p:nvPr>
        </p:nvSpPr>
        <p:spPr>
          <a:xfrm>
            <a:off x="5412990" y="1908677"/>
            <a:ext cx="1437906"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1" name="Content Placeholder 2">
            <a:extLst>
              <a:ext uri="{FF2B5EF4-FFF2-40B4-BE49-F238E27FC236}">
                <a16:creationId xmlns:a16="http://schemas.microsoft.com/office/drawing/2014/main" id="{108F1B98-6A87-468E-9AAE-3BDB547111AB}"/>
              </a:ext>
            </a:extLst>
          </p:cNvPr>
          <p:cNvSpPr>
            <a:spLocks noGrp="1"/>
          </p:cNvSpPr>
          <p:nvPr>
            <p:ph idx="53" hasCustomPrompt="1"/>
          </p:nvPr>
        </p:nvSpPr>
        <p:spPr>
          <a:xfrm>
            <a:off x="5421984" y="1507640"/>
            <a:ext cx="1437906"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42" name="Content Placeholder 10">
            <a:extLst>
              <a:ext uri="{FF2B5EF4-FFF2-40B4-BE49-F238E27FC236}">
                <a16:creationId xmlns:a16="http://schemas.microsoft.com/office/drawing/2014/main" id="{8CA1CD08-4112-414B-B504-334A6AE1C186}"/>
              </a:ext>
            </a:extLst>
          </p:cNvPr>
          <p:cNvSpPr>
            <a:spLocks noGrp="1"/>
          </p:cNvSpPr>
          <p:nvPr>
            <p:ph sz="quarter" idx="54" hasCustomPrompt="1"/>
          </p:nvPr>
        </p:nvSpPr>
        <p:spPr>
          <a:xfrm>
            <a:off x="5412990" y="3124567"/>
            <a:ext cx="1437906"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3" name="Content Placeholder 10">
            <a:extLst>
              <a:ext uri="{FF2B5EF4-FFF2-40B4-BE49-F238E27FC236}">
                <a16:creationId xmlns:a16="http://schemas.microsoft.com/office/drawing/2014/main" id="{691D9792-AD3C-4152-81B2-95937863EBA2}"/>
              </a:ext>
            </a:extLst>
          </p:cNvPr>
          <p:cNvSpPr>
            <a:spLocks noGrp="1"/>
          </p:cNvSpPr>
          <p:nvPr>
            <p:ph sz="quarter" idx="55" hasCustomPrompt="1"/>
          </p:nvPr>
        </p:nvSpPr>
        <p:spPr>
          <a:xfrm>
            <a:off x="6977432" y="1908677"/>
            <a:ext cx="1437906" cy="1102152"/>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44" name="Content Placeholder 2">
            <a:extLst>
              <a:ext uri="{FF2B5EF4-FFF2-40B4-BE49-F238E27FC236}">
                <a16:creationId xmlns:a16="http://schemas.microsoft.com/office/drawing/2014/main" id="{87AD9904-5D17-4EF7-B125-F3044C9C904E}"/>
              </a:ext>
            </a:extLst>
          </p:cNvPr>
          <p:cNvSpPr>
            <a:spLocks noGrp="1"/>
          </p:cNvSpPr>
          <p:nvPr>
            <p:ph idx="56" hasCustomPrompt="1"/>
          </p:nvPr>
        </p:nvSpPr>
        <p:spPr>
          <a:xfrm>
            <a:off x="6986426" y="1507640"/>
            <a:ext cx="1437906"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45" name="Content Placeholder 10">
            <a:extLst>
              <a:ext uri="{FF2B5EF4-FFF2-40B4-BE49-F238E27FC236}">
                <a16:creationId xmlns:a16="http://schemas.microsoft.com/office/drawing/2014/main" id="{DF2E9AE6-0F7F-41C0-9E1A-053FC9710766}"/>
              </a:ext>
            </a:extLst>
          </p:cNvPr>
          <p:cNvSpPr>
            <a:spLocks noGrp="1"/>
          </p:cNvSpPr>
          <p:nvPr>
            <p:ph sz="quarter" idx="57" hasCustomPrompt="1"/>
          </p:nvPr>
        </p:nvSpPr>
        <p:spPr>
          <a:xfrm>
            <a:off x="6977432" y="3124567"/>
            <a:ext cx="1437906" cy="1503189"/>
          </a:xfrm>
        </p:spPr>
        <p:txBody>
          <a:bodyPr/>
          <a:lstStyle>
            <a:lvl1pPr marL="219075" marR="0" indent="-206375"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pPr marL="219075" marR="0" lvl="0" indent="-206375" algn="l" defTabSz="536204" rtl="0" eaLnBrk="1" fontAlgn="auto" latinLnBrk="0" hangingPunct="1">
              <a:lnSpc>
                <a:spcPts val="1300"/>
              </a:lnSpc>
              <a:spcBef>
                <a:spcPct val="0"/>
              </a:spcBef>
              <a:spcAft>
                <a:spcPts val="1200"/>
              </a:spcAft>
              <a:buClrTx/>
              <a:buSzTx/>
              <a:buFontTx/>
              <a:buNone/>
              <a:tabLst>
                <a:tab pos="219075" algn="l"/>
              </a:tabLst>
              <a:defRPr/>
            </a:pPr>
            <a:r>
              <a:rPr lang="en-US" altLang="en-US" dirty="0">
                <a:latin typeface="Arial" panose="020B0604020202020204" pitchFamily="34" charset="0"/>
                <a:ea typeface="ＭＳ Ｐゴシック" panose="020B0600070205080204" pitchFamily="34" charset="-128"/>
              </a:rPr>
              <a:t>Insert text or graphic here</a:t>
            </a:r>
          </a:p>
        </p:txBody>
      </p:sp>
      <p:sp>
        <p:nvSpPr>
          <p:cNvPr id="21" name="Footer Placeholder 3">
            <a:extLst>
              <a:ext uri="{FF2B5EF4-FFF2-40B4-BE49-F238E27FC236}">
                <a16:creationId xmlns:a16="http://schemas.microsoft.com/office/drawing/2014/main" id="{1858E627-EE82-43D5-87B1-D27D0C6DAD54}"/>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610749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orizontal image &amp; text">
    <p:spTree>
      <p:nvGrpSpPr>
        <p:cNvPr id="1" name=""/>
        <p:cNvGrpSpPr/>
        <p:nvPr/>
      </p:nvGrpSpPr>
      <p:grpSpPr>
        <a:xfrm>
          <a:off x="0" y="0"/>
          <a:ext cx="0" cy="0"/>
          <a:chOff x="0" y="0"/>
          <a:chExt cx="0" cy="0"/>
        </a:xfrm>
      </p:grpSpPr>
      <p:sp>
        <p:nvSpPr>
          <p:cNvPr id="6" name="Picture Placeholder 5">
            <a:extLst>
              <a:ext uri="{C183D7F6-B498-43B3-948B-1728B52AA6E4}">
                <adec:decorative xmlns:adec="http://schemas.microsoft.com/office/drawing/2017/decorative" val="1"/>
              </a:ext>
            </a:extLst>
          </p:cNvPr>
          <p:cNvSpPr>
            <a:spLocks noGrp="1"/>
          </p:cNvSpPr>
          <p:nvPr>
            <p:ph type="pic" sz="quarter" idx="13"/>
          </p:nvPr>
        </p:nvSpPr>
        <p:spPr>
          <a:xfrm>
            <a:off x="0" y="2381250"/>
            <a:ext cx="9144000" cy="2768600"/>
          </a:xfrm>
          <a:solidFill>
            <a:srgbClr val="F2F2F2"/>
          </a:solidFill>
          <a:ln>
            <a:noFill/>
          </a:ln>
        </p:spPr>
        <p:txBody>
          <a:bodyPr rtlCol="0" anchor="ctr">
            <a:normAutofit/>
          </a:bodyPr>
          <a:lstStyle>
            <a:lvl1pPr marL="342900" marR="0" indent="-342900" algn="ctr" defTabSz="457200" rtl="0" eaLnBrk="1" fontAlgn="auto" latinLnBrk="0" hangingPunct="1">
              <a:lnSpc>
                <a:spcPct val="100000"/>
              </a:lnSpc>
              <a:spcBef>
                <a:spcPct val="20000"/>
              </a:spcBef>
              <a:spcAft>
                <a:spcPts val="0"/>
              </a:spcAft>
              <a:buClrTx/>
              <a:buSzTx/>
              <a:buFont typeface="Arial"/>
              <a:buNone/>
              <a:tabLst/>
              <a:defRPr sz="1600">
                <a:solidFill>
                  <a:schemeClr val="bg1">
                    <a:lumMod val="65000"/>
                  </a:schemeClr>
                </a:solidFill>
              </a:defRPr>
            </a:lvl1pPr>
          </a:lstStyle>
          <a:p>
            <a:pPr lvl="0"/>
            <a:r>
              <a:rPr lang="en-AU" noProof="0" dirty="0"/>
              <a:t>Click icon to add picture</a:t>
            </a:r>
            <a:endParaRPr lang="en-US" noProof="0" dirty="0"/>
          </a:p>
        </p:txBody>
      </p:sp>
      <p:sp>
        <p:nvSpPr>
          <p:cNvPr id="9" name="Text Placeholder 8"/>
          <p:cNvSpPr>
            <a:spLocks noGrp="1"/>
          </p:cNvSpPr>
          <p:nvPr>
            <p:ph type="body" sz="quarter" idx="14" hasCustomPrompt="1"/>
          </p:nvPr>
        </p:nvSpPr>
        <p:spPr>
          <a:xfrm>
            <a:off x="722312" y="1701582"/>
            <a:ext cx="7693025" cy="651618"/>
          </a:xfrm>
        </p:spPr>
        <p:txBody>
          <a:bodyPr>
            <a:normAutofit/>
          </a:bodyPr>
          <a:lstStyle>
            <a:lvl1pPr>
              <a:buNone/>
              <a:defRPr sz="1800" baseline="0"/>
            </a:lvl1pPr>
          </a:lstStyle>
          <a:p>
            <a:pPr lvl="0"/>
            <a:r>
              <a:rPr lang="en-AU" dirty="0"/>
              <a:t>Click to edit text</a:t>
            </a:r>
          </a:p>
        </p:txBody>
      </p:sp>
      <p:sp>
        <p:nvSpPr>
          <p:cNvPr id="13" name="Title Placeholder 1">
            <a:extLst>
              <a:ext uri="{FF2B5EF4-FFF2-40B4-BE49-F238E27FC236}">
                <a16:creationId xmlns:a16="http://schemas.microsoft.com/office/drawing/2014/main" id="{12D835AD-FAD8-4E15-B642-54478EA36C84}"/>
              </a:ext>
            </a:extLst>
          </p:cNvPr>
          <p:cNvSpPr>
            <a:spLocks noGrp="1"/>
          </p:cNvSpPr>
          <p:nvPr>
            <p:ph type="title"/>
          </p:nvPr>
        </p:nvSpPr>
        <p:spPr bwMode="auto">
          <a:xfrm>
            <a:off x="722313" y="898525"/>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defRPr sz="3200"/>
            </a:lvl1pPr>
          </a:lstStyle>
          <a:p>
            <a:pPr lvl="0"/>
            <a:r>
              <a:rPr lang="en-AU" altLang="en-US" dirty="0"/>
              <a:t>Click to edit title</a:t>
            </a:r>
            <a:endParaRPr lang="en-US" altLang="en-US" dirty="0"/>
          </a:p>
        </p:txBody>
      </p:sp>
      <p:sp>
        <p:nvSpPr>
          <p:cNvPr id="14" name="Slide Number Placeholder 5">
            <a:extLst>
              <a:ext uri="{FF2B5EF4-FFF2-40B4-BE49-F238E27FC236}">
                <a16:creationId xmlns:a16="http://schemas.microsoft.com/office/drawing/2014/main" id="{EE78B5FC-7821-4FB2-A594-0DD995635E8B}"/>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7" name="Footer Placeholder 3">
            <a:extLst>
              <a:ext uri="{FF2B5EF4-FFF2-40B4-BE49-F238E27FC236}">
                <a16:creationId xmlns:a16="http://schemas.microsoft.com/office/drawing/2014/main" id="{76B6842A-97DE-4742-BF56-E9E4C8220514}"/>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295438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B60DA5AE-97ED-5E4C-8990-89B1170331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37" y="-13936"/>
            <a:ext cx="9194800" cy="5224175"/>
          </a:xfrm>
          <a:prstGeom prst="rect">
            <a:avLst/>
          </a:prstGeom>
        </p:spPr>
      </p:pic>
      <p:sp>
        <p:nvSpPr>
          <p:cNvPr id="11" name="Content Placeholder 9">
            <a:extLst>
              <a:ext uri="{FF2B5EF4-FFF2-40B4-BE49-F238E27FC236}">
                <a16:creationId xmlns:a16="http://schemas.microsoft.com/office/drawing/2014/main" id="{E0F5A761-C6C1-A14C-B0A2-F85DF17FA862}"/>
              </a:ext>
            </a:extLst>
          </p:cNvPr>
          <p:cNvSpPr>
            <a:spLocks noGrp="1"/>
          </p:cNvSpPr>
          <p:nvPr>
            <p:ph sz="quarter" idx="10" hasCustomPrompt="1"/>
          </p:nvPr>
        </p:nvSpPr>
        <p:spPr>
          <a:xfrm>
            <a:off x="5127308" y="2463165"/>
            <a:ext cx="3288030" cy="1874520"/>
          </a:xfrm>
        </p:spPr>
        <p:txBody>
          <a:bodyPr anchor="ctr">
            <a:normAutofit/>
          </a:bodyPr>
          <a:lstStyle>
            <a:lvl1pPr algn="r">
              <a:buNone/>
              <a:defRPr sz="2400">
                <a:solidFill>
                  <a:srgbClr val="FFFFFF"/>
                </a:solidFill>
                <a:latin typeface="Arial"/>
                <a:cs typeface="Arial"/>
              </a:defRPr>
            </a:lvl1pPr>
          </a:lstStyle>
          <a:p>
            <a:pPr lvl="0"/>
            <a:r>
              <a:rPr lang="en-AU" dirty="0"/>
              <a:t>Click to edit text</a:t>
            </a:r>
          </a:p>
        </p:txBody>
      </p:sp>
      <p:pic>
        <p:nvPicPr>
          <p:cNvPr id="12" name="Picture 4">
            <a:extLst>
              <a:ext uri="{FF2B5EF4-FFF2-40B4-BE49-F238E27FC236}">
                <a16:creationId xmlns:a16="http://schemas.microsoft.com/office/drawing/2014/main" id="{4C5128BF-E3A6-FB4C-A71C-350F4CCE16E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720908" y="2463165"/>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a:extLst>
              <a:ext uri="{FF2B5EF4-FFF2-40B4-BE49-F238E27FC236}">
                <a16:creationId xmlns:a16="http://schemas.microsoft.com/office/drawing/2014/main" id="{BFE239CF-6D6A-3045-85DA-BD9AD3B96446}"/>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15338" y="3982085"/>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4">
            <a:extLst>
              <a:ext uri="{FF2B5EF4-FFF2-40B4-BE49-F238E27FC236}">
                <a16:creationId xmlns:a16="http://schemas.microsoft.com/office/drawing/2014/main" id="{06A6C1FE-CA23-1D4C-AB9D-A3422B5B7F16}"/>
              </a:ext>
            </a:extLst>
          </p:cNvPr>
          <p:cNvSpPr>
            <a:spLocks noGrp="1"/>
          </p:cNvSpPr>
          <p:nvPr>
            <p:ph type="sldNum" sz="quarter" idx="12"/>
          </p:nvPr>
        </p:nvSpPr>
        <p:spPr/>
        <p:txBody>
          <a:bodyPr/>
          <a:lstStyle>
            <a:lvl1pPr>
              <a:defRPr sz="900">
                <a:solidFill>
                  <a:schemeClr val="bg1"/>
                </a:solidFill>
              </a:defRPr>
            </a:lvl1pPr>
          </a:lstStyle>
          <a:p>
            <a:fld id="{1FBA976C-B438-5E4D-A097-C0109411A770}" type="slidenum">
              <a:rPr lang="en-US" altLang="en-US" smtClean="0"/>
              <a:pPr/>
              <a:t>‹#›</a:t>
            </a:fld>
            <a:endParaRPr lang="en-US" altLang="en-US" dirty="0"/>
          </a:p>
        </p:txBody>
      </p:sp>
      <p:sp>
        <p:nvSpPr>
          <p:cNvPr id="8" name="Footer Placeholder 3">
            <a:extLst>
              <a:ext uri="{FF2B5EF4-FFF2-40B4-BE49-F238E27FC236}">
                <a16:creationId xmlns:a16="http://schemas.microsoft.com/office/drawing/2014/main" id="{D0B54C8F-FD1A-41B3-8C08-32C669953824}"/>
              </a:ext>
            </a:extLst>
          </p:cNvPr>
          <p:cNvSpPr>
            <a:spLocks noGrp="1"/>
          </p:cNvSpPr>
          <p:nvPr>
            <p:ph type="ftr" sz="quarter" idx="13"/>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0302325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10" name="bg object 16">
            <a:extLst>
              <a:ext uri="{FF2B5EF4-FFF2-40B4-BE49-F238E27FC236}">
                <a16:creationId xmlns:a16="http://schemas.microsoft.com/office/drawing/2014/main" id="{0E45C55B-8333-3249-BF40-6DC1C9DDB692}"/>
              </a:ext>
            </a:extLst>
          </p:cNvPr>
          <p:cNvSpPr/>
          <p:nvPr userDrawn="1"/>
        </p:nvSpPr>
        <p:spPr>
          <a:xfrm>
            <a:off x="-1" y="157602"/>
            <a:ext cx="9143999" cy="4999233"/>
          </a:xfrm>
          <a:custGeom>
            <a:avLst/>
            <a:gdLst/>
            <a:ahLst/>
            <a:cxnLst/>
            <a:rect l="l" t="t" r="r" b="b"/>
            <a:pathLst>
              <a:path w="9194800" h="5156835">
                <a:moveTo>
                  <a:pt x="9194800" y="0"/>
                </a:moveTo>
                <a:lnTo>
                  <a:pt x="0" y="0"/>
                </a:lnTo>
                <a:lnTo>
                  <a:pt x="0" y="5156212"/>
                </a:lnTo>
                <a:lnTo>
                  <a:pt x="9194800" y="5156212"/>
                </a:lnTo>
                <a:lnTo>
                  <a:pt x="9194800" y="0"/>
                </a:lnTo>
                <a:close/>
              </a:path>
            </a:pathLst>
          </a:custGeom>
          <a:solidFill>
            <a:srgbClr val="0C0755"/>
          </a:solidFill>
        </p:spPr>
        <p:txBody>
          <a:bodyPr wrap="square" lIns="0" tIns="0" rIns="0" bIns="0" rtlCol="0"/>
          <a:lstStyle/>
          <a:p>
            <a:endParaRPr dirty="0"/>
          </a:p>
        </p:txBody>
      </p:sp>
      <p:pic>
        <p:nvPicPr>
          <p:cNvPr id="11" name="Picture 10">
            <a:extLst>
              <a:ext uri="{FF2B5EF4-FFF2-40B4-BE49-F238E27FC236}">
                <a16:creationId xmlns:a16="http://schemas.microsoft.com/office/drawing/2014/main" id="{3A35EA5E-530F-6945-B41A-04D72A7A25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7602"/>
          </a:xfrm>
          <a:prstGeom prst="rect">
            <a:avLst/>
          </a:prstGeom>
        </p:spPr>
      </p:pic>
      <p:sp>
        <p:nvSpPr>
          <p:cNvPr id="6" name="Slide Number Placeholder 5">
            <a:extLst>
              <a:ext uri="{FF2B5EF4-FFF2-40B4-BE49-F238E27FC236}">
                <a16:creationId xmlns:a16="http://schemas.microsoft.com/office/drawing/2014/main" id="{3F185305-68A7-4345-AD1F-39F7BA091311}"/>
              </a:ext>
            </a:extLst>
          </p:cNvPr>
          <p:cNvSpPr>
            <a:spLocks noGrp="1"/>
          </p:cNvSpPr>
          <p:nvPr>
            <p:ph type="sldNum" sz="quarter" idx="11"/>
          </p:nvPr>
        </p:nvSpPr>
        <p:spPr/>
        <p:txBody>
          <a:bodyPr/>
          <a:lstStyle>
            <a:lvl1pPr>
              <a:defRPr sz="900">
                <a:solidFill>
                  <a:srgbClr val="FFFFFF"/>
                </a:solidFill>
              </a:defRPr>
            </a:lvl1pPr>
          </a:lstStyle>
          <a:p>
            <a:fld id="{10FCB9AB-69E1-9E48-A5B1-96EC320F500A}" type="slidenum">
              <a:rPr lang="en-US" altLang="en-US" smtClean="0"/>
              <a:pPr/>
              <a:t>‹#›</a:t>
            </a:fld>
            <a:endParaRPr lang="en-US" altLang="en-US" dirty="0"/>
          </a:p>
        </p:txBody>
      </p:sp>
      <p:sp>
        <p:nvSpPr>
          <p:cNvPr id="9" name="Title 1"/>
          <p:cNvSpPr>
            <a:spLocks noGrp="1"/>
          </p:cNvSpPr>
          <p:nvPr>
            <p:ph type="title" hasCustomPrompt="1"/>
          </p:nvPr>
        </p:nvSpPr>
        <p:spPr>
          <a:xfrm>
            <a:off x="722313" y="898525"/>
            <a:ext cx="7693025" cy="782638"/>
          </a:xfrm>
        </p:spPr>
        <p:txBody>
          <a:bodyPr/>
          <a:lstStyle>
            <a:lvl1pPr>
              <a:defRPr>
                <a:solidFill>
                  <a:schemeClr val="bg1"/>
                </a:solidFill>
              </a:defRPr>
            </a:lvl1pPr>
          </a:lstStyle>
          <a:p>
            <a:r>
              <a:rPr lang="en-AU" dirty="0"/>
              <a:t>Click to edit heading</a:t>
            </a:r>
            <a:endParaRPr lang="en-US" dirty="0"/>
          </a:p>
        </p:txBody>
      </p:sp>
      <p:sp>
        <p:nvSpPr>
          <p:cNvPr id="8" name="Content Placeholder 2">
            <a:extLst>
              <a:ext uri="{FF2B5EF4-FFF2-40B4-BE49-F238E27FC236}">
                <a16:creationId xmlns:a16="http://schemas.microsoft.com/office/drawing/2014/main" id="{7A83466A-3736-47FE-AD54-948BA62B6088}"/>
              </a:ext>
            </a:extLst>
          </p:cNvPr>
          <p:cNvSpPr>
            <a:spLocks noGrp="1"/>
          </p:cNvSpPr>
          <p:nvPr>
            <p:ph idx="1" hasCustomPrompt="1"/>
          </p:nvPr>
        </p:nvSpPr>
        <p:spPr>
          <a:xfrm>
            <a:off x="722313" y="1689100"/>
            <a:ext cx="7693025" cy="2911475"/>
          </a:xfrm>
        </p:spPr>
        <p:txBody>
          <a:bodyPr/>
          <a:lstStyle>
            <a:lvl1pPr marL="324000" indent="-324000">
              <a:spcBef>
                <a:spcPts val="450"/>
              </a:spcBef>
              <a:buClr>
                <a:srgbClr val="006BE0"/>
              </a:buClr>
              <a:tabLst>
                <a:tab pos="1438275" algn="l"/>
              </a:tabLst>
              <a:defRPr sz="1800">
                <a:solidFill>
                  <a:schemeClr val="bg1"/>
                </a:solidFill>
              </a:defRPr>
            </a:lvl1pPr>
            <a:lvl2pPr marL="720000" marR="0" indent="-270000" algn="l" defTabSz="457200" rtl="0" eaLnBrk="0" fontAlgn="base" latinLnBrk="0" hangingPunct="0">
              <a:lnSpc>
                <a:spcPct val="100000"/>
              </a:lnSpc>
              <a:spcBef>
                <a:spcPts val="450"/>
              </a:spcBef>
              <a:spcAft>
                <a:spcPct val="0"/>
              </a:spcAft>
              <a:buClr>
                <a:srgbClr val="006BE0"/>
              </a:buClr>
              <a:buSzTx/>
              <a:buFont typeface="Arial" panose="020B0604020202020204" pitchFamily="34" charset="0"/>
              <a:buChar char="̶"/>
              <a:tabLst/>
              <a:defRPr sz="1800">
                <a:solidFill>
                  <a:schemeClr val="bg1"/>
                </a:solidFill>
              </a:defRPr>
            </a:lvl2pPr>
            <a:lvl3pPr marL="1314000" indent="-324000">
              <a:spcBef>
                <a:spcPts val="450"/>
              </a:spcBef>
              <a:buClr>
                <a:srgbClr val="006BE0"/>
              </a:buClr>
              <a:buFont typeface="Courier New" panose="02070309020205020404" pitchFamily="49" charset="0"/>
              <a:buChar char="o"/>
              <a:defRPr sz="1800">
                <a:solidFill>
                  <a:schemeClr val="bg1"/>
                </a:solidFill>
              </a:defRPr>
            </a:lvl3pPr>
          </a:lstStyle>
          <a:p>
            <a:pPr lvl="0"/>
            <a:r>
              <a:rPr lang="en-AU" dirty="0"/>
              <a:t>Click to edit text</a:t>
            </a:r>
          </a:p>
          <a:p>
            <a:pPr lvl="1"/>
            <a:r>
              <a:rPr lang="en-AU" dirty="0"/>
              <a:t>Click to edit text</a:t>
            </a:r>
          </a:p>
          <a:p>
            <a:pPr lvl="2"/>
            <a:r>
              <a:rPr lang="en-AU" dirty="0"/>
              <a:t>Click to edit text</a:t>
            </a:r>
          </a:p>
          <a:p>
            <a:pPr lvl="1"/>
            <a:endParaRPr lang="en-AU" dirty="0"/>
          </a:p>
        </p:txBody>
      </p:sp>
      <p:sp>
        <p:nvSpPr>
          <p:cNvPr id="12" name="Footer Placeholder 3">
            <a:extLst>
              <a:ext uri="{FF2B5EF4-FFF2-40B4-BE49-F238E27FC236}">
                <a16:creationId xmlns:a16="http://schemas.microsoft.com/office/drawing/2014/main" id="{5AF7460A-7933-4F8B-98BD-A4BACAA813C8}"/>
              </a:ext>
            </a:extLst>
          </p:cNvPr>
          <p:cNvSpPr>
            <a:spLocks noGrp="1"/>
          </p:cNvSpPr>
          <p:nvPr>
            <p:ph type="ftr" sz="quarter" idx="12"/>
          </p:nvPr>
        </p:nvSpPr>
        <p:spPr>
          <a:xfrm>
            <a:off x="720000" y="4773600"/>
            <a:ext cx="3086100" cy="273050"/>
          </a:xfrm>
          <a:prstGeom prst="rect">
            <a:avLst/>
          </a:prstGeom>
        </p:spPr>
        <p:txBody>
          <a:bodyPr/>
          <a:lstStyle/>
          <a:p>
            <a:r>
              <a:rPr lang="en-US" dirty="0"/>
              <a:t>OFFICIAL – Director ID  EXTERNAL</a:t>
            </a:r>
          </a:p>
        </p:txBody>
      </p:sp>
    </p:spTree>
    <p:extLst>
      <p:ext uri="{BB962C8B-B14F-4D97-AF65-F5344CB8AC3E}">
        <p14:creationId xmlns:p14="http://schemas.microsoft.com/office/powerpoint/2010/main" val="22005015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A2F8DD6C-27E2-E944-A1D5-949E79E427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36" y="-6770"/>
            <a:ext cx="9180127" cy="5167914"/>
          </a:xfrm>
          <a:prstGeom prst="rect">
            <a:avLst/>
          </a:prstGeom>
        </p:spPr>
      </p:pic>
      <p:sp>
        <p:nvSpPr>
          <p:cNvPr id="3" name="Subtitle 2"/>
          <p:cNvSpPr>
            <a:spLocks noGrp="1"/>
          </p:cNvSpPr>
          <p:nvPr>
            <p:ph type="subTitle" idx="1" hasCustomPrompt="1"/>
          </p:nvPr>
        </p:nvSpPr>
        <p:spPr>
          <a:xfrm>
            <a:off x="732369" y="2980507"/>
            <a:ext cx="5791200" cy="800100"/>
          </a:xfrm>
        </p:spPr>
        <p:txBody>
          <a:bodyPr/>
          <a:lstStyle>
            <a:lvl1pPr marL="0" indent="0" algn="l">
              <a:buNone/>
              <a:defRPr>
                <a:solidFill>
                  <a:schemeClr val="bg1"/>
                </a:solidFill>
              </a:defRPr>
            </a:lvl1pPr>
            <a:lvl2pPr marL="456080" indent="0" algn="ctr">
              <a:buNone/>
              <a:defRPr>
                <a:solidFill>
                  <a:schemeClr val="tx1">
                    <a:tint val="75000"/>
                  </a:schemeClr>
                </a:solidFill>
              </a:defRPr>
            </a:lvl2pPr>
            <a:lvl3pPr marL="912161" indent="0" algn="ctr">
              <a:buNone/>
              <a:defRPr>
                <a:solidFill>
                  <a:schemeClr val="tx1">
                    <a:tint val="75000"/>
                  </a:schemeClr>
                </a:solidFill>
              </a:defRPr>
            </a:lvl3pPr>
            <a:lvl4pPr marL="1368242" indent="0" algn="ctr">
              <a:buNone/>
              <a:defRPr>
                <a:solidFill>
                  <a:schemeClr val="tx1">
                    <a:tint val="75000"/>
                  </a:schemeClr>
                </a:solidFill>
              </a:defRPr>
            </a:lvl4pPr>
            <a:lvl5pPr marL="1824323" indent="0" algn="ctr">
              <a:buNone/>
              <a:defRPr>
                <a:solidFill>
                  <a:schemeClr val="tx1">
                    <a:tint val="75000"/>
                  </a:schemeClr>
                </a:solidFill>
              </a:defRPr>
            </a:lvl5pPr>
            <a:lvl6pPr marL="2280403" indent="0" algn="ctr">
              <a:buNone/>
              <a:defRPr>
                <a:solidFill>
                  <a:schemeClr val="tx1">
                    <a:tint val="75000"/>
                  </a:schemeClr>
                </a:solidFill>
              </a:defRPr>
            </a:lvl6pPr>
            <a:lvl7pPr marL="2736483" indent="0" algn="ctr">
              <a:buNone/>
              <a:defRPr>
                <a:solidFill>
                  <a:schemeClr val="tx1">
                    <a:tint val="75000"/>
                  </a:schemeClr>
                </a:solidFill>
              </a:defRPr>
            </a:lvl7pPr>
            <a:lvl8pPr marL="3192564" indent="0" algn="ctr">
              <a:buNone/>
              <a:defRPr>
                <a:solidFill>
                  <a:schemeClr val="tx1">
                    <a:tint val="75000"/>
                  </a:schemeClr>
                </a:solidFill>
              </a:defRPr>
            </a:lvl8pPr>
            <a:lvl9pPr marL="3648645" indent="0" algn="ctr">
              <a:buNone/>
              <a:defRPr>
                <a:solidFill>
                  <a:schemeClr val="tx1">
                    <a:tint val="75000"/>
                  </a:schemeClr>
                </a:solidFill>
              </a:defRPr>
            </a:lvl9pPr>
          </a:lstStyle>
          <a:p>
            <a:r>
              <a:rPr lang="en-AU" dirty="0"/>
              <a:t>Click to add text</a:t>
            </a:r>
            <a:endParaRPr lang="en-US" dirty="0"/>
          </a:p>
        </p:txBody>
      </p:sp>
      <p:sp>
        <p:nvSpPr>
          <p:cNvPr id="13" name="Content Placeholder 12"/>
          <p:cNvSpPr>
            <a:spLocks noGrp="1"/>
          </p:cNvSpPr>
          <p:nvPr>
            <p:ph sz="quarter" idx="12" hasCustomPrompt="1"/>
          </p:nvPr>
        </p:nvSpPr>
        <p:spPr>
          <a:xfrm>
            <a:off x="732369" y="3870325"/>
            <a:ext cx="5791200" cy="381000"/>
          </a:xfrm>
        </p:spPr>
        <p:txBody>
          <a:bodyPr anchor="ctr">
            <a:normAutofit/>
          </a:bodyPr>
          <a:lstStyle>
            <a:lvl1pPr>
              <a:buNone/>
              <a:defRPr sz="1297" baseline="0">
                <a:solidFill>
                  <a:srgbClr val="FFFFFF"/>
                </a:solidFill>
              </a:defRPr>
            </a:lvl1pPr>
          </a:lstStyle>
          <a:p>
            <a:pPr lvl="0"/>
            <a:r>
              <a:rPr lang="en-AU" dirty="0"/>
              <a:t>Click to edit text</a:t>
            </a:r>
          </a:p>
        </p:txBody>
      </p:sp>
      <p:sp>
        <p:nvSpPr>
          <p:cNvPr id="9" name="Slide Number Placeholder 8">
            <a:extLst>
              <a:ext uri="{FF2B5EF4-FFF2-40B4-BE49-F238E27FC236}">
                <a16:creationId xmlns:a16="http://schemas.microsoft.com/office/drawing/2014/main" id="{637B685B-C0B9-DA42-870C-9C35A760EE09}"/>
              </a:ext>
            </a:extLst>
          </p:cNvPr>
          <p:cNvSpPr>
            <a:spLocks noGrp="1"/>
          </p:cNvSpPr>
          <p:nvPr>
            <p:ph type="sldNum" sz="quarter" idx="14"/>
          </p:nvPr>
        </p:nvSpPr>
        <p:spPr/>
        <p:txBody>
          <a:bodyPr/>
          <a:lstStyle>
            <a:lvl1pPr>
              <a:defRPr sz="898"/>
            </a:lvl1pPr>
          </a:lstStyle>
          <a:p>
            <a:fld id="{CFE9BA8E-7BC5-2B4D-827A-1BDDF36AD972}" type="slidenum">
              <a:rPr lang="en-US" altLang="en-US" smtClean="0"/>
              <a:pPr/>
              <a:t>‹#›</a:t>
            </a:fld>
            <a:endParaRPr lang="en-US" altLang="en-US" dirty="0"/>
          </a:p>
        </p:txBody>
      </p:sp>
      <p:sp>
        <p:nvSpPr>
          <p:cNvPr id="14" name="Text Placeholder 13"/>
          <p:cNvSpPr>
            <a:spLocks noGrp="1"/>
          </p:cNvSpPr>
          <p:nvPr>
            <p:ph type="body" sz="quarter" idx="15" hasCustomPrompt="1"/>
          </p:nvPr>
        </p:nvSpPr>
        <p:spPr>
          <a:xfrm>
            <a:off x="720000" y="1902334"/>
            <a:ext cx="5422900" cy="1000125"/>
          </a:xfrm>
        </p:spPr>
        <p:txBody>
          <a:bodyPr anchor="b"/>
          <a:lstStyle>
            <a:lvl1pPr marL="0" indent="0">
              <a:buNone/>
              <a:defRPr sz="3192">
                <a:solidFill>
                  <a:schemeClr val="bg1"/>
                </a:solidFill>
              </a:defRPr>
            </a:lvl1pPr>
          </a:lstStyle>
          <a:p>
            <a:pPr lvl="0"/>
            <a:r>
              <a:rPr lang="en-AU" dirty="0"/>
              <a:t>Click to edit title</a:t>
            </a:r>
          </a:p>
        </p:txBody>
      </p:sp>
      <p:pic>
        <p:nvPicPr>
          <p:cNvPr id="12" name="Graphic 11">
            <a:extLst>
              <a:ext uri="{FF2B5EF4-FFF2-40B4-BE49-F238E27FC236}">
                <a16:creationId xmlns:a16="http://schemas.microsoft.com/office/drawing/2014/main" id="{C24D6648-14E0-4E42-837F-CDDDFB7D986B}"/>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9973" y="415332"/>
            <a:ext cx="2514600" cy="946744"/>
          </a:xfrm>
          <a:prstGeom prst="rect">
            <a:avLst/>
          </a:prstGeom>
        </p:spPr>
      </p:pic>
      <p:sp>
        <p:nvSpPr>
          <p:cNvPr id="10" name="Footer Placeholder 3">
            <a:extLst>
              <a:ext uri="{FF2B5EF4-FFF2-40B4-BE49-F238E27FC236}">
                <a16:creationId xmlns:a16="http://schemas.microsoft.com/office/drawing/2014/main" id="{FD28F42E-56C9-41BF-A1AB-97E4FE78BB6D}"/>
              </a:ext>
            </a:extLst>
          </p:cNvPr>
          <p:cNvSpPr>
            <a:spLocks noGrp="1"/>
          </p:cNvSpPr>
          <p:nvPr>
            <p:ph type="ftr" sz="quarter" idx="16"/>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13385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9A596ED-5E1E-9844-BD9D-DEE3AE6E6FBE}"/>
              </a:ext>
            </a:extLst>
          </p:cNvPr>
          <p:cNvSpPr/>
          <p:nvPr userDrawn="1"/>
        </p:nvSpPr>
        <p:spPr>
          <a:xfrm>
            <a:off x="0" y="2"/>
            <a:ext cx="9144000" cy="3651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795" dirty="0"/>
          </a:p>
        </p:txBody>
      </p:sp>
      <p:sp>
        <p:nvSpPr>
          <p:cNvPr id="2" name="Title 1"/>
          <p:cNvSpPr>
            <a:spLocks noGrp="1"/>
          </p:cNvSpPr>
          <p:nvPr>
            <p:ph type="title" hasCustomPrompt="1"/>
          </p:nvPr>
        </p:nvSpPr>
        <p:spPr>
          <a:xfrm>
            <a:off x="722313" y="896938"/>
            <a:ext cx="7693026" cy="488950"/>
          </a:xfrm>
        </p:spPr>
        <p:txBody>
          <a:bodyPr>
            <a:noAutofit/>
          </a:bodyPr>
          <a:lstStyle>
            <a:lvl1pPr algn="l">
              <a:defRPr sz="3192" b="0" cap="none">
                <a:solidFill>
                  <a:srgbClr val="131054"/>
                </a:solidFill>
              </a:defRPr>
            </a:lvl1pPr>
          </a:lstStyle>
          <a:p>
            <a:r>
              <a:rPr lang="en-AU" dirty="0"/>
              <a:t>Click to edit title</a:t>
            </a:r>
            <a:endParaRPr lang="en-US" dirty="0"/>
          </a:p>
        </p:txBody>
      </p:sp>
      <p:sp>
        <p:nvSpPr>
          <p:cNvPr id="3" name="Text Placeholder 2"/>
          <p:cNvSpPr>
            <a:spLocks noGrp="1"/>
          </p:cNvSpPr>
          <p:nvPr>
            <p:ph type="body" idx="1" hasCustomPrompt="1"/>
          </p:nvPr>
        </p:nvSpPr>
        <p:spPr>
          <a:xfrm>
            <a:off x="722313" y="1430338"/>
            <a:ext cx="7693026" cy="457201"/>
          </a:xfrm>
        </p:spPr>
        <p:txBody>
          <a:bodyPr/>
          <a:lstStyle>
            <a:lvl1pPr marL="0" indent="0">
              <a:buNone/>
              <a:defRPr sz="1994">
                <a:solidFill>
                  <a:srgbClr val="131054"/>
                </a:solidFill>
              </a:defRPr>
            </a:lvl1pPr>
            <a:lvl2pPr marL="456080" indent="0">
              <a:buNone/>
              <a:defRPr sz="1795">
                <a:solidFill>
                  <a:schemeClr val="tx1">
                    <a:tint val="75000"/>
                  </a:schemeClr>
                </a:solidFill>
              </a:defRPr>
            </a:lvl2pPr>
            <a:lvl3pPr marL="912161" indent="0">
              <a:buNone/>
              <a:defRPr sz="1596">
                <a:solidFill>
                  <a:schemeClr val="tx1">
                    <a:tint val="75000"/>
                  </a:schemeClr>
                </a:solidFill>
              </a:defRPr>
            </a:lvl3pPr>
            <a:lvl4pPr marL="1368242" indent="0">
              <a:buNone/>
              <a:defRPr sz="1397">
                <a:solidFill>
                  <a:schemeClr val="tx1">
                    <a:tint val="75000"/>
                  </a:schemeClr>
                </a:solidFill>
              </a:defRPr>
            </a:lvl4pPr>
            <a:lvl5pPr marL="1824323" indent="0">
              <a:buNone/>
              <a:defRPr sz="1397">
                <a:solidFill>
                  <a:schemeClr val="tx1">
                    <a:tint val="75000"/>
                  </a:schemeClr>
                </a:solidFill>
              </a:defRPr>
            </a:lvl5pPr>
            <a:lvl6pPr marL="2280403" indent="0">
              <a:buNone/>
              <a:defRPr sz="1397">
                <a:solidFill>
                  <a:schemeClr val="tx1">
                    <a:tint val="75000"/>
                  </a:schemeClr>
                </a:solidFill>
              </a:defRPr>
            </a:lvl6pPr>
            <a:lvl7pPr marL="2736483" indent="0">
              <a:buNone/>
              <a:defRPr sz="1397">
                <a:solidFill>
                  <a:schemeClr val="tx1">
                    <a:tint val="75000"/>
                  </a:schemeClr>
                </a:solidFill>
              </a:defRPr>
            </a:lvl7pPr>
            <a:lvl8pPr marL="3192564" indent="0">
              <a:buNone/>
              <a:defRPr sz="1397">
                <a:solidFill>
                  <a:schemeClr val="tx1">
                    <a:tint val="75000"/>
                  </a:schemeClr>
                </a:solidFill>
              </a:defRPr>
            </a:lvl8pPr>
            <a:lvl9pPr marL="3648645" indent="0">
              <a:buNone/>
              <a:defRPr sz="1397">
                <a:solidFill>
                  <a:schemeClr val="tx1">
                    <a:tint val="75000"/>
                  </a:schemeClr>
                </a:solidFill>
              </a:defRPr>
            </a:lvl9pPr>
          </a:lstStyle>
          <a:p>
            <a:pPr lvl="0"/>
            <a:r>
              <a:rPr lang="en-AU" dirty="0"/>
              <a:t>Click to edit text</a:t>
            </a:r>
          </a:p>
        </p:txBody>
      </p:sp>
      <p:sp>
        <p:nvSpPr>
          <p:cNvPr id="14" name="Content Placeholder 13"/>
          <p:cNvSpPr>
            <a:spLocks noGrp="1"/>
          </p:cNvSpPr>
          <p:nvPr>
            <p:ph sz="quarter" idx="13" hasCustomPrompt="1"/>
          </p:nvPr>
        </p:nvSpPr>
        <p:spPr>
          <a:xfrm>
            <a:off x="722312" y="2054225"/>
            <a:ext cx="7693026" cy="304800"/>
          </a:xfrm>
        </p:spPr>
        <p:txBody>
          <a:bodyPr anchor="ctr">
            <a:normAutofit/>
          </a:bodyPr>
          <a:lstStyle>
            <a:lvl1pPr>
              <a:buNone/>
              <a:defRPr sz="1297" baseline="0">
                <a:solidFill>
                  <a:srgbClr val="006BE0"/>
                </a:solidFill>
              </a:defRPr>
            </a:lvl1pPr>
          </a:lstStyle>
          <a:p>
            <a:pPr lvl="0"/>
            <a:r>
              <a:rPr lang="en-AU" dirty="0"/>
              <a:t>Click to edit text</a:t>
            </a:r>
          </a:p>
        </p:txBody>
      </p:sp>
      <p:sp>
        <p:nvSpPr>
          <p:cNvPr id="9" name="Slide Number Placeholder 5">
            <a:extLst>
              <a:ext uri="{FF2B5EF4-FFF2-40B4-BE49-F238E27FC236}">
                <a16:creationId xmlns:a16="http://schemas.microsoft.com/office/drawing/2014/main" id="{2AF83354-2D6B-1E4E-B949-07F7AC1DE1BC}"/>
              </a:ext>
            </a:extLst>
          </p:cNvPr>
          <p:cNvSpPr>
            <a:spLocks noGrp="1"/>
          </p:cNvSpPr>
          <p:nvPr>
            <p:ph type="sldNum" sz="quarter" idx="15"/>
          </p:nvPr>
        </p:nvSpPr>
        <p:spPr/>
        <p:txBody>
          <a:bodyPr/>
          <a:lstStyle>
            <a:lvl1pPr>
              <a:defRPr sz="898"/>
            </a:lvl1pPr>
          </a:lstStyle>
          <a:p>
            <a:fld id="{424F840A-3907-FA4C-9198-660BDB0F2FA7}" type="slidenum">
              <a:rPr lang="en-US" altLang="en-US" smtClean="0"/>
              <a:pPr/>
              <a:t>‹#›</a:t>
            </a:fld>
            <a:endParaRPr lang="en-US" altLang="en-US" dirty="0"/>
          </a:p>
        </p:txBody>
      </p:sp>
      <p:pic>
        <p:nvPicPr>
          <p:cNvPr id="11" name="Picture 10">
            <a:extLst>
              <a:ext uri="{FF2B5EF4-FFF2-40B4-BE49-F238E27FC236}">
                <a16:creationId xmlns:a16="http://schemas.microsoft.com/office/drawing/2014/main" id="{945A5CDE-9A87-D546-B073-2835CA91DC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11485"/>
            <a:ext cx="9144000" cy="2221595"/>
          </a:xfrm>
          <a:prstGeom prst="rect">
            <a:avLst/>
          </a:prstGeom>
        </p:spPr>
      </p:pic>
      <p:pic>
        <p:nvPicPr>
          <p:cNvPr id="13" name="Graphic 12">
            <a:extLst>
              <a:ext uri="{FF2B5EF4-FFF2-40B4-BE49-F238E27FC236}">
                <a16:creationId xmlns:a16="http://schemas.microsoft.com/office/drawing/2014/main" id="{8BBC0B4F-C4B9-6544-B75F-7338CB08DEF9}"/>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42355" y="90550"/>
            <a:ext cx="2514600" cy="946744"/>
          </a:xfrm>
          <a:prstGeom prst="rect">
            <a:avLst/>
          </a:prstGeom>
        </p:spPr>
      </p:pic>
      <p:sp>
        <p:nvSpPr>
          <p:cNvPr id="12" name="Footer Placeholder 3">
            <a:extLst>
              <a:ext uri="{FF2B5EF4-FFF2-40B4-BE49-F238E27FC236}">
                <a16:creationId xmlns:a16="http://schemas.microsoft.com/office/drawing/2014/main" id="{B11658F1-43D0-41B3-A376-91A26764D7C3}"/>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2611903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marL="323207" indent="-323207">
              <a:spcBef>
                <a:spcPts val="449"/>
              </a:spcBef>
              <a:buClr>
                <a:srgbClr val="006BE0"/>
              </a:buClr>
              <a:tabLst>
                <a:tab pos="1434753" algn="l"/>
              </a:tabLst>
              <a:defRPr sz="1795"/>
            </a:lvl1pPr>
            <a:lvl2pPr marL="718237" marR="0" indent="-269339" algn="l" defTabSz="456080" rtl="0" eaLnBrk="0" fontAlgn="base" latinLnBrk="0" hangingPunct="0">
              <a:lnSpc>
                <a:spcPct val="100000"/>
              </a:lnSpc>
              <a:spcBef>
                <a:spcPts val="449"/>
              </a:spcBef>
              <a:spcAft>
                <a:spcPct val="0"/>
              </a:spcAft>
              <a:buClr>
                <a:srgbClr val="006BE0"/>
              </a:buClr>
              <a:buSzTx/>
              <a:buFont typeface="Arial" panose="020B0604020202020204" pitchFamily="34" charset="0"/>
              <a:buChar char="̶"/>
              <a:tabLst/>
              <a:defRPr sz="1795"/>
            </a:lvl2pPr>
            <a:lvl3pPr marL="1310783" indent="-323207">
              <a:spcBef>
                <a:spcPts val="449"/>
              </a:spcBef>
              <a:buClr>
                <a:srgbClr val="006BE0"/>
              </a:buClr>
              <a:buFont typeface="Courier New" panose="02070309020205020404" pitchFamily="49" charset="0"/>
              <a:buChar char="o"/>
              <a:defRPr sz="1795"/>
            </a:lvl3pPr>
          </a:lstStyle>
          <a:p>
            <a:pPr lvl="0"/>
            <a:r>
              <a:rPr lang="en-AU" dirty="0"/>
              <a:t>Click to edit text</a:t>
            </a:r>
          </a:p>
          <a:p>
            <a:pPr lvl="1"/>
            <a:r>
              <a:rPr lang="en-AU" dirty="0"/>
              <a:t>Click to edit text</a:t>
            </a:r>
          </a:p>
          <a:p>
            <a:pPr lvl="2"/>
            <a:r>
              <a:rPr lang="en-AU" dirty="0"/>
              <a:t>Click to edit text</a:t>
            </a:r>
          </a:p>
          <a:p>
            <a:pPr lvl="1"/>
            <a:endParaRPr lang="en-AU" dirty="0"/>
          </a:p>
        </p:txBody>
      </p:sp>
      <p:sp>
        <p:nvSpPr>
          <p:cNvPr id="5" name="Slide Number Placeholder 5">
            <a:extLst>
              <a:ext uri="{FF2B5EF4-FFF2-40B4-BE49-F238E27FC236}">
                <a16:creationId xmlns:a16="http://schemas.microsoft.com/office/drawing/2014/main" id="{583D12DF-D79F-1D49-9EF2-6D032AA87EDB}"/>
              </a:ext>
            </a:extLst>
          </p:cNvPr>
          <p:cNvSpPr>
            <a:spLocks noGrp="1"/>
          </p:cNvSpPr>
          <p:nvPr>
            <p:ph type="sldNum" sz="quarter" idx="11"/>
          </p:nvPr>
        </p:nvSpPr>
        <p:spPr/>
        <p:txBody>
          <a:bodyPr/>
          <a:lstStyle>
            <a:lvl1pPr>
              <a:defRPr sz="898"/>
            </a:lvl1pPr>
          </a:lstStyle>
          <a:p>
            <a:fld id="{75027981-8991-894F-AA38-4332D62C8072}" type="slidenum">
              <a:rPr lang="en-US" altLang="en-US" smtClean="0"/>
              <a:pPr/>
              <a:t>‹#›</a:t>
            </a:fld>
            <a:endParaRPr lang="en-US" altLang="en-US" dirty="0"/>
          </a:p>
        </p:txBody>
      </p:sp>
      <p:sp>
        <p:nvSpPr>
          <p:cNvPr id="9" name="Title Placeholder 1">
            <a:extLst>
              <a:ext uri="{FF2B5EF4-FFF2-40B4-BE49-F238E27FC236}">
                <a16:creationId xmlns:a16="http://schemas.microsoft.com/office/drawing/2014/main" id="{189DC5BB-5D5B-674F-BB10-D2DFC565E1EB}"/>
              </a:ext>
            </a:extLst>
          </p:cNvPr>
          <p:cNvSpPr>
            <a:spLocks noGrp="1"/>
          </p:cNvSpPr>
          <p:nvPr>
            <p:ph type="title"/>
          </p:nvPr>
        </p:nvSpPr>
        <p:spPr bwMode="auto">
          <a:xfrm>
            <a:off x="722315" y="898525"/>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defRPr sz="3192"/>
            </a:lvl1pPr>
          </a:lstStyle>
          <a:p>
            <a:pPr lvl="0"/>
            <a:r>
              <a:rPr lang="en-AU" altLang="en-US" dirty="0"/>
              <a:t>Click to edit title</a:t>
            </a:r>
            <a:endParaRPr lang="en-US" altLang="en-US" dirty="0"/>
          </a:p>
        </p:txBody>
      </p:sp>
      <p:sp>
        <p:nvSpPr>
          <p:cNvPr id="6" name="Footer Placeholder 3">
            <a:extLst>
              <a:ext uri="{FF2B5EF4-FFF2-40B4-BE49-F238E27FC236}">
                <a16:creationId xmlns:a16="http://schemas.microsoft.com/office/drawing/2014/main" id="{425EA2FD-C3F9-45B0-B037-256277890969}"/>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1506125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 - navy background">
    <p:spTree>
      <p:nvGrpSpPr>
        <p:cNvPr id="1" name=""/>
        <p:cNvGrpSpPr/>
        <p:nvPr/>
      </p:nvGrpSpPr>
      <p:grpSpPr>
        <a:xfrm>
          <a:off x="0" y="0"/>
          <a:ext cx="0" cy="0"/>
          <a:chOff x="0" y="0"/>
          <a:chExt cx="0" cy="0"/>
        </a:xfrm>
      </p:grpSpPr>
      <p:sp>
        <p:nvSpPr>
          <p:cNvPr id="11" name="bg object 16">
            <a:extLst>
              <a:ext uri="{FF2B5EF4-FFF2-40B4-BE49-F238E27FC236}">
                <a16:creationId xmlns:a16="http://schemas.microsoft.com/office/drawing/2014/main" id="{C46D4558-0765-A841-9726-6B16F0ADC0E5}"/>
              </a:ext>
            </a:extLst>
          </p:cNvPr>
          <p:cNvSpPr/>
          <p:nvPr userDrawn="1"/>
        </p:nvSpPr>
        <p:spPr>
          <a:xfrm>
            <a:off x="1" y="157604"/>
            <a:ext cx="9143999" cy="4999233"/>
          </a:xfrm>
          <a:custGeom>
            <a:avLst/>
            <a:gdLst/>
            <a:ahLst/>
            <a:cxnLst/>
            <a:rect l="l" t="t" r="r" b="b"/>
            <a:pathLst>
              <a:path w="9194800" h="5156835">
                <a:moveTo>
                  <a:pt x="9194800" y="0"/>
                </a:moveTo>
                <a:lnTo>
                  <a:pt x="0" y="0"/>
                </a:lnTo>
                <a:lnTo>
                  <a:pt x="0" y="5156212"/>
                </a:lnTo>
                <a:lnTo>
                  <a:pt x="9194800" y="5156212"/>
                </a:lnTo>
                <a:lnTo>
                  <a:pt x="9194800" y="0"/>
                </a:lnTo>
                <a:close/>
              </a:path>
            </a:pathLst>
          </a:custGeom>
          <a:solidFill>
            <a:srgbClr val="0C0755"/>
          </a:solidFill>
        </p:spPr>
        <p:txBody>
          <a:bodyPr wrap="square" lIns="0" tIns="0" rIns="0" bIns="0" rtlCol="0"/>
          <a:lstStyle/>
          <a:p>
            <a:endParaRPr sz="1795" dirty="0"/>
          </a:p>
        </p:txBody>
      </p:sp>
      <p:sp>
        <p:nvSpPr>
          <p:cNvPr id="6" name="Slide Number Placeholder 5">
            <a:extLst>
              <a:ext uri="{FF2B5EF4-FFF2-40B4-BE49-F238E27FC236}">
                <a16:creationId xmlns:a16="http://schemas.microsoft.com/office/drawing/2014/main" id="{3F185305-68A7-4345-AD1F-39F7BA091311}"/>
              </a:ext>
            </a:extLst>
          </p:cNvPr>
          <p:cNvSpPr>
            <a:spLocks noGrp="1"/>
          </p:cNvSpPr>
          <p:nvPr>
            <p:ph type="sldNum" sz="quarter" idx="11"/>
          </p:nvPr>
        </p:nvSpPr>
        <p:spPr/>
        <p:txBody>
          <a:bodyPr/>
          <a:lstStyle>
            <a:lvl1pPr>
              <a:defRPr sz="898">
                <a:solidFill>
                  <a:srgbClr val="FFFFFF"/>
                </a:solidFill>
              </a:defRPr>
            </a:lvl1pPr>
          </a:lstStyle>
          <a:p>
            <a:fld id="{10FCB9AB-69E1-9E48-A5B1-96EC320F500A}" type="slidenum">
              <a:rPr lang="en-US" altLang="en-US" smtClean="0"/>
              <a:pPr/>
              <a:t>‹#›</a:t>
            </a:fld>
            <a:endParaRPr lang="en-US" altLang="en-US" dirty="0"/>
          </a:p>
        </p:txBody>
      </p:sp>
      <p:sp>
        <p:nvSpPr>
          <p:cNvPr id="9" name="Title 1"/>
          <p:cNvSpPr>
            <a:spLocks noGrp="1"/>
          </p:cNvSpPr>
          <p:nvPr>
            <p:ph type="title" hasCustomPrompt="1"/>
          </p:nvPr>
        </p:nvSpPr>
        <p:spPr>
          <a:xfrm>
            <a:off x="722315" y="898525"/>
            <a:ext cx="7693025" cy="782638"/>
          </a:xfrm>
        </p:spPr>
        <p:txBody>
          <a:bodyPr/>
          <a:lstStyle>
            <a:lvl1pPr>
              <a:defRPr>
                <a:solidFill>
                  <a:schemeClr val="bg1"/>
                </a:solidFill>
              </a:defRPr>
            </a:lvl1pPr>
          </a:lstStyle>
          <a:p>
            <a:r>
              <a:rPr lang="en-AU" dirty="0"/>
              <a:t>Click to edit heading</a:t>
            </a:r>
            <a:endParaRPr lang="en-US" dirty="0"/>
          </a:p>
        </p:txBody>
      </p:sp>
      <p:sp>
        <p:nvSpPr>
          <p:cNvPr id="8" name="Content Placeholder 2">
            <a:extLst>
              <a:ext uri="{FF2B5EF4-FFF2-40B4-BE49-F238E27FC236}">
                <a16:creationId xmlns:a16="http://schemas.microsoft.com/office/drawing/2014/main" id="{7A83466A-3736-47FE-AD54-948BA62B6088}"/>
              </a:ext>
            </a:extLst>
          </p:cNvPr>
          <p:cNvSpPr>
            <a:spLocks noGrp="1"/>
          </p:cNvSpPr>
          <p:nvPr>
            <p:ph idx="1" hasCustomPrompt="1"/>
          </p:nvPr>
        </p:nvSpPr>
        <p:spPr>
          <a:xfrm>
            <a:off x="722315" y="1689100"/>
            <a:ext cx="7693025" cy="2911475"/>
          </a:xfrm>
        </p:spPr>
        <p:txBody>
          <a:bodyPr/>
          <a:lstStyle>
            <a:lvl1pPr marL="323207" indent="-323207">
              <a:spcBef>
                <a:spcPts val="449"/>
              </a:spcBef>
              <a:buClr>
                <a:srgbClr val="006BE0"/>
              </a:buClr>
              <a:tabLst>
                <a:tab pos="1434753" algn="l"/>
              </a:tabLst>
              <a:defRPr sz="1795">
                <a:solidFill>
                  <a:schemeClr val="bg1"/>
                </a:solidFill>
              </a:defRPr>
            </a:lvl1pPr>
            <a:lvl2pPr marL="718237" marR="0" indent="-269339" algn="l" defTabSz="456080" rtl="0" eaLnBrk="0" fontAlgn="base" latinLnBrk="0" hangingPunct="0">
              <a:lnSpc>
                <a:spcPct val="100000"/>
              </a:lnSpc>
              <a:spcBef>
                <a:spcPts val="449"/>
              </a:spcBef>
              <a:spcAft>
                <a:spcPct val="0"/>
              </a:spcAft>
              <a:buClr>
                <a:srgbClr val="006BE0"/>
              </a:buClr>
              <a:buSzTx/>
              <a:buFont typeface="Arial" panose="020B0604020202020204" pitchFamily="34" charset="0"/>
              <a:buChar char="̶"/>
              <a:tabLst/>
              <a:defRPr sz="1795">
                <a:solidFill>
                  <a:schemeClr val="bg1"/>
                </a:solidFill>
              </a:defRPr>
            </a:lvl2pPr>
            <a:lvl3pPr marL="1310783" indent="-323207">
              <a:spcBef>
                <a:spcPts val="449"/>
              </a:spcBef>
              <a:buClr>
                <a:srgbClr val="006BE0"/>
              </a:buClr>
              <a:buFont typeface="Courier New" panose="02070309020205020404" pitchFamily="49" charset="0"/>
              <a:buChar char="o"/>
              <a:defRPr sz="1795">
                <a:solidFill>
                  <a:schemeClr val="bg1"/>
                </a:solidFill>
              </a:defRPr>
            </a:lvl3pPr>
          </a:lstStyle>
          <a:p>
            <a:pPr lvl="0"/>
            <a:r>
              <a:rPr lang="en-AU" dirty="0"/>
              <a:t>Click to edit text</a:t>
            </a:r>
          </a:p>
          <a:p>
            <a:pPr lvl="1"/>
            <a:r>
              <a:rPr lang="en-AU" dirty="0"/>
              <a:t>Click to edit text</a:t>
            </a:r>
          </a:p>
          <a:p>
            <a:pPr lvl="2"/>
            <a:r>
              <a:rPr lang="en-AU" dirty="0"/>
              <a:t>Click to edit text</a:t>
            </a:r>
          </a:p>
          <a:p>
            <a:pPr lvl="1"/>
            <a:endParaRPr lang="en-AU" dirty="0"/>
          </a:p>
        </p:txBody>
      </p:sp>
      <p:pic>
        <p:nvPicPr>
          <p:cNvPr id="10" name="Picture 9">
            <a:extLst>
              <a:ext uri="{FF2B5EF4-FFF2-40B4-BE49-F238E27FC236}">
                <a16:creationId xmlns:a16="http://schemas.microsoft.com/office/drawing/2014/main" id="{4C89F10D-7D4C-FD47-B289-ABF9BD7AEA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57602"/>
          </a:xfrm>
          <a:prstGeom prst="rect">
            <a:avLst/>
          </a:prstGeom>
        </p:spPr>
      </p:pic>
      <p:sp>
        <p:nvSpPr>
          <p:cNvPr id="12" name="Footer Placeholder 3">
            <a:extLst>
              <a:ext uri="{FF2B5EF4-FFF2-40B4-BE49-F238E27FC236}">
                <a16:creationId xmlns:a16="http://schemas.microsoft.com/office/drawing/2014/main" id="{9162FA00-ADEA-4552-8393-55042FA2F16D}"/>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23859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FA29FF0-AF59-5940-818A-470804EF46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37" y="-13936"/>
            <a:ext cx="9194800" cy="5224175"/>
          </a:xfrm>
          <a:prstGeom prst="rect">
            <a:avLst/>
          </a:prstGeom>
        </p:spPr>
      </p:pic>
      <p:sp>
        <p:nvSpPr>
          <p:cNvPr id="10" name="Content Placeholder 9">
            <a:extLst>
              <a:ext uri="{FF2B5EF4-FFF2-40B4-BE49-F238E27FC236}">
                <a16:creationId xmlns:a16="http://schemas.microsoft.com/office/drawing/2014/main" id="{B131EE16-54D9-724F-AF6B-674A3E1C6AD7}"/>
              </a:ext>
            </a:extLst>
          </p:cNvPr>
          <p:cNvSpPr>
            <a:spLocks noGrp="1"/>
          </p:cNvSpPr>
          <p:nvPr>
            <p:ph sz="quarter" idx="10" hasCustomPrompt="1"/>
          </p:nvPr>
        </p:nvSpPr>
        <p:spPr>
          <a:xfrm>
            <a:off x="5127308" y="2463165"/>
            <a:ext cx="3288030" cy="1874520"/>
          </a:xfrm>
        </p:spPr>
        <p:txBody>
          <a:bodyPr anchor="ctr">
            <a:normAutofit/>
          </a:bodyPr>
          <a:lstStyle>
            <a:lvl1pPr algn="r">
              <a:buNone/>
              <a:defRPr sz="2400">
                <a:solidFill>
                  <a:srgbClr val="FFFFFF"/>
                </a:solidFill>
                <a:latin typeface="Arial"/>
                <a:cs typeface="Arial"/>
              </a:defRPr>
            </a:lvl1pPr>
          </a:lstStyle>
          <a:p>
            <a:pPr lvl="0"/>
            <a:r>
              <a:rPr lang="en-AU" dirty="0"/>
              <a:t>Click to edit text</a:t>
            </a:r>
          </a:p>
        </p:txBody>
      </p:sp>
      <p:pic>
        <p:nvPicPr>
          <p:cNvPr id="11" name="Picture 4">
            <a:extLst>
              <a:ext uri="{FF2B5EF4-FFF2-40B4-BE49-F238E27FC236}">
                <a16:creationId xmlns:a16="http://schemas.microsoft.com/office/drawing/2014/main" id="{D0B74B1B-D714-9A4A-BE36-0109620E096F}"/>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720908" y="2463165"/>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
            <a:extLst>
              <a:ext uri="{FF2B5EF4-FFF2-40B4-BE49-F238E27FC236}">
                <a16:creationId xmlns:a16="http://schemas.microsoft.com/office/drawing/2014/main" id="{261EC12C-6397-0F4E-B76B-2985B6D3928C}"/>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15338" y="3982085"/>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lide Number Placeholder 4">
            <a:extLst>
              <a:ext uri="{FF2B5EF4-FFF2-40B4-BE49-F238E27FC236}">
                <a16:creationId xmlns:a16="http://schemas.microsoft.com/office/drawing/2014/main" id="{3B91994B-B326-4F67-8D0E-B4E561EB4860}"/>
              </a:ext>
            </a:extLst>
          </p:cNvPr>
          <p:cNvSpPr>
            <a:spLocks noGrp="1"/>
          </p:cNvSpPr>
          <p:nvPr>
            <p:ph type="sldNum" sz="quarter" idx="12"/>
          </p:nvPr>
        </p:nvSpPr>
        <p:spPr>
          <a:xfrm>
            <a:off x="7848600" y="4773613"/>
            <a:ext cx="566738" cy="273050"/>
          </a:xfrm>
        </p:spPr>
        <p:txBody>
          <a:bodyPr/>
          <a:lstStyle>
            <a:lvl1pPr>
              <a:defRPr sz="900">
                <a:solidFill>
                  <a:schemeClr val="bg1"/>
                </a:solidFill>
              </a:defRPr>
            </a:lvl1pPr>
          </a:lstStyle>
          <a:p>
            <a:fld id="{1FBA976C-B438-5E4D-A097-C0109411A770}" type="slidenum">
              <a:rPr lang="en-US" altLang="en-US" smtClean="0"/>
              <a:pPr/>
              <a:t>‹#›</a:t>
            </a:fld>
            <a:endParaRPr lang="en-US" altLang="en-US" dirty="0"/>
          </a:p>
        </p:txBody>
      </p:sp>
      <p:sp>
        <p:nvSpPr>
          <p:cNvPr id="13" name="Footer Placeholder 3">
            <a:extLst>
              <a:ext uri="{FF2B5EF4-FFF2-40B4-BE49-F238E27FC236}">
                <a16:creationId xmlns:a16="http://schemas.microsoft.com/office/drawing/2014/main" id="{C147B89B-2683-4ECC-A8D4-0F597F806F99}"/>
              </a:ext>
            </a:extLst>
          </p:cNvPr>
          <p:cNvSpPr>
            <a:spLocks noGrp="1"/>
          </p:cNvSpPr>
          <p:nvPr>
            <p:ph type="ftr" sz="quarter" idx="13"/>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1364246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_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31054"/>
                </a:solidFill>
              </a:defRPr>
            </a:lvl1pPr>
          </a:lstStyle>
          <a:p>
            <a:r>
              <a:rPr lang="en-AU" dirty="0"/>
              <a:t>Click to edit heading</a:t>
            </a:r>
            <a:endParaRPr lang="en-US" dirty="0"/>
          </a:p>
        </p:txBody>
      </p:sp>
      <p:sp>
        <p:nvSpPr>
          <p:cNvPr id="6" name="Slide Number Placeholder 5">
            <a:extLst>
              <a:ext uri="{FF2B5EF4-FFF2-40B4-BE49-F238E27FC236}">
                <a16:creationId xmlns:a16="http://schemas.microsoft.com/office/drawing/2014/main" id="{6A0C2923-A3C5-5A40-96EA-E7B8C2917657}"/>
              </a:ext>
            </a:extLst>
          </p:cNvPr>
          <p:cNvSpPr>
            <a:spLocks noGrp="1"/>
          </p:cNvSpPr>
          <p:nvPr>
            <p:ph type="sldNum" sz="quarter" idx="11"/>
          </p:nvPr>
        </p:nvSpPr>
        <p:spPr/>
        <p:txBody>
          <a:bodyPr/>
          <a:lstStyle>
            <a:lvl1pPr>
              <a:defRPr sz="898"/>
            </a:lvl1pPr>
          </a:lstStyle>
          <a:p>
            <a:fld id="{530AF9E2-68E0-A94D-97CB-B8A2AC2C0148}" type="slidenum">
              <a:rPr lang="en-US" altLang="en-US" smtClean="0"/>
              <a:pPr/>
              <a:t>‹#›</a:t>
            </a:fld>
            <a:endParaRPr lang="en-US" altLang="en-US" dirty="0"/>
          </a:p>
        </p:txBody>
      </p:sp>
      <p:sp>
        <p:nvSpPr>
          <p:cNvPr id="9" name="Content Placeholder 2">
            <a:extLst>
              <a:ext uri="{FF2B5EF4-FFF2-40B4-BE49-F238E27FC236}">
                <a16:creationId xmlns:a16="http://schemas.microsoft.com/office/drawing/2014/main" id="{A4F5709F-A058-463E-985A-09C0EEC9EC80}"/>
              </a:ext>
            </a:extLst>
          </p:cNvPr>
          <p:cNvSpPr>
            <a:spLocks noGrp="1"/>
          </p:cNvSpPr>
          <p:nvPr>
            <p:ph idx="13" hasCustomPrompt="1"/>
          </p:nvPr>
        </p:nvSpPr>
        <p:spPr>
          <a:xfrm>
            <a:off x="733426" y="1681163"/>
            <a:ext cx="3733800" cy="2919412"/>
          </a:xfrm>
        </p:spPr>
        <p:txBody>
          <a:bodyPr/>
          <a:lstStyle>
            <a:lvl1pPr marL="323207" indent="-323207">
              <a:spcBef>
                <a:spcPts val="449"/>
              </a:spcBef>
              <a:buClr>
                <a:srgbClr val="006BE0"/>
              </a:buClr>
              <a:tabLst>
                <a:tab pos="1434753" algn="l"/>
              </a:tabLst>
              <a:defRPr sz="1795"/>
            </a:lvl1pPr>
            <a:lvl2pPr marL="718237" marR="0" indent="-269339" algn="l" defTabSz="456080" rtl="0" eaLnBrk="0" fontAlgn="base" latinLnBrk="0" hangingPunct="0">
              <a:lnSpc>
                <a:spcPct val="100000"/>
              </a:lnSpc>
              <a:spcBef>
                <a:spcPts val="449"/>
              </a:spcBef>
              <a:spcAft>
                <a:spcPct val="0"/>
              </a:spcAft>
              <a:buClr>
                <a:srgbClr val="006BE0"/>
              </a:buClr>
              <a:buSzTx/>
              <a:buFont typeface="Arial" panose="020B0604020202020204" pitchFamily="34" charset="0"/>
              <a:buChar char="̶"/>
              <a:tabLst/>
              <a:defRPr sz="1795"/>
            </a:lvl2pPr>
            <a:lvl3pPr marL="1310783" indent="-323207">
              <a:spcBef>
                <a:spcPts val="449"/>
              </a:spcBef>
              <a:buClr>
                <a:srgbClr val="006BE0"/>
              </a:buClr>
              <a:buFont typeface="Courier New" panose="02070309020205020404" pitchFamily="49" charset="0"/>
              <a:buChar char="o"/>
              <a:defRPr sz="1795"/>
            </a:lvl3pPr>
          </a:lstStyle>
          <a:p>
            <a:pPr lvl="0"/>
            <a:r>
              <a:rPr lang="en-AU" dirty="0"/>
              <a:t>Click to edit text</a:t>
            </a:r>
          </a:p>
          <a:p>
            <a:pPr lvl="1"/>
            <a:r>
              <a:rPr lang="en-AU" dirty="0"/>
              <a:t>Click to edit text</a:t>
            </a:r>
          </a:p>
          <a:p>
            <a:pPr lvl="2"/>
            <a:r>
              <a:rPr lang="en-AU" dirty="0"/>
              <a:t>Click to edit text</a:t>
            </a:r>
          </a:p>
          <a:p>
            <a:pPr lvl="1"/>
            <a:endParaRPr lang="en-AU" dirty="0"/>
          </a:p>
        </p:txBody>
      </p:sp>
      <p:sp>
        <p:nvSpPr>
          <p:cNvPr id="11" name="Content Placeholder 2">
            <a:extLst>
              <a:ext uri="{FF2B5EF4-FFF2-40B4-BE49-F238E27FC236}">
                <a16:creationId xmlns:a16="http://schemas.microsoft.com/office/drawing/2014/main" id="{48CC0C49-EF23-4439-AA2F-6753B3F15C03}"/>
              </a:ext>
            </a:extLst>
          </p:cNvPr>
          <p:cNvSpPr>
            <a:spLocks noGrp="1"/>
          </p:cNvSpPr>
          <p:nvPr>
            <p:ph idx="14" hasCustomPrompt="1"/>
          </p:nvPr>
        </p:nvSpPr>
        <p:spPr>
          <a:xfrm>
            <a:off x="4646667" y="1681163"/>
            <a:ext cx="3768673" cy="2919412"/>
          </a:xfrm>
        </p:spPr>
        <p:txBody>
          <a:bodyPr/>
          <a:lstStyle>
            <a:lvl1pPr marL="323207" indent="-323207">
              <a:spcBef>
                <a:spcPts val="449"/>
              </a:spcBef>
              <a:buClr>
                <a:srgbClr val="006BE0"/>
              </a:buClr>
              <a:tabLst>
                <a:tab pos="1434753" algn="l"/>
              </a:tabLst>
              <a:defRPr sz="1795"/>
            </a:lvl1pPr>
            <a:lvl2pPr marL="718237" marR="0" indent="-269339" algn="l" defTabSz="456080" rtl="0" eaLnBrk="0" fontAlgn="base" latinLnBrk="0" hangingPunct="0">
              <a:lnSpc>
                <a:spcPct val="100000"/>
              </a:lnSpc>
              <a:spcBef>
                <a:spcPts val="449"/>
              </a:spcBef>
              <a:spcAft>
                <a:spcPct val="0"/>
              </a:spcAft>
              <a:buClr>
                <a:srgbClr val="006BE0"/>
              </a:buClr>
              <a:buSzTx/>
              <a:buFont typeface="Arial" panose="020B0604020202020204" pitchFamily="34" charset="0"/>
              <a:buChar char="̶"/>
              <a:tabLst/>
              <a:defRPr sz="1795"/>
            </a:lvl2pPr>
            <a:lvl3pPr marL="1310783" indent="-323207">
              <a:spcBef>
                <a:spcPts val="449"/>
              </a:spcBef>
              <a:buClr>
                <a:srgbClr val="006BE0"/>
              </a:buClr>
              <a:buFont typeface="Courier New" panose="02070309020205020404" pitchFamily="49" charset="0"/>
              <a:buChar char="o"/>
              <a:defRPr sz="1795"/>
            </a:lvl3pPr>
          </a:lstStyle>
          <a:p>
            <a:pPr lvl="0"/>
            <a:r>
              <a:rPr lang="en-AU" dirty="0"/>
              <a:t>Click to edit text</a:t>
            </a:r>
          </a:p>
          <a:p>
            <a:pPr lvl="1"/>
            <a:r>
              <a:rPr lang="en-AU" dirty="0"/>
              <a:t>Click to edit text</a:t>
            </a:r>
          </a:p>
          <a:p>
            <a:pPr lvl="2"/>
            <a:r>
              <a:rPr lang="en-AU" dirty="0"/>
              <a:t>Click to edit text</a:t>
            </a:r>
          </a:p>
          <a:p>
            <a:pPr lvl="1"/>
            <a:endParaRPr lang="en-AU" dirty="0"/>
          </a:p>
        </p:txBody>
      </p:sp>
      <p:sp>
        <p:nvSpPr>
          <p:cNvPr id="7" name="Footer Placeholder 3">
            <a:extLst>
              <a:ext uri="{FF2B5EF4-FFF2-40B4-BE49-F238E27FC236}">
                <a16:creationId xmlns:a16="http://schemas.microsoft.com/office/drawing/2014/main" id="{398DC219-9A37-4775-9293-712E28F99A99}"/>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6669133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amp; images_4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AU" dirty="0"/>
              <a:t>Click to edit heading</a:t>
            </a:r>
            <a:endParaRPr lang="en-US" dirty="0"/>
          </a:p>
        </p:txBody>
      </p:sp>
      <p:sp>
        <p:nvSpPr>
          <p:cNvPr id="3" name="Content Placeholder 2"/>
          <p:cNvSpPr>
            <a:spLocks noGrp="1"/>
          </p:cNvSpPr>
          <p:nvPr>
            <p:ph sz="half" idx="1" hasCustomPrompt="1"/>
          </p:nvPr>
        </p:nvSpPr>
        <p:spPr>
          <a:xfrm>
            <a:off x="722315" y="2809877"/>
            <a:ext cx="1839687" cy="1819275"/>
          </a:xfrm>
        </p:spPr>
        <p:txBody>
          <a:bodyPr>
            <a:normAutofit/>
          </a:bodyPr>
          <a:lstStyle>
            <a:lvl1pPr algn="ctr">
              <a:buNone/>
              <a:defRPr sz="1297"/>
            </a:lvl1pPr>
            <a:lvl2pPr>
              <a:buFont typeface="Arial"/>
              <a:buChar char="•"/>
              <a:defRPr sz="2394"/>
            </a:lvl2pPr>
            <a:lvl3pPr>
              <a:defRPr sz="1994"/>
            </a:lvl3pPr>
            <a:lvl4pPr>
              <a:defRPr sz="1795"/>
            </a:lvl4pPr>
            <a:lvl5pPr>
              <a:defRPr sz="1795"/>
            </a:lvl5pPr>
            <a:lvl6pPr>
              <a:defRPr sz="1795"/>
            </a:lvl6pPr>
            <a:lvl7pPr>
              <a:defRPr sz="1795"/>
            </a:lvl7pPr>
            <a:lvl8pPr>
              <a:defRPr sz="1795"/>
            </a:lvl8pPr>
            <a:lvl9pPr>
              <a:defRPr sz="1795"/>
            </a:lvl9pPr>
          </a:lstStyle>
          <a:p>
            <a:pPr lvl="0"/>
            <a:r>
              <a:rPr lang="en-AU" dirty="0"/>
              <a:t>Click to edit text</a:t>
            </a:r>
          </a:p>
        </p:txBody>
      </p:sp>
      <p:sp>
        <p:nvSpPr>
          <p:cNvPr id="4" name="Content Placeholder 3"/>
          <p:cNvSpPr>
            <a:spLocks noGrp="1"/>
          </p:cNvSpPr>
          <p:nvPr>
            <p:ph sz="half" idx="2" hasCustomPrompt="1"/>
          </p:nvPr>
        </p:nvSpPr>
        <p:spPr>
          <a:xfrm>
            <a:off x="2673428" y="2809877"/>
            <a:ext cx="1839687" cy="1819275"/>
          </a:xfrm>
        </p:spPr>
        <p:txBody>
          <a:bodyPr>
            <a:normAutofit/>
          </a:bodyPr>
          <a:lstStyle>
            <a:lvl1pPr algn="ctr">
              <a:buNone/>
              <a:defRPr sz="1297"/>
            </a:lvl1pPr>
            <a:lvl2pPr>
              <a:defRPr sz="2394"/>
            </a:lvl2pPr>
            <a:lvl3pPr>
              <a:defRPr sz="1994"/>
            </a:lvl3pPr>
            <a:lvl4pPr>
              <a:defRPr sz="1795"/>
            </a:lvl4pPr>
            <a:lvl5pPr>
              <a:defRPr sz="1795"/>
            </a:lvl5pPr>
            <a:lvl6pPr>
              <a:defRPr sz="1795"/>
            </a:lvl6pPr>
            <a:lvl7pPr>
              <a:defRPr sz="1795"/>
            </a:lvl7pPr>
            <a:lvl8pPr>
              <a:defRPr sz="1795"/>
            </a:lvl8pPr>
            <a:lvl9pPr>
              <a:defRPr sz="1795"/>
            </a:lvl9pPr>
          </a:lstStyle>
          <a:p>
            <a:pPr lvl="0"/>
            <a:r>
              <a:rPr lang="en-AU" dirty="0"/>
              <a:t>Click to edit text</a:t>
            </a:r>
          </a:p>
        </p:txBody>
      </p:sp>
      <p:sp>
        <p:nvSpPr>
          <p:cNvPr id="8" name="Content Placeholder 3"/>
          <p:cNvSpPr>
            <a:spLocks noGrp="1"/>
          </p:cNvSpPr>
          <p:nvPr>
            <p:ph sz="half" idx="13" hasCustomPrompt="1"/>
          </p:nvPr>
        </p:nvSpPr>
        <p:spPr>
          <a:xfrm>
            <a:off x="4624541" y="2809877"/>
            <a:ext cx="1839687" cy="1819275"/>
          </a:xfrm>
        </p:spPr>
        <p:txBody>
          <a:bodyPr>
            <a:normAutofit/>
          </a:bodyPr>
          <a:lstStyle>
            <a:lvl1pPr algn="ctr">
              <a:buNone/>
              <a:defRPr sz="1297"/>
            </a:lvl1pPr>
            <a:lvl2pPr>
              <a:defRPr sz="2394"/>
            </a:lvl2pPr>
            <a:lvl3pPr>
              <a:defRPr sz="1994"/>
            </a:lvl3pPr>
            <a:lvl4pPr>
              <a:defRPr sz="1795"/>
            </a:lvl4pPr>
            <a:lvl5pPr>
              <a:defRPr sz="1795"/>
            </a:lvl5pPr>
            <a:lvl6pPr>
              <a:defRPr sz="1795"/>
            </a:lvl6pPr>
            <a:lvl7pPr>
              <a:defRPr sz="1795"/>
            </a:lvl7pPr>
            <a:lvl8pPr>
              <a:defRPr sz="1795"/>
            </a:lvl8pPr>
            <a:lvl9pPr>
              <a:defRPr sz="1795"/>
            </a:lvl9pPr>
          </a:lstStyle>
          <a:p>
            <a:pPr lvl="0"/>
            <a:r>
              <a:rPr lang="en-AU" dirty="0"/>
              <a:t>Click to edit text</a:t>
            </a:r>
          </a:p>
        </p:txBody>
      </p:sp>
      <p:sp>
        <p:nvSpPr>
          <p:cNvPr id="9" name="Content Placeholder 3"/>
          <p:cNvSpPr>
            <a:spLocks noGrp="1"/>
          </p:cNvSpPr>
          <p:nvPr>
            <p:ph sz="half" idx="14" hasCustomPrompt="1"/>
          </p:nvPr>
        </p:nvSpPr>
        <p:spPr>
          <a:xfrm>
            <a:off x="6575651" y="2809877"/>
            <a:ext cx="1839687" cy="1819275"/>
          </a:xfrm>
        </p:spPr>
        <p:txBody>
          <a:bodyPr>
            <a:normAutofit/>
          </a:bodyPr>
          <a:lstStyle>
            <a:lvl1pPr algn="ctr">
              <a:buNone/>
              <a:defRPr sz="1297"/>
            </a:lvl1pPr>
            <a:lvl2pPr>
              <a:defRPr sz="2394"/>
            </a:lvl2pPr>
            <a:lvl3pPr>
              <a:defRPr sz="1994"/>
            </a:lvl3pPr>
            <a:lvl4pPr>
              <a:defRPr sz="1795"/>
            </a:lvl4pPr>
            <a:lvl5pPr>
              <a:defRPr sz="1795"/>
            </a:lvl5pPr>
            <a:lvl6pPr>
              <a:defRPr sz="1795"/>
            </a:lvl6pPr>
            <a:lvl7pPr>
              <a:defRPr sz="1795"/>
            </a:lvl7pPr>
            <a:lvl8pPr>
              <a:defRPr sz="1795"/>
            </a:lvl8pPr>
            <a:lvl9pPr>
              <a:defRPr sz="1795"/>
            </a:lvl9pPr>
          </a:lstStyle>
          <a:p>
            <a:pPr lvl="0"/>
            <a:r>
              <a:rPr lang="en-AU" dirty="0"/>
              <a:t>Click to edit text</a:t>
            </a:r>
          </a:p>
        </p:txBody>
      </p:sp>
      <p:sp>
        <p:nvSpPr>
          <p:cNvPr id="11" name="Picture Placeholder 10"/>
          <p:cNvSpPr>
            <a:spLocks noGrp="1"/>
          </p:cNvSpPr>
          <p:nvPr>
            <p:ph type="pic" sz="quarter" idx="15"/>
          </p:nvPr>
        </p:nvSpPr>
        <p:spPr>
          <a:xfrm>
            <a:off x="722313" y="1689100"/>
            <a:ext cx="1839600" cy="1060450"/>
          </a:xfrm>
        </p:spPr>
        <p:txBody>
          <a:bodyPr rtlCol="0" anchor="ctr">
            <a:normAutofit/>
          </a:bodyPr>
          <a:lstStyle>
            <a:lvl1pPr algn="ctr">
              <a:buNone/>
              <a:defRPr sz="1198">
                <a:solidFill>
                  <a:srgbClr val="A6A6A6"/>
                </a:solidFill>
              </a:defRPr>
            </a:lvl1pPr>
          </a:lstStyle>
          <a:p>
            <a:pPr lvl="0"/>
            <a:r>
              <a:rPr lang="en-AU" noProof="0" dirty="0"/>
              <a:t>Click icon to add picture</a:t>
            </a:r>
            <a:endParaRPr lang="en-US" noProof="0" dirty="0"/>
          </a:p>
        </p:txBody>
      </p:sp>
      <p:sp>
        <p:nvSpPr>
          <p:cNvPr id="15" name="Picture Placeholder 10"/>
          <p:cNvSpPr>
            <a:spLocks noGrp="1"/>
          </p:cNvSpPr>
          <p:nvPr>
            <p:ph type="pic" sz="quarter" idx="19"/>
          </p:nvPr>
        </p:nvSpPr>
        <p:spPr>
          <a:xfrm>
            <a:off x="2673513" y="1689100"/>
            <a:ext cx="1839600" cy="1060450"/>
          </a:xfrm>
        </p:spPr>
        <p:txBody>
          <a:bodyPr rtlCol="0" anchor="ctr">
            <a:normAutofit/>
          </a:bodyPr>
          <a:lstStyle>
            <a:lvl1pPr algn="ctr">
              <a:buNone/>
              <a:defRPr sz="1198">
                <a:solidFill>
                  <a:srgbClr val="A6A6A6"/>
                </a:solidFill>
              </a:defRPr>
            </a:lvl1pPr>
          </a:lstStyle>
          <a:p>
            <a:pPr lvl="0"/>
            <a:r>
              <a:rPr lang="en-AU" noProof="0" dirty="0"/>
              <a:t>Click icon to add picture</a:t>
            </a:r>
            <a:endParaRPr lang="en-US" noProof="0" dirty="0"/>
          </a:p>
        </p:txBody>
      </p:sp>
      <p:sp>
        <p:nvSpPr>
          <p:cNvPr id="16" name="Picture Placeholder 10"/>
          <p:cNvSpPr>
            <a:spLocks noGrp="1"/>
          </p:cNvSpPr>
          <p:nvPr>
            <p:ph type="pic" sz="quarter" idx="20"/>
          </p:nvPr>
        </p:nvSpPr>
        <p:spPr>
          <a:xfrm>
            <a:off x="4624626" y="1689100"/>
            <a:ext cx="1839600" cy="1060450"/>
          </a:xfrm>
        </p:spPr>
        <p:txBody>
          <a:bodyPr rtlCol="0" anchor="ctr">
            <a:normAutofit/>
          </a:bodyPr>
          <a:lstStyle>
            <a:lvl1pPr algn="ctr">
              <a:buNone/>
              <a:defRPr sz="1198">
                <a:solidFill>
                  <a:srgbClr val="A6A6A6"/>
                </a:solidFill>
              </a:defRPr>
            </a:lvl1pPr>
          </a:lstStyle>
          <a:p>
            <a:pPr lvl="0"/>
            <a:r>
              <a:rPr lang="en-AU" noProof="0" dirty="0"/>
              <a:t>Click icon to add picture</a:t>
            </a:r>
            <a:endParaRPr lang="en-US" noProof="0" dirty="0"/>
          </a:p>
        </p:txBody>
      </p:sp>
      <p:sp>
        <p:nvSpPr>
          <p:cNvPr id="17" name="Picture Placeholder 10"/>
          <p:cNvSpPr>
            <a:spLocks noGrp="1"/>
          </p:cNvSpPr>
          <p:nvPr>
            <p:ph type="pic" sz="quarter" idx="21"/>
          </p:nvPr>
        </p:nvSpPr>
        <p:spPr>
          <a:xfrm>
            <a:off x="6575738" y="1689100"/>
            <a:ext cx="1839600" cy="1060450"/>
          </a:xfrm>
        </p:spPr>
        <p:txBody>
          <a:bodyPr rtlCol="0" anchor="ctr">
            <a:normAutofit/>
          </a:bodyPr>
          <a:lstStyle>
            <a:lvl1pPr algn="ctr">
              <a:buNone/>
              <a:defRPr sz="1198">
                <a:solidFill>
                  <a:srgbClr val="A6A6A6"/>
                </a:solidFill>
              </a:defRPr>
            </a:lvl1pPr>
          </a:lstStyle>
          <a:p>
            <a:pPr lvl="0"/>
            <a:r>
              <a:rPr lang="en-AU" noProof="0" dirty="0"/>
              <a:t>Click icon to add picture</a:t>
            </a:r>
            <a:endParaRPr lang="en-US" noProof="0" dirty="0"/>
          </a:p>
        </p:txBody>
      </p:sp>
      <p:sp>
        <p:nvSpPr>
          <p:cNvPr id="13" name="Slide Number Placeholder 5">
            <a:extLst>
              <a:ext uri="{FF2B5EF4-FFF2-40B4-BE49-F238E27FC236}">
                <a16:creationId xmlns:a16="http://schemas.microsoft.com/office/drawing/2014/main" id="{B26495ED-3A96-9F41-ABC4-5C0BAD30F770}"/>
              </a:ext>
            </a:extLst>
          </p:cNvPr>
          <p:cNvSpPr>
            <a:spLocks noGrp="1"/>
          </p:cNvSpPr>
          <p:nvPr>
            <p:ph type="sldNum" sz="quarter" idx="23"/>
          </p:nvPr>
        </p:nvSpPr>
        <p:spPr/>
        <p:txBody>
          <a:bodyPr/>
          <a:lstStyle>
            <a:lvl1pPr>
              <a:defRPr sz="898"/>
            </a:lvl1pPr>
          </a:lstStyle>
          <a:p>
            <a:fld id="{45AAC001-8ED1-C641-9B1C-502E8BFFAA3C}" type="slidenum">
              <a:rPr lang="en-US" altLang="en-US" smtClean="0"/>
              <a:pPr/>
              <a:t>‹#›</a:t>
            </a:fld>
            <a:endParaRPr lang="en-US" altLang="en-US" dirty="0"/>
          </a:p>
        </p:txBody>
      </p:sp>
      <p:sp>
        <p:nvSpPr>
          <p:cNvPr id="18" name="Footer Placeholder 3">
            <a:extLst>
              <a:ext uri="{FF2B5EF4-FFF2-40B4-BE49-F238E27FC236}">
                <a16:creationId xmlns:a16="http://schemas.microsoft.com/office/drawing/2014/main" id="{0DC8BAE9-AE73-48C3-BD10-C8F9BF18524D}"/>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3535430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alf page image (right) &amp; text (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898525"/>
            <a:ext cx="3983038" cy="782638"/>
          </a:xfrm>
        </p:spPr>
        <p:txBody>
          <a:bodyPr/>
          <a:lstStyle>
            <a:lvl1pPr>
              <a:defRPr>
                <a:solidFill>
                  <a:srgbClr val="131054"/>
                </a:solidFill>
              </a:defRPr>
            </a:lvl1pPr>
          </a:lstStyle>
          <a:p>
            <a:r>
              <a:rPr lang="en-AU" dirty="0"/>
              <a:t>Click to edit heading</a:t>
            </a:r>
            <a:endParaRPr lang="en-US" dirty="0"/>
          </a:p>
        </p:txBody>
      </p:sp>
      <p:sp>
        <p:nvSpPr>
          <p:cNvPr id="11" name="Content Placeholder 10"/>
          <p:cNvSpPr>
            <a:spLocks noGrp="1"/>
          </p:cNvSpPr>
          <p:nvPr>
            <p:ph sz="quarter" idx="13" hasCustomPrompt="1"/>
          </p:nvPr>
        </p:nvSpPr>
        <p:spPr>
          <a:xfrm>
            <a:off x="722315" y="1682750"/>
            <a:ext cx="3976687" cy="2876550"/>
          </a:xfrm>
        </p:spPr>
        <p:txBody>
          <a:bodyPr/>
          <a:lstStyle>
            <a:lvl1pPr>
              <a:buNone/>
              <a:defRPr baseline="0"/>
            </a:lvl1pPr>
          </a:lstStyle>
          <a:p>
            <a:pPr lvl="0"/>
            <a:r>
              <a:rPr lang="en-AU" dirty="0"/>
              <a:t>Click to edit text</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4"/>
          </p:nvPr>
        </p:nvSpPr>
        <p:spPr>
          <a:xfrm>
            <a:off x="4870450" y="171450"/>
            <a:ext cx="4273550" cy="4978400"/>
          </a:xfrm>
          <a:solidFill>
            <a:schemeClr val="bg1">
              <a:lumMod val="95000"/>
            </a:schemeClr>
          </a:solidFill>
        </p:spPr>
        <p:txBody>
          <a:bodyPr rtlCol="0" anchor="ctr">
            <a:normAutofit/>
          </a:bodyPr>
          <a:lstStyle>
            <a:lvl1pPr algn="ctr">
              <a:buNone/>
              <a:defRPr sz="998" baseline="0">
                <a:solidFill>
                  <a:schemeClr val="bg1">
                    <a:lumMod val="65000"/>
                  </a:schemeClr>
                </a:solidFill>
              </a:defRPr>
            </a:lvl1pPr>
          </a:lstStyle>
          <a:p>
            <a:pPr lvl="0"/>
            <a:r>
              <a:rPr lang="en-AU" noProof="0" dirty="0"/>
              <a:t>Click icon to add picture</a:t>
            </a:r>
            <a:endParaRPr lang="en-US" noProof="0" dirty="0"/>
          </a:p>
        </p:txBody>
      </p:sp>
      <p:sp>
        <p:nvSpPr>
          <p:cNvPr id="6" name="Slide Number Placeholder 5">
            <a:extLst>
              <a:ext uri="{FF2B5EF4-FFF2-40B4-BE49-F238E27FC236}">
                <a16:creationId xmlns:a16="http://schemas.microsoft.com/office/drawing/2014/main" id="{0D389F11-4BFD-FD40-B2B9-7854786E858D}"/>
              </a:ext>
            </a:extLst>
          </p:cNvPr>
          <p:cNvSpPr>
            <a:spLocks noGrp="1"/>
          </p:cNvSpPr>
          <p:nvPr>
            <p:ph type="sldNum" sz="quarter" idx="16"/>
          </p:nvPr>
        </p:nvSpPr>
        <p:spPr/>
        <p:txBody>
          <a:bodyPr/>
          <a:lstStyle>
            <a:lvl1pPr>
              <a:defRPr sz="898"/>
            </a:lvl1pPr>
          </a:lstStyle>
          <a:p>
            <a:fld id="{054C390E-84E0-AB4E-8805-87A77C80246E}" type="slidenum">
              <a:rPr lang="en-US" altLang="en-US" smtClean="0"/>
              <a:pPr/>
              <a:t>‹#›</a:t>
            </a:fld>
            <a:endParaRPr lang="en-US" altLang="en-US" dirty="0"/>
          </a:p>
        </p:txBody>
      </p:sp>
      <p:sp>
        <p:nvSpPr>
          <p:cNvPr id="8" name="Footer Placeholder 3">
            <a:extLst>
              <a:ext uri="{FF2B5EF4-FFF2-40B4-BE49-F238E27FC236}">
                <a16:creationId xmlns:a16="http://schemas.microsoft.com/office/drawing/2014/main" id="{960B6706-4A18-4DB4-B97A-63DE867C8CEF}"/>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2830457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alf page image (left) &amp; text (right)">
    <p:spTree>
      <p:nvGrpSpPr>
        <p:cNvPr id="1" name=""/>
        <p:cNvGrpSpPr/>
        <p:nvPr/>
      </p:nvGrpSpPr>
      <p:grpSpPr>
        <a:xfrm>
          <a:off x="0" y="0"/>
          <a:ext cx="0" cy="0"/>
          <a:chOff x="0" y="0"/>
          <a:chExt cx="0" cy="0"/>
        </a:xfrm>
      </p:grpSpPr>
      <p:sp>
        <p:nvSpPr>
          <p:cNvPr id="14" name="Picture Placeholder 12">
            <a:extLst>
              <a:ext uri="{FF2B5EF4-FFF2-40B4-BE49-F238E27FC236}">
                <a16:creationId xmlns:a16="http://schemas.microsoft.com/office/drawing/2014/main" id="{C3209290-6B70-4A0C-928F-AC088566505B}"/>
              </a:ext>
              <a:ext uri="{C183D7F6-B498-43B3-948B-1728B52AA6E4}">
                <adec:decorative xmlns:adec="http://schemas.microsoft.com/office/drawing/2017/decorative" val="1"/>
              </a:ext>
            </a:extLst>
          </p:cNvPr>
          <p:cNvSpPr>
            <a:spLocks noGrp="1"/>
          </p:cNvSpPr>
          <p:nvPr>
            <p:ph type="pic" sz="quarter" idx="14"/>
          </p:nvPr>
        </p:nvSpPr>
        <p:spPr>
          <a:xfrm>
            <a:off x="1" y="171450"/>
            <a:ext cx="4273550" cy="4978400"/>
          </a:xfrm>
          <a:solidFill>
            <a:schemeClr val="bg1">
              <a:lumMod val="95000"/>
            </a:schemeClr>
          </a:solidFill>
        </p:spPr>
        <p:txBody>
          <a:bodyPr rtlCol="0" anchor="ctr">
            <a:normAutofit/>
          </a:bodyPr>
          <a:lstStyle>
            <a:lvl1pPr algn="ctr">
              <a:buNone/>
              <a:defRPr sz="998" baseline="0">
                <a:solidFill>
                  <a:schemeClr val="bg1">
                    <a:lumMod val="65000"/>
                  </a:schemeClr>
                </a:solidFill>
              </a:defRPr>
            </a:lvl1pPr>
          </a:lstStyle>
          <a:p>
            <a:pPr lvl="0"/>
            <a:r>
              <a:rPr lang="en-AU" noProof="0" dirty="0"/>
              <a:t>Click icon to add picture</a:t>
            </a:r>
            <a:endParaRPr lang="en-US" noProof="0" dirty="0"/>
          </a:p>
        </p:txBody>
      </p:sp>
      <p:sp>
        <p:nvSpPr>
          <p:cNvPr id="15" name="Title 1">
            <a:extLst>
              <a:ext uri="{FF2B5EF4-FFF2-40B4-BE49-F238E27FC236}">
                <a16:creationId xmlns:a16="http://schemas.microsoft.com/office/drawing/2014/main" id="{63CD2694-2F8E-4684-9FE5-55D29F996C9E}"/>
              </a:ext>
            </a:extLst>
          </p:cNvPr>
          <p:cNvSpPr>
            <a:spLocks noGrp="1"/>
          </p:cNvSpPr>
          <p:nvPr>
            <p:ph type="title" hasCustomPrompt="1"/>
          </p:nvPr>
        </p:nvSpPr>
        <p:spPr>
          <a:xfrm>
            <a:off x="4432302" y="898525"/>
            <a:ext cx="3983038" cy="782638"/>
          </a:xfrm>
        </p:spPr>
        <p:txBody>
          <a:bodyPr/>
          <a:lstStyle>
            <a:lvl1pPr>
              <a:defRPr>
                <a:solidFill>
                  <a:srgbClr val="131054"/>
                </a:solidFill>
              </a:defRPr>
            </a:lvl1pPr>
          </a:lstStyle>
          <a:p>
            <a:r>
              <a:rPr lang="en-AU" dirty="0"/>
              <a:t>Click to edit heading</a:t>
            </a:r>
            <a:endParaRPr lang="en-US" dirty="0"/>
          </a:p>
        </p:txBody>
      </p:sp>
      <p:sp>
        <p:nvSpPr>
          <p:cNvPr id="16" name="Content Placeholder 10">
            <a:extLst>
              <a:ext uri="{FF2B5EF4-FFF2-40B4-BE49-F238E27FC236}">
                <a16:creationId xmlns:a16="http://schemas.microsoft.com/office/drawing/2014/main" id="{535248E6-1E45-4521-9588-34B93B8261F8}"/>
              </a:ext>
            </a:extLst>
          </p:cNvPr>
          <p:cNvSpPr>
            <a:spLocks noGrp="1"/>
          </p:cNvSpPr>
          <p:nvPr>
            <p:ph sz="quarter" idx="13" hasCustomPrompt="1"/>
          </p:nvPr>
        </p:nvSpPr>
        <p:spPr>
          <a:xfrm>
            <a:off x="4432302" y="1682750"/>
            <a:ext cx="3976687" cy="2876550"/>
          </a:xfrm>
        </p:spPr>
        <p:txBody>
          <a:bodyPr/>
          <a:lstStyle>
            <a:lvl1pPr>
              <a:buNone/>
              <a:defRPr baseline="0"/>
            </a:lvl1pPr>
          </a:lstStyle>
          <a:p>
            <a:pPr lvl="0"/>
            <a:r>
              <a:rPr lang="en-AU" dirty="0"/>
              <a:t>Click to edit text</a:t>
            </a:r>
          </a:p>
        </p:txBody>
      </p:sp>
      <p:sp>
        <p:nvSpPr>
          <p:cNvPr id="19" name="Slide Number Placeholder 5">
            <a:extLst>
              <a:ext uri="{FF2B5EF4-FFF2-40B4-BE49-F238E27FC236}">
                <a16:creationId xmlns:a16="http://schemas.microsoft.com/office/drawing/2014/main" id="{624F36CB-8D8C-4E61-B704-3E9AB2F31057}"/>
              </a:ext>
            </a:extLst>
          </p:cNvPr>
          <p:cNvSpPr>
            <a:spLocks noGrp="1"/>
          </p:cNvSpPr>
          <p:nvPr>
            <p:ph type="sldNum" sz="quarter" idx="16"/>
          </p:nvPr>
        </p:nvSpPr>
        <p:spPr>
          <a:xfrm>
            <a:off x="7848601" y="4773613"/>
            <a:ext cx="566738" cy="273050"/>
          </a:xfrm>
        </p:spPr>
        <p:txBody>
          <a:bodyPr/>
          <a:lstStyle>
            <a:lvl1pPr>
              <a:defRPr sz="898"/>
            </a:lvl1pPr>
          </a:lstStyle>
          <a:p>
            <a:fld id="{054C390E-84E0-AB4E-8805-87A77C80246E}" type="slidenum">
              <a:rPr lang="en-US" altLang="en-US" smtClean="0"/>
              <a:pPr/>
              <a:t>‹#›</a:t>
            </a:fld>
            <a:endParaRPr lang="en-US" altLang="en-US" dirty="0"/>
          </a:p>
        </p:txBody>
      </p:sp>
      <p:sp>
        <p:nvSpPr>
          <p:cNvPr id="7" name="Footer Placeholder 3">
            <a:extLst>
              <a:ext uri="{FF2B5EF4-FFF2-40B4-BE49-F238E27FC236}">
                <a16:creationId xmlns:a16="http://schemas.microsoft.com/office/drawing/2014/main" id="{B6C8BC9F-499F-4B8C-A425-E69EE5E8992C}"/>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8392193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orizontal image &amp; text">
    <p:spTree>
      <p:nvGrpSpPr>
        <p:cNvPr id="1" name=""/>
        <p:cNvGrpSpPr/>
        <p:nvPr/>
      </p:nvGrpSpPr>
      <p:grpSpPr>
        <a:xfrm>
          <a:off x="0" y="0"/>
          <a:ext cx="0" cy="0"/>
          <a:chOff x="0" y="0"/>
          <a:chExt cx="0" cy="0"/>
        </a:xfrm>
      </p:grpSpPr>
      <p:sp>
        <p:nvSpPr>
          <p:cNvPr id="6" name="Picture Placeholder 5">
            <a:extLst>
              <a:ext uri="{C183D7F6-B498-43B3-948B-1728B52AA6E4}">
                <adec:decorative xmlns:adec="http://schemas.microsoft.com/office/drawing/2017/decorative" val="1"/>
              </a:ext>
            </a:extLst>
          </p:cNvPr>
          <p:cNvSpPr>
            <a:spLocks noGrp="1"/>
          </p:cNvSpPr>
          <p:nvPr>
            <p:ph type="pic" sz="quarter" idx="13"/>
          </p:nvPr>
        </p:nvSpPr>
        <p:spPr>
          <a:xfrm>
            <a:off x="0" y="2381250"/>
            <a:ext cx="9144000" cy="2768600"/>
          </a:xfrm>
          <a:solidFill>
            <a:srgbClr val="F2F2F2"/>
          </a:solidFill>
          <a:ln>
            <a:noFill/>
          </a:ln>
        </p:spPr>
        <p:txBody>
          <a:bodyPr rtlCol="0" anchor="ctr">
            <a:normAutofit/>
          </a:bodyPr>
          <a:lstStyle>
            <a:lvl1pPr marL="342061" marR="0" indent="-342061" algn="ctr" defTabSz="456080" rtl="0" eaLnBrk="1" fontAlgn="auto" latinLnBrk="0" hangingPunct="1">
              <a:lnSpc>
                <a:spcPct val="100000"/>
              </a:lnSpc>
              <a:spcBef>
                <a:spcPct val="20000"/>
              </a:spcBef>
              <a:spcAft>
                <a:spcPts val="0"/>
              </a:spcAft>
              <a:buClrTx/>
              <a:buSzTx/>
              <a:buFont typeface="Arial"/>
              <a:buNone/>
              <a:tabLst/>
              <a:defRPr sz="1596">
                <a:solidFill>
                  <a:schemeClr val="bg1">
                    <a:lumMod val="65000"/>
                  </a:schemeClr>
                </a:solidFill>
              </a:defRPr>
            </a:lvl1pPr>
          </a:lstStyle>
          <a:p>
            <a:pPr lvl="0"/>
            <a:r>
              <a:rPr lang="en-AU" noProof="0" dirty="0"/>
              <a:t>Click icon to add picture</a:t>
            </a:r>
            <a:endParaRPr lang="en-US" noProof="0" dirty="0"/>
          </a:p>
        </p:txBody>
      </p:sp>
      <p:sp>
        <p:nvSpPr>
          <p:cNvPr id="9" name="Text Placeholder 8"/>
          <p:cNvSpPr>
            <a:spLocks noGrp="1"/>
          </p:cNvSpPr>
          <p:nvPr>
            <p:ph type="body" sz="quarter" idx="14" hasCustomPrompt="1"/>
          </p:nvPr>
        </p:nvSpPr>
        <p:spPr>
          <a:xfrm>
            <a:off x="722314" y="1701582"/>
            <a:ext cx="7693025" cy="651618"/>
          </a:xfrm>
        </p:spPr>
        <p:txBody>
          <a:bodyPr>
            <a:normAutofit/>
          </a:bodyPr>
          <a:lstStyle>
            <a:lvl1pPr>
              <a:buNone/>
              <a:defRPr sz="1795" baseline="0"/>
            </a:lvl1pPr>
          </a:lstStyle>
          <a:p>
            <a:pPr lvl="0"/>
            <a:r>
              <a:rPr lang="en-AU" dirty="0"/>
              <a:t>Click to edit text</a:t>
            </a:r>
          </a:p>
        </p:txBody>
      </p:sp>
      <p:sp>
        <p:nvSpPr>
          <p:cNvPr id="13" name="Title Placeholder 1">
            <a:extLst>
              <a:ext uri="{FF2B5EF4-FFF2-40B4-BE49-F238E27FC236}">
                <a16:creationId xmlns:a16="http://schemas.microsoft.com/office/drawing/2014/main" id="{12D835AD-FAD8-4E15-B642-54478EA36C84}"/>
              </a:ext>
            </a:extLst>
          </p:cNvPr>
          <p:cNvSpPr>
            <a:spLocks noGrp="1"/>
          </p:cNvSpPr>
          <p:nvPr>
            <p:ph type="title"/>
          </p:nvPr>
        </p:nvSpPr>
        <p:spPr bwMode="auto">
          <a:xfrm>
            <a:off x="722315" y="898525"/>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defRPr sz="3192"/>
            </a:lvl1pPr>
          </a:lstStyle>
          <a:p>
            <a:pPr lvl="0"/>
            <a:r>
              <a:rPr lang="en-AU" altLang="en-US" dirty="0"/>
              <a:t>Click to edit title</a:t>
            </a:r>
            <a:endParaRPr lang="en-US" altLang="en-US" dirty="0"/>
          </a:p>
        </p:txBody>
      </p:sp>
      <p:sp>
        <p:nvSpPr>
          <p:cNvPr id="14" name="Slide Number Placeholder 5">
            <a:extLst>
              <a:ext uri="{FF2B5EF4-FFF2-40B4-BE49-F238E27FC236}">
                <a16:creationId xmlns:a16="http://schemas.microsoft.com/office/drawing/2014/main" id="{EE78B5FC-7821-4FB2-A594-0DD995635E8B}"/>
              </a:ext>
            </a:extLst>
          </p:cNvPr>
          <p:cNvSpPr>
            <a:spLocks noGrp="1"/>
          </p:cNvSpPr>
          <p:nvPr>
            <p:ph type="sldNum" sz="quarter" idx="16"/>
          </p:nvPr>
        </p:nvSpPr>
        <p:spPr>
          <a:xfrm>
            <a:off x="7848601" y="4773613"/>
            <a:ext cx="566738" cy="273050"/>
          </a:xfrm>
        </p:spPr>
        <p:txBody>
          <a:bodyPr/>
          <a:lstStyle>
            <a:lvl1pPr>
              <a:defRPr sz="898"/>
            </a:lvl1pPr>
          </a:lstStyle>
          <a:p>
            <a:fld id="{054C390E-84E0-AB4E-8805-87A77C80246E}" type="slidenum">
              <a:rPr lang="en-US" altLang="en-US" smtClean="0"/>
              <a:pPr/>
              <a:t>‹#›</a:t>
            </a:fld>
            <a:endParaRPr lang="en-US" altLang="en-US" dirty="0"/>
          </a:p>
        </p:txBody>
      </p:sp>
      <p:sp>
        <p:nvSpPr>
          <p:cNvPr id="7" name="Footer Placeholder 3">
            <a:extLst>
              <a:ext uri="{FF2B5EF4-FFF2-40B4-BE49-F238E27FC236}">
                <a16:creationId xmlns:a16="http://schemas.microsoft.com/office/drawing/2014/main" id="{8AD4F4FC-73B0-4930-9D1E-F19157B7E956}"/>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620550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5"/>
          <p:cNvSpPr>
            <a:spLocks noGrp="1"/>
          </p:cNvSpPr>
          <p:nvPr>
            <p:ph type="tbl" sz="quarter" idx="12" hasCustomPrompt="1"/>
          </p:nvPr>
        </p:nvSpPr>
        <p:spPr>
          <a:xfrm>
            <a:off x="722315" y="1681163"/>
            <a:ext cx="7693025" cy="2919412"/>
          </a:xfrm>
        </p:spPr>
        <p:txBody>
          <a:bodyPr rtlCol="0">
            <a:normAutofit/>
          </a:bodyPr>
          <a:lstStyle>
            <a:lvl1pPr marL="323207" marR="0" indent="-323207" algn="l" defTabSz="456080" rtl="0" eaLnBrk="0" fontAlgn="base" latinLnBrk="0" hangingPunct="0">
              <a:lnSpc>
                <a:spcPct val="100000"/>
              </a:lnSpc>
              <a:spcBef>
                <a:spcPts val="449"/>
              </a:spcBef>
              <a:spcAft>
                <a:spcPct val="0"/>
              </a:spcAft>
              <a:buClr>
                <a:srgbClr val="006BE0"/>
              </a:buClr>
              <a:buSzPct val="110000"/>
              <a:buFont typeface="Arial" panose="020B0604020202020204" pitchFamily="34" charset="0"/>
              <a:buChar char="•"/>
              <a:tabLst>
                <a:tab pos="1434753" algn="l"/>
              </a:tabLst>
              <a:defRPr/>
            </a:lvl1pPr>
            <a:lvl2pPr marL="718237" marR="0" indent="-269339" algn="l" defTabSz="456080" rtl="0" eaLnBrk="0" fontAlgn="base" latinLnBrk="0" hangingPunct="0">
              <a:lnSpc>
                <a:spcPct val="100000"/>
              </a:lnSpc>
              <a:spcBef>
                <a:spcPts val="449"/>
              </a:spcBef>
              <a:spcAft>
                <a:spcPct val="0"/>
              </a:spcAft>
              <a:buClr>
                <a:srgbClr val="385CC4"/>
              </a:buClr>
              <a:buSzTx/>
              <a:buFont typeface="Arial" panose="020B0604020202020204" pitchFamily="34" charset="0"/>
              <a:buChar char="̶"/>
              <a:tabLst/>
              <a:defRPr/>
            </a:lvl2pPr>
            <a:lvl3pPr marL="1310783" marR="0" indent="-323207" algn="l" defTabSz="456080" rtl="0" eaLnBrk="0" fontAlgn="base" latinLnBrk="0" hangingPunct="0">
              <a:lnSpc>
                <a:spcPct val="100000"/>
              </a:lnSpc>
              <a:spcBef>
                <a:spcPts val="449"/>
              </a:spcBef>
              <a:spcAft>
                <a:spcPct val="0"/>
              </a:spcAft>
              <a:buClr>
                <a:srgbClr val="385CC4"/>
              </a:buClr>
              <a:buSzTx/>
              <a:buFont typeface="Courier New" panose="02070309020205020404" pitchFamily="49" charset="0"/>
              <a:buChar char="o"/>
              <a:tabLst/>
              <a:defRPr/>
            </a:lvl3pPr>
          </a:lstStyle>
          <a:p>
            <a:pPr marL="323207" marR="0" lvl="0" indent="-323207" algn="l" defTabSz="456080" rtl="0" eaLnBrk="0" fontAlgn="base" latinLnBrk="0" hangingPunct="0">
              <a:lnSpc>
                <a:spcPct val="100000"/>
              </a:lnSpc>
              <a:spcBef>
                <a:spcPts val="449"/>
              </a:spcBef>
              <a:spcAft>
                <a:spcPct val="0"/>
              </a:spcAft>
              <a:buClr>
                <a:srgbClr val="385CC4"/>
              </a:buClr>
              <a:buSzPct val="110000"/>
              <a:buFont typeface="Arial" panose="020B0604020202020204" pitchFamily="34" charset="0"/>
              <a:buChar char="•"/>
              <a:tabLst>
                <a:tab pos="1434753" algn="l"/>
              </a:tabLst>
              <a:defRPr/>
            </a:pPr>
            <a:r>
              <a:rPr kumimoji="0" lang="en-US" altLang="en-US" sz="1297"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Table</a:t>
            </a:r>
            <a:endParaRPr kumimoji="0" lang="en-US" altLang="en-US" sz="1297"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a:endParaRPr>
          </a:p>
          <a:p>
            <a:pPr lvl="0"/>
            <a:endParaRPr lang="en-US" noProof="0" dirty="0"/>
          </a:p>
        </p:txBody>
      </p:sp>
      <p:sp>
        <p:nvSpPr>
          <p:cNvPr id="9" name="Title 1">
            <a:extLst>
              <a:ext uri="{FF2B5EF4-FFF2-40B4-BE49-F238E27FC236}">
                <a16:creationId xmlns:a16="http://schemas.microsoft.com/office/drawing/2014/main" id="{4F7644D7-2B81-46C2-BBCB-F40597EAB57B}"/>
              </a:ext>
            </a:extLst>
          </p:cNvPr>
          <p:cNvSpPr>
            <a:spLocks noGrp="1"/>
          </p:cNvSpPr>
          <p:nvPr>
            <p:ph type="title" hasCustomPrompt="1"/>
          </p:nvPr>
        </p:nvSpPr>
        <p:spPr>
          <a:xfrm>
            <a:off x="722315" y="898525"/>
            <a:ext cx="7693025" cy="782638"/>
          </a:xfrm>
        </p:spPr>
        <p:txBody>
          <a:bodyPr/>
          <a:lstStyle>
            <a:lvl1pPr>
              <a:defRPr>
                <a:solidFill>
                  <a:srgbClr val="131054"/>
                </a:solidFill>
              </a:defRPr>
            </a:lvl1pPr>
          </a:lstStyle>
          <a:p>
            <a:r>
              <a:rPr lang="en-AU" dirty="0"/>
              <a:t>Click to edit heading</a:t>
            </a:r>
            <a:endParaRPr lang="en-US" dirty="0"/>
          </a:p>
        </p:txBody>
      </p:sp>
      <p:sp>
        <p:nvSpPr>
          <p:cNvPr id="14" name="Slide Number Placeholder 5">
            <a:extLst>
              <a:ext uri="{FF2B5EF4-FFF2-40B4-BE49-F238E27FC236}">
                <a16:creationId xmlns:a16="http://schemas.microsoft.com/office/drawing/2014/main" id="{3BA426DF-6BCB-47B4-9752-4FCB65C51B7D}"/>
              </a:ext>
            </a:extLst>
          </p:cNvPr>
          <p:cNvSpPr>
            <a:spLocks noGrp="1"/>
          </p:cNvSpPr>
          <p:nvPr>
            <p:ph type="sldNum" sz="quarter" idx="16"/>
          </p:nvPr>
        </p:nvSpPr>
        <p:spPr>
          <a:xfrm>
            <a:off x="7848601" y="4773613"/>
            <a:ext cx="566738" cy="273050"/>
          </a:xfrm>
        </p:spPr>
        <p:txBody>
          <a:bodyPr/>
          <a:lstStyle>
            <a:lvl1pPr>
              <a:defRPr sz="898"/>
            </a:lvl1pPr>
          </a:lstStyle>
          <a:p>
            <a:fld id="{054C390E-84E0-AB4E-8805-87A77C80246E}" type="slidenum">
              <a:rPr lang="en-US" altLang="en-US" smtClean="0"/>
              <a:pPr/>
              <a:t>‹#›</a:t>
            </a:fld>
            <a:endParaRPr lang="en-US" altLang="en-US" dirty="0"/>
          </a:p>
        </p:txBody>
      </p:sp>
      <p:sp>
        <p:nvSpPr>
          <p:cNvPr id="7" name="Footer Placeholder 3">
            <a:extLst>
              <a:ext uri="{FF2B5EF4-FFF2-40B4-BE49-F238E27FC236}">
                <a16:creationId xmlns:a16="http://schemas.microsoft.com/office/drawing/2014/main" id="{5DC04549-93A6-47D4-A39E-CD09852A7F51}"/>
              </a:ext>
            </a:extLst>
          </p:cNvPr>
          <p:cNvSpPr>
            <a:spLocks noGrp="1"/>
          </p:cNvSpPr>
          <p:nvPr>
            <p:ph type="ftr" sz="quarter" idx="17"/>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683874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9" name="Chart Placeholder 8"/>
          <p:cNvSpPr>
            <a:spLocks noGrp="1"/>
          </p:cNvSpPr>
          <p:nvPr>
            <p:ph type="chart" sz="quarter" idx="12" hasCustomPrompt="1"/>
          </p:nvPr>
        </p:nvSpPr>
        <p:spPr>
          <a:xfrm>
            <a:off x="723900" y="1681165"/>
            <a:ext cx="7696200" cy="2935287"/>
          </a:xfrm>
        </p:spPr>
        <p:txBody>
          <a:bodyPr rtlCol="0">
            <a:normAutofit/>
          </a:bodyPr>
          <a:lstStyle>
            <a:lvl1pPr marL="0" marR="0" indent="0" algn="l" defTabSz="456080" rtl="0" eaLnBrk="0" fontAlgn="base" latinLnBrk="0" hangingPunct="0">
              <a:lnSpc>
                <a:spcPct val="100000"/>
              </a:lnSpc>
              <a:spcBef>
                <a:spcPts val="449"/>
              </a:spcBef>
              <a:spcAft>
                <a:spcPct val="0"/>
              </a:spcAft>
              <a:buClr>
                <a:srgbClr val="006BE0"/>
              </a:buClr>
              <a:buSzPct val="110000"/>
              <a:buFont typeface="Arial" panose="020B0604020202020204" pitchFamily="34" charset="0"/>
              <a:buNone/>
              <a:tabLst>
                <a:tab pos="1434753" algn="l"/>
              </a:tabLst>
              <a:defRPr/>
            </a:lvl1pPr>
            <a:lvl2pPr marL="718237" marR="0" indent="-269339" algn="l" defTabSz="456080" rtl="0" eaLnBrk="0" fontAlgn="base" latinLnBrk="0" hangingPunct="0">
              <a:lnSpc>
                <a:spcPct val="100000"/>
              </a:lnSpc>
              <a:spcBef>
                <a:spcPts val="449"/>
              </a:spcBef>
              <a:spcAft>
                <a:spcPct val="0"/>
              </a:spcAft>
              <a:buClr>
                <a:srgbClr val="385CC4"/>
              </a:buClr>
              <a:buSzTx/>
              <a:buFont typeface="Arial" panose="020B0604020202020204" pitchFamily="34" charset="0"/>
              <a:buChar char="̶"/>
              <a:tabLst/>
              <a:defRPr/>
            </a:lvl2pPr>
            <a:lvl3pPr marL="1310783" marR="0" indent="-323207" algn="l" defTabSz="456080" rtl="0" eaLnBrk="0" fontAlgn="base" latinLnBrk="0" hangingPunct="0">
              <a:lnSpc>
                <a:spcPct val="100000"/>
              </a:lnSpc>
              <a:spcBef>
                <a:spcPts val="449"/>
              </a:spcBef>
              <a:spcAft>
                <a:spcPct val="0"/>
              </a:spcAft>
              <a:buClr>
                <a:srgbClr val="385CC4"/>
              </a:buClr>
              <a:buSzTx/>
              <a:buFont typeface="Courier New" panose="02070309020205020404" pitchFamily="49" charset="0"/>
              <a:buChar char="o"/>
              <a:tabLst/>
              <a:defRPr/>
            </a:lvl3pPr>
          </a:lstStyle>
          <a:p>
            <a:pPr marL="323207" marR="0" lvl="0" indent="-323207" algn="l" defTabSz="456080" rtl="0" eaLnBrk="0" fontAlgn="base" latinLnBrk="0" hangingPunct="0">
              <a:lnSpc>
                <a:spcPct val="100000"/>
              </a:lnSpc>
              <a:spcBef>
                <a:spcPts val="449"/>
              </a:spcBef>
              <a:spcAft>
                <a:spcPct val="0"/>
              </a:spcAft>
              <a:buClr>
                <a:srgbClr val="385CC4"/>
              </a:buClr>
              <a:buSzPct val="110000"/>
              <a:buFont typeface="Arial" panose="020B0604020202020204" pitchFamily="34" charset="0"/>
              <a:buChar char="•"/>
              <a:tabLst>
                <a:tab pos="1434753" algn="l"/>
              </a:tabLst>
              <a:defRPr/>
            </a:pPr>
            <a:r>
              <a:rPr kumimoji="0" lang="en-US" altLang="en-US" sz="1297"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Chart</a:t>
            </a:r>
            <a:endParaRPr kumimoji="0" lang="en-US" altLang="en-US" sz="1297"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a:endParaRPr>
          </a:p>
          <a:p>
            <a:pPr lvl="0"/>
            <a:endParaRPr lang="en-US" noProof="0" dirty="0"/>
          </a:p>
        </p:txBody>
      </p:sp>
      <p:sp>
        <p:nvSpPr>
          <p:cNvPr id="6" name="Title 1">
            <a:extLst>
              <a:ext uri="{FF2B5EF4-FFF2-40B4-BE49-F238E27FC236}">
                <a16:creationId xmlns:a16="http://schemas.microsoft.com/office/drawing/2014/main" id="{708195A3-177B-49B7-BA8D-E792E273C7BA}"/>
              </a:ext>
            </a:extLst>
          </p:cNvPr>
          <p:cNvSpPr>
            <a:spLocks noGrp="1"/>
          </p:cNvSpPr>
          <p:nvPr>
            <p:ph type="title" hasCustomPrompt="1"/>
          </p:nvPr>
        </p:nvSpPr>
        <p:spPr>
          <a:xfrm>
            <a:off x="722315" y="898525"/>
            <a:ext cx="7693025" cy="782638"/>
          </a:xfrm>
        </p:spPr>
        <p:txBody>
          <a:bodyPr/>
          <a:lstStyle>
            <a:lvl1pPr>
              <a:defRPr>
                <a:solidFill>
                  <a:srgbClr val="131054"/>
                </a:solidFill>
              </a:defRPr>
            </a:lvl1pPr>
          </a:lstStyle>
          <a:p>
            <a:r>
              <a:rPr lang="en-AU" dirty="0"/>
              <a:t>Click to edit heading</a:t>
            </a:r>
            <a:endParaRPr lang="en-US" dirty="0"/>
          </a:p>
        </p:txBody>
      </p:sp>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1" y="4773613"/>
            <a:ext cx="566738" cy="273050"/>
          </a:xfrm>
        </p:spPr>
        <p:txBody>
          <a:bodyPr/>
          <a:lstStyle>
            <a:lvl1pPr>
              <a:defRPr sz="898"/>
            </a:lvl1pPr>
          </a:lstStyle>
          <a:p>
            <a:fld id="{054C390E-84E0-AB4E-8805-87A77C80246E}" type="slidenum">
              <a:rPr lang="en-US" altLang="en-US" smtClean="0"/>
              <a:pPr/>
              <a:t>‹#›</a:t>
            </a:fld>
            <a:endParaRPr lang="en-US" altLang="en-US" dirty="0"/>
          </a:p>
        </p:txBody>
      </p:sp>
      <p:sp>
        <p:nvSpPr>
          <p:cNvPr id="7" name="Footer Placeholder 3">
            <a:extLst>
              <a:ext uri="{FF2B5EF4-FFF2-40B4-BE49-F238E27FC236}">
                <a16:creationId xmlns:a16="http://schemas.microsoft.com/office/drawing/2014/main" id="{FF1FCD0B-326B-4BF0-9865-CBC1E6608D09}"/>
              </a:ext>
            </a:extLst>
          </p:cNvPr>
          <p:cNvSpPr>
            <a:spLocks noGrp="1"/>
          </p:cNvSpPr>
          <p:nvPr>
            <p:ph type="ftr" sz="quarter" idx="17"/>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13665556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709926C-FE00-9045-A717-A168AA493D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37" y="-13936"/>
            <a:ext cx="9194800" cy="5224175"/>
          </a:xfrm>
          <a:prstGeom prst="rect">
            <a:avLst/>
          </a:prstGeom>
        </p:spPr>
      </p:pic>
      <p:sp>
        <p:nvSpPr>
          <p:cNvPr id="10" name="Content Placeholder 9"/>
          <p:cNvSpPr>
            <a:spLocks noGrp="1"/>
          </p:cNvSpPr>
          <p:nvPr>
            <p:ph sz="quarter" idx="10" hasCustomPrompt="1"/>
          </p:nvPr>
        </p:nvSpPr>
        <p:spPr>
          <a:xfrm>
            <a:off x="5127308" y="2463165"/>
            <a:ext cx="3288030" cy="1874520"/>
          </a:xfrm>
        </p:spPr>
        <p:txBody>
          <a:bodyPr anchor="ctr">
            <a:normAutofit/>
          </a:bodyPr>
          <a:lstStyle>
            <a:lvl1pPr algn="r">
              <a:buNone/>
              <a:defRPr sz="2394">
                <a:solidFill>
                  <a:srgbClr val="FFFFFF"/>
                </a:solidFill>
                <a:latin typeface="Arial"/>
                <a:cs typeface="Arial"/>
              </a:defRPr>
            </a:lvl1pPr>
          </a:lstStyle>
          <a:p>
            <a:pPr lvl="0"/>
            <a:r>
              <a:rPr lang="en-AU" dirty="0"/>
              <a:t>Click to edit text</a:t>
            </a:r>
          </a:p>
        </p:txBody>
      </p:sp>
      <p:sp>
        <p:nvSpPr>
          <p:cNvPr id="6" name="Slide Number Placeholder 4">
            <a:extLst>
              <a:ext uri="{FF2B5EF4-FFF2-40B4-BE49-F238E27FC236}">
                <a16:creationId xmlns:a16="http://schemas.microsoft.com/office/drawing/2014/main" id="{06A6C1FE-CA23-1D4C-AB9D-A3422B5B7F16}"/>
              </a:ext>
            </a:extLst>
          </p:cNvPr>
          <p:cNvSpPr>
            <a:spLocks noGrp="1"/>
          </p:cNvSpPr>
          <p:nvPr>
            <p:ph type="sldNum" sz="quarter" idx="12"/>
          </p:nvPr>
        </p:nvSpPr>
        <p:spPr/>
        <p:txBody>
          <a:bodyPr/>
          <a:lstStyle>
            <a:lvl1pPr>
              <a:defRPr sz="898">
                <a:solidFill>
                  <a:schemeClr val="bg1"/>
                </a:solidFill>
              </a:defRPr>
            </a:lvl1pPr>
          </a:lstStyle>
          <a:p>
            <a:fld id="{1FBA976C-B438-5E4D-A097-C0109411A770}" type="slidenum">
              <a:rPr lang="en-US" altLang="en-US" smtClean="0"/>
              <a:pPr/>
              <a:t>‹#›</a:t>
            </a:fld>
            <a:endParaRPr lang="en-US" altLang="en-US" dirty="0"/>
          </a:p>
        </p:txBody>
      </p:sp>
      <p:pic>
        <p:nvPicPr>
          <p:cNvPr id="7" name="Picture 4">
            <a:extLs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720909" y="2463165"/>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a:extLs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15340" y="3982086"/>
            <a:ext cx="40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3">
            <a:extLst>
              <a:ext uri="{FF2B5EF4-FFF2-40B4-BE49-F238E27FC236}">
                <a16:creationId xmlns:a16="http://schemas.microsoft.com/office/drawing/2014/main" id="{580C16FD-B409-4DC8-8A7B-465F01A9149F}"/>
              </a:ext>
            </a:extLst>
          </p:cNvPr>
          <p:cNvSpPr>
            <a:spLocks noGrp="1"/>
          </p:cNvSpPr>
          <p:nvPr>
            <p:ph type="ftr" sz="quarter" idx="13"/>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845493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column">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83D12DF-D79F-1D49-9EF2-6D032AA87EDB}"/>
              </a:ext>
            </a:extLst>
          </p:cNvPr>
          <p:cNvSpPr>
            <a:spLocks noGrp="1"/>
          </p:cNvSpPr>
          <p:nvPr>
            <p:ph type="sldNum" sz="quarter" idx="11"/>
          </p:nvPr>
        </p:nvSpPr>
        <p:spPr/>
        <p:txBody>
          <a:bodyPr/>
          <a:lstStyle>
            <a:lvl1pPr>
              <a:defRPr sz="900"/>
            </a:lvl1pPr>
          </a:lstStyle>
          <a:p>
            <a:fld id="{75027981-8991-894F-AA38-4332D62C8072}" type="slidenum">
              <a:rPr lang="en-US" altLang="en-US" smtClean="0"/>
              <a:pPr/>
              <a:t>‹#›</a:t>
            </a:fld>
            <a:endParaRPr lang="en-US" altLang="en-US" dirty="0"/>
          </a:p>
        </p:txBody>
      </p:sp>
      <p:sp>
        <p:nvSpPr>
          <p:cNvPr id="18" name="Content Placeholder 10">
            <a:extLst>
              <a:ext uri="{FF2B5EF4-FFF2-40B4-BE49-F238E27FC236}">
                <a16:creationId xmlns:a16="http://schemas.microsoft.com/office/drawing/2014/main" id="{0A15B47B-2F25-4B8E-AC5C-0EC6E147BE99}"/>
              </a:ext>
            </a:extLst>
          </p:cNvPr>
          <p:cNvSpPr>
            <a:spLocks noGrp="1"/>
          </p:cNvSpPr>
          <p:nvPr>
            <p:ph sz="quarter" idx="19" hasCustomPrompt="1"/>
          </p:nvPr>
        </p:nvSpPr>
        <p:spPr>
          <a:xfrm>
            <a:off x="716135" y="1508125"/>
            <a:ext cx="7705552" cy="3092450"/>
          </a:xfrm>
        </p:spPr>
        <p:txBody>
          <a:bodyPr/>
          <a:lstStyle>
            <a:lvl1pPr marL="219075" marR="0" indent="-206375" algn="l" defTabSz="536204" rtl="0" eaLnBrk="1" fontAlgn="auto" latinLnBrk="0" hangingPunct="1">
              <a:lnSpc>
                <a:spcPts val="1300"/>
              </a:lnSpc>
              <a:spcBef>
                <a:spcPts val="800"/>
              </a:spcBef>
              <a:spcAft>
                <a:spcPts val="400"/>
              </a:spcAft>
              <a:buClr>
                <a:srgbClr val="006BE0"/>
              </a:buClr>
              <a:buSzTx/>
              <a:buFont typeface="Arial" panose="020B0604020202020204" pitchFamily="34" charset="0"/>
              <a:buChar char="•"/>
              <a:tabLst>
                <a:tab pos="219075" algn="l"/>
              </a:tabLst>
              <a:defRPr baseline="0"/>
            </a:lvl1pPr>
            <a:lvl2pPr>
              <a:lnSpc>
                <a:spcPts val="1300"/>
              </a:lnSpc>
              <a:spcBef>
                <a:spcPts val="0"/>
              </a:spcBef>
              <a:buClr>
                <a:srgbClr val="006BE0"/>
              </a:buClr>
              <a:defRPr/>
            </a:lvl2pPr>
            <a:lvl3pPr marL="639450" indent="-171450">
              <a:lnSpc>
                <a:spcPts val="1300"/>
              </a:lnSpc>
              <a:buClr>
                <a:srgbClr val="006BE0"/>
              </a:buClr>
              <a:buFont typeface="Courier New" panose="02070309020205020404" pitchFamily="49" charset="0"/>
              <a:buChar char="o"/>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Insert text or graphic here</a:t>
            </a:r>
          </a:p>
          <a:p>
            <a:pPr marL="219075" indent="-206375" eaLnBrk="1" hangingPunct="1">
              <a:spcBef>
                <a:spcPct val="0"/>
              </a:spcBef>
              <a:spcAft>
                <a:spcPts val="1200"/>
              </a:spcAft>
              <a:tabLst>
                <a:tab pos="219075" algn="l"/>
              </a:tabLst>
            </a:pPr>
            <a:r>
              <a:rPr lang="en-US" altLang="en-US" dirty="0" err="1">
                <a:latin typeface="Arial" panose="020B0604020202020204" pitchFamily="34" charset="0"/>
                <a:ea typeface="ＭＳ Ｐゴシック" panose="020B0600070205080204" pitchFamily="34" charset="-128"/>
              </a:rPr>
              <a:t>Atemque</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veribus</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enditaera</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nebris</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seditamus</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doloren</a:t>
            </a:r>
            <a:r>
              <a:rPr lang="en-US" altLang="en-US" dirty="0">
                <a:latin typeface="Arial" panose="020B0604020202020204" pitchFamily="34" charset="0"/>
                <a:ea typeface="ＭＳ Ｐゴシック" panose="020B0600070205080204" pitchFamily="34" charset="-128"/>
              </a:rPr>
              <a:t> </a:t>
            </a:r>
          </a:p>
          <a:p>
            <a:pPr marL="219075" indent="-206375" eaLnBrk="1" hangingPunct="1">
              <a:spcBef>
                <a:spcPct val="0"/>
              </a:spcBef>
              <a:spcAft>
                <a:spcPts val="1200"/>
              </a:spcAft>
              <a:tabLst>
                <a:tab pos="219075" algn="l"/>
              </a:tabLst>
            </a:pPr>
            <a:r>
              <a:rPr lang="en-US" altLang="en-US" dirty="0" err="1">
                <a:latin typeface="Arial" panose="020B0604020202020204" pitchFamily="34" charset="0"/>
                <a:ea typeface="ＭＳ Ｐゴシック" panose="020B0600070205080204" pitchFamily="34" charset="-128"/>
              </a:rPr>
              <a:t>Ullam</a:t>
            </a:r>
            <a:r>
              <a:rPr lang="en-AU" dirty="0"/>
              <a:t> </a:t>
            </a:r>
            <a:r>
              <a:rPr lang="en-AU" dirty="0" err="1"/>
              <a:t>diliabor</a:t>
            </a:r>
            <a:r>
              <a:rPr lang="en-AU" dirty="0"/>
              <a:t> </a:t>
            </a:r>
            <a:r>
              <a:rPr lang="en-AU" dirty="0" err="1"/>
              <a:t>maenis</a:t>
            </a:r>
            <a:r>
              <a:rPr lang="en-AU" dirty="0"/>
              <a:t> </a:t>
            </a:r>
            <a:r>
              <a:rPr lang="en-AU" dirty="0" err="1"/>
              <a:t>twas</a:t>
            </a:r>
            <a:r>
              <a:rPr lang="en-AU" dirty="0"/>
              <a:t> brillig </a:t>
            </a:r>
            <a:r>
              <a:rPr lang="en-AU" dirty="0" err="1"/>
              <a:t>slithy</a:t>
            </a:r>
            <a:r>
              <a:rPr lang="en-AU" dirty="0"/>
              <a:t> </a:t>
            </a:r>
            <a:r>
              <a:rPr lang="en-AU" dirty="0" err="1"/>
              <a:t>tothes</a:t>
            </a:r>
            <a:endParaRPr lang="en-US" altLang="en-US" dirty="0">
              <a:latin typeface="Arial" panose="020B0604020202020204" pitchFamily="34" charset="0"/>
              <a:ea typeface="ＭＳ Ｐゴシック" panose="020B0600070205080204" pitchFamily="34" charset="-128"/>
            </a:endParaRPr>
          </a:p>
          <a:p>
            <a:pPr lvl="1"/>
            <a:r>
              <a:rPr lang="en-US" altLang="en-US" dirty="0" err="1">
                <a:latin typeface="Arial" panose="020B0604020202020204" pitchFamily="34" charset="0"/>
                <a:ea typeface="ＭＳ Ｐゴシック" panose="020B0600070205080204" pitchFamily="34" charset="-128"/>
              </a:rPr>
              <a:t>Autea</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sam</a:t>
            </a:r>
            <a:r>
              <a:rPr lang="en-US" altLang="en-US" dirty="0">
                <a:latin typeface="Arial" panose="020B0604020202020204" pitchFamily="34" charset="0"/>
                <a:ea typeface="ＭＳ Ｐゴシック" panose="020B0600070205080204" pitchFamily="34" charset="-128"/>
              </a:rPr>
              <a:t> quo </a:t>
            </a:r>
            <a:r>
              <a:rPr lang="en-US" altLang="en-US" dirty="0" err="1">
                <a:latin typeface="Arial" panose="020B0604020202020204" pitchFamily="34" charset="0"/>
                <a:ea typeface="ＭＳ Ｐゴシック" panose="020B0600070205080204" pitchFamily="34" charset="-128"/>
              </a:rPr>
              <a:t>mair</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dakku</a:t>
            </a:r>
            <a:endParaRPr lang="en-US" altLang="en-US" dirty="0">
              <a:latin typeface="Arial" panose="020B0604020202020204" pitchFamily="34" charset="0"/>
              <a:ea typeface="ＭＳ Ｐゴシック" panose="020B0600070205080204" pitchFamily="34" charset="-128"/>
            </a:endParaRPr>
          </a:p>
          <a:p>
            <a:pPr lvl="1"/>
            <a:r>
              <a:rPr lang="en-US" altLang="en-US" dirty="0">
                <a:latin typeface="Arial" panose="020B0604020202020204" pitchFamily="34" charset="0"/>
                <a:ea typeface="ＭＳ Ｐゴシック" panose="020B0600070205080204" pitchFamily="34" charset="-128"/>
              </a:rPr>
              <a:t>Baes </a:t>
            </a:r>
            <a:r>
              <a:rPr lang="en-US" altLang="en-US" dirty="0" err="1">
                <a:latin typeface="Arial" panose="020B0604020202020204" pitchFamily="34" charset="0"/>
                <a:ea typeface="ＭＳ Ｐゴシック" panose="020B0600070205080204" pitchFamily="34" charset="-128"/>
              </a:rPr>
              <a:t>minathor</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coralon</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eliam</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mionis</a:t>
            </a:r>
            <a:endParaRPr lang="en-US" altLang="en-US" dirty="0">
              <a:latin typeface="Arial" panose="020B0604020202020204" pitchFamily="34" charset="0"/>
              <a:ea typeface="ＭＳ Ｐゴシック" panose="020B0600070205080204" pitchFamily="34" charset="-128"/>
            </a:endParaRPr>
          </a:p>
          <a:p>
            <a:pPr lvl="2"/>
            <a:r>
              <a:rPr lang="en-US" altLang="en-US" dirty="0" err="1">
                <a:latin typeface="Arial" panose="020B0604020202020204" pitchFamily="34" charset="0"/>
                <a:ea typeface="ＭＳ Ｐゴシック" panose="020B0600070205080204" pitchFamily="34" charset="-128"/>
              </a:rPr>
              <a:t>Hent</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senis</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usdant</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expla</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nihicit</a:t>
            </a:r>
            <a:endParaRPr lang="en-US" altLang="en-US" dirty="0">
              <a:latin typeface="Arial" panose="020B0604020202020204" pitchFamily="34" charset="0"/>
              <a:ea typeface="ＭＳ Ｐゴシック" panose="020B0600070205080204" pitchFamily="34" charset="-128"/>
            </a:endParaRPr>
          </a:p>
          <a:p>
            <a:pPr lvl="2"/>
            <a:r>
              <a:rPr lang="en-US" altLang="en-US" dirty="0" err="1">
                <a:latin typeface="Arial" panose="020B0604020202020204" pitchFamily="34" charset="0"/>
                <a:ea typeface="ＭＳ Ｐゴシック" panose="020B0600070205080204" pitchFamily="34" charset="-128"/>
              </a:rPr>
              <a:t>Optatem</a:t>
            </a:r>
            <a:r>
              <a:rPr lang="en-US" altLang="en-US" dirty="0">
                <a:latin typeface="Arial" panose="020B0604020202020204" pitchFamily="34" charset="0"/>
                <a:ea typeface="ＭＳ Ｐゴシック" panose="020B0600070205080204" pitchFamily="34" charset="-128"/>
              </a:rPr>
              <a:t> </a:t>
            </a:r>
            <a:r>
              <a:rPr lang="en-US" altLang="en-US" dirty="0" err="1">
                <a:latin typeface="Arial" panose="020B0604020202020204" pitchFamily="34" charset="0"/>
                <a:ea typeface="ＭＳ Ｐゴシック" panose="020B0600070205080204" pitchFamily="34" charset="-128"/>
              </a:rPr>
              <a:t>rempore</a:t>
            </a:r>
            <a:endParaRPr lang="en-US" altLang="en-US" dirty="0">
              <a:latin typeface="Arial" panose="020B0604020202020204" pitchFamily="34" charset="0"/>
              <a:ea typeface="ＭＳ Ｐゴシック" panose="020B0600070205080204" pitchFamily="34" charset="-128"/>
            </a:endParaRPr>
          </a:p>
          <a:p>
            <a:pPr lvl="2"/>
            <a:endParaRPr lang="en-US" altLang="en-US" dirty="0">
              <a:latin typeface="Arial" panose="020B0604020202020204" pitchFamily="34" charset="0"/>
              <a:ea typeface="ＭＳ Ｐゴシック" panose="020B0600070205080204" pitchFamily="34" charset="-128"/>
            </a:endParaRP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6" name="Title Placeholder 1">
            <a:extLst>
              <a:ext uri="{FF2B5EF4-FFF2-40B4-BE49-F238E27FC236}">
                <a16:creationId xmlns:a16="http://schemas.microsoft.com/office/drawing/2014/main" id="{04F1C292-7C92-4927-AB8C-D061AA825CCE}"/>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7" name="Footer Placeholder 3">
            <a:extLst>
              <a:ext uri="{FF2B5EF4-FFF2-40B4-BE49-F238E27FC236}">
                <a16:creationId xmlns:a16="http://schemas.microsoft.com/office/drawing/2014/main" id="{38161B19-48BD-427B-83C7-6A250066B878}"/>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2545083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5"/>
          <p:cNvSpPr>
            <a:spLocks noGrp="1"/>
          </p:cNvSpPr>
          <p:nvPr>
            <p:ph type="tbl" sz="quarter" idx="12" hasCustomPrompt="1"/>
          </p:nvPr>
        </p:nvSpPr>
        <p:spPr>
          <a:xfrm>
            <a:off x="722313" y="1516062"/>
            <a:ext cx="7693025" cy="3092450"/>
          </a:xfrm>
        </p:spPr>
        <p:txBody>
          <a:bodyPr rtlCol="0">
            <a:normAutofit/>
          </a:bodyPr>
          <a:lstStyle>
            <a:lvl1pPr marL="324000" marR="0" indent="-324000" algn="l" defTabSz="457200" rtl="0" eaLnBrk="0" fontAlgn="base" latinLnBrk="0" hangingPunct="0">
              <a:lnSpc>
                <a:spcPct val="100000"/>
              </a:lnSpc>
              <a:spcBef>
                <a:spcPts val="450"/>
              </a:spcBef>
              <a:spcAft>
                <a:spcPct val="0"/>
              </a:spcAft>
              <a:buClr>
                <a:srgbClr val="006BE0"/>
              </a:buClr>
              <a:buSzPct val="110000"/>
              <a:buFont typeface="Arial" panose="020B0604020202020204" pitchFamily="34" charset="0"/>
              <a:buChar char="•"/>
              <a:tabLst>
                <a:tab pos="1438275" algn="l"/>
              </a:tabLst>
              <a:defRPr/>
            </a:lvl1pPr>
            <a:lvl2pPr marL="720000" marR="0" indent="-270000" algn="l" defTabSz="457200" rtl="0" eaLnBrk="0" fontAlgn="base" latinLnBrk="0" hangingPunct="0">
              <a:lnSpc>
                <a:spcPts val="1300"/>
              </a:lnSpc>
              <a:spcBef>
                <a:spcPts val="450"/>
              </a:spcBef>
              <a:spcAft>
                <a:spcPct val="0"/>
              </a:spcAft>
              <a:buClr>
                <a:srgbClr val="006BE0"/>
              </a:buClr>
              <a:buSzTx/>
              <a:buFont typeface="Arial" panose="020B0604020202020204" pitchFamily="34" charset="0"/>
              <a:buChar char="̶"/>
              <a:tabLst/>
              <a:defRPr/>
            </a:lvl2pPr>
            <a:lvl3pPr marL="1314000" marR="0" indent="-324000" algn="l" defTabSz="457200" rtl="0" eaLnBrk="0" fontAlgn="base" latinLnBrk="0" hangingPunct="0">
              <a:lnSpc>
                <a:spcPct val="100000"/>
              </a:lnSpc>
              <a:spcBef>
                <a:spcPts val="450"/>
              </a:spcBef>
              <a:spcAft>
                <a:spcPct val="0"/>
              </a:spcAft>
              <a:buClr>
                <a:srgbClr val="385CC4"/>
              </a:buClr>
              <a:buSzTx/>
              <a:buFont typeface="Courier New" panose="02070309020205020404" pitchFamily="49" charset="0"/>
              <a:buChar char="o"/>
              <a:tabLst/>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Table</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14" name="Slide Number Placeholder 5">
            <a:extLst>
              <a:ext uri="{FF2B5EF4-FFF2-40B4-BE49-F238E27FC236}">
                <a16:creationId xmlns:a16="http://schemas.microsoft.com/office/drawing/2014/main" id="{3BA426DF-6BCB-47B4-9752-4FCB65C51B7D}"/>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7" name="Title Placeholder 1">
            <a:extLst>
              <a:ext uri="{FF2B5EF4-FFF2-40B4-BE49-F238E27FC236}">
                <a16:creationId xmlns:a16="http://schemas.microsoft.com/office/drawing/2014/main" id="{92B87267-4735-4E27-949C-3948F7D2CA8B}"/>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8" name="Footer Placeholder 3">
            <a:extLst>
              <a:ext uri="{FF2B5EF4-FFF2-40B4-BE49-F238E27FC236}">
                <a16:creationId xmlns:a16="http://schemas.microsoft.com/office/drawing/2014/main" id="{6FDF8999-B0F0-404C-8EDB-5FEACC1C0951}"/>
              </a:ext>
            </a:extLst>
          </p:cNvPr>
          <p:cNvSpPr>
            <a:spLocks noGrp="1"/>
          </p:cNvSpPr>
          <p:nvPr>
            <p:ph type="ftr" sz="quarter" idx="17"/>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971497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9" name="Chart Placeholder 8"/>
          <p:cNvSpPr>
            <a:spLocks noGrp="1"/>
          </p:cNvSpPr>
          <p:nvPr>
            <p:ph type="chart" sz="quarter" idx="12" hasCustomPrompt="1"/>
          </p:nvPr>
        </p:nvSpPr>
        <p:spPr>
          <a:xfrm>
            <a:off x="723900" y="1516062"/>
            <a:ext cx="7696200" cy="3092450"/>
          </a:xfrm>
        </p:spPr>
        <p:txBody>
          <a:bodyPr rtlCol="0">
            <a:normAutofit/>
          </a:bodyPr>
          <a:lstStyle>
            <a:lvl1pPr marL="0" marR="0" indent="0" algn="l" defTabSz="457200" rtl="0" eaLnBrk="0" fontAlgn="base" latinLnBrk="0" hangingPunct="0">
              <a:lnSpc>
                <a:spcPct val="100000"/>
              </a:lnSpc>
              <a:spcBef>
                <a:spcPts val="450"/>
              </a:spcBef>
              <a:spcAft>
                <a:spcPct val="0"/>
              </a:spcAft>
              <a:buClr>
                <a:srgbClr val="006BE0"/>
              </a:buClr>
              <a:buSzPct val="110000"/>
              <a:buFont typeface="Arial" panose="020B0604020202020204" pitchFamily="34" charset="0"/>
              <a:buChar char="•"/>
              <a:tabLst>
                <a:tab pos="1438275" algn="l"/>
              </a:tabLst>
              <a:defRPr/>
            </a:lvl1pPr>
            <a:lvl2pPr marL="720000" marR="0" indent="-270000" algn="l" defTabSz="457200" rtl="0" eaLnBrk="0" fontAlgn="base" latinLnBrk="0" hangingPunct="0">
              <a:lnSpc>
                <a:spcPts val="1300"/>
              </a:lnSpc>
              <a:spcBef>
                <a:spcPts val="450"/>
              </a:spcBef>
              <a:spcAft>
                <a:spcPct val="0"/>
              </a:spcAft>
              <a:buClr>
                <a:srgbClr val="006BE0"/>
              </a:buClr>
              <a:buSzTx/>
              <a:buFont typeface="Arial" panose="020B0604020202020204" pitchFamily="34" charset="0"/>
              <a:buChar char="̶"/>
              <a:tabLst/>
              <a:defRPr/>
            </a:lvl2pPr>
            <a:lvl3pPr marL="1314000" marR="0" indent="-324000" algn="l" defTabSz="457200" rtl="0" eaLnBrk="0" fontAlgn="base" latinLnBrk="0" hangingPunct="0">
              <a:lnSpc>
                <a:spcPct val="100000"/>
              </a:lnSpc>
              <a:spcBef>
                <a:spcPts val="450"/>
              </a:spcBef>
              <a:spcAft>
                <a:spcPct val="0"/>
              </a:spcAft>
              <a:buClr>
                <a:srgbClr val="385CC4"/>
              </a:buClr>
              <a:buSzTx/>
              <a:buFont typeface="Courier New" panose="02070309020205020404" pitchFamily="49" charset="0"/>
              <a:buChar char="o"/>
              <a:tabLst/>
              <a:defRPr/>
            </a:lvl3p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Chart</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6" name="Title Placeholder 1">
            <a:extLst>
              <a:ext uri="{FF2B5EF4-FFF2-40B4-BE49-F238E27FC236}">
                <a16:creationId xmlns:a16="http://schemas.microsoft.com/office/drawing/2014/main" id="{89432658-5FEC-442B-917F-62E88303A812}"/>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7" name="Footer Placeholder 3">
            <a:extLst>
              <a:ext uri="{FF2B5EF4-FFF2-40B4-BE49-F238E27FC236}">
                <a16:creationId xmlns:a16="http://schemas.microsoft.com/office/drawing/2014/main" id="{7808132A-562F-4A3E-88E6-78EF0214A77B}"/>
              </a:ext>
            </a:extLst>
          </p:cNvPr>
          <p:cNvSpPr>
            <a:spLocks noGrp="1"/>
          </p:cNvSpPr>
          <p:nvPr>
            <p:ph type="ftr" sz="quarter" idx="17"/>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17444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6" name="Title Placeholder 1">
            <a:extLst>
              <a:ext uri="{FF2B5EF4-FFF2-40B4-BE49-F238E27FC236}">
                <a16:creationId xmlns:a16="http://schemas.microsoft.com/office/drawing/2014/main" id="{15F4C1F6-D5FF-43BA-BC07-12B8ED4A86A3}"/>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11" name="Content Placeholder 2">
            <a:extLst>
              <a:ext uri="{FF2B5EF4-FFF2-40B4-BE49-F238E27FC236}">
                <a16:creationId xmlns:a16="http://schemas.microsoft.com/office/drawing/2014/main" id="{EED4BF2E-7722-4253-A109-22A2426199DD}"/>
              </a:ext>
            </a:extLst>
          </p:cNvPr>
          <p:cNvSpPr>
            <a:spLocks noGrp="1"/>
          </p:cNvSpPr>
          <p:nvPr>
            <p:ph idx="18"/>
          </p:nvPr>
        </p:nvSpPr>
        <p:spPr>
          <a:xfrm>
            <a:off x="728662" y="1508125"/>
            <a:ext cx="7696200" cy="3100387"/>
          </a:xfrm>
        </p:spPr>
        <p:txBody>
          <a:bodyPr/>
          <a:lstStyle>
            <a:lvl1pPr marL="12700" marR="0" indent="0" algn="l" defTabSz="457200" rtl="0" eaLnBrk="0" fontAlgn="base" latinLnBrk="0" hangingPunct="0">
              <a:lnSpc>
                <a:spcPts val="1300"/>
              </a:lnSpc>
              <a:spcBef>
                <a:spcPts val="400"/>
              </a:spcBef>
              <a:spcAft>
                <a:spcPts val="600"/>
              </a:spcAft>
              <a:buClr>
                <a:srgbClr val="385CC4"/>
              </a:buClr>
              <a:buSzPct val="110000"/>
              <a:buFontTx/>
              <a:buNone/>
              <a:tabLst/>
              <a:defRPr>
                <a:solidFill>
                  <a:schemeClr val="tx1"/>
                </a:solidFill>
              </a:defRPr>
            </a:lvl1pPr>
          </a:lstStyle>
          <a:p>
            <a:endParaRPr lang="en-US" altLang="en-US" dirty="0"/>
          </a:p>
        </p:txBody>
      </p:sp>
      <p:sp>
        <p:nvSpPr>
          <p:cNvPr id="7" name="Footer Placeholder 3">
            <a:extLst>
              <a:ext uri="{FF2B5EF4-FFF2-40B4-BE49-F238E27FC236}">
                <a16:creationId xmlns:a16="http://schemas.microsoft.com/office/drawing/2014/main" id="{7F67FB51-6EF3-45F1-83DB-90FF2544752B}"/>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5992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l_extra titl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7" name="Content Placeholder 2">
            <a:extLst>
              <a:ext uri="{FF2B5EF4-FFF2-40B4-BE49-F238E27FC236}">
                <a16:creationId xmlns:a16="http://schemas.microsoft.com/office/drawing/2014/main" id="{C0988B09-2C91-42C3-B956-1D30715EB863}"/>
              </a:ext>
            </a:extLst>
          </p:cNvPr>
          <p:cNvSpPr>
            <a:spLocks noGrp="1"/>
          </p:cNvSpPr>
          <p:nvPr>
            <p:ph idx="1"/>
          </p:nvPr>
        </p:nvSpPr>
        <p:spPr>
          <a:xfrm>
            <a:off x="728662" y="1972294"/>
            <a:ext cx="7696200" cy="2636218"/>
          </a:xfrm>
        </p:spPr>
        <p:txBody>
          <a:bodyPr/>
          <a:lstStyle>
            <a:lvl1pPr marL="12700" marR="0" indent="0" algn="l" defTabSz="457200" rtl="0" eaLnBrk="0" fontAlgn="base" latinLnBrk="0" hangingPunct="0">
              <a:lnSpc>
                <a:spcPts val="1300"/>
              </a:lnSpc>
              <a:spcBef>
                <a:spcPts val="400"/>
              </a:spcBef>
              <a:spcAft>
                <a:spcPts val="600"/>
              </a:spcAft>
              <a:buClr>
                <a:srgbClr val="385CC4"/>
              </a:buClr>
              <a:buSzPct val="110000"/>
              <a:buFontTx/>
              <a:buNone/>
              <a:tabLst/>
              <a:defRPr>
                <a:solidFill>
                  <a:schemeClr val="tx1"/>
                </a:solidFill>
              </a:defRPr>
            </a:lvl1pPr>
          </a:lstStyle>
          <a:p>
            <a:endParaRPr lang="en-US" altLang="en-US" dirty="0"/>
          </a:p>
        </p:txBody>
      </p:sp>
      <p:sp>
        <p:nvSpPr>
          <p:cNvPr id="6" name="Content Placeholder 2">
            <a:extLst>
              <a:ext uri="{FF2B5EF4-FFF2-40B4-BE49-F238E27FC236}">
                <a16:creationId xmlns:a16="http://schemas.microsoft.com/office/drawing/2014/main" id="{C197C5D4-1FCB-45BE-B200-14A1DF8E7B67}"/>
              </a:ext>
            </a:extLst>
          </p:cNvPr>
          <p:cNvSpPr>
            <a:spLocks noGrp="1"/>
          </p:cNvSpPr>
          <p:nvPr>
            <p:ph idx="27" hasCustomPrompt="1"/>
          </p:nvPr>
        </p:nvSpPr>
        <p:spPr>
          <a:xfrm>
            <a:off x="728662" y="1507640"/>
            <a:ext cx="7696199" cy="320675"/>
          </a:xfrm>
        </p:spPr>
        <p:txBody>
          <a:bodyPr anchor="ctr" anchorCtr="0">
            <a:normAutofit/>
          </a:bodyPr>
          <a:lstStyle>
            <a:lvl1pPr marL="0" indent="0" algn="l">
              <a:buNone/>
              <a:defRPr sz="1300" b="1">
                <a:solidFill>
                  <a:srgbClr val="001A51"/>
                </a:solidFill>
                <a:latin typeface="+mn-lt"/>
              </a:defRPr>
            </a:lvl1pPr>
          </a:lstStyle>
          <a:p>
            <a:pPr lvl="0"/>
            <a:r>
              <a:rPr lang="en-AU" dirty="0"/>
              <a:t>Title</a:t>
            </a:r>
          </a:p>
        </p:txBody>
      </p:sp>
      <p:sp>
        <p:nvSpPr>
          <p:cNvPr id="9" name="Title Placeholder 1">
            <a:extLst>
              <a:ext uri="{FF2B5EF4-FFF2-40B4-BE49-F238E27FC236}">
                <a16:creationId xmlns:a16="http://schemas.microsoft.com/office/drawing/2014/main" id="{219BD3BE-3A3A-4A76-A142-454C73D5CF2E}"/>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11" name="Footer Placeholder 3">
            <a:extLst>
              <a:ext uri="{FF2B5EF4-FFF2-40B4-BE49-F238E27FC236}">
                <a16:creationId xmlns:a16="http://schemas.microsoft.com/office/drawing/2014/main" id="{4DC616A7-A588-4A8B-8810-A2C47B757323}"/>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46055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DAEF4915-B2D2-4F13-9474-DED397CE6C09}"/>
              </a:ext>
            </a:extLst>
          </p:cNvPr>
          <p:cNvSpPr>
            <a:spLocks noGrp="1"/>
          </p:cNvSpPr>
          <p:nvPr>
            <p:ph type="sldNum" sz="quarter" idx="16"/>
          </p:nvPr>
        </p:nvSpPr>
        <p:spPr>
          <a:xfrm>
            <a:off x="7848600" y="4773613"/>
            <a:ext cx="566738" cy="273050"/>
          </a:xfrm>
        </p:spPr>
        <p:txBody>
          <a:bodyPr/>
          <a:lstStyle>
            <a:lvl1pPr>
              <a:defRPr sz="900"/>
            </a:lvl1pPr>
          </a:lstStyle>
          <a:p>
            <a:fld id="{054C390E-84E0-AB4E-8805-87A77C80246E}" type="slidenum">
              <a:rPr lang="en-US" altLang="en-US" smtClean="0"/>
              <a:pPr/>
              <a:t>‹#›</a:t>
            </a:fld>
            <a:endParaRPr lang="en-US" altLang="en-US" dirty="0"/>
          </a:p>
        </p:txBody>
      </p:sp>
      <p:sp>
        <p:nvSpPr>
          <p:cNvPr id="19" name="Content Placeholder 10">
            <a:extLst>
              <a:ext uri="{FF2B5EF4-FFF2-40B4-BE49-F238E27FC236}">
                <a16:creationId xmlns:a16="http://schemas.microsoft.com/office/drawing/2014/main" id="{544A44C3-2D76-47E5-B194-0A41901DCBCC}"/>
              </a:ext>
            </a:extLst>
          </p:cNvPr>
          <p:cNvSpPr>
            <a:spLocks noGrp="1"/>
          </p:cNvSpPr>
          <p:nvPr>
            <p:ph sz="quarter" idx="13" hasCustomPrompt="1"/>
          </p:nvPr>
        </p:nvSpPr>
        <p:spPr>
          <a:xfrm>
            <a:off x="4668187" y="1508125"/>
            <a:ext cx="3768673"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7" name="Title Placeholder 1">
            <a:extLst>
              <a:ext uri="{FF2B5EF4-FFF2-40B4-BE49-F238E27FC236}">
                <a16:creationId xmlns:a16="http://schemas.microsoft.com/office/drawing/2014/main" id="{CD9E8092-3AC4-4095-8F35-2C00B368C83E}"/>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14" name="Content Placeholder 10">
            <a:extLst>
              <a:ext uri="{FF2B5EF4-FFF2-40B4-BE49-F238E27FC236}">
                <a16:creationId xmlns:a16="http://schemas.microsoft.com/office/drawing/2014/main" id="{9C4C3FC9-4D49-45AC-A447-646AC55B4D87}"/>
              </a:ext>
            </a:extLst>
          </p:cNvPr>
          <p:cNvSpPr>
            <a:spLocks noGrp="1"/>
          </p:cNvSpPr>
          <p:nvPr>
            <p:ph sz="quarter" idx="18" hasCustomPrompt="1"/>
          </p:nvPr>
        </p:nvSpPr>
        <p:spPr>
          <a:xfrm>
            <a:off x="722313" y="1508125"/>
            <a:ext cx="3768673" cy="3092450"/>
          </a:xfrm>
        </p:spPr>
        <p:txBody>
          <a:bodyPr/>
          <a:lstStyle>
            <a:lvl1pPr marL="0" marR="0" indent="0" algn="l" defTabSz="536204" rtl="0" eaLnBrk="1" fontAlgn="auto" latinLnBrk="0" hangingPunct="1">
              <a:lnSpc>
                <a:spcPts val="1300"/>
              </a:lnSpc>
              <a:spcBef>
                <a:spcPct val="0"/>
              </a:spcBef>
              <a:spcAft>
                <a:spcPts val="1200"/>
              </a:spcAft>
              <a:buClrTx/>
              <a:buSzTx/>
              <a:buFontTx/>
              <a:buNone/>
              <a:tabLst>
                <a:tab pos="219075" algn="l"/>
              </a:tabLst>
              <a:defRPr baseline="0"/>
            </a:lvl1pPr>
            <a:lvl2pPr>
              <a:defRPr/>
            </a:lvl2pPr>
            <a:lvl3pPr marL="639450" indent="-171450">
              <a:buFont typeface="Arial" panose="020B0604020202020204" pitchFamily="34" charset="0"/>
              <a:buChar char="•"/>
              <a:defRPr/>
            </a:lvl3pPr>
          </a:lstStyle>
          <a:p>
            <a:r>
              <a:rPr lang="en-US" altLang="en-US" dirty="0"/>
              <a:t>Insert text or graphic here</a:t>
            </a:r>
          </a:p>
        </p:txBody>
      </p:sp>
      <p:sp>
        <p:nvSpPr>
          <p:cNvPr id="9" name="Footer Placeholder 3">
            <a:extLst>
              <a:ext uri="{FF2B5EF4-FFF2-40B4-BE49-F238E27FC236}">
                <a16:creationId xmlns:a16="http://schemas.microsoft.com/office/drawing/2014/main" id="{157E803B-641E-4A2C-8D86-C5EE5D2724C5}"/>
              </a:ext>
            </a:extLst>
          </p:cNvPr>
          <p:cNvSpPr>
            <a:spLocks noGrp="1"/>
          </p:cNvSpPr>
          <p:nvPr>
            <p:ph type="ftr" sz="quarter" idx="12"/>
          </p:nvPr>
        </p:nvSpPr>
        <p:spPr>
          <a:xfrm>
            <a:off x="720000" y="4773600"/>
            <a:ext cx="3086100" cy="273050"/>
          </a:xfrm>
        </p:spPr>
        <p:txBody>
          <a:bodyPr/>
          <a:lstStyle/>
          <a:p>
            <a:r>
              <a:rPr lang="en-US" dirty="0"/>
              <a:t>OFFICIAL – Director ID  EXTERNAL</a:t>
            </a:r>
          </a:p>
        </p:txBody>
      </p:sp>
    </p:spTree>
    <p:extLst>
      <p:ext uri="{BB962C8B-B14F-4D97-AF65-F5344CB8AC3E}">
        <p14:creationId xmlns:p14="http://schemas.microsoft.com/office/powerpoint/2010/main" val="360757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2.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89DC5BB-5D5B-674F-BB10-D2DFC565E1EB}"/>
              </a:ext>
            </a:extLst>
          </p:cNvPr>
          <p:cNvSpPr>
            <a:spLocks noGrp="1"/>
          </p:cNvSpPr>
          <p:nvPr>
            <p:ph type="title"/>
          </p:nvPr>
        </p:nvSpPr>
        <p:spPr bwMode="auto">
          <a:xfrm>
            <a:off x="722313" y="581024"/>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1027" name="Text Placeholder 2">
            <a:extLst>
              <a:ext uri="{FF2B5EF4-FFF2-40B4-BE49-F238E27FC236}">
                <a16:creationId xmlns:a16="http://schemas.microsoft.com/office/drawing/2014/main" id="{33F666D9-D404-484F-9489-F8E06A0FA65D}"/>
              </a:ext>
            </a:extLst>
          </p:cNvPr>
          <p:cNvSpPr>
            <a:spLocks noGrp="1"/>
          </p:cNvSpPr>
          <p:nvPr>
            <p:ph type="body" idx="1"/>
          </p:nvPr>
        </p:nvSpPr>
        <p:spPr bwMode="auto">
          <a:xfrm>
            <a:off x="722313" y="1516062"/>
            <a:ext cx="7693025"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219075" indent="-206375" eaLnBrk="1" hangingPunct="1">
              <a:spcBef>
                <a:spcPct val="0"/>
              </a:spcBef>
              <a:spcAft>
                <a:spcPts val="1200"/>
              </a:spcAft>
              <a:tabLst>
                <a:tab pos="219075" algn="l"/>
              </a:tabLst>
            </a:pPr>
            <a:r>
              <a:rPr lang="en-US" altLang="en-US" dirty="0">
                <a:latin typeface="Arial" panose="020B0604020202020204" pitchFamily="34" charset="0"/>
                <a:ea typeface="ＭＳ Ｐゴシック" panose="020B0600070205080204" pitchFamily="34" charset="-128"/>
              </a:rPr>
              <a:t>Bulleted list, replace positional text with your own copy</a:t>
            </a:r>
          </a:p>
          <a:p>
            <a:pPr lvl="1"/>
            <a:endParaRPr lang="en-AU" dirty="0"/>
          </a:p>
          <a:p>
            <a:pPr marL="219075" indent="-206375" eaLnBrk="1" hangingPunct="1">
              <a:spcBef>
                <a:spcPct val="0"/>
              </a:spcBef>
              <a:spcAft>
                <a:spcPts val="1200"/>
              </a:spcAft>
              <a:tabLst>
                <a:tab pos="219075" algn="l"/>
              </a:tabLst>
            </a:pPr>
            <a:endParaRPr lang="en-US" altLang="en-US" dirty="0">
              <a:latin typeface="Arial" panose="020B0604020202020204" pitchFamily="34" charset="0"/>
              <a:ea typeface="ＭＳ Ｐゴシック" panose="020B0600070205080204" pitchFamily="34" charset="-128"/>
            </a:endParaRPr>
          </a:p>
        </p:txBody>
      </p:sp>
      <p:sp>
        <p:nvSpPr>
          <p:cNvPr id="6" name="Slide Number Placeholder 5">
            <a:extLst>
              <a:ext uri="{FF2B5EF4-FFF2-40B4-BE49-F238E27FC236}">
                <a16:creationId xmlns:a16="http://schemas.microsoft.com/office/drawing/2014/main" id="{F2101290-FD0B-CA4A-9821-C1498408EE4C}"/>
              </a:ext>
            </a:extLst>
          </p:cNvPr>
          <p:cNvSpPr>
            <a:spLocks noGrp="1"/>
          </p:cNvSpPr>
          <p:nvPr>
            <p:ph type="sldNum" sz="quarter" idx="4"/>
          </p:nvPr>
        </p:nvSpPr>
        <p:spPr>
          <a:xfrm>
            <a:off x="7848600" y="4773613"/>
            <a:ext cx="566738" cy="273050"/>
          </a:xfrm>
          <a:prstGeom prst="rect">
            <a:avLst/>
          </a:prstGeom>
        </p:spPr>
        <p:txBody>
          <a:bodyPr vert="horz" wrap="square" lIns="0" tIns="0" rIns="0" bIns="0" numCol="1" anchor="ctr" anchorCtr="0" compatLnSpc="1">
            <a:prstTxWarp prst="textNoShape">
              <a:avLst/>
            </a:prstTxWarp>
          </a:bodyPr>
          <a:lstStyle>
            <a:lvl1pPr algn="r">
              <a:defRPr sz="900">
                <a:solidFill>
                  <a:srgbClr val="666666"/>
                </a:solidFill>
              </a:defRPr>
            </a:lvl1pPr>
          </a:lstStyle>
          <a:p>
            <a:fld id="{CFE9BA8E-7BC5-2B4D-827A-1BDDF36AD972}" type="slidenum">
              <a:rPr lang="en-US" altLang="en-US" smtClean="0"/>
              <a:pPr/>
              <a:t>‹#›</a:t>
            </a:fld>
            <a:endParaRPr lang="en-US" altLang="en-US" dirty="0"/>
          </a:p>
        </p:txBody>
      </p:sp>
      <p:pic>
        <p:nvPicPr>
          <p:cNvPr id="8" name="Picture 7">
            <a:extLst>
              <a:ext uri="{FF2B5EF4-FFF2-40B4-BE49-F238E27FC236}">
                <a16:creationId xmlns:a16="http://schemas.microsoft.com/office/drawing/2014/main" id="{FB62F145-9284-0944-9AEE-931FA3DFB97B}"/>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0" y="0"/>
            <a:ext cx="9144000" cy="151558"/>
          </a:xfrm>
          <a:prstGeom prst="rect">
            <a:avLst/>
          </a:prstGeom>
        </p:spPr>
      </p:pic>
      <p:sp>
        <p:nvSpPr>
          <p:cNvPr id="9" name="Footer Placeholder 3">
            <a:extLst>
              <a:ext uri="{FF2B5EF4-FFF2-40B4-BE49-F238E27FC236}">
                <a16:creationId xmlns:a16="http://schemas.microsoft.com/office/drawing/2014/main" id="{5F16FA4A-4218-4EE5-94D8-35F46439E7FE}"/>
              </a:ext>
            </a:extLst>
          </p:cNvPr>
          <p:cNvSpPr>
            <a:spLocks noGrp="1"/>
          </p:cNvSpPr>
          <p:nvPr>
            <p:ph type="ftr" sz="quarter" idx="3"/>
          </p:nvPr>
        </p:nvSpPr>
        <p:spPr>
          <a:xfrm>
            <a:off x="720000" y="4773600"/>
            <a:ext cx="3086100" cy="273050"/>
          </a:xfrm>
          <a:prstGeom prst="rect">
            <a:avLst/>
          </a:prstGeom>
        </p:spPr>
        <p:txBody>
          <a:bodyPr/>
          <a:lstStyle>
            <a:lvl1pPr>
              <a:defRPr sz="900">
                <a:solidFill>
                  <a:srgbClr val="666666"/>
                </a:solidFill>
              </a:defRPr>
            </a:lvl1pPr>
          </a:lstStyle>
          <a:p>
            <a:r>
              <a:rPr lang="en-US" dirty="0"/>
              <a:t>OFFICIAL – Director ID  EXTERNAL</a:t>
            </a:r>
          </a:p>
        </p:txBody>
      </p:sp>
    </p:spTree>
  </p:cSld>
  <p:clrMap bg1="lt1" tx1="dk1" bg2="lt2" tx2="dk2" accent1="accent1" accent2="accent2" accent3="accent3" accent4="accent4" accent5="accent5" accent6="accent6" hlink="hlink" folHlink="folHlink"/>
  <p:sldLayoutIdLst>
    <p:sldLayoutId id="2147483721" r:id="rId1"/>
    <p:sldLayoutId id="2147483728" r:id="rId2"/>
    <p:sldLayoutId id="2147483729" r:id="rId3"/>
    <p:sldLayoutId id="2147483715" r:id="rId4"/>
    <p:sldLayoutId id="2147483719" r:id="rId5"/>
    <p:sldLayoutId id="2147483720" r:id="rId6"/>
    <p:sldLayoutId id="2147483730" r:id="rId7"/>
    <p:sldLayoutId id="2147483731" r:id="rId8"/>
    <p:sldLayoutId id="2147483733" r:id="rId9"/>
    <p:sldLayoutId id="2147483732" r:id="rId10"/>
    <p:sldLayoutId id="2147483740" r:id="rId11"/>
    <p:sldLayoutId id="2147483741" r:id="rId12"/>
    <p:sldLayoutId id="2147483742" r:id="rId13"/>
    <p:sldLayoutId id="2147483734" r:id="rId14"/>
    <p:sldLayoutId id="2147483716" r:id="rId15"/>
    <p:sldLayoutId id="2147483735" r:id="rId16"/>
    <p:sldLayoutId id="2147483717" r:id="rId17"/>
    <p:sldLayoutId id="2147483739" r:id="rId18"/>
    <p:sldLayoutId id="2147483736" r:id="rId19"/>
    <p:sldLayoutId id="2147483737" r:id="rId20"/>
    <p:sldLayoutId id="2147483738" r:id="rId21"/>
    <p:sldLayoutId id="2147483743" r:id="rId22"/>
    <p:sldLayoutId id="2147483726" r:id="rId23"/>
    <p:sldLayoutId id="2147483727" r:id="rId24"/>
    <p:sldLayoutId id="2147483723" r:id="rId25"/>
  </p:sldLayoutIdLst>
  <p:hf hdr="0" dt="0"/>
  <p:txStyles>
    <p:titleStyle>
      <a:lvl1pPr algn="l" defTabSz="457200" rtl="0" eaLnBrk="0" fontAlgn="base" hangingPunct="0">
        <a:lnSpc>
          <a:spcPts val="3000"/>
        </a:lnSpc>
        <a:spcBef>
          <a:spcPct val="0"/>
        </a:spcBef>
        <a:spcAft>
          <a:spcPct val="0"/>
        </a:spcAft>
        <a:defRPr sz="2800" kern="1200">
          <a:solidFill>
            <a:srgbClr val="130F58"/>
          </a:solidFill>
          <a:latin typeface="Arial"/>
          <a:ea typeface="ＭＳ Ｐゴシック" pitchFamily="-89" charset="-128"/>
          <a:cs typeface="Arial"/>
        </a:defRPr>
      </a:lvl1pPr>
      <a:lvl2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2pPr>
      <a:lvl3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3pPr>
      <a:lvl4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4pPr>
      <a:lvl5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5pPr>
      <a:lvl6pPr marL="4572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6pPr>
      <a:lvl7pPr marL="9144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7pPr>
      <a:lvl8pPr marL="13716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8pPr>
      <a:lvl9pPr marL="18288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9pPr>
    </p:titleStyle>
    <p:body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Char char="•"/>
        <a:defRPr lang="en-AU" altLang="en-US" sz="1050" kern="1200" dirty="0" smtClean="0">
          <a:solidFill>
            <a:schemeClr val="tx1"/>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89DC5BB-5D5B-674F-BB10-D2DFC565E1EB}"/>
              </a:ext>
            </a:extLst>
          </p:cNvPr>
          <p:cNvSpPr>
            <a:spLocks noGrp="1"/>
          </p:cNvSpPr>
          <p:nvPr>
            <p:ph type="title"/>
          </p:nvPr>
        </p:nvSpPr>
        <p:spPr bwMode="auto">
          <a:xfrm>
            <a:off x="722315" y="898525"/>
            <a:ext cx="769302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Click to edit title</a:t>
            </a:r>
            <a:endParaRPr lang="en-US" altLang="en-US" dirty="0"/>
          </a:p>
        </p:txBody>
      </p:sp>
      <p:sp>
        <p:nvSpPr>
          <p:cNvPr id="1027" name="Text Placeholder 2">
            <a:extLst>
              <a:ext uri="{FF2B5EF4-FFF2-40B4-BE49-F238E27FC236}">
                <a16:creationId xmlns:a16="http://schemas.microsoft.com/office/drawing/2014/main" id="{33F666D9-D404-484F-9489-F8E06A0FA65D}"/>
              </a:ext>
            </a:extLst>
          </p:cNvPr>
          <p:cNvSpPr>
            <a:spLocks noGrp="1"/>
          </p:cNvSpPr>
          <p:nvPr>
            <p:ph type="body" idx="1"/>
          </p:nvPr>
        </p:nvSpPr>
        <p:spPr bwMode="auto">
          <a:xfrm>
            <a:off x="722315" y="1689100"/>
            <a:ext cx="7693025"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a:t>Bulleted list, replace positional text with your own.</a:t>
            </a:r>
          </a:p>
        </p:txBody>
      </p:sp>
      <p:sp>
        <p:nvSpPr>
          <p:cNvPr id="6" name="Slide Number Placeholder 5">
            <a:extLst>
              <a:ext uri="{FF2B5EF4-FFF2-40B4-BE49-F238E27FC236}">
                <a16:creationId xmlns:a16="http://schemas.microsoft.com/office/drawing/2014/main" id="{F2101290-FD0B-CA4A-9821-C1498408EE4C}"/>
              </a:ext>
            </a:extLst>
          </p:cNvPr>
          <p:cNvSpPr>
            <a:spLocks noGrp="1"/>
          </p:cNvSpPr>
          <p:nvPr>
            <p:ph type="sldNum" sz="quarter" idx="4"/>
          </p:nvPr>
        </p:nvSpPr>
        <p:spPr>
          <a:xfrm>
            <a:off x="7848601" y="4773613"/>
            <a:ext cx="566738" cy="273050"/>
          </a:xfrm>
          <a:prstGeom prst="rect">
            <a:avLst/>
          </a:prstGeom>
        </p:spPr>
        <p:txBody>
          <a:bodyPr vert="horz" wrap="square" lIns="0" tIns="0" rIns="0" bIns="0" numCol="1" anchor="ctr" anchorCtr="0" compatLnSpc="1">
            <a:prstTxWarp prst="textNoShape">
              <a:avLst/>
            </a:prstTxWarp>
          </a:bodyPr>
          <a:lstStyle>
            <a:lvl1pPr algn="r">
              <a:defRPr sz="898">
                <a:solidFill>
                  <a:srgbClr val="666666"/>
                </a:solidFill>
              </a:defRPr>
            </a:lvl1pPr>
          </a:lstStyle>
          <a:p>
            <a:fld id="{CFE9BA8E-7BC5-2B4D-827A-1BDDF36AD972}" type="slidenum">
              <a:rPr lang="en-US" altLang="en-US" smtClean="0"/>
              <a:pPr/>
              <a:t>‹#›</a:t>
            </a:fld>
            <a:endParaRPr lang="en-US" altLang="en-US" dirty="0"/>
          </a:p>
        </p:txBody>
      </p:sp>
      <p:pic>
        <p:nvPicPr>
          <p:cNvPr id="10" name="Picture 9">
            <a:extLst>
              <a:ext uri="{FF2B5EF4-FFF2-40B4-BE49-F238E27FC236}">
                <a16:creationId xmlns:a16="http://schemas.microsoft.com/office/drawing/2014/main" id="{FCDFEA62-6461-0946-8EDD-6CC4AD78819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51558"/>
          </a:xfrm>
          <a:prstGeom prst="rect">
            <a:avLst/>
          </a:prstGeom>
        </p:spPr>
      </p:pic>
      <p:sp>
        <p:nvSpPr>
          <p:cNvPr id="11" name="Footer Placeholder 3">
            <a:extLst>
              <a:ext uri="{FF2B5EF4-FFF2-40B4-BE49-F238E27FC236}">
                <a16:creationId xmlns:a16="http://schemas.microsoft.com/office/drawing/2014/main" id="{AB19B09B-6403-4C88-9ABA-639726809FFB}"/>
              </a:ext>
            </a:extLst>
          </p:cNvPr>
          <p:cNvSpPr>
            <a:spLocks noGrp="1"/>
          </p:cNvSpPr>
          <p:nvPr>
            <p:ph type="ftr" sz="quarter" idx="3"/>
          </p:nvPr>
        </p:nvSpPr>
        <p:spPr>
          <a:xfrm>
            <a:off x="720000" y="4773600"/>
            <a:ext cx="3086100" cy="273050"/>
          </a:xfrm>
          <a:prstGeom prst="rect">
            <a:avLst/>
          </a:prstGeom>
        </p:spPr>
        <p:txBody>
          <a:bodyPr/>
          <a:lstStyle>
            <a:lvl1pPr>
              <a:defRPr sz="900">
                <a:solidFill>
                  <a:srgbClr val="666666"/>
                </a:solidFill>
              </a:defRPr>
            </a:lvl1pPr>
          </a:lstStyle>
          <a:p>
            <a:r>
              <a:rPr lang="en-US" dirty="0"/>
              <a:t>OFFICIAL – Director ID  EXTERNAL</a:t>
            </a:r>
          </a:p>
        </p:txBody>
      </p:sp>
    </p:spTree>
    <p:extLst>
      <p:ext uri="{BB962C8B-B14F-4D97-AF65-F5344CB8AC3E}">
        <p14:creationId xmlns:p14="http://schemas.microsoft.com/office/powerpoint/2010/main" val="86076560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hf hdr="0" dt="0"/>
  <p:txStyles>
    <p:titleStyle>
      <a:lvl1pPr algn="l" defTabSz="456080" rtl="0" eaLnBrk="0" fontAlgn="base" hangingPunct="0">
        <a:lnSpc>
          <a:spcPts val="2993"/>
        </a:lnSpc>
        <a:spcBef>
          <a:spcPct val="0"/>
        </a:spcBef>
        <a:spcAft>
          <a:spcPct val="0"/>
        </a:spcAft>
        <a:defRPr sz="3192" b="0" kern="1200">
          <a:solidFill>
            <a:srgbClr val="131054"/>
          </a:solidFill>
          <a:latin typeface="Arial"/>
          <a:ea typeface="ＭＳ Ｐゴシック" pitchFamily="-89" charset="-128"/>
          <a:cs typeface="Arial"/>
        </a:defRPr>
      </a:lvl1pPr>
      <a:lvl2pPr algn="l" defTabSz="456080" rtl="0" eaLnBrk="0" fontAlgn="base" hangingPunct="0">
        <a:lnSpc>
          <a:spcPts val="2993"/>
        </a:lnSpc>
        <a:spcBef>
          <a:spcPct val="0"/>
        </a:spcBef>
        <a:spcAft>
          <a:spcPct val="0"/>
        </a:spcAft>
        <a:defRPr sz="2993">
          <a:solidFill>
            <a:schemeClr val="tx1"/>
          </a:solidFill>
          <a:latin typeface="Arial" pitchFamily="-89" charset="0"/>
          <a:ea typeface="ＭＳ Ｐゴシック" pitchFamily="-89" charset="-128"/>
        </a:defRPr>
      </a:lvl2pPr>
      <a:lvl3pPr algn="l" defTabSz="456080" rtl="0" eaLnBrk="0" fontAlgn="base" hangingPunct="0">
        <a:lnSpc>
          <a:spcPts val="2993"/>
        </a:lnSpc>
        <a:spcBef>
          <a:spcPct val="0"/>
        </a:spcBef>
        <a:spcAft>
          <a:spcPct val="0"/>
        </a:spcAft>
        <a:defRPr sz="2993">
          <a:solidFill>
            <a:schemeClr val="tx1"/>
          </a:solidFill>
          <a:latin typeface="Arial" pitchFamily="-89" charset="0"/>
          <a:ea typeface="ＭＳ Ｐゴシック" pitchFamily="-89" charset="-128"/>
        </a:defRPr>
      </a:lvl3pPr>
      <a:lvl4pPr algn="l" defTabSz="456080" rtl="0" eaLnBrk="0" fontAlgn="base" hangingPunct="0">
        <a:lnSpc>
          <a:spcPts val="2993"/>
        </a:lnSpc>
        <a:spcBef>
          <a:spcPct val="0"/>
        </a:spcBef>
        <a:spcAft>
          <a:spcPct val="0"/>
        </a:spcAft>
        <a:defRPr sz="2993">
          <a:solidFill>
            <a:schemeClr val="tx1"/>
          </a:solidFill>
          <a:latin typeface="Arial" pitchFamily="-89" charset="0"/>
          <a:ea typeface="ＭＳ Ｐゴシック" pitchFamily="-89" charset="-128"/>
        </a:defRPr>
      </a:lvl4pPr>
      <a:lvl5pPr algn="l" defTabSz="456080" rtl="0" eaLnBrk="0" fontAlgn="base" hangingPunct="0">
        <a:lnSpc>
          <a:spcPts val="2993"/>
        </a:lnSpc>
        <a:spcBef>
          <a:spcPct val="0"/>
        </a:spcBef>
        <a:spcAft>
          <a:spcPct val="0"/>
        </a:spcAft>
        <a:defRPr sz="2993">
          <a:solidFill>
            <a:schemeClr val="tx1"/>
          </a:solidFill>
          <a:latin typeface="Arial" pitchFamily="-89" charset="0"/>
          <a:ea typeface="ＭＳ Ｐゴシック" pitchFamily="-89" charset="-128"/>
        </a:defRPr>
      </a:lvl5pPr>
      <a:lvl6pPr marL="456080" algn="l" defTabSz="456080" rtl="0" fontAlgn="base">
        <a:lnSpc>
          <a:spcPts val="2993"/>
        </a:lnSpc>
        <a:spcBef>
          <a:spcPct val="0"/>
        </a:spcBef>
        <a:spcAft>
          <a:spcPct val="0"/>
        </a:spcAft>
        <a:defRPr sz="2993">
          <a:solidFill>
            <a:schemeClr val="tx1"/>
          </a:solidFill>
          <a:latin typeface="Arial" pitchFamily="-89" charset="0"/>
          <a:ea typeface="ＭＳ Ｐゴシック" pitchFamily="-89" charset="-128"/>
        </a:defRPr>
      </a:lvl6pPr>
      <a:lvl7pPr marL="912161" algn="l" defTabSz="456080" rtl="0" fontAlgn="base">
        <a:lnSpc>
          <a:spcPts val="2993"/>
        </a:lnSpc>
        <a:spcBef>
          <a:spcPct val="0"/>
        </a:spcBef>
        <a:spcAft>
          <a:spcPct val="0"/>
        </a:spcAft>
        <a:defRPr sz="2993">
          <a:solidFill>
            <a:schemeClr val="tx1"/>
          </a:solidFill>
          <a:latin typeface="Arial" pitchFamily="-89" charset="0"/>
          <a:ea typeface="ＭＳ Ｐゴシック" pitchFamily="-89" charset="-128"/>
        </a:defRPr>
      </a:lvl7pPr>
      <a:lvl8pPr marL="1368242" algn="l" defTabSz="456080" rtl="0" fontAlgn="base">
        <a:lnSpc>
          <a:spcPts val="2993"/>
        </a:lnSpc>
        <a:spcBef>
          <a:spcPct val="0"/>
        </a:spcBef>
        <a:spcAft>
          <a:spcPct val="0"/>
        </a:spcAft>
        <a:defRPr sz="2993">
          <a:solidFill>
            <a:schemeClr val="tx1"/>
          </a:solidFill>
          <a:latin typeface="Arial" pitchFamily="-89" charset="0"/>
          <a:ea typeface="ＭＳ Ｐゴシック" pitchFamily="-89" charset="-128"/>
        </a:defRPr>
      </a:lvl8pPr>
      <a:lvl9pPr marL="1824323" algn="l" defTabSz="456080" rtl="0" fontAlgn="base">
        <a:lnSpc>
          <a:spcPts val="2993"/>
        </a:lnSpc>
        <a:spcBef>
          <a:spcPct val="0"/>
        </a:spcBef>
        <a:spcAft>
          <a:spcPct val="0"/>
        </a:spcAft>
        <a:defRPr sz="2993">
          <a:solidFill>
            <a:schemeClr val="tx1"/>
          </a:solidFill>
          <a:latin typeface="Arial" pitchFamily="-89" charset="0"/>
          <a:ea typeface="ＭＳ Ｐゴシック" pitchFamily="-89" charset="-128"/>
        </a:defRPr>
      </a:lvl9pPr>
    </p:titleStyle>
    <p:bodyStyle>
      <a:lvl1pPr marL="342061" indent="-342061" algn="l" defTabSz="456080" rtl="0" eaLnBrk="0" fontAlgn="base" hangingPunct="0">
        <a:spcBef>
          <a:spcPct val="20000"/>
        </a:spcBef>
        <a:spcAft>
          <a:spcPct val="0"/>
        </a:spcAft>
        <a:buClr>
          <a:srgbClr val="006BE0"/>
        </a:buClr>
        <a:buSzPct val="110000"/>
        <a:buFont typeface="Arial" panose="020B0604020202020204" pitchFamily="34" charset="0"/>
        <a:buChar char="•"/>
        <a:defRPr sz="1795" kern="1200">
          <a:solidFill>
            <a:schemeClr val="tx1"/>
          </a:solidFill>
          <a:latin typeface="Arial"/>
          <a:ea typeface="ＭＳ Ｐゴシック" pitchFamily="-89" charset="-128"/>
          <a:cs typeface="Arial"/>
        </a:defRPr>
      </a:lvl1pPr>
      <a:lvl2pPr marL="741131" indent="-285050" algn="l" defTabSz="456080" rtl="0" eaLnBrk="0" fontAlgn="base" hangingPunct="0">
        <a:spcBef>
          <a:spcPct val="20000"/>
        </a:spcBef>
        <a:spcAft>
          <a:spcPct val="0"/>
        </a:spcAft>
        <a:buFont typeface="Arial" panose="020B0604020202020204" pitchFamily="34" charset="0"/>
        <a:buChar char="–"/>
        <a:defRPr sz="1994" kern="1200">
          <a:solidFill>
            <a:schemeClr val="tx1"/>
          </a:solidFill>
          <a:latin typeface="Arial"/>
          <a:ea typeface="ＭＳ Ｐゴシック" pitchFamily="-89" charset="-128"/>
          <a:cs typeface="Arial"/>
        </a:defRPr>
      </a:lvl2pPr>
      <a:lvl3pPr marL="1140202" indent="-228041" algn="l" defTabSz="456080" rtl="0" eaLnBrk="0" fontAlgn="base" hangingPunct="0">
        <a:spcBef>
          <a:spcPct val="20000"/>
        </a:spcBef>
        <a:spcAft>
          <a:spcPct val="0"/>
        </a:spcAft>
        <a:buFont typeface="Arial" panose="020B0604020202020204" pitchFamily="34" charset="0"/>
        <a:buChar char="•"/>
        <a:defRPr sz="1994" kern="1200">
          <a:solidFill>
            <a:schemeClr val="tx1"/>
          </a:solidFill>
          <a:latin typeface="Arial"/>
          <a:ea typeface="ＭＳ Ｐゴシック" pitchFamily="-89" charset="-128"/>
          <a:cs typeface="Arial"/>
        </a:defRPr>
      </a:lvl3pPr>
      <a:lvl4pPr marL="1596282" indent="-228041" algn="l" defTabSz="456080" rtl="0" eaLnBrk="0" fontAlgn="base" hangingPunct="0">
        <a:spcBef>
          <a:spcPct val="20000"/>
        </a:spcBef>
        <a:spcAft>
          <a:spcPct val="0"/>
        </a:spcAft>
        <a:buFont typeface="Arial" panose="020B0604020202020204" pitchFamily="34" charset="0"/>
        <a:buChar char="–"/>
        <a:defRPr sz="1994" kern="1200">
          <a:solidFill>
            <a:schemeClr val="tx1"/>
          </a:solidFill>
          <a:latin typeface="Arial"/>
          <a:ea typeface="ＭＳ Ｐゴシック" pitchFamily="-89" charset="-128"/>
          <a:cs typeface="Arial"/>
        </a:defRPr>
      </a:lvl4pPr>
      <a:lvl5pPr marL="2052363" indent="-228041" algn="l" defTabSz="456080" rtl="0" eaLnBrk="0" fontAlgn="base" hangingPunct="0">
        <a:spcBef>
          <a:spcPct val="20000"/>
        </a:spcBef>
        <a:spcAft>
          <a:spcPct val="0"/>
        </a:spcAft>
        <a:buFont typeface="Arial" panose="020B0604020202020204" pitchFamily="34" charset="0"/>
        <a:buChar char="»"/>
        <a:defRPr sz="1994" kern="1200">
          <a:solidFill>
            <a:schemeClr val="tx1"/>
          </a:solidFill>
          <a:latin typeface="Arial"/>
          <a:ea typeface="ＭＳ Ｐゴシック" pitchFamily="-89" charset="-128"/>
          <a:cs typeface="Arial"/>
        </a:defRPr>
      </a:lvl5pPr>
      <a:lvl6pPr marL="2508443" indent="-228041" algn="l" defTabSz="456080" rtl="0" eaLnBrk="1" latinLnBrk="0" hangingPunct="1">
        <a:spcBef>
          <a:spcPct val="20000"/>
        </a:spcBef>
        <a:buFont typeface="Arial"/>
        <a:buChar char="•"/>
        <a:defRPr sz="1994" kern="1200">
          <a:solidFill>
            <a:schemeClr val="tx1"/>
          </a:solidFill>
          <a:latin typeface="+mn-lt"/>
          <a:ea typeface="+mn-ea"/>
          <a:cs typeface="+mn-cs"/>
        </a:defRPr>
      </a:lvl6pPr>
      <a:lvl7pPr marL="2964524" indent="-228041" algn="l" defTabSz="456080" rtl="0" eaLnBrk="1" latinLnBrk="0" hangingPunct="1">
        <a:spcBef>
          <a:spcPct val="20000"/>
        </a:spcBef>
        <a:buFont typeface="Arial"/>
        <a:buChar char="•"/>
        <a:defRPr sz="1994" kern="1200">
          <a:solidFill>
            <a:schemeClr val="tx1"/>
          </a:solidFill>
          <a:latin typeface="+mn-lt"/>
          <a:ea typeface="+mn-ea"/>
          <a:cs typeface="+mn-cs"/>
        </a:defRPr>
      </a:lvl7pPr>
      <a:lvl8pPr marL="3420604" indent="-228041" algn="l" defTabSz="456080" rtl="0" eaLnBrk="1" latinLnBrk="0" hangingPunct="1">
        <a:spcBef>
          <a:spcPct val="20000"/>
        </a:spcBef>
        <a:buFont typeface="Arial"/>
        <a:buChar char="•"/>
        <a:defRPr sz="1994" kern="1200">
          <a:solidFill>
            <a:schemeClr val="tx1"/>
          </a:solidFill>
          <a:latin typeface="+mn-lt"/>
          <a:ea typeface="+mn-ea"/>
          <a:cs typeface="+mn-cs"/>
        </a:defRPr>
      </a:lvl8pPr>
      <a:lvl9pPr marL="3876686" indent="-228041" algn="l" defTabSz="456080" rtl="0" eaLnBrk="1" latinLnBrk="0" hangingPunct="1">
        <a:spcBef>
          <a:spcPct val="20000"/>
        </a:spcBef>
        <a:buFont typeface="Arial"/>
        <a:buChar char="•"/>
        <a:defRPr sz="1994" kern="1200">
          <a:solidFill>
            <a:schemeClr val="tx1"/>
          </a:solidFill>
          <a:latin typeface="+mn-lt"/>
          <a:ea typeface="+mn-ea"/>
          <a:cs typeface="+mn-cs"/>
        </a:defRPr>
      </a:lvl9pPr>
    </p:bodyStyle>
    <p:otherStyle>
      <a:defPPr>
        <a:defRPr lang="en-US"/>
      </a:defPPr>
      <a:lvl1pPr marL="0" algn="l" defTabSz="456080" rtl="0" eaLnBrk="1" latinLnBrk="0" hangingPunct="1">
        <a:defRPr sz="1795" kern="1200">
          <a:solidFill>
            <a:schemeClr val="tx1"/>
          </a:solidFill>
          <a:latin typeface="+mn-lt"/>
          <a:ea typeface="+mn-ea"/>
          <a:cs typeface="+mn-cs"/>
        </a:defRPr>
      </a:lvl1pPr>
      <a:lvl2pPr marL="456080" algn="l" defTabSz="456080" rtl="0" eaLnBrk="1" latinLnBrk="0" hangingPunct="1">
        <a:defRPr sz="1795" kern="1200">
          <a:solidFill>
            <a:schemeClr val="tx1"/>
          </a:solidFill>
          <a:latin typeface="+mn-lt"/>
          <a:ea typeface="+mn-ea"/>
          <a:cs typeface="+mn-cs"/>
        </a:defRPr>
      </a:lvl2pPr>
      <a:lvl3pPr marL="912161" algn="l" defTabSz="456080" rtl="0" eaLnBrk="1" latinLnBrk="0" hangingPunct="1">
        <a:defRPr sz="1795" kern="1200">
          <a:solidFill>
            <a:schemeClr val="tx1"/>
          </a:solidFill>
          <a:latin typeface="+mn-lt"/>
          <a:ea typeface="+mn-ea"/>
          <a:cs typeface="+mn-cs"/>
        </a:defRPr>
      </a:lvl3pPr>
      <a:lvl4pPr marL="1368242" algn="l" defTabSz="456080" rtl="0" eaLnBrk="1" latinLnBrk="0" hangingPunct="1">
        <a:defRPr sz="1795" kern="1200">
          <a:solidFill>
            <a:schemeClr val="tx1"/>
          </a:solidFill>
          <a:latin typeface="+mn-lt"/>
          <a:ea typeface="+mn-ea"/>
          <a:cs typeface="+mn-cs"/>
        </a:defRPr>
      </a:lvl4pPr>
      <a:lvl5pPr marL="1824323" algn="l" defTabSz="456080" rtl="0" eaLnBrk="1" latinLnBrk="0" hangingPunct="1">
        <a:defRPr sz="1795" kern="1200">
          <a:solidFill>
            <a:schemeClr val="tx1"/>
          </a:solidFill>
          <a:latin typeface="+mn-lt"/>
          <a:ea typeface="+mn-ea"/>
          <a:cs typeface="+mn-cs"/>
        </a:defRPr>
      </a:lvl5pPr>
      <a:lvl6pPr marL="2280403" algn="l" defTabSz="456080" rtl="0" eaLnBrk="1" latinLnBrk="0" hangingPunct="1">
        <a:defRPr sz="1795" kern="1200">
          <a:solidFill>
            <a:schemeClr val="tx1"/>
          </a:solidFill>
          <a:latin typeface="+mn-lt"/>
          <a:ea typeface="+mn-ea"/>
          <a:cs typeface="+mn-cs"/>
        </a:defRPr>
      </a:lvl6pPr>
      <a:lvl7pPr marL="2736483" algn="l" defTabSz="456080" rtl="0" eaLnBrk="1" latinLnBrk="0" hangingPunct="1">
        <a:defRPr sz="1795" kern="1200">
          <a:solidFill>
            <a:schemeClr val="tx1"/>
          </a:solidFill>
          <a:latin typeface="+mn-lt"/>
          <a:ea typeface="+mn-ea"/>
          <a:cs typeface="+mn-cs"/>
        </a:defRPr>
      </a:lvl7pPr>
      <a:lvl8pPr marL="3192564" algn="l" defTabSz="456080" rtl="0" eaLnBrk="1" latinLnBrk="0" hangingPunct="1">
        <a:defRPr sz="1795" kern="1200">
          <a:solidFill>
            <a:schemeClr val="tx1"/>
          </a:solidFill>
          <a:latin typeface="+mn-lt"/>
          <a:ea typeface="+mn-ea"/>
          <a:cs typeface="+mn-cs"/>
        </a:defRPr>
      </a:lvl8pPr>
      <a:lvl9pPr marL="3648645" algn="l" defTabSz="456080" rtl="0" eaLnBrk="1" latinLnBrk="0" hangingPunct="1">
        <a:defRPr sz="1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15.xml"/><Relationship Id="rId5" Type="http://schemas.microsoft.com/office/2007/relationships/hdphoto" Target="../media/hdphoto1.wdp"/><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15.xml"/><Relationship Id="rId5" Type="http://schemas.microsoft.com/office/2007/relationships/hdphoto" Target="../media/hdphoto1.wdp"/><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15.xml"/><Relationship Id="rId5" Type="http://schemas.microsoft.com/office/2007/relationships/hdphoto" Target="../media/hdphoto1.wdp"/><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notesSlide" Target="../notesSlides/notesSlide13.xml"/><Relationship Id="rId1" Type="http://schemas.openxmlformats.org/officeDocument/2006/relationships/slideLayout" Target="../slideLayouts/slideLayout16.xml"/><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6.xml"/><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32369" y="2980506"/>
            <a:ext cx="4069745" cy="800100"/>
          </a:xfrm>
        </p:spPr>
        <p:txBody>
          <a:bodyPr/>
          <a:lstStyle/>
          <a:p>
            <a:r>
              <a:rPr lang="en-AU" dirty="0"/>
              <a:t>Trust Deed webinar </a:t>
            </a:r>
          </a:p>
        </p:txBody>
      </p:sp>
      <p:sp>
        <p:nvSpPr>
          <p:cNvPr id="3" name="Content Placeholder 2"/>
          <p:cNvSpPr>
            <a:spLocks noGrp="1"/>
          </p:cNvSpPr>
          <p:nvPr>
            <p:ph sz="quarter" idx="12"/>
          </p:nvPr>
        </p:nvSpPr>
        <p:spPr>
          <a:xfrm>
            <a:off x="732369" y="3870325"/>
            <a:ext cx="4069745" cy="381000"/>
          </a:xfrm>
        </p:spPr>
        <p:txBody>
          <a:bodyPr/>
          <a:lstStyle/>
          <a:p>
            <a:r>
              <a:rPr lang="en-AU" dirty="0"/>
              <a:t>7 December 2021</a:t>
            </a:r>
          </a:p>
        </p:txBody>
      </p:sp>
      <p:sp>
        <p:nvSpPr>
          <p:cNvPr id="6" name="Text Placeholder 5"/>
          <p:cNvSpPr>
            <a:spLocks noGrp="1"/>
          </p:cNvSpPr>
          <p:nvPr>
            <p:ph type="body" sz="quarter" idx="15"/>
          </p:nvPr>
        </p:nvSpPr>
        <p:spPr>
          <a:xfrm>
            <a:off x="720000" y="1902334"/>
            <a:ext cx="3894389" cy="1000125"/>
          </a:xfrm>
        </p:spPr>
        <p:txBody>
          <a:bodyPr/>
          <a:lstStyle/>
          <a:p>
            <a:r>
              <a:rPr lang="en-AU" dirty="0"/>
              <a:t>Director ID</a:t>
            </a:r>
          </a:p>
        </p:txBody>
      </p:sp>
      <p:sp>
        <p:nvSpPr>
          <p:cNvPr id="8" name="Footer Placeholder 3">
            <a:extLst>
              <a:ext uri="{FF2B5EF4-FFF2-40B4-BE49-F238E27FC236}">
                <a16:creationId xmlns:a16="http://schemas.microsoft.com/office/drawing/2014/main" id="{2DB72B95-7522-4A8E-85C5-A756C17D756C}"/>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075612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24725"/>
            <a:ext cx="7693025" cy="392643"/>
          </a:xfrm>
        </p:spPr>
        <p:txBody>
          <a:bodyPr/>
          <a:lstStyle/>
          <a:p>
            <a:r>
              <a:rPr lang="en-AU" sz="2400" dirty="0"/>
              <a:t>How to apply</a:t>
            </a:r>
          </a:p>
        </p:txBody>
      </p:sp>
      <p:sp>
        <p:nvSpPr>
          <p:cNvPr id="94" name="Slide Number Placeholder 1">
            <a:extLst>
              <a:ext uri="{FF2B5EF4-FFF2-40B4-BE49-F238E27FC236}">
                <a16:creationId xmlns:a16="http://schemas.microsoft.com/office/drawing/2014/main" id="{82B2DEB7-0AD2-4041-9CBB-9DD6F94D75ED}"/>
              </a:ext>
            </a:extLst>
          </p:cNvPr>
          <p:cNvSpPr>
            <a:spLocks noGrp="1"/>
          </p:cNvSpPr>
          <p:nvPr>
            <p:ph type="sldNum" sz="quarter" idx="11"/>
          </p:nvPr>
        </p:nvSpPr>
        <p:spPr>
          <a:xfrm>
            <a:off x="7848600" y="4773613"/>
            <a:ext cx="566738" cy="273050"/>
          </a:xfrm>
        </p:spPr>
        <p:txBody>
          <a:bodyPr/>
          <a:lstStyle/>
          <a:p>
            <a:fld id="{75027981-8991-894F-AA38-4332D62C8072}" type="slidenum">
              <a:rPr lang="en-US" altLang="en-US" smtClean="0"/>
              <a:pPr/>
              <a:t>10</a:t>
            </a:fld>
            <a:endParaRPr lang="en-US" altLang="en-US" dirty="0"/>
          </a:p>
        </p:txBody>
      </p:sp>
      <p:sp>
        <p:nvSpPr>
          <p:cNvPr id="26" name="Rectangle 25">
            <a:extLst>
              <a:ext uri="{FF2B5EF4-FFF2-40B4-BE49-F238E27FC236}">
                <a16:creationId xmlns:a16="http://schemas.microsoft.com/office/drawing/2014/main" id="{B8BE4D39-0C2B-484B-A508-8589EFA3C857}"/>
              </a:ext>
            </a:extLst>
          </p:cNvPr>
          <p:cNvSpPr/>
          <p:nvPr/>
        </p:nvSpPr>
        <p:spPr>
          <a:xfrm>
            <a:off x="407582" y="1656888"/>
            <a:ext cx="4015855" cy="2062103"/>
          </a:xfrm>
          <a:prstGeom prst="rect">
            <a:avLst/>
          </a:prstGeom>
        </p:spPr>
        <p:txBody>
          <a:bodyPr wrap="square">
            <a:spAutoFit/>
          </a:bodyPr>
          <a:lstStyle/>
          <a:p>
            <a:pPr>
              <a:spcAft>
                <a:spcPts val="1200"/>
              </a:spcAft>
            </a:pPr>
            <a:r>
              <a:rPr lang="en-AU" sz="1400" dirty="0">
                <a:solidFill>
                  <a:schemeClr val="tx1">
                    <a:lumMod val="75000"/>
                    <a:lumOff val="25000"/>
                  </a:schemeClr>
                </a:solidFill>
              </a:rPr>
              <a:t>Most people will apply online, using a myGovID to sign in to ABRS.gov.au</a:t>
            </a:r>
          </a:p>
          <a:p>
            <a:pPr>
              <a:spcAft>
                <a:spcPts val="1200"/>
              </a:spcAft>
            </a:pPr>
            <a:r>
              <a:rPr lang="en-AU" sz="1400" dirty="0">
                <a:solidFill>
                  <a:schemeClr val="tx1">
                    <a:lumMod val="75000"/>
                    <a:lumOff val="25000"/>
                  </a:schemeClr>
                </a:solidFill>
              </a:rPr>
              <a:t>They will receive their director ID instantly when they apply online.</a:t>
            </a:r>
          </a:p>
          <a:p>
            <a:pPr>
              <a:spcAft>
                <a:spcPts val="1200"/>
              </a:spcAft>
            </a:pPr>
            <a:r>
              <a:rPr lang="en-AU" sz="1400" dirty="0">
                <a:solidFill>
                  <a:schemeClr val="tx1">
                    <a:lumMod val="75000"/>
                    <a:lumOff val="25000"/>
                  </a:schemeClr>
                </a:solidFill>
              </a:rPr>
              <a:t>Applying for a director ID is free.</a:t>
            </a:r>
          </a:p>
          <a:p>
            <a:pPr>
              <a:spcAft>
                <a:spcPts val="1200"/>
              </a:spcAft>
            </a:pPr>
            <a:r>
              <a:rPr lang="en-AU" sz="1400" dirty="0">
                <a:solidFill>
                  <a:schemeClr val="tx1">
                    <a:lumMod val="75000"/>
                    <a:lumOff val="25000"/>
                  </a:schemeClr>
                </a:solidFill>
              </a:rPr>
              <a:t>Applications by phone and paper are available for those who need it.</a:t>
            </a:r>
          </a:p>
        </p:txBody>
      </p:sp>
      <p:pic>
        <p:nvPicPr>
          <p:cNvPr id="27" name="Picture 26">
            <a:extLst>
              <a:ext uri="{FF2B5EF4-FFF2-40B4-BE49-F238E27FC236}">
                <a16:creationId xmlns:a16="http://schemas.microsoft.com/office/drawing/2014/main" id="{835D453B-7CC2-46A0-A09C-81691869E7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0682" y="1660833"/>
            <a:ext cx="1836073" cy="1836073"/>
          </a:xfrm>
          <a:prstGeom prst="rect">
            <a:avLst/>
          </a:prstGeom>
        </p:spPr>
      </p:pic>
      <p:sp>
        <p:nvSpPr>
          <p:cNvPr id="7" name="Footer Placeholder 3">
            <a:extLst>
              <a:ext uri="{FF2B5EF4-FFF2-40B4-BE49-F238E27FC236}">
                <a16:creationId xmlns:a16="http://schemas.microsoft.com/office/drawing/2014/main" id="{600652F6-3D80-4F1B-A682-F86F22906B2A}"/>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66308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24725"/>
            <a:ext cx="7693025" cy="392643"/>
          </a:xfrm>
        </p:spPr>
        <p:txBody>
          <a:bodyPr/>
          <a:lstStyle/>
          <a:p>
            <a:r>
              <a:rPr lang="en-AU" sz="2400" dirty="0"/>
              <a:t>Apply online</a:t>
            </a:r>
          </a:p>
        </p:txBody>
      </p:sp>
      <p:sp>
        <p:nvSpPr>
          <p:cNvPr id="94" name="Slide Number Placeholder 1">
            <a:extLst>
              <a:ext uri="{FF2B5EF4-FFF2-40B4-BE49-F238E27FC236}">
                <a16:creationId xmlns:a16="http://schemas.microsoft.com/office/drawing/2014/main" id="{82B2DEB7-0AD2-4041-9CBB-9DD6F94D75ED}"/>
              </a:ext>
            </a:extLst>
          </p:cNvPr>
          <p:cNvSpPr>
            <a:spLocks noGrp="1"/>
          </p:cNvSpPr>
          <p:nvPr>
            <p:ph type="sldNum" sz="quarter" idx="11"/>
          </p:nvPr>
        </p:nvSpPr>
        <p:spPr>
          <a:xfrm>
            <a:off x="7848600" y="4773613"/>
            <a:ext cx="566738" cy="273050"/>
          </a:xfrm>
        </p:spPr>
        <p:txBody>
          <a:bodyPr/>
          <a:lstStyle/>
          <a:p>
            <a:fld id="{75027981-8991-894F-AA38-4332D62C8072}" type="slidenum">
              <a:rPr lang="en-US" altLang="en-US" smtClean="0"/>
              <a:pPr/>
              <a:t>11</a:t>
            </a:fld>
            <a:endParaRPr lang="en-US" altLang="en-US" dirty="0"/>
          </a:p>
        </p:txBody>
      </p:sp>
      <p:grpSp>
        <p:nvGrpSpPr>
          <p:cNvPr id="4" name="Group 3">
            <a:extLst>
              <a:ext uri="{FF2B5EF4-FFF2-40B4-BE49-F238E27FC236}">
                <a16:creationId xmlns:a16="http://schemas.microsoft.com/office/drawing/2014/main" id="{57D418D7-F933-4FA6-A46D-E9D16B9A2BE1}"/>
              </a:ext>
            </a:extLst>
          </p:cNvPr>
          <p:cNvGrpSpPr/>
          <p:nvPr/>
        </p:nvGrpSpPr>
        <p:grpSpPr>
          <a:xfrm>
            <a:off x="483783" y="1072137"/>
            <a:ext cx="8084041" cy="917448"/>
            <a:chOff x="462678" y="1791095"/>
            <a:chExt cx="8084041" cy="917448"/>
          </a:xfrm>
        </p:grpSpPr>
        <p:pic>
          <p:nvPicPr>
            <p:cNvPr id="28" name="Picture 27">
              <a:extLst>
                <a:ext uri="{FF2B5EF4-FFF2-40B4-BE49-F238E27FC236}">
                  <a16:creationId xmlns:a16="http://schemas.microsoft.com/office/drawing/2014/main" id="{36022E05-74B1-4A24-AA1B-3EE45E772A07}"/>
                </a:ext>
              </a:extLst>
            </p:cNvPr>
            <p:cNvPicPr>
              <a:picLocks noChangeAspect="1"/>
            </p:cNvPicPr>
            <p:nvPr/>
          </p:nvPicPr>
          <p:blipFill rotWithShape="1">
            <a:blip r:embed="rId3"/>
            <a:srcRect l="1748" t="2489" r="3837" b="4618"/>
            <a:stretch/>
          </p:blipFill>
          <p:spPr>
            <a:xfrm>
              <a:off x="462678" y="1791095"/>
              <a:ext cx="828000" cy="828000"/>
            </a:xfrm>
            <a:prstGeom prst="rect">
              <a:avLst/>
            </a:prstGeom>
          </p:spPr>
        </p:pic>
        <p:grpSp>
          <p:nvGrpSpPr>
            <p:cNvPr id="7" name="Group 6">
              <a:extLst>
                <a:ext uri="{FF2B5EF4-FFF2-40B4-BE49-F238E27FC236}">
                  <a16:creationId xmlns:a16="http://schemas.microsoft.com/office/drawing/2014/main" id="{42D796B5-0AD5-4EA4-885A-AA3AAD5EC40A}"/>
                </a:ext>
              </a:extLst>
            </p:cNvPr>
            <p:cNvGrpSpPr/>
            <p:nvPr/>
          </p:nvGrpSpPr>
          <p:grpSpPr>
            <a:xfrm>
              <a:off x="1537756" y="1865459"/>
              <a:ext cx="6263084" cy="741556"/>
              <a:chOff x="1239164" y="1496583"/>
              <a:chExt cx="6263084" cy="741556"/>
            </a:xfrm>
          </p:grpSpPr>
          <p:cxnSp>
            <p:nvCxnSpPr>
              <p:cNvPr id="53" name="Straight Connector 52">
                <a:extLst>
                  <a:ext uri="{FF2B5EF4-FFF2-40B4-BE49-F238E27FC236}">
                    <a16:creationId xmlns:a16="http://schemas.microsoft.com/office/drawing/2014/main" id="{70ADEC72-77DC-4033-9BBA-B0DA6BF63059}"/>
                  </a:ext>
                </a:extLst>
              </p:cNvPr>
              <p:cNvCxnSpPr>
                <a:cxnSpLocks/>
              </p:cNvCxnSpPr>
              <p:nvPr/>
            </p:nvCxnSpPr>
            <p:spPr>
              <a:xfrm flipV="1">
                <a:off x="1761318" y="1866542"/>
                <a:ext cx="5740930" cy="8853"/>
              </a:xfrm>
              <a:prstGeom prst="line">
                <a:avLst/>
              </a:prstGeom>
              <a:ln w="15875" cap="sq">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4" name="Rounded Rectangle 11">
                <a:extLst>
                  <a:ext uri="{FF2B5EF4-FFF2-40B4-BE49-F238E27FC236}">
                    <a16:creationId xmlns:a16="http://schemas.microsoft.com/office/drawing/2014/main" id="{68C8B555-294B-49AC-AA8B-404D04391390}"/>
                  </a:ext>
                </a:extLst>
              </p:cNvPr>
              <p:cNvSpPr>
                <a:spLocks noChangeAspect="1"/>
              </p:cNvSpPr>
              <p:nvPr/>
            </p:nvSpPr>
            <p:spPr>
              <a:xfrm>
                <a:off x="1239164" y="1500733"/>
                <a:ext cx="828001" cy="731617"/>
              </a:xfrm>
              <a:prstGeom prst="roundRect">
                <a:avLst>
                  <a:gd name="adj" fmla="val 1684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pPr>
                <a:r>
                  <a:rPr lang="en-AU" sz="700" kern="0" dirty="0">
                    <a:solidFill>
                      <a:schemeClr val="tx1"/>
                    </a:solidFill>
                    <a:ea typeface="Open Sans" panose="020B0606030504020204" pitchFamily="34" charset="0"/>
                    <a:cs typeface="Open Sans" panose="020B0606030504020204" pitchFamily="34" charset="0"/>
                    <a:sym typeface="Helvetica"/>
                  </a:rPr>
                  <a:t>Lisa goes to ABRS.gov.au</a:t>
                </a:r>
              </a:p>
            </p:txBody>
          </p:sp>
          <p:sp>
            <p:nvSpPr>
              <p:cNvPr id="55" name="Rounded Rectangle 12">
                <a:extLst>
                  <a:ext uri="{FF2B5EF4-FFF2-40B4-BE49-F238E27FC236}">
                    <a16:creationId xmlns:a16="http://schemas.microsoft.com/office/drawing/2014/main" id="{3F49625B-88BC-491A-9BCE-4277D0CD0CD3}"/>
                  </a:ext>
                </a:extLst>
              </p:cNvPr>
              <p:cNvSpPr>
                <a:spLocks noChangeAspect="1"/>
              </p:cNvSpPr>
              <p:nvPr/>
            </p:nvSpPr>
            <p:spPr>
              <a:xfrm>
                <a:off x="3341584" y="1496583"/>
                <a:ext cx="1024629" cy="732637"/>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700" kern="0" dirty="0">
                    <a:solidFill>
                      <a:schemeClr val="tx1"/>
                    </a:solidFill>
                    <a:sym typeface="Helvetica"/>
                  </a:rPr>
                  <a:t>Lisa signs into ABRS online using her myGovID</a:t>
                </a:r>
                <a:endParaRPr lang="en-US" sz="700" kern="0" dirty="0">
                  <a:solidFill>
                    <a:schemeClr val="tx1"/>
                  </a:solidFill>
                  <a:sym typeface="Helvetica"/>
                </a:endParaRPr>
              </a:p>
            </p:txBody>
          </p:sp>
          <p:sp>
            <p:nvSpPr>
              <p:cNvPr id="56" name="Rounded Rectangle 13">
                <a:extLst>
                  <a:ext uri="{FF2B5EF4-FFF2-40B4-BE49-F238E27FC236}">
                    <a16:creationId xmlns:a16="http://schemas.microsoft.com/office/drawing/2014/main" id="{4C91DB02-CDFB-4F1A-B5E2-A2EA861920BC}"/>
                  </a:ext>
                </a:extLst>
              </p:cNvPr>
              <p:cNvSpPr>
                <a:spLocks noChangeAspect="1"/>
              </p:cNvSpPr>
              <p:nvPr/>
            </p:nvSpPr>
            <p:spPr>
              <a:xfrm>
                <a:off x="2194277" y="1496583"/>
                <a:ext cx="1024629" cy="73249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700" kern="0" dirty="0">
                    <a:solidFill>
                      <a:schemeClr val="tx1"/>
                    </a:solidFill>
                    <a:sym typeface="Helvetica"/>
                  </a:rPr>
                  <a:t>If Lisa doesn’t have a myGovID, she’ll be directed to get one.</a:t>
                </a:r>
              </a:p>
            </p:txBody>
          </p:sp>
          <p:sp>
            <p:nvSpPr>
              <p:cNvPr id="57" name="Rounded Rectangle 14">
                <a:extLst>
                  <a:ext uri="{FF2B5EF4-FFF2-40B4-BE49-F238E27FC236}">
                    <a16:creationId xmlns:a16="http://schemas.microsoft.com/office/drawing/2014/main" id="{1B7DCA6D-704A-43B0-9AAB-E57437D096CE}"/>
                  </a:ext>
                </a:extLst>
              </p:cNvPr>
              <p:cNvSpPr>
                <a:spLocks noChangeAspect="1"/>
              </p:cNvSpPr>
              <p:nvPr/>
            </p:nvSpPr>
            <p:spPr>
              <a:xfrm>
                <a:off x="4488891" y="1504949"/>
                <a:ext cx="1024629" cy="732638"/>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700" kern="0" dirty="0">
                    <a:solidFill>
                      <a:schemeClr val="tx1"/>
                    </a:solidFill>
                    <a:sym typeface="Helvetica"/>
                  </a:rPr>
                  <a:t>Lisa completes Proof of Record Ownership (PORO) and the director ID application</a:t>
                </a:r>
              </a:p>
            </p:txBody>
          </p:sp>
          <p:sp>
            <p:nvSpPr>
              <p:cNvPr id="58" name="Rounded Rectangle 15">
                <a:extLst>
                  <a:ext uri="{FF2B5EF4-FFF2-40B4-BE49-F238E27FC236}">
                    <a16:creationId xmlns:a16="http://schemas.microsoft.com/office/drawing/2014/main" id="{E54DA71A-C345-41C9-A9E0-23BDF4F341EB}"/>
                  </a:ext>
                </a:extLst>
              </p:cNvPr>
              <p:cNvSpPr>
                <a:spLocks noChangeAspect="1"/>
              </p:cNvSpPr>
              <p:nvPr/>
            </p:nvSpPr>
            <p:spPr>
              <a:xfrm>
                <a:off x="5636198" y="1504949"/>
                <a:ext cx="1242695" cy="733190"/>
              </a:xfrm>
              <a:prstGeom prst="roundRect">
                <a:avLst>
                  <a:gd name="adj" fmla="val 16842"/>
                </a:avLst>
              </a:prstGeom>
              <a:solidFill>
                <a:srgbClr val="00B0C1"/>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700" kern="0" dirty="0">
                    <a:solidFill>
                      <a:schemeClr val="bg1"/>
                    </a:solidFill>
                    <a:sym typeface="Helvetica"/>
                  </a:rPr>
                  <a:t>Lisa instantly receives her director ID. She can save or email the number for her records</a:t>
                </a:r>
              </a:p>
            </p:txBody>
          </p:sp>
        </p:grpSp>
        <p:grpSp>
          <p:nvGrpSpPr>
            <p:cNvPr id="82" name="Rounded Rectangle 48">
              <a:extLst>
                <a:ext uri="{FF2B5EF4-FFF2-40B4-BE49-F238E27FC236}">
                  <a16:creationId xmlns:a16="http://schemas.microsoft.com/office/drawing/2014/main" id="{F852B665-9043-46B8-B02B-7BB4633ECEED}"/>
                </a:ext>
              </a:extLst>
            </p:cNvPr>
            <p:cNvGrpSpPr/>
            <p:nvPr/>
          </p:nvGrpSpPr>
          <p:grpSpPr>
            <a:xfrm>
              <a:off x="559483" y="2521698"/>
              <a:ext cx="637275" cy="186845"/>
              <a:chOff x="0" y="-11084"/>
              <a:chExt cx="1656002" cy="538642"/>
            </a:xfrm>
            <a:solidFill>
              <a:schemeClr val="accent2"/>
            </a:solidFill>
          </p:grpSpPr>
          <p:sp>
            <p:nvSpPr>
              <p:cNvPr id="83" name="Rounded Rectangle">
                <a:extLst>
                  <a:ext uri="{FF2B5EF4-FFF2-40B4-BE49-F238E27FC236}">
                    <a16:creationId xmlns:a16="http://schemas.microsoft.com/office/drawing/2014/main" id="{4E5328D1-DC86-40AC-988B-08727B3D283F}"/>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84" name="Hi, I’m George!">
                <a:extLst>
                  <a:ext uri="{FF2B5EF4-FFF2-40B4-BE49-F238E27FC236}">
                    <a16:creationId xmlns:a16="http://schemas.microsoft.com/office/drawing/2014/main" id="{0B1AE23D-7937-483A-86F6-50F205054A8A}"/>
                  </a:ext>
                </a:extLst>
              </p:cNvPr>
              <p:cNvSpPr txBox="1"/>
              <p:nvPr/>
            </p:nvSpPr>
            <p:spPr>
              <a:xfrm>
                <a:off x="64368" y="-11084"/>
                <a:ext cx="1554648" cy="538642"/>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t>Lisa</a:t>
                </a:r>
                <a:endParaRPr sz="600" dirty="0"/>
              </a:p>
            </p:txBody>
          </p:sp>
        </p:grpSp>
        <p:sp>
          <p:nvSpPr>
            <p:cNvPr id="52" name="Rounded Rectangle 14">
              <a:extLst>
                <a:ext uri="{FF2B5EF4-FFF2-40B4-BE49-F238E27FC236}">
                  <a16:creationId xmlns:a16="http://schemas.microsoft.com/office/drawing/2014/main" id="{3406E82B-1FFD-493B-9AE3-285E6634A747}"/>
                </a:ext>
              </a:extLst>
            </p:cNvPr>
            <p:cNvSpPr>
              <a:spLocks noChangeAspect="1"/>
            </p:cNvSpPr>
            <p:nvPr/>
          </p:nvSpPr>
          <p:spPr>
            <a:xfrm>
              <a:off x="7300163" y="1881929"/>
              <a:ext cx="1246556" cy="733191"/>
            </a:xfrm>
            <a:prstGeom prst="roundRect">
              <a:avLst>
                <a:gd name="adj" fmla="val 16842"/>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700" kern="0" dirty="0">
                  <a:solidFill>
                    <a:schemeClr val="bg1"/>
                  </a:solidFill>
                  <a:sym typeface="Helvetica"/>
                </a:rPr>
                <a:t>Directors living overseas can apply online if they can verify their identity with myGovID</a:t>
              </a:r>
            </a:p>
          </p:txBody>
        </p:sp>
      </p:grpSp>
      <p:grpSp>
        <p:nvGrpSpPr>
          <p:cNvPr id="3" name="Group 2">
            <a:extLst>
              <a:ext uri="{FF2B5EF4-FFF2-40B4-BE49-F238E27FC236}">
                <a16:creationId xmlns:a16="http://schemas.microsoft.com/office/drawing/2014/main" id="{690ED186-7664-4F7A-A5FB-6497CC387CDE}"/>
              </a:ext>
            </a:extLst>
          </p:cNvPr>
          <p:cNvGrpSpPr/>
          <p:nvPr/>
        </p:nvGrpSpPr>
        <p:grpSpPr>
          <a:xfrm>
            <a:off x="623932" y="2174630"/>
            <a:ext cx="7896135" cy="2300053"/>
            <a:chOff x="404346" y="2911594"/>
            <a:chExt cx="7896135" cy="2300053"/>
          </a:xfrm>
        </p:grpSpPr>
        <p:sp>
          <p:nvSpPr>
            <p:cNvPr id="59" name="TextBox 58">
              <a:extLst>
                <a:ext uri="{FF2B5EF4-FFF2-40B4-BE49-F238E27FC236}">
                  <a16:creationId xmlns:a16="http://schemas.microsoft.com/office/drawing/2014/main" id="{574FD7B7-DD8F-42A3-8D37-57054D314EC8}"/>
                </a:ext>
              </a:extLst>
            </p:cNvPr>
            <p:cNvSpPr txBox="1"/>
            <p:nvPr/>
          </p:nvSpPr>
          <p:spPr>
            <a:xfrm>
              <a:off x="462678" y="2922044"/>
              <a:ext cx="2521872" cy="2024593"/>
            </a:xfrm>
            <a:prstGeom prst="rect">
              <a:avLst/>
            </a:prstGeom>
            <a:noFill/>
          </p:spPr>
          <p:txBody>
            <a:bodyPr wrap="square" lIns="0" tIns="0" rIns="0" bIns="0" numCol="1" spcCol="144000" rtlCol="0">
              <a:spAutoFit/>
            </a:bodyPr>
            <a:lstStyle/>
            <a:p>
              <a:pPr marL="401638" lvl="1">
                <a:spcBef>
                  <a:spcPts val="0"/>
                </a:spcBef>
                <a:spcAft>
                  <a:spcPts val="0"/>
                </a:spcAft>
              </a:pPr>
              <a:r>
                <a:rPr lang="en-US" sz="1400" dirty="0">
                  <a:solidFill>
                    <a:srgbClr val="130F58"/>
                  </a:solidFill>
                </a:rPr>
                <a:t>Step 1 </a:t>
              </a:r>
            </a:p>
            <a:p>
              <a:pPr marL="401638" lvl="1">
                <a:spcBef>
                  <a:spcPts val="0"/>
                </a:spcBef>
                <a:spcAft>
                  <a:spcPts val="300"/>
                </a:spcAft>
              </a:pPr>
              <a:r>
                <a:rPr lang="en-US" sz="1400" b="1" dirty="0">
                  <a:solidFill>
                    <a:srgbClr val="130F58"/>
                  </a:solidFill>
                </a:rPr>
                <a:t>Set-up </a:t>
              </a:r>
              <a:r>
                <a:rPr lang="en-US" sz="1400" b="1" dirty="0" err="1">
                  <a:solidFill>
                    <a:srgbClr val="130F58"/>
                  </a:solidFill>
                </a:rPr>
                <a:t>myGovID</a:t>
              </a:r>
              <a:endParaRPr lang="en-US" sz="600" dirty="0"/>
            </a:p>
            <a:p>
              <a:pPr>
                <a:lnSpc>
                  <a:spcPct val="120000"/>
                </a:lnSpc>
                <a:spcBef>
                  <a:spcPts val="0"/>
                </a:spcBef>
                <a:spcAft>
                  <a:spcPts val="0"/>
                </a:spcAft>
              </a:pPr>
              <a:r>
                <a:rPr lang="en-US" sz="850" dirty="0"/>
                <a:t>Standard identity strength using two Australian identity documents:</a:t>
              </a:r>
            </a:p>
            <a:p>
              <a:pPr marL="171450" indent="-171450">
                <a:lnSpc>
                  <a:spcPct val="120000"/>
                </a:lnSpc>
                <a:spcBef>
                  <a:spcPts val="0"/>
                </a:spcBef>
                <a:spcAft>
                  <a:spcPts val="0"/>
                </a:spcAft>
                <a:buFont typeface="Arial" panose="020B0604020202020204" pitchFamily="34" charset="0"/>
                <a:buChar char="•"/>
              </a:pPr>
              <a:r>
                <a:rPr lang="en-US" sz="850" dirty="0"/>
                <a:t>driver’s licence or learner’s permit </a:t>
              </a:r>
            </a:p>
            <a:p>
              <a:pPr marL="171450" indent="-171450">
                <a:lnSpc>
                  <a:spcPct val="120000"/>
                </a:lnSpc>
                <a:spcBef>
                  <a:spcPts val="0"/>
                </a:spcBef>
                <a:spcAft>
                  <a:spcPts val="0"/>
                </a:spcAft>
                <a:buFont typeface="Arial" panose="020B0604020202020204" pitchFamily="34" charset="0"/>
                <a:buChar char="•"/>
              </a:pPr>
              <a:r>
                <a:rPr lang="en-US" sz="850" dirty="0"/>
                <a:t>passport </a:t>
              </a:r>
            </a:p>
            <a:p>
              <a:pPr marL="171450" indent="-171450">
                <a:lnSpc>
                  <a:spcPct val="120000"/>
                </a:lnSpc>
                <a:spcBef>
                  <a:spcPts val="0"/>
                </a:spcBef>
                <a:spcAft>
                  <a:spcPts val="0"/>
                </a:spcAft>
                <a:buFont typeface="Arial" panose="020B0604020202020204" pitchFamily="34" charset="0"/>
                <a:buChar char="•"/>
              </a:pPr>
              <a:r>
                <a:rPr lang="en-US" sz="850" dirty="0"/>
                <a:t>birth certificate </a:t>
              </a:r>
            </a:p>
            <a:p>
              <a:pPr marL="171450" indent="-171450">
                <a:lnSpc>
                  <a:spcPct val="120000"/>
                </a:lnSpc>
                <a:spcBef>
                  <a:spcPts val="0"/>
                </a:spcBef>
                <a:spcAft>
                  <a:spcPts val="0"/>
                </a:spcAft>
                <a:buFont typeface="Arial" panose="020B0604020202020204" pitchFamily="34" charset="0"/>
                <a:buChar char="•"/>
              </a:pPr>
              <a:r>
                <a:rPr lang="en-US" sz="850" dirty="0"/>
                <a:t>visa (using foreign passport </a:t>
              </a:r>
              <a:br>
                <a:rPr lang="en-US" sz="850" dirty="0"/>
              </a:br>
              <a:r>
                <a:rPr lang="en-US" sz="850" dirty="0"/>
                <a:t>providing still in Australia) </a:t>
              </a:r>
            </a:p>
            <a:p>
              <a:pPr marL="171450" indent="-171450">
                <a:lnSpc>
                  <a:spcPct val="120000"/>
                </a:lnSpc>
                <a:spcBef>
                  <a:spcPts val="0"/>
                </a:spcBef>
                <a:spcAft>
                  <a:spcPts val="0"/>
                </a:spcAft>
                <a:buFont typeface="Arial" panose="020B0604020202020204" pitchFamily="34" charset="0"/>
                <a:buChar char="•"/>
              </a:pPr>
              <a:r>
                <a:rPr lang="en-US" sz="850" dirty="0"/>
                <a:t>citizenship certificate </a:t>
              </a:r>
            </a:p>
            <a:p>
              <a:pPr marL="171450" indent="-171450">
                <a:lnSpc>
                  <a:spcPct val="120000"/>
                </a:lnSpc>
                <a:spcBef>
                  <a:spcPts val="0"/>
                </a:spcBef>
                <a:spcAft>
                  <a:spcPts val="0"/>
                </a:spcAft>
                <a:buFont typeface="Arial" panose="020B0604020202020204" pitchFamily="34" charset="0"/>
                <a:buChar char="•"/>
              </a:pPr>
              <a:r>
                <a:rPr lang="en-US" sz="850" dirty="0"/>
                <a:t>ImmiCard </a:t>
              </a:r>
            </a:p>
            <a:p>
              <a:pPr marL="171450" indent="-171450">
                <a:lnSpc>
                  <a:spcPct val="120000"/>
                </a:lnSpc>
                <a:spcBef>
                  <a:spcPts val="0"/>
                </a:spcBef>
                <a:spcAft>
                  <a:spcPts val="0"/>
                </a:spcAft>
                <a:buFont typeface="Arial" panose="020B0604020202020204" pitchFamily="34" charset="0"/>
                <a:buChar char="•"/>
              </a:pPr>
              <a:r>
                <a:rPr lang="en-US" sz="850" dirty="0"/>
                <a:t>Medicare card</a:t>
              </a:r>
            </a:p>
          </p:txBody>
        </p:sp>
        <p:sp>
          <p:nvSpPr>
            <p:cNvPr id="67" name="TextBox 66">
              <a:extLst>
                <a:ext uri="{FF2B5EF4-FFF2-40B4-BE49-F238E27FC236}">
                  <a16:creationId xmlns:a16="http://schemas.microsoft.com/office/drawing/2014/main" id="{BD470320-E680-4C64-9BEE-50B1F4224927}"/>
                </a:ext>
              </a:extLst>
            </p:cNvPr>
            <p:cNvSpPr txBox="1"/>
            <p:nvPr/>
          </p:nvSpPr>
          <p:spPr>
            <a:xfrm>
              <a:off x="3200528" y="2911594"/>
              <a:ext cx="2763389" cy="2300053"/>
            </a:xfrm>
            <a:prstGeom prst="rect">
              <a:avLst/>
            </a:prstGeom>
            <a:noFill/>
          </p:spPr>
          <p:txBody>
            <a:bodyPr wrap="square" lIns="0" tIns="0" rIns="0" bIns="0" numCol="1" spcCol="144000" rtlCol="0">
              <a:spAutoFit/>
            </a:bodyPr>
            <a:lstStyle/>
            <a:p>
              <a:pPr>
                <a:spcBef>
                  <a:spcPts val="0"/>
                </a:spcBef>
                <a:spcAft>
                  <a:spcPts val="0"/>
                </a:spcAft>
              </a:pPr>
              <a:r>
                <a:rPr lang="en-US" sz="1400" dirty="0">
                  <a:solidFill>
                    <a:srgbClr val="130F58"/>
                  </a:solidFill>
                </a:rPr>
                <a:t>Step 2</a:t>
              </a:r>
            </a:p>
            <a:p>
              <a:pPr>
                <a:spcBef>
                  <a:spcPts val="0"/>
                </a:spcBef>
                <a:spcAft>
                  <a:spcPts val="0"/>
                </a:spcAft>
              </a:pPr>
              <a:r>
                <a:rPr lang="en-US" sz="1400" b="1" dirty="0">
                  <a:solidFill>
                    <a:srgbClr val="130F58"/>
                  </a:solidFill>
                </a:rPr>
                <a:t>Visit ABRS online</a:t>
              </a:r>
              <a:endParaRPr lang="en-US" sz="600" dirty="0"/>
            </a:p>
            <a:p>
              <a:pPr>
                <a:lnSpc>
                  <a:spcPct val="120000"/>
                </a:lnSpc>
                <a:spcBef>
                  <a:spcPts val="0"/>
                </a:spcBef>
                <a:spcAft>
                  <a:spcPts val="0"/>
                </a:spcAft>
              </a:pPr>
              <a:r>
                <a:rPr lang="en-US" sz="850" dirty="0"/>
                <a:t>Use myGovID to sign in.</a:t>
              </a:r>
            </a:p>
            <a:p>
              <a:pPr lvl="0" defTabSz="457203">
                <a:lnSpc>
                  <a:spcPct val="120000"/>
                </a:lnSpc>
                <a:spcBef>
                  <a:spcPts val="0"/>
                </a:spcBef>
                <a:spcAft>
                  <a:spcPts val="0"/>
                </a:spcAft>
                <a:defRPr/>
              </a:pPr>
              <a:r>
                <a:rPr lang="en-AU" sz="850" dirty="0"/>
                <a:t>Conduct proof of ATO record ownership (PORO) by providing:</a:t>
              </a:r>
            </a:p>
            <a:p>
              <a:pPr marL="285750" lvl="0" indent="-285750" defTabSz="457203">
                <a:lnSpc>
                  <a:spcPct val="120000"/>
                </a:lnSpc>
                <a:spcBef>
                  <a:spcPts val="0"/>
                </a:spcBef>
                <a:spcAft>
                  <a:spcPts val="0"/>
                </a:spcAft>
                <a:buFont typeface="Arial" panose="020B0604020202020204" pitchFamily="34" charset="0"/>
                <a:buChar char="•"/>
                <a:defRPr/>
              </a:pPr>
              <a:r>
                <a:rPr lang="en-AU" sz="850" dirty="0"/>
                <a:t>tax file number (optional)</a:t>
              </a:r>
            </a:p>
            <a:p>
              <a:pPr marL="285750" indent="-285750" defTabSz="457203">
                <a:lnSpc>
                  <a:spcPct val="120000"/>
                </a:lnSpc>
                <a:spcBef>
                  <a:spcPts val="0"/>
                </a:spcBef>
                <a:spcAft>
                  <a:spcPts val="0"/>
                </a:spcAft>
                <a:buFont typeface="Arial" panose="020B0604020202020204" pitchFamily="34" charset="0"/>
                <a:buChar char="•"/>
                <a:defRPr/>
              </a:pPr>
              <a:r>
                <a:rPr lang="en-AU" sz="850" dirty="0"/>
                <a:t>their residential address as held by the ATO</a:t>
              </a:r>
            </a:p>
            <a:p>
              <a:pPr lvl="0" defTabSz="457203" eaLnBrk="0" hangingPunct="0">
                <a:lnSpc>
                  <a:spcPct val="120000"/>
                </a:lnSpc>
                <a:spcBef>
                  <a:spcPts val="0"/>
                </a:spcBef>
                <a:spcAft>
                  <a:spcPts val="0"/>
                </a:spcAft>
                <a:defRPr/>
              </a:pPr>
              <a:r>
                <a:rPr lang="en-AU" sz="850" dirty="0"/>
                <a:t>Answer </a:t>
              </a:r>
              <a:r>
                <a:rPr lang="en-AU" sz="850" b="1" dirty="0"/>
                <a:t>two </a:t>
              </a:r>
              <a:r>
                <a:rPr lang="en-AU" sz="850" dirty="0"/>
                <a:t>of the following </a:t>
              </a:r>
              <a:r>
                <a:rPr lang="en-AU" sz="850" b="1" dirty="0"/>
                <a:t>questions</a:t>
              </a:r>
              <a:r>
                <a:rPr lang="en-AU" sz="850" dirty="0"/>
                <a:t>:</a:t>
              </a:r>
            </a:p>
            <a:p>
              <a:pPr marL="251986" indent="-251986" defTabSz="457203">
                <a:lnSpc>
                  <a:spcPct val="120000"/>
                </a:lnSpc>
                <a:spcBef>
                  <a:spcPts val="0"/>
                </a:spcBef>
                <a:spcAft>
                  <a:spcPts val="0"/>
                </a:spcAft>
                <a:buFont typeface="Arial" panose="020B0604020202020204" pitchFamily="34" charset="0"/>
                <a:buChar char="•"/>
                <a:defRPr/>
              </a:pPr>
              <a:r>
                <a:rPr lang="en-AU" sz="850" dirty="0"/>
                <a:t>notice of assessment</a:t>
              </a:r>
            </a:p>
            <a:p>
              <a:pPr marL="251986" indent="-251986" defTabSz="457203">
                <a:lnSpc>
                  <a:spcPct val="120000"/>
                </a:lnSpc>
                <a:spcBef>
                  <a:spcPts val="0"/>
                </a:spcBef>
                <a:spcAft>
                  <a:spcPts val="0"/>
                </a:spcAft>
                <a:buFont typeface="Arial" panose="020B0604020202020204" pitchFamily="34" charset="0"/>
                <a:buChar char="•"/>
                <a:defRPr/>
              </a:pPr>
              <a:r>
                <a:rPr lang="en-AU" sz="850" dirty="0"/>
                <a:t>bank account details</a:t>
              </a:r>
            </a:p>
            <a:p>
              <a:pPr marL="251986" indent="-251986" defTabSz="457203">
                <a:lnSpc>
                  <a:spcPct val="120000"/>
                </a:lnSpc>
                <a:spcBef>
                  <a:spcPts val="0"/>
                </a:spcBef>
                <a:spcAft>
                  <a:spcPts val="0"/>
                </a:spcAft>
                <a:buFont typeface="Arial" panose="020B0604020202020204" pitchFamily="34" charset="0"/>
                <a:buChar char="•"/>
                <a:defRPr/>
              </a:pPr>
              <a:r>
                <a:rPr lang="en-AU" sz="850" dirty="0"/>
                <a:t>super account details </a:t>
              </a:r>
            </a:p>
            <a:p>
              <a:pPr marL="251986" indent="-251986" defTabSz="457203">
                <a:lnSpc>
                  <a:spcPct val="120000"/>
                </a:lnSpc>
                <a:spcBef>
                  <a:spcPts val="0"/>
                </a:spcBef>
                <a:spcAft>
                  <a:spcPts val="0"/>
                </a:spcAft>
                <a:buFont typeface="Arial" panose="020B0604020202020204" pitchFamily="34" charset="0"/>
                <a:buChar char="•"/>
                <a:defRPr/>
              </a:pPr>
              <a:r>
                <a:rPr lang="en-AU" sz="850" dirty="0"/>
                <a:t>dividend statement.</a:t>
              </a:r>
            </a:p>
            <a:p>
              <a:pPr marL="251986" indent="-251986" defTabSz="457203">
                <a:lnSpc>
                  <a:spcPct val="120000"/>
                </a:lnSpc>
                <a:spcBef>
                  <a:spcPts val="0"/>
                </a:spcBef>
                <a:spcAft>
                  <a:spcPts val="0"/>
                </a:spcAft>
                <a:buFont typeface="Arial" panose="020B0604020202020204" pitchFamily="34" charset="0"/>
                <a:buChar char="•"/>
                <a:defRPr/>
              </a:pPr>
              <a:r>
                <a:rPr lang="en-AU" sz="850" dirty="0"/>
                <a:t>Centrelink payment summary</a:t>
              </a:r>
            </a:p>
            <a:p>
              <a:pPr marL="251986" indent="-251986" defTabSz="457203">
                <a:lnSpc>
                  <a:spcPct val="120000"/>
                </a:lnSpc>
                <a:spcBef>
                  <a:spcPts val="0"/>
                </a:spcBef>
                <a:spcAft>
                  <a:spcPts val="0"/>
                </a:spcAft>
                <a:buFont typeface="Arial" panose="020B0604020202020204" pitchFamily="34" charset="0"/>
                <a:buChar char="•"/>
                <a:defRPr/>
              </a:pPr>
              <a:r>
                <a:rPr lang="en-AU" sz="850" dirty="0"/>
                <a:t>PAYG payment summary </a:t>
              </a:r>
            </a:p>
          </p:txBody>
        </p:sp>
        <p:pic>
          <p:nvPicPr>
            <p:cNvPr id="68" name="Picture 67" descr="Picture 34">
              <a:extLst>
                <a:ext uri="{FF2B5EF4-FFF2-40B4-BE49-F238E27FC236}">
                  <a16:creationId xmlns:a16="http://schemas.microsoft.com/office/drawing/2014/main" id="{FC03F120-A309-4356-A09F-6ECB9C46198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04346" y="2926062"/>
              <a:ext cx="355660" cy="355660"/>
            </a:xfrm>
            <a:prstGeom prst="rect">
              <a:avLst/>
            </a:prstGeom>
            <a:ln w="12700" cap="flat">
              <a:noFill/>
              <a:miter lim="400000"/>
            </a:ln>
            <a:effectLst/>
          </p:spPr>
        </p:pic>
        <p:sp>
          <p:nvSpPr>
            <p:cNvPr id="69" name="TextBox 68">
              <a:extLst>
                <a:ext uri="{FF2B5EF4-FFF2-40B4-BE49-F238E27FC236}">
                  <a16:creationId xmlns:a16="http://schemas.microsoft.com/office/drawing/2014/main" id="{14882D2F-DE7E-4CDF-8136-B1EE4CF4C27A}"/>
                </a:ext>
              </a:extLst>
            </p:cNvPr>
            <p:cNvSpPr txBox="1"/>
            <p:nvPr/>
          </p:nvSpPr>
          <p:spPr>
            <a:xfrm>
              <a:off x="6220395" y="2920660"/>
              <a:ext cx="2080086" cy="1710661"/>
            </a:xfrm>
            <a:prstGeom prst="rect">
              <a:avLst/>
            </a:prstGeom>
            <a:noFill/>
          </p:spPr>
          <p:txBody>
            <a:bodyPr wrap="square" lIns="0" tIns="0" rIns="0" bIns="0" numCol="1" spcCol="144000" rtlCol="0">
              <a:spAutoFit/>
            </a:bodyPr>
            <a:lstStyle/>
            <a:p>
              <a:pPr>
                <a:spcBef>
                  <a:spcPts val="0"/>
                </a:spcBef>
                <a:spcAft>
                  <a:spcPts val="0"/>
                </a:spcAft>
              </a:pPr>
              <a:r>
                <a:rPr lang="en-US" sz="1400" dirty="0">
                  <a:solidFill>
                    <a:srgbClr val="130F58"/>
                  </a:solidFill>
                </a:rPr>
                <a:t>Step 3</a:t>
              </a:r>
            </a:p>
            <a:p>
              <a:pPr>
                <a:spcBef>
                  <a:spcPts val="0"/>
                </a:spcBef>
                <a:spcAft>
                  <a:spcPts val="300"/>
                </a:spcAft>
              </a:pPr>
              <a:r>
                <a:rPr lang="en-US" sz="1400" b="1" dirty="0">
                  <a:solidFill>
                    <a:srgbClr val="130F58"/>
                  </a:solidFill>
                </a:rPr>
                <a:t>Complete application</a:t>
              </a:r>
              <a:endParaRPr lang="en-US" sz="600" dirty="0"/>
            </a:p>
            <a:p>
              <a:pPr marL="171450" indent="-171450">
                <a:lnSpc>
                  <a:spcPct val="120000"/>
                </a:lnSpc>
                <a:spcBef>
                  <a:spcPts val="0"/>
                </a:spcBef>
                <a:spcAft>
                  <a:spcPts val="0"/>
                </a:spcAft>
                <a:buFont typeface="Arial" panose="020B0604020202020204" pitchFamily="34" charset="0"/>
                <a:buChar char="•"/>
              </a:pPr>
              <a:r>
                <a:rPr lang="en-US" sz="850" dirty="0" err="1"/>
                <a:t>myGovID</a:t>
              </a:r>
              <a:r>
                <a:rPr lang="en-US" sz="850" dirty="0"/>
                <a:t> details pre-filled (name, date of birth and email)</a:t>
              </a:r>
            </a:p>
            <a:p>
              <a:pPr marL="171450" indent="-171450">
                <a:lnSpc>
                  <a:spcPct val="120000"/>
                </a:lnSpc>
                <a:spcBef>
                  <a:spcPts val="0"/>
                </a:spcBef>
                <a:spcAft>
                  <a:spcPts val="0"/>
                </a:spcAft>
                <a:buFont typeface="Arial" panose="020B0604020202020204" pitchFamily="34" charset="0"/>
                <a:buChar char="•"/>
              </a:pPr>
              <a:r>
                <a:rPr lang="en-AU" sz="850" dirty="0"/>
                <a:t>ATO details pre-filled (residential address)</a:t>
              </a:r>
              <a:endParaRPr lang="en-US" sz="850" dirty="0"/>
            </a:p>
            <a:p>
              <a:pPr marL="171450" indent="-171450">
                <a:lnSpc>
                  <a:spcPct val="120000"/>
                </a:lnSpc>
                <a:spcBef>
                  <a:spcPts val="0"/>
                </a:spcBef>
                <a:spcAft>
                  <a:spcPts val="0"/>
                </a:spcAft>
                <a:buFont typeface="Arial" panose="020B0604020202020204" pitchFamily="34" charset="0"/>
                <a:buChar char="•"/>
              </a:pPr>
              <a:r>
                <a:rPr lang="en-US" sz="850" dirty="0"/>
                <a:t>enter place of birth, postal address, mobile number and any former names</a:t>
              </a:r>
            </a:p>
            <a:p>
              <a:pPr marL="171450" indent="-171450">
                <a:lnSpc>
                  <a:spcPct val="120000"/>
                </a:lnSpc>
                <a:spcBef>
                  <a:spcPts val="0"/>
                </a:spcBef>
                <a:spcAft>
                  <a:spcPts val="0"/>
                </a:spcAft>
                <a:buFont typeface="Arial" panose="020B0604020202020204" pitchFamily="34" charset="0"/>
                <a:buChar char="•"/>
              </a:pPr>
              <a:r>
                <a:rPr lang="en-US" sz="850" dirty="0"/>
                <a:t>complete declaration</a:t>
              </a:r>
            </a:p>
            <a:p>
              <a:pPr marL="171450" indent="-171450">
                <a:lnSpc>
                  <a:spcPct val="120000"/>
                </a:lnSpc>
                <a:spcBef>
                  <a:spcPts val="0"/>
                </a:spcBef>
                <a:spcAft>
                  <a:spcPts val="0"/>
                </a:spcAft>
                <a:buFont typeface="Arial" panose="020B0604020202020204" pitchFamily="34" charset="0"/>
                <a:buChar char="•"/>
              </a:pPr>
              <a:r>
                <a:rPr lang="en-US" sz="850" dirty="0"/>
                <a:t>instantly receive director ID.</a:t>
              </a:r>
            </a:p>
          </p:txBody>
        </p:sp>
        <p:sp>
          <p:nvSpPr>
            <p:cNvPr id="70" name="Rounded Rectangle 21">
              <a:extLst>
                <a:ext uri="{FF2B5EF4-FFF2-40B4-BE49-F238E27FC236}">
                  <a16:creationId xmlns:a16="http://schemas.microsoft.com/office/drawing/2014/main" id="{A6606295-98DC-4318-BD93-1AEB01C5EB2C}"/>
                </a:ext>
              </a:extLst>
            </p:cNvPr>
            <p:cNvSpPr/>
            <p:nvPr/>
          </p:nvSpPr>
          <p:spPr>
            <a:xfrm>
              <a:off x="6179895" y="4885306"/>
              <a:ext cx="2059779" cy="326341"/>
            </a:xfrm>
            <a:prstGeom prst="roundRect">
              <a:avLst>
                <a:gd name="adj" fmla="val 12413"/>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lIns="0" tIns="36000" rIns="0" bIns="36000" rtlCol="0" anchor="t" anchorCtr="0"/>
            <a:lstStyle/>
            <a:p>
              <a:pPr algn="ctr"/>
              <a:r>
                <a:rPr lang="en-AU" sz="1600" dirty="0">
                  <a:solidFill>
                    <a:srgbClr val="130F58"/>
                  </a:solidFill>
                  <a:cs typeface="Arial" panose="020B0604020202020204" pitchFamily="34" charset="0"/>
                </a:rPr>
                <a:t>036 12345 12345 67</a:t>
              </a:r>
            </a:p>
          </p:txBody>
        </p:sp>
      </p:grpSp>
      <p:sp>
        <p:nvSpPr>
          <p:cNvPr id="26" name="Footer Placeholder 3">
            <a:extLst>
              <a:ext uri="{FF2B5EF4-FFF2-40B4-BE49-F238E27FC236}">
                <a16:creationId xmlns:a16="http://schemas.microsoft.com/office/drawing/2014/main" id="{188C6280-C3B6-40EE-B0E4-BE0B10D04EE2}"/>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55054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Applying by phone</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12</a:t>
            </a:fld>
            <a:endParaRPr lang="en-US" altLang="en-US" dirty="0"/>
          </a:p>
        </p:txBody>
      </p:sp>
      <p:sp>
        <p:nvSpPr>
          <p:cNvPr id="37" name="Rounded Rectangle 36">
            <a:extLst>
              <a:ext uri="{FF2B5EF4-FFF2-40B4-BE49-F238E27FC236}">
                <a16:creationId xmlns:a16="http://schemas.microsoft.com/office/drawing/2014/main" id="{44464FC4-37DF-6D4A-A313-5E53C4B1E25E}"/>
              </a:ext>
            </a:extLst>
          </p:cNvPr>
          <p:cNvSpPr/>
          <p:nvPr/>
        </p:nvSpPr>
        <p:spPr>
          <a:xfrm>
            <a:off x="465256" y="4354908"/>
            <a:ext cx="7836022" cy="427711"/>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36000" rIns="144000" bIns="36000" rtlCol="0" anchor="ctr" anchorCtr="0"/>
          <a:lstStyle/>
          <a:p>
            <a:pPr>
              <a:spcBef>
                <a:spcPts val="0"/>
              </a:spcBef>
              <a:spcAft>
                <a:spcPts val="0"/>
              </a:spcAft>
            </a:pPr>
            <a:r>
              <a:rPr lang="en-US" sz="1050" dirty="0">
                <a:solidFill>
                  <a:srgbClr val="131054"/>
                </a:solidFill>
              </a:rPr>
              <a:t>People</a:t>
            </a:r>
            <a:r>
              <a:rPr lang="en-AU" sz="1050" dirty="0">
                <a:solidFill>
                  <a:srgbClr val="131054"/>
                </a:solidFill>
              </a:rPr>
              <a:t> applying by phone will instantly receive their director ID</a:t>
            </a:r>
          </a:p>
        </p:txBody>
      </p:sp>
      <p:sp>
        <p:nvSpPr>
          <p:cNvPr id="63" name="TextBox 62">
            <a:extLst>
              <a:ext uri="{FF2B5EF4-FFF2-40B4-BE49-F238E27FC236}">
                <a16:creationId xmlns:a16="http://schemas.microsoft.com/office/drawing/2014/main" id="{63F7E37B-E535-0342-AEB1-5D3061863E5D}"/>
              </a:ext>
            </a:extLst>
          </p:cNvPr>
          <p:cNvSpPr txBox="1"/>
          <p:nvPr/>
        </p:nvSpPr>
        <p:spPr>
          <a:xfrm>
            <a:off x="459879" y="2217031"/>
            <a:ext cx="2580303" cy="1460336"/>
          </a:xfrm>
          <a:prstGeom prst="rect">
            <a:avLst/>
          </a:prstGeom>
          <a:noFill/>
        </p:spPr>
        <p:txBody>
          <a:bodyPr wrap="square" lIns="0" tIns="0" rIns="0" bIns="0" numCol="1" spcCol="144000" rtlCol="0">
            <a:spAutoFit/>
          </a:bodyPr>
          <a:lstStyle/>
          <a:p>
            <a:pPr indent="-55562">
              <a:spcBef>
                <a:spcPts val="0"/>
              </a:spcBef>
              <a:spcAft>
                <a:spcPts val="300"/>
              </a:spcAft>
            </a:pPr>
            <a:r>
              <a:rPr lang="en-US" sz="1400" b="1" dirty="0">
                <a:solidFill>
                  <a:srgbClr val="131054"/>
                </a:solidFill>
              </a:rPr>
              <a:t>What they’ll need</a:t>
            </a:r>
            <a:endParaRPr lang="en-AU" sz="1400" dirty="0"/>
          </a:p>
          <a:p>
            <a:pPr marL="171450" indent="-171450">
              <a:lnSpc>
                <a:spcPct val="120000"/>
              </a:lnSpc>
              <a:spcBef>
                <a:spcPts val="0"/>
              </a:spcBef>
              <a:spcAft>
                <a:spcPts val="300"/>
              </a:spcAft>
              <a:buFont typeface="Arial" panose="020B0604020202020204" pitchFamily="34" charset="0"/>
              <a:buChar char="•"/>
            </a:pPr>
            <a:r>
              <a:rPr lang="en-AU" sz="1000" dirty="0"/>
              <a:t>A TFN (it is optional to quote it).</a:t>
            </a:r>
          </a:p>
          <a:p>
            <a:pPr marL="171450" indent="-171450">
              <a:lnSpc>
                <a:spcPct val="120000"/>
              </a:lnSpc>
              <a:spcBef>
                <a:spcPts val="0"/>
              </a:spcBef>
              <a:spcAft>
                <a:spcPts val="300"/>
              </a:spcAft>
              <a:buFont typeface="Arial" panose="020B0604020202020204" pitchFamily="34" charset="0"/>
              <a:buChar char="•"/>
            </a:pPr>
            <a:r>
              <a:rPr lang="en-AU" sz="1000" dirty="0"/>
              <a:t>Their residential address as held by ATO. </a:t>
            </a:r>
          </a:p>
          <a:p>
            <a:pPr marL="171450" indent="-171450">
              <a:lnSpc>
                <a:spcPct val="120000"/>
              </a:lnSpc>
              <a:spcBef>
                <a:spcPts val="0"/>
              </a:spcBef>
              <a:spcAft>
                <a:spcPts val="300"/>
              </a:spcAft>
              <a:buFont typeface="Arial" panose="020B0604020202020204" pitchFamily="34" charset="0"/>
              <a:buChar char="•"/>
            </a:pPr>
            <a:r>
              <a:rPr lang="en-AU" sz="1000" dirty="0"/>
              <a:t>Be able to answer two questions using details the ATO knows about them. </a:t>
            </a:r>
          </a:p>
          <a:p>
            <a:pPr marL="171450" indent="-171450">
              <a:lnSpc>
                <a:spcPct val="120000"/>
              </a:lnSpc>
              <a:spcBef>
                <a:spcPts val="0"/>
              </a:spcBef>
              <a:spcAft>
                <a:spcPts val="300"/>
              </a:spcAft>
              <a:buFont typeface="Arial" panose="020B0604020202020204" pitchFamily="34" charset="0"/>
              <a:buChar char="•"/>
            </a:pPr>
            <a:r>
              <a:rPr lang="en-AU" sz="1000" dirty="0"/>
              <a:t>Two Australian identity documents, one primary and one secondary. </a:t>
            </a:r>
          </a:p>
        </p:txBody>
      </p:sp>
      <p:sp>
        <p:nvSpPr>
          <p:cNvPr id="19" name="TextBox 18">
            <a:extLst>
              <a:ext uri="{FF2B5EF4-FFF2-40B4-BE49-F238E27FC236}">
                <a16:creationId xmlns:a16="http://schemas.microsoft.com/office/drawing/2014/main" id="{17823D62-1E2C-AD4E-9ED5-A355F0EC225B}"/>
              </a:ext>
            </a:extLst>
          </p:cNvPr>
          <p:cNvSpPr txBox="1"/>
          <p:nvPr/>
        </p:nvSpPr>
        <p:spPr>
          <a:xfrm>
            <a:off x="3145801" y="2216543"/>
            <a:ext cx="2601769" cy="2091278"/>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Primary documents</a:t>
            </a:r>
          </a:p>
          <a:p>
            <a:pPr marL="171450" indent="-171450">
              <a:lnSpc>
                <a:spcPct val="120000"/>
              </a:lnSpc>
              <a:spcBef>
                <a:spcPts val="0"/>
              </a:spcBef>
              <a:spcAft>
                <a:spcPts val="300"/>
              </a:spcAft>
              <a:buFont typeface="Arial" panose="020B0604020202020204" pitchFamily="34" charset="0"/>
              <a:buChar char="•"/>
            </a:pPr>
            <a:r>
              <a:rPr lang="en-AU" sz="1000" dirty="0"/>
              <a:t>Australian full birth certificate (extracts and Commemorative Certificates not acceptable)</a:t>
            </a:r>
          </a:p>
          <a:p>
            <a:pPr marL="171450" indent="-171450">
              <a:lnSpc>
                <a:spcPct val="120000"/>
              </a:lnSpc>
              <a:spcBef>
                <a:spcPts val="0"/>
              </a:spcBef>
              <a:spcAft>
                <a:spcPts val="300"/>
              </a:spcAft>
              <a:buFont typeface="Arial" panose="020B0604020202020204" pitchFamily="34" charset="0"/>
              <a:buChar char="•"/>
            </a:pPr>
            <a:r>
              <a:rPr lang="en-AU" sz="1000" dirty="0"/>
              <a:t>Australian passport</a:t>
            </a:r>
          </a:p>
          <a:p>
            <a:pPr marL="171450" indent="-171450">
              <a:lnSpc>
                <a:spcPct val="120000"/>
              </a:lnSpc>
              <a:spcBef>
                <a:spcPts val="0"/>
              </a:spcBef>
              <a:spcAft>
                <a:spcPts val="300"/>
              </a:spcAft>
              <a:buFont typeface="Arial" panose="020B0604020202020204" pitchFamily="34" charset="0"/>
              <a:buChar char="•"/>
            </a:pPr>
            <a:r>
              <a:rPr lang="en-AU" sz="1000" dirty="0"/>
              <a:t>Australian citizenship certificate or extract from Register of Citizenship by Descent</a:t>
            </a:r>
          </a:p>
          <a:p>
            <a:pPr marL="171450" indent="-171450">
              <a:lnSpc>
                <a:spcPct val="120000"/>
              </a:lnSpc>
              <a:spcBef>
                <a:spcPts val="0"/>
              </a:spcBef>
              <a:spcAft>
                <a:spcPts val="300"/>
              </a:spcAft>
              <a:buFont typeface="Arial" panose="020B0604020202020204" pitchFamily="34" charset="0"/>
              <a:buChar char="•"/>
            </a:pPr>
            <a:r>
              <a:rPr lang="en-AU" sz="1000" dirty="0"/>
              <a:t>Immicard</a:t>
            </a:r>
          </a:p>
          <a:p>
            <a:pPr marL="171450" indent="-171450">
              <a:lnSpc>
                <a:spcPct val="120000"/>
              </a:lnSpc>
              <a:spcBef>
                <a:spcPts val="0"/>
              </a:spcBef>
              <a:spcAft>
                <a:spcPts val="300"/>
              </a:spcAft>
              <a:buFont typeface="Arial" panose="020B0604020202020204" pitchFamily="34" charset="0"/>
              <a:buChar char="•"/>
            </a:pPr>
            <a:r>
              <a:rPr lang="en-AU" sz="1000" dirty="0"/>
              <a:t>Visa (using foreign passport providing still in Australia).</a:t>
            </a:r>
          </a:p>
        </p:txBody>
      </p:sp>
      <p:sp>
        <p:nvSpPr>
          <p:cNvPr id="13" name="TextBox 12">
            <a:extLst>
              <a:ext uri="{FF2B5EF4-FFF2-40B4-BE49-F238E27FC236}">
                <a16:creationId xmlns:a16="http://schemas.microsoft.com/office/drawing/2014/main" id="{534ED19C-0272-4347-A589-427EB2B1E8F5}"/>
              </a:ext>
            </a:extLst>
          </p:cNvPr>
          <p:cNvSpPr txBox="1"/>
          <p:nvPr/>
        </p:nvSpPr>
        <p:spPr>
          <a:xfrm>
            <a:off x="6008421" y="2219754"/>
            <a:ext cx="2168387" cy="2014334"/>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Secondary documents</a:t>
            </a:r>
          </a:p>
          <a:p>
            <a:pPr marL="171450" indent="-171450">
              <a:lnSpc>
                <a:spcPct val="120000"/>
              </a:lnSpc>
              <a:spcBef>
                <a:spcPts val="0"/>
              </a:spcBef>
              <a:spcAft>
                <a:spcPts val="300"/>
              </a:spcAft>
              <a:buFont typeface="Arial" panose="020B0604020202020204" pitchFamily="34" charset="0"/>
              <a:buChar char="•"/>
            </a:pPr>
            <a:r>
              <a:rPr lang="en-AU" sz="1000" dirty="0"/>
              <a:t>Medicare card. </a:t>
            </a:r>
          </a:p>
          <a:p>
            <a:pPr marL="171450" indent="-171450">
              <a:lnSpc>
                <a:spcPct val="120000"/>
              </a:lnSpc>
              <a:spcBef>
                <a:spcPts val="0"/>
              </a:spcBef>
              <a:spcAft>
                <a:spcPts val="300"/>
              </a:spcAft>
              <a:buFont typeface="Arial" panose="020B0604020202020204" pitchFamily="34" charset="0"/>
              <a:buChar char="•"/>
            </a:pPr>
            <a:r>
              <a:rPr lang="en-AU" sz="1000" dirty="0"/>
              <a:t>One of the following cards with your photo and signature:</a:t>
            </a:r>
          </a:p>
          <a:p>
            <a:pPr marL="628650" lvl="1" indent="-171450">
              <a:lnSpc>
                <a:spcPct val="120000"/>
              </a:lnSpc>
              <a:spcBef>
                <a:spcPts val="0"/>
              </a:spcBef>
              <a:spcAft>
                <a:spcPts val="0"/>
              </a:spcAft>
              <a:buFont typeface="Courier New" panose="02070309020205020404" pitchFamily="49" charset="0"/>
              <a:buChar char="o"/>
            </a:pPr>
            <a:r>
              <a:rPr lang="en-AU" sz="1000" dirty="0"/>
              <a:t> Australian driver's licence</a:t>
            </a:r>
          </a:p>
          <a:p>
            <a:pPr marL="628650" lvl="1" indent="-171450">
              <a:lnSpc>
                <a:spcPct val="120000"/>
              </a:lnSpc>
              <a:spcBef>
                <a:spcPts val="0"/>
              </a:spcBef>
              <a:spcAft>
                <a:spcPts val="300"/>
              </a:spcAft>
              <a:buFont typeface="Courier New" panose="02070309020205020404" pitchFamily="49" charset="0"/>
              <a:buChar char="o"/>
            </a:pPr>
            <a:r>
              <a:rPr lang="en-AU" sz="1000" dirty="0"/>
              <a:t> Australian learner's permit</a:t>
            </a:r>
          </a:p>
          <a:p>
            <a:pPr marL="171450" indent="-171450">
              <a:lnSpc>
                <a:spcPct val="120000"/>
              </a:lnSpc>
              <a:spcBef>
                <a:spcPts val="0"/>
              </a:spcBef>
              <a:spcAft>
                <a:spcPts val="0"/>
              </a:spcAft>
              <a:buFont typeface="Arial" panose="020B0604020202020204" pitchFamily="34" charset="0"/>
              <a:buChar char="•"/>
            </a:pPr>
            <a:r>
              <a:rPr lang="en-AU" sz="1000" dirty="0"/>
              <a:t>Any address on the card must match the details provided on the form.</a:t>
            </a:r>
          </a:p>
          <a:p>
            <a:pPr>
              <a:lnSpc>
                <a:spcPct val="120000"/>
              </a:lnSpc>
              <a:spcBef>
                <a:spcPts val="0"/>
              </a:spcBef>
              <a:spcAft>
                <a:spcPts val="0"/>
              </a:spcAft>
            </a:pPr>
            <a:endParaRPr lang="en-US" sz="1000" dirty="0"/>
          </a:p>
        </p:txBody>
      </p:sp>
      <p:cxnSp>
        <p:nvCxnSpPr>
          <p:cNvPr id="9" name="Straight Connector 8">
            <a:extLst>
              <a:ext uri="{FF2B5EF4-FFF2-40B4-BE49-F238E27FC236}">
                <a16:creationId xmlns:a16="http://schemas.microsoft.com/office/drawing/2014/main" id="{3AD58F99-1CA5-488D-9CE4-3FF6C3CC5DA3}"/>
              </a:ext>
            </a:extLst>
          </p:cNvPr>
          <p:cNvCxnSpPr>
            <a:cxnSpLocks/>
          </p:cNvCxnSpPr>
          <p:nvPr/>
        </p:nvCxnSpPr>
        <p:spPr>
          <a:xfrm flipV="1">
            <a:off x="1653159" y="1560385"/>
            <a:ext cx="6315023" cy="8853"/>
          </a:xfrm>
          <a:prstGeom prst="line">
            <a:avLst/>
          </a:prstGeom>
          <a:ln w="15875" cap="sq">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ounded Rectangle 11">
            <a:extLst>
              <a:ext uri="{FF2B5EF4-FFF2-40B4-BE49-F238E27FC236}">
                <a16:creationId xmlns:a16="http://schemas.microsoft.com/office/drawing/2014/main" id="{198228BC-4FAC-4A08-A0E3-698B262E44E2}"/>
              </a:ext>
            </a:extLst>
          </p:cNvPr>
          <p:cNvSpPr>
            <a:spLocks noChangeAspect="1"/>
          </p:cNvSpPr>
          <p:nvPr/>
        </p:nvSpPr>
        <p:spPr>
          <a:xfrm>
            <a:off x="1425103" y="1113011"/>
            <a:ext cx="1021019" cy="903600"/>
          </a:xfrm>
          <a:prstGeom prst="roundRect">
            <a:avLst>
              <a:gd name="adj" fmla="val 1684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pPr>
            <a:r>
              <a:rPr lang="en-AU" sz="800" kern="0" dirty="0">
                <a:solidFill>
                  <a:schemeClr val="tx1"/>
                </a:solidFill>
                <a:ea typeface="Open Sans" panose="020B0606030504020204" pitchFamily="34" charset="0"/>
                <a:cs typeface="Open Sans" panose="020B0606030504020204" pitchFamily="34" charset="0"/>
                <a:sym typeface="Helvetica"/>
              </a:rPr>
              <a:t>Jon calls the ABRS to apply </a:t>
            </a:r>
          </a:p>
        </p:txBody>
      </p:sp>
      <p:sp>
        <p:nvSpPr>
          <p:cNvPr id="11" name="Rounded Rectangle 12">
            <a:extLst>
              <a:ext uri="{FF2B5EF4-FFF2-40B4-BE49-F238E27FC236}">
                <a16:creationId xmlns:a16="http://schemas.microsoft.com/office/drawing/2014/main" id="{EEE83B87-D1BE-43C5-B4A5-37CE85E03DDE}"/>
              </a:ext>
            </a:extLst>
          </p:cNvPr>
          <p:cNvSpPr>
            <a:spLocks noChangeAspect="1"/>
          </p:cNvSpPr>
          <p:nvPr/>
        </p:nvSpPr>
        <p:spPr>
          <a:xfrm>
            <a:off x="3634929" y="1113011"/>
            <a:ext cx="1021017" cy="90360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Kim verifies Jon’s identity using identity documents</a:t>
            </a:r>
            <a:endParaRPr lang="en-US" sz="800" kern="0" dirty="0">
              <a:solidFill>
                <a:schemeClr val="tx1"/>
              </a:solidFill>
              <a:sym typeface="Helvetica"/>
            </a:endParaRPr>
          </a:p>
        </p:txBody>
      </p:sp>
      <p:sp>
        <p:nvSpPr>
          <p:cNvPr id="14" name="Rounded Rectangle 14">
            <a:extLst>
              <a:ext uri="{FF2B5EF4-FFF2-40B4-BE49-F238E27FC236}">
                <a16:creationId xmlns:a16="http://schemas.microsoft.com/office/drawing/2014/main" id="{35384BC4-606A-48F2-8C3D-653151149091}"/>
              </a:ext>
            </a:extLst>
          </p:cNvPr>
          <p:cNvSpPr>
            <a:spLocks noChangeAspect="1"/>
          </p:cNvSpPr>
          <p:nvPr/>
        </p:nvSpPr>
        <p:spPr>
          <a:xfrm>
            <a:off x="4768878" y="1113011"/>
            <a:ext cx="1044000" cy="92394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Kim completes Proof of Record Ownership with Jon</a:t>
            </a:r>
          </a:p>
        </p:txBody>
      </p:sp>
      <p:sp>
        <p:nvSpPr>
          <p:cNvPr id="15" name="Rounded Rectangle 15">
            <a:extLst>
              <a:ext uri="{FF2B5EF4-FFF2-40B4-BE49-F238E27FC236}">
                <a16:creationId xmlns:a16="http://schemas.microsoft.com/office/drawing/2014/main" id="{97B8925D-70FD-48EA-A12C-A1DE06EDEC2E}"/>
              </a:ext>
            </a:extLst>
          </p:cNvPr>
          <p:cNvSpPr>
            <a:spLocks noChangeAspect="1"/>
          </p:cNvSpPr>
          <p:nvPr/>
        </p:nvSpPr>
        <p:spPr>
          <a:xfrm>
            <a:off x="7001139" y="1113011"/>
            <a:ext cx="1531525" cy="903600"/>
          </a:xfrm>
          <a:prstGeom prst="roundRect">
            <a:avLst>
              <a:gd name="adj" fmla="val 16842"/>
            </a:avLst>
          </a:prstGeom>
          <a:solidFill>
            <a:srgbClr val="00B0C1"/>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solidFill>
                  <a:srgbClr val="FFFFFF"/>
                </a:solidFill>
                <a:latin typeface="Arial"/>
                <a:ea typeface="Arial"/>
                <a:cs typeface="Arial"/>
                <a:sym typeface="Arial"/>
              </a:defRPr>
            </a:pPr>
            <a:r>
              <a:rPr lang="en-AU" sz="800" kern="0" dirty="0">
                <a:solidFill>
                  <a:schemeClr val="bg1"/>
                </a:solidFill>
                <a:ea typeface="Open Sans" panose="020B0606030504020204" pitchFamily="34" charset="0"/>
                <a:cs typeface="Open Sans" panose="020B0606030504020204" pitchFamily="34" charset="0"/>
                <a:sym typeface="Arial"/>
              </a:rPr>
              <a:t>Jon instantly receives his director ID. Kim issues a paper notification of his director ID.</a:t>
            </a:r>
          </a:p>
        </p:txBody>
      </p:sp>
      <p:sp>
        <p:nvSpPr>
          <p:cNvPr id="16" name="Rounded Rectangle 17">
            <a:extLst>
              <a:ext uri="{FF2B5EF4-FFF2-40B4-BE49-F238E27FC236}">
                <a16:creationId xmlns:a16="http://schemas.microsoft.com/office/drawing/2014/main" id="{0C847DF5-F812-4BBB-B3E6-F349950AFE2B}"/>
              </a:ext>
            </a:extLst>
          </p:cNvPr>
          <p:cNvSpPr>
            <a:spLocks noChangeAspect="1"/>
          </p:cNvSpPr>
          <p:nvPr/>
        </p:nvSpPr>
        <p:spPr>
          <a:xfrm>
            <a:off x="5898919" y="1113011"/>
            <a:ext cx="1021017" cy="90360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Kim applies on Jon’s behalf</a:t>
            </a:r>
          </a:p>
        </p:txBody>
      </p:sp>
      <p:pic>
        <p:nvPicPr>
          <p:cNvPr id="17" name="Picture 16">
            <a:extLst>
              <a:ext uri="{FF2B5EF4-FFF2-40B4-BE49-F238E27FC236}">
                <a16:creationId xmlns:a16="http://schemas.microsoft.com/office/drawing/2014/main" id="{5C8CADD3-2D71-4F51-BACF-F6EE282AFFD0}"/>
              </a:ext>
            </a:extLst>
          </p:cNvPr>
          <p:cNvPicPr>
            <a:picLocks noChangeAspect="1"/>
          </p:cNvPicPr>
          <p:nvPr/>
        </p:nvPicPr>
        <p:blipFill rotWithShape="1">
          <a:blip r:embed="rId3"/>
          <a:srcRect l="11529" t="2518" r="4552" b="4662"/>
          <a:stretch/>
        </p:blipFill>
        <p:spPr>
          <a:xfrm>
            <a:off x="442406" y="1113862"/>
            <a:ext cx="828000" cy="828000"/>
          </a:xfrm>
          <a:prstGeom prst="rect">
            <a:avLst/>
          </a:prstGeom>
        </p:spPr>
      </p:pic>
      <p:grpSp>
        <p:nvGrpSpPr>
          <p:cNvPr id="18" name="Rounded Rectangle 48">
            <a:extLst>
              <a:ext uri="{FF2B5EF4-FFF2-40B4-BE49-F238E27FC236}">
                <a16:creationId xmlns:a16="http://schemas.microsoft.com/office/drawing/2014/main" id="{F978A2FA-3E0E-4C52-8A5D-3B5BE9A67320}"/>
              </a:ext>
            </a:extLst>
          </p:cNvPr>
          <p:cNvGrpSpPr/>
          <p:nvPr/>
        </p:nvGrpSpPr>
        <p:grpSpPr>
          <a:xfrm>
            <a:off x="537769" y="1819892"/>
            <a:ext cx="637275" cy="186845"/>
            <a:chOff x="0" y="-11084"/>
            <a:chExt cx="1656002" cy="538642"/>
          </a:xfrm>
          <a:solidFill>
            <a:schemeClr val="accent2"/>
          </a:solidFill>
        </p:grpSpPr>
        <p:sp>
          <p:nvSpPr>
            <p:cNvPr id="20" name="Rounded Rectangle">
              <a:extLst>
                <a:ext uri="{FF2B5EF4-FFF2-40B4-BE49-F238E27FC236}">
                  <a16:creationId xmlns:a16="http://schemas.microsoft.com/office/drawing/2014/main" id="{9996F440-F8DC-4BAB-B97B-3B5CB35EBB76}"/>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21" name="Hi, I’m George!">
              <a:extLst>
                <a:ext uri="{FF2B5EF4-FFF2-40B4-BE49-F238E27FC236}">
                  <a16:creationId xmlns:a16="http://schemas.microsoft.com/office/drawing/2014/main" id="{36C5F394-0A13-41B2-BDFF-75FEEC051076}"/>
                </a:ext>
              </a:extLst>
            </p:cNvPr>
            <p:cNvSpPr txBox="1"/>
            <p:nvPr/>
          </p:nvSpPr>
          <p:spPr>
            <a:xfrm>
              <a:off x="64368" y="-11084"/>
              <a:ext cx="1554648" cy="538642"/>
            </a:xfrm>
            <a:prstGeom prst="rect">
              <a:avLst/>
            </a:prstGeom>
            <a:grp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t>Jon</a:t>
              </a:r>
              <a:endParaRPr sz="600" dirty="0"/>
            </a:p>
          </p:txBody>
        </p:sp>
      </p:grpSp>
      <p:grpSp>
        <p:nvGrpSpPr>
          <p:cNvPr id="22" name="Group 21">
            <a:extLst>
              <a:ext uri="{FF2B5EF4-FFF2-40B4-BE49-F238E27FC236}">
                <a16:creationId xmlns:a16="http://schemas.microsoft.com/office/drawing/2014/main" id="{04ECFF77-8535-4550-97A5-447544ACBCB4}"/>
              </a:ext>
            </a:extLst>
          </p:cNvPr>
          <p:cNvGrpSpPr/>
          <p:nvPr/>
        </p:nvGrpSpPr>
        <p:grpSpPr>
          <a:xfrm>
            <a:off x="2659274" y="1150811"/>
            <a:ext cx="828000" cy="828000"/>
            <a:chOff x="7693733" y="3686801"/>
            <a:chExt cx="857829" cy="864000"/>
          </a:xfrm>
        </p:grpSpPr>
        <p:pic>
          <p:nvPicPr>
            <p:cNvPr id="23" name="Picture 22">
              <a:extLst>
                <a:ext uri="{FF2B5EF4-FFF2-40B4-BE49-F238E27FC236}">
                  <a16:creationId xmlns:a16="http://schemas.microsoft.com/office/drawing/2014/main" id="{40D7A1A1-8216-47EB-9CC0-93C2B9F374BF}"/>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5469" b="95313" l="12414" r="86897">
                          <a14:foregroundMark x1="34483" y1="16406" x2="39310" y2="66406"/>
                          <a14:foregroundMark x1="39310" y1="66406" x2="58621" y2="82031"/>
                          <a14:foregroundMark x1="66207" y1="22656" x2="75862" y2="57031"/>
                          <a14:foregroundMark x1="31034" y1="43750" x2="31034" y2="43750"/>
                          <a14:foregroundMark x1="26207" y1="47656" x2="26207" y2="47656"/>
                          <a14:foregroundMark x1="22759" y1="36719" x2="22759" y2="36719"/>
                          <a14:foregroundMark x1="20690" y1="24219" x2="20000" y2="52344"/>
                          <a14:foregroundMark x1="22069" y1="41406" x2="21379" y2="72656"/>
                          <a14:foregroundMark x1="17241" y1="44531" x2="17241" y2="69531"/>
                          <a14:foregroundMark x1="13793" y1="39063" x2="13793" y2="45313"/>
                          <a14:foregroundMark x1="48966" y1="10156" x2="48966" y2="10156"/>
                          <a14:foregroundMark x1="37931" y1="9375" x2="75862" y2="43750"/>
                          <a14:foregroundMark x1="75862" y1="43750" x2="75862" y2="50000"/>
                          <a14:foregroundMark x1="80690" y1="39063" x2="80690" y2="39063"/>
                          <a14:foregroundMark x1="77931" y1="60938" x2="77931" y2="61719"/>
                          <a14:foregroundMark x1="60000" y1="84375" x2="40690" y2="85156"/>
                          <a14:foregroundMark x1="53103" y1="89063" x2="53103" y2="89063"/>
                          <a14:foregroundMark x1="53103" y1="92188" x2="53103" y2="92188"/>
                          <a14:foregroundMark x1="57241" y1="91406" x2="46207" y2="90625"/>
                          <a14:foregroundMark x1="52414" y1="57813" x2="52414" y2="57813"/>
                          <a14:foregroundMark x1="77931" y1="42969" x2="77241" y2="65625"/>
                          <a14:foregroundMark x1="75172" y1="24219" x2="77241" y2="71875"/>
                          <a14:foregroundMark x1="72414" y1="81250" x2="82759" y2="40625"/>
                          <a14:foregroundMark x1="51034" y1="10156" x2="80690" y2="46875"/>
                          <a14:foregroundMark x1="64138" y1="14844" x2="64138" y2="14844"/>
                          <a14:foregroundMark x1="68966" y1="17969" x2="76552" y2="34375"/>
                          <a14:foregroundMark x1="83448" y1="50000" x2="79310" y2="67969"/>
                          <a14:foregroundMark x1="86897" y1="46094" x2="86897" y2="46094"/>
                          <a14:foregroundMark x1="56552" y1="10938" x2="56552" y2="10938"/>
                          <a14:foregroundMark x1="24138" y1="73438" x2="24138" y2="73438"/>
                          <a14:foregroundMark x1="24828" y1="78906" x2="25517" y2="82031"/>
                          <a14:foregroundMark x1="53103" y1="5469" x2="53103" y2="5469"/>
                          <a14:foregroundMark x1="54483" y1="93750" x2="54483" y2="93750"/>
                          <a14:foregroundMark x1="48966" y1="92969" x2="48966" y2="92969"/>
                          <a14:foregroundMark x1="47586" y1="94531" x2="47586" y2="94531"/>
                          <a14:foregroundMark x1="51034" y1="95313" x2="51034" y2="95313"/>
                          <a14:foregroundMark x1="51034" y1="94531" x2="47586" y2="94531"/>
                        </a14:backgroundRemoval>
                      </a14:imgEffect>
                    </a14:imgLayer>
                  </a14:imgProps>
                </a:ext>
              </a:extLst>
            </a:blip>
            <a:srcRect l="9344" t="2849" r="9864" b="4971"/>
            <a:stretch/>
          </p:blipFill>
          <p:spPr>
            <a:xfrm>
              <a:off x="7693733" y="3686801"/>
              <a:ext cx="857829" cy="864000"/>
            </a:xfrm>
            <a:prstGeom prst="rect">
              <a:avLst/>
            </a:prstGeom>
          </p:spPr>
        </p:pic>
        <p:grpSp>
          <p:nvGrpSpPr>
            <p:cNvPr id="24" name="Group 23">
              <a:extLst>
                <a:ext uri="{FF2B5EF4-FFF2-40B4-BE49-F238E27FC236}">
                  <a16:creationId xmlns:a16="http://schemas.microsoft.com/office/drawing/2014/main" id="{D72BD160-9C80-4E31-9DF8-B590060DF39C}"/>
                </a:ext>
              </a:extLst>
            </p:cNvPr>
            <p:cNvGrpSpPr/>
            <p:nvPr/>
          </p:nvGrpSpPr>
          <p:grpSpPr>
            <a:xfrm>
              <a:off x="7906934" y="3803585"/>
              <a:ext cx="476792" cy="462946"/>
              <a:chOff x="8306771" y="6857455"/>
              <a:chExt cx="917715" cy="891063"/>
            </a:xfrm>
          </p:grpSpPr>
          <p:grpSp>
            <p:nvGrpSpPr>
              <p:cNvPr id="25" name="Group 24">
                <a:extLst>
                  <a:ext uri="{FF2B5EF4-FFF2-40B4-BE49-F238E27FC236}">
                    <a16:creationId xmlns:a16="http://schemas.microsoft.com/office/drawing/2014/main" id="{D3F55470-4B3F-4A20-B6EC-0AA4C7E4E2BA}"/>
                  </a:ext>
                </a:extLst>
              </p:cNvPr>
              <p:cNvGrpSpPr/>
              <p:nvPr/>
            </p:nvGrpSpPr>
            <p:grpSpPr>
              <a:xfrm>
                <a:off x="8703648" y="7484280"/>
                <a:ext cx="0" cy="7512"/>
                <a:chOff x="5781836" y="3441809"/>
                <a:chExt cx="0" cy="7823"/>
              </a:xfrm>
            </p:grpSpPr>
            <p:sp>
              <p:nvSpPr>
                <p:cNvPr id="34" name="Freeform 1919">
                  <a:extLst>
                    <a:ext uri="{FF2B5EF4-FFF2-40B4-BE49-F238E27FC236}">
                      <a16:creationId xmlns:a16="http://schemas.microsoft.com/office/drawing/2014/main" id="{6D28BBE3-8921-488D-8B3C-72D05280275D}"/>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close/>
                    </a:path>
                  </a:pathLst>
                </a:custGeom>
                <a:solidFill>
                  <a:srgbClr val="E073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sp>
              <p:nvSpPr>
                <p:cNvPr id="35" name="Freeform 1920">
                  <a:extLst>
                    <a:ext uri="{FF2B5EF4-FFF2-40B4-BE49-F238E27FC236}">
                      <a16:creationId xmlns:a16="http://schemas.microsoft.com/office/drawing/2014/main" id="{8615EA27-4D7B-46D6-B9A8-6790350AF33F}"/>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grpSp>
          <p:grpSp>
            <p:nvGrpSpPr>
              <p:cNvPr id="26" name="Group 25">
                <a:extLst>
                  <a:ext uri="{FF2B5EF4-FFF2-40B4-BE49-F238E27FC236}">
                    <a16:creationId xmlns:a16="http://schemas.microsoft.com/office/drawing/2014/main" id="{559E8A55-4C5F-4143-9849-E8BC7411739C}"/>
                  </a:ext>
                </a:extLst>
              </p:cNvPr>
              <p:cNvGrpSpPr/>
              <p:nvPr/>
            </p:nvGrpSpPr>
            <p:grpSpPr>
              <a:xfrm>
                <a:off x="8306771" y="6857455"/>
                <a:ext cx="917715" cy="891063"/>
                <a:chOff x="8622570" y="5555706"/>
                <a:chExt cx="917715" cy="891063"/>
              </a:xfrm>
            </p:grpSpPr>
            <p:sp>
              <p:nvSpPr>
                <p:cNvPr id="27" name="Arc 26">
                  <a:extLst>
                    <a:ext uri="{FF2B5EF4-FFF2-40B4-BE49-F238E27FC236}">
                      <a16:creationId xmlns:a16="http://schemas.microsoft.com/office/drawing/2014/main" id="{DAA52BD4-AA9E-4DDD-9E47-39C0E4D578E4}"/>
                    </a:ext>
                  </a:extLst>
                </p:cNvPr>
                <p:cNvSpPr/>
                <p:nvPr/>
              </p:nvSpPr>
              <p:spPr>
                <a:xfrm rot="18168679">
                  <a:off x="8661093" y="5555706"/>
                  <a:ext cx="831792" cy="831792"/>
                </a:xfrm>
                <a:prstGeom prst="arc">
                  <a:avLst>
                    <a:gd name="adj1" fmla="val 13394160"/>
                    <a:gd name="adj2" fmla="val 4247557"/>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28" name="Rounded Rectangle 866">
                  <a:extLst>
                    <a:ext uri="{FF2B5EF4-FFF2-40B4-BE49-F238E27FC236}">
                      <a16:creationId xmlns:a16="http://schemas.microsoft.com/office/drawing/2014/main" id="{403E9A9A-B0E2-41DF-B24D-3E2AD2C3D54D}"/>
                    </a:ext>
                  </a:extLst>
                </p:cNvPr>
                <p:cNvSpPr/>
                <p:nvPr/>
              </p:nvSpPr>
              <p:spPr>
                <a:xfrm>
                  <a:off x="9451301"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29" name="Rounded Rectangle 867">
                  <a:extLst>
                    <a:ext uri="{FF2B5EF4-FFF2-40B4-BE49-F238E27FC236}">
                      <a16:creationId xmlns:a16="http://schemas.microsoft.com/office/drawing/2014/main" id="{19834524-917B-4F76-BB66-3D40C6EFB50A}"/>
                    </a:ext>
                  </a:extLst>
                </p:cNvPr>
                <p:cNvSpPr/>
                <p:nvPr/>
              </p:nvSpPr>
              <p:spPr>
                <a:xfrm>
                  <a:off x="8622570"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0" name="Rounded Rectangle 868">
                  <a:extLst>
                    <a:ext uri="{FF2B5EF4-FFF2-40B4-BE49-F238E27FC236}">
                      <a16:creationId xmlns:a16="http://schemas.microsoft.com/office/drawing/2014/main" id="{5B685671-21F7-453E-A086-BE6341937482}"/>
                    </a:ext>
                  </a:extLst>
                </p:cNvPr>
                <p:cNvSpPr/>
                <p:nvPr/>
              </p:nvSpPr>
              <p:spPr>
                <a:xfrm>
                  <a:off x="8632125"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1" name="Arc 30">
                  <a:extLst>
                    <a:ext uri="{FF2B5EF4-FFF2-40B4-BE49-F238E27FC236}">
                      <a16:creationId xmlns:a16="http://schemas.microsoft.com/office/drawing/2014/main" id="{ACFA917E-1DAD-40D3-BC2E-1DD94C258D8A}"/>
                    </a:ext>
                  </a:extLst>
                </p:cNvPr>
                <p:cNvSpPr/>
                <p:nvPr/>
              </p:nvSpPr>
              <p:spPr>
                <a:xfrm rot="18168679">
                  <a:off x="8871320" y="5805420"/>
                  <a:ext cx="622154" cy="622154"/>
                </a:xfrm>
                <a:prstGeom prst="arc">
                  <a:avLst>
                    <a:gd name="adj1" fmla="val 4020973"/>
                    <a:gd name="adj2" fmla="val 8645436"/>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32" name="Rounded Rectangle 870">
                  <a:extLst>
                    <a:ext uri="{FF2B5EF4-FFF2-40B4-BE49-F238E27FC236}">
                      <a16:creationId xmlns:a16="http://schemas.microsoft.com/office/drawing/2014/main" id="{7894DA8C-B511-4BBC-9617-9CEEC736139E}"/>
                    </a:ext>
                  </a:extLst>
                </p:cNvPr>
                <p:cNvSpPr/>
                <p:nvPr/>
              </p:nvSpPr>
              <p:spPr>
                <a:xfrm>
                  <a:off x="9460856"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3" name="Rounded Rectangle 871">
                  <a:extLst>
                    <a:ext uri="{FF2B5EF4-FFF2-40B4-BE49-F238E27FC236}">
                      <a16:creationId xmlns:a16="http://schemas.microsoft.com/office/drawing/2014/main" id="{13353B5B-755A-49D5-9D85-4B778ADA24D1}"/>
                    </a:ext>
                  </a:extLst>
                </p:cNvPr>
                <p:cNvSpPr/>
                <p:nvPr/>
              </p:nvSpPr>
              <p:spPr>
                <a:xfrm>
                  <a:off x="9182397" y="6401050"/>
                  <a:ext cx="80452" cy="45719"/>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grpSp>
        </p:grpSp>
      </p:grpSp>
      <p:grpSp>
        <p:nvGrpSpPr>
          <p:cNvPr id="40" name="Rounded Rectangle 48">
            <a:extLst>
              <a:ext uri="{FF2B5EF4-FFF2-40B4-BE49-F238E27FC236}">
                <a16:creationId xmlns:a16="http://schemas.microsoft.com/office/drawing/2014/main" id="{B5277CC2-00CE-4BB2-A617-3206B62C372D}"/>
              </a:ext>
            </a:extLst>
          </p:cNvPr>
          <p:cNvGrpSpPr/>
          <p:nvPr/>
        </p:nvGrpSpPr>
        <p:grpSpPr>
          <a:xfrm>
            <a:off x="2770049" y="1839066"/>
            <a:ext cx="637275" cy="179156"/>
            <a:chOff x="0" y="0"/>
            <a:chExt cx="1656002" cy="516476"/>
          </a:xfrm>
          <a:solidFill>
            <a:srgbClr val="131054"/>
          </a:solidFill>
        </p:grpSpPr>
        <p:sp>
          <p:nvSpPr>
            <p:cNvPr id="41" name="Rounded Rectangle">
              <a:extLst>
                <a:ext uri="{FF2B5EF4-FFF2-40B4-BE49-F238E27FC236}">
                  <a16:creationId xmlns:a16="http://schemas.microsoft.com/office/drawing/2014/main" id="{4FCC141A-B12E-4BA4-BF44-3AA7E412D618}"/>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42" name="Hi, I’m George!">
              <a:extLst>
                <a:ext uri="{FF2B5EF4-FFF2-40B4-BE49-F238E27FC236}">
                  <a16:creationId xmlns:a16="http://schemas.microsoft.com/office/drawing/2014/main" id="{A296EAD2-C915-4616-9D6B-8483E82FCD9F}"/>
                </a:ext>
              </a:extLst>
            </p:cNvPr>
            <p:cNvSpPr txBox="1"/>
            <p:nvPr/>
          </p:nvSpPr>
          <p:spPr>
            <a:xfrm>
              <a:off x="64369" y="8374"/>
              <a:ext cx="1554647" cy="499730"/>
            </a:xfrm>
            <a:prstGeom prst="rect">
              <a:avLst/>
            </a:prstGeom>
            <a:grp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solidFill>
                    <a:schemeClr val="bg1"/>
                  </a:solidFill>
                </a:rPr>
                <a:t>Kim</a:t>
              </a:r>
            </a:p>
            <a:p>
              <a:r>
                <a:rPr lang="en-US" sz="600" dirty="0">
                  <a:solidFill>
                    <a:schemeClr val="bg1"/>
                  </a:solidFill>
                </a:rPr>
                <a:t>(ABRS)</a:t>
              </a:r>
              <a:endParaRPr sz="600" dirty="0">
                <a:solidFill>
                  <a:schemeClr val="bg1"/>
                </a:solidFill>
              </a:endParaRPr>
            </a:p>
          </p:txBody>
        </p:sp>
      </p:grpSp>
      <p:sp>
        <p:nvSpPr>
          <p:cNvPr id="38" name="Footer Placeholder 3">
            <a:extLst>
              <a:ext uri="{FF2B5EF4-FFF2-40B4-BE49-F238E27FC236}">
                <a16:creationId xmlns:a16="http://schemas.microsoft.com/office/drawing/2014/main" id="{B639A370-19AF-4DF9-BA4A-A414A642DD94}"/>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35015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Applying by paper (within Australia)</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13</a:t>
            </a:fld>
            <a:endParaRPr lang="en-US" altLang="en-US" dirty="0"/>
          </a:p>
        </p:txBody>
      </p:sp>
      <p:sp>
        <p:nvSpPr>
          <p:cNvPr id="63" name="TextBox 62">
            <a:extLst>
              <a:ext uri="{FF2B5EF4-FFF2-40B4-BE49-F238E27FC236}">
                <a16:creationId xmlns:a16="http://schemas.microsoft.com/office/drawing/2014/main" id="{63F7E37B-E535-0342-AEB1-5D3061863E5D}"/>
              </a:ext>
            </a:extLst>
          </p:cNvPr>
          <p:cNvSpPr txBox="1"/>
          <p:nvPr/>
        </p:nvSpPr>
        <p:spPr>
          <a:xfrm>
            <a:off x="483783" y="2218187"/>
            <a:ext cx="2331135" cy="1052532"/>
          </a:xfrm>
          <a:prstGeom prst="rect">
            <a:avLst/>
          </a:prstGeom>
          <a:noFill/>
        </p:spPr>
        <p:txBody>
          <a:bodyPr wrap="square" lIns="0" tIns="0" rIns="0" bIns="0" numCol="1" spcCol="144000" rtlCol="0">
            <a:spAutoFit/>
          </a:bodyPr>
          <a:lstStyle/>
          <a:p>
            <a:pPr indent="-55562">
              <a:spcBef>
                <a:spcPts val="0"/>
              </a:spcBef>
              <a:spcAft>
                <a:spcPts val="300"/>
              </a:spcAft>
            </a:pPr>
            <a:r>
              <a:rPr lang="en-US" sz="1400" b="1" dirty="0">
                <a:solidFill>
                  <a:srgbClr val="131054"/>
                </a:solidFill>
              </a:rPr>
              <a:t>What they’ll need</a:t>
            </a:r>
            <a:endParaRPr lang="en-AU" sz="1000" dirty="0"/>
          </a:p>
          <a:p>
            <a:pPr marL="171450" indent="-171450">
              <a:lnSpc>
                <a:spcPct val="120000"/>
              </a:lnSpc>
              <a:spcBef>
                <a:spcPts val="0"/>
              </a:spcBef>
              <a:spcAft>
                <a:spcPts val="300"/>
              </a:spcAft>
              <a:buFont typeface="Arial" panose="020B0604020202020204" pitchFamily="34" charset="0"/>
              <a:buChar char="•"/>
            </a:pPr>
            <a:r>
              <a:rPr lang="en-AU" sz="1000" dirty="0"/>
              <a:t>Their residential address.</a:t>
            </a:r>
          </a:p>
          <a:p>
            <a:pPr marL="171450" indent="-171450">
              <a:lnSpc>
                <a:spcPct val="120000"/>
              </a:lnSpc>
              <a:spcBef>
                <a:spcPts val="0"/>
              </a:spcBef>
              <a:spcAft>
                <a:spcPts val="600"/>
              </a:spcAft>
              <a:buFont typeface="Arial" panose="020B0604020202020204" pitchFamily="34" charset="0"/>
              <a:buChar char="•"/>
            </a:pPr>
            <a:r>
              <a:rPr lang="en-AU" sz="1000" dirty="0"/>
              <a:t>Certified copies of one primary and two acceptable secondary identity documents.</a:t>
            </a:r>
          </a:p>
        </p:txBody>
      </p:sp>
      <p:sp>
        <p:nvSpPr>
          <p:cNvPr id="19" name="TextBox 18">
            <a:extLst>
              <a:ext uri="{FF2B5EF4-FFF2-40B4-BE49-F238E27FC236}">
                <a16:creationId xmlns:a16="http://schemas.microsoft.com/office/drawing/2014/main" id="{17823D62-1E2C-AD4E-9ED5-A355F0EC225B}"/>
              </a:ext>
            </a:extLst>
          </p:cNvPr>
          <p:cNvSpPr txBox="1"/>
          <p:nvPr/>
        </p:nvSpPr>
        <p:spPr>
          <a:xfrm>
            <a:off x="3327476" y="2217699"/>
            <a:ext cx="2168387" cy="1868140"/>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Primary documents</a:t>
            </a:r>
          </a:p>
          <a:p>
            <a:pPr marL="171450" indent="-171450">
              <a:lnSpc>
                <a:spcPct val="120000"/>
              </a:lnSpc>
              <a:spcBef>
                <a:spcPts val="0"/>
              </a:spcBef>
              <a:spcAft>
                <a:spcPts val="300"/>
              </a:spcAft>
              <a:buFont typeface="Arial" panose="020B0604020202020204" pitchFamily="34" charset="0"/>
              <a:buChar char="•"/>
            </a:pPr>
            <a:r>
              <a:rPr lang="en-AU" sz="1000" dirty="0"/>
              <a:t>Australian full birth certificate (extracts and Commemorative Certificates not acceptable)</a:t>
            </a:r>
          </a:p>
          <a:p>
            <a:pPr marL="171450" indent="-171450">
              <a:lnSpc>
                <a:spcPct val="120000"/>
              </a:lnSpc>
              <a:spcBef>
                <a:spcPts val="0"/>
              </a:spcBef>
              <a:spcAft>
                <a:spcPts val="300"/>
              </a:spcAft>
              <a:buFont typeface="Arial" panose="020B0604020202020204" pitchFamily="34" charset="0"/>
              <a:buChar char="•"/>
            </a:pPr>
            <a:r>
              <a:rPr lang="en-AU" sz="1000" dirty="0"/>
              <a:t>Australian passport</a:t>
            </a:r>
          </a:p>
          <a:p>
            <a:pPr marL="171450" indent="-171450">
              <a:lnSpc>
                <a:spcPct val="120000"/>
              </a:lnSpc>
              <a:spcBef>
                <a:spcPts val="0"/>
              </a:spcBef>
              <a:spcAft>
                <a:spcPts val="300"/>
              </a:spcAft>
              <a:buFont typeface="Arial" panose="020B0604020202020204" pitchFamily="34" charset="0"/>
              <a:buChar char="•"/>
            </a:pPr>
            <a:r>
              <a:rPr lang="en-AU" sz="1000" dirty="0"/>
              <a:t>Australian citizenship certificate or extract from Register of Citizenship by Descent</a:t>
            </a:r>
          </a:p>
          <a:p>
            <a:pPr marL="171450" indent="-171450">
              <a:lnSpc>
                <a:spcPct val="120000"/>
              </a:lnSpc>
              <a:spcBef>
                <a:spcPts val="0"/>
              </a:spcBef>
              <a:spcAft>
                <a:spcPts val="600"/>
              </a:spcAft>
              <a:buFont typeface="Arial" panose="020B0604020202020204" pitchFamily="34" charset="0"/>
              <a:buChar char="•"/>
            </a:pPr>
            <a:r>
              <a:rPr lang="en-AU" sz="1000" dirty="0"/>
              <a:t>Foreign passport.</a:t>
            </a:r>
          </a:p>
        </p:txBody>
      </p:sp>
      <p:sp>
        <p:nvSpPr>
          <p:cNvPr id="13" name="TextBox 12">
            <a:extLst>
              <a:ext uri="{FF2B5EF4-FFF2-40B4-BE49-F238E27FC236}">
                <a16:creationId xmlns:a16="http://schemas.microsoft.com/office/drawing/2014/main" id="{534ED19C-0272-4347-A589-427EB2B1E8F5}"/>
              </a:ext>
            </a:extLst>
          </p:cNvPr>
          <p:cNvSpPr txBox="1"/>
          <p:nvPr/>
        </p:nvSpPr>
        <p:spPr>
          <a:xfrm>
            <a:off x="6008421" y="2220910"/>
            <a:ext cx="2168387" cy="2014334"/>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Secondary documents</a:t>
            </a:r>
          </a:p>
          <a:p>
            <a:pPr marL="171450" indent="-171450">
              <a:lnSpc>
                <a:spcPct val="120000"/>
              </a:lnSpc>
              <a:spcBef>
                <a:spcPts val="0"/>
              </a:spcBef>
              <a:spcAft>
                <a:spcPts val="300"/>
              </a:spcAft>
              <a:buFont typeface="Arial" panose="020B0604020202020204" pitchFamily="34" charset="0"/>
              <a:buChar char="•"/>
            </a:pPr>
            <a:r>
              <a:rPr lang="en-AU" sz="1000" dirty="0"/>
              <a:t>Medicare card. </a:t>
            </a:r>
          </a:p>
          <a:p>
            <a:pPr marL="171450" indent="-171450">
              <a:lnSpc>
                <a:spcPct val="120000"/>
              </a:lnSpc>
              <a:spcBef>
                <a:spcPts val="0"/>
              </a:spcBef>
              <a:spcAft>
                <a:spcPts val="300"/>
              </a:spcAft>
              <a:buFont typeface="Arial" panose="020B0604020202020204" pitchFamily="34" charset="0"/>
              <a:buChar char="•"/>
            </a:pPr>
            <a:r>
              <a:rPr lang="en-AU" sz="1000" dirty="0"/>
              <a:t>One of the following cards with your photo and signature:</a:t>
            </a:r>
          </a:p>
          <a:p>
            <a:pPr marL="628650" lvl="1" indent="-171450">
              <a:lnSpc>
                <a:spcPct val="120000"/>
              </a:lnSpc>
              <a:spcBef>
                <a:spcPts val="0"/>
              </a:spcBef>
              <a:spcAft>
                <a:spcPts val="0"/>
              </a:spcAft>
              <a:buFont typeface="Courier New" panose="02070309020205020404" pitchFamily="49" charset="0"/>
              <a:buChar char="o"/>
            </a:pPr>
            <a:r>
              <a:rPr lang="en-AU" sz="1000" dirty="0"/>
              <a:t> Australian driver's licence</a:t>
            </a:r>
          </a:p>
          <a:p>
            <a:pPr marL="628650" lvl="1" indent="-171450">
              <a:lnSpc>
                <a:spcPct val="120000"/>
              </a:lnSpc>
              <a:spcBef>
                <a:spcPts val="0"/>
              </a:spcBef>
              <a:spcAft>
                <a:spcPts val="300"/>
              </a:spcAft>
              <a:buFont typeface="Courier New" panose="02070309020205020404" pitchFamily="49" charset="0"/>
              <a:buChar char="o"/>
            </a:pPr>
            <a:r>
              <a:rPr lang="en-AU" sz="1000" dirty="0"/>
              <a:t> Australian learner's permit</a:t>
            </a:r>
          </a:p>
          <a:p>
            <a:pPr marL="171450" indent="-171450">
              <a:lnSpc>
                <a:spcPct val="120000"/>
              </a:lnSpc>
              <a:spcBef>
                <a:spcPts val="0"/>
              </a:spcBef>
              <a:spcAft>
                <a:spcPts val="0"/>
              </a:spcAft>
              <a:buFont typeface="Arial" panose="020B0604020202020204" pitchFamily="34" charset="0"/>
              <a:buChar char="•"/>
            </a:pPr>
            <a:r>
              <a:rPr lang="en-AU" sz="1000" dirty="0"/>
              <a:t>Any address on the card must match the details provided on the form.</a:t>
            </a:r>
          </a:p>
          <a:p>
            <a:pPr>
              <a:lnSpc>
                <a:spcPct val="120000"/>
              </a:lnSpc>
              <a:spcBef>
                <a:spcPts val="0"/>
              </a:spcBef>
              <a:spcAft>
                <a:spcPts val="0"/>
              </a:spcAft>
            </a:pPr>
            <a:endParaRPr lang="en-US" sz="1000" dirty="0"/>
          </a:p>
        </p:txBody>
      </p:sp>
      <p:cxnSp>
        <p:nvCxnSpPr>
          <p:cNvPr id="38" name="Straight Connector 37">
            <a:extLst>
              <a:ext uri="{FF2B5EF4-FFF2-40B4-BE49-F238E27FC236}">
                <a16:creationId xmlns:a16="http://schemas.microsoft.com/office/drawing/2014/main" id="{BDFE9FCB-6C4C-45B3-9D8C-2111BD7FF41F}"/>
              </a:ext>
            </a:extLst>
          </p:cNvPr>
          <p:cNvCxnSpPr>
            <a:cxnSpLocks/>
          </p:cNvCxnSpPr>
          <p:nvPr/>
        </p:nvCxnSpPr>
        <p:spPr>
          <a:xfrm flipV="1">
            <a:off x="1660192" y="1561068"/>
            <a:ext cx="6315023" cy="8853"/>
          </a:xfrm>
          <a:prstGeom prst="line">
            <a:avLst/>
          </a:prstGeom>
          <a:ln w="15875" cap="sq">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9" name="Rounded Rectangle 11">
            <a:extLst>
              <a:ext uri="{FF2B5EF4-FFF2-40B4-BE49-F238E27FC236}">
                <a16:creationId xmlns:a16="http://schemas.microsoft.com/office/drawing/2014/main" id="{2061BA52-A934-4C85-8DF2-692117D5F054}"/>
              </a:ext>
            </a:extLst>
          </p:cNvPr>
          <p:cNvSpPr>
            <a:spLocks noChangeAspect="1"/>
          </p:cNvSpPr>
          <p:nvPr/>
        </p:nvSpPr>
        <p:spPr>
          <a:xfrm>
            <a:off x="1446204" y="1113694"/>
            <a:ext cx="1021019" cy="903600"/>
          </a:xfrm>
          <a:prstGeom prst="roundRect">
            <a:avLst>
              <a:gd name="adj" fmla="val 1684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pPr>
            <a:r>
              <a:rPr lang="en-AU" sz="800" kern="0" dirty="0">
                <a:solidFill>
                  <a:schemeClr val="tx1"/>
                </a:solidFill>
                <a:ea typeface="Open Sans" panose="020B0606030504020204" pitchFamily="34" charset="0"/>
                <a:cs typeface="Open Sans" panose="020B0606030504020204" pitchFamily="34" charset="0"/>
                <a:sym typeface="Helvetica"/>
              </a:rPr>
              <a:t>Peta goes to ABRS.gov.au or calls the ABRS</a:t>
            </a:r>
          </a:p>
        </p:txBody>
      </p:sp>
      <p:sp>
        <p:nvSpPr>
          <p:cNvPr id="40" name="Rounded Rectangle 12">
            <a:extLst>
              <a:ext uri="{FF2B5EF4-FFF2-40B4-BE49-F238E27FC236}">
                <a16:creationId xmlns:a16="http://schemas.microsoft.com/office/drawing/2014/main" id="{76EE1CEF-076C-480A-BA84-C142AE9F44B3}"/>
              </a:ext>
            </a:extLst>
          </p:cNvPr>
          <p:cNvSpPr>
            <a:spLocks noChangeAspect="1"/>
          </p:cNvSpPr>
          <p:nvPr/>
        </p:nvSpPr>
        <p:spPr>
          <a:xfrm>
            <a:off x="3656030" y="1113694"/>
            <a:ext cx="1021017" cy="903600"/>
          </a:xfrm>
          <a:prstGeom prst="roundRect">
            <a:avLst>
              <a:gd name="adj" fmla="val 16842"/>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Peta downloads an application form from ABRS.gov.au or Kim sends her the form</a:t>
            </a:r>
            <a:endParaRPr lang="en-US" sz="800" kern="0" dirty="0">
              <a:solidFill>
                <a:schemeClr val="tx1"/>
              </a:solidFill>
              <a:sym typeface="Helvetica"/>
            </a:endParaRPr>
          </a:p>
        </p:txBody>
      </p:sp>
      <p:sp>
        <p:nvSpPr>
          <p:cNvPr id="41" name="Rounded Rectangle 14">
            <a:extLst>
              <a:ext uri="{FF2B5EF4-FFF2-40B4-BE49-F238E27FC236}">
                <a16:creationId xmlns:a16="http://schemas.microsoft.com/office/drawing/2014/main" id="{544CCD6B-E302-4A61-8D08-10B2519BD115}"/>
              </a:ext>
            </a:extLst>
          </p:cNvPr>
          <p:cNvSpPr>
            <a:spLocks noChangeAspect="1"/>
          </p:cNvSpPr>
          <p:nvPr/>
        </p:nvSpPr>
        <p:spPr>
          <a:xfrm>
            <a:off x="4789979" y="1113694"/>
            <a:ext cx="1044000" cy="923940"/>
          </a:xfrm>
          <a:prstGeom prst="roundRect">
            <a:avLst>
              <a:gd name="adj" fmla="val 16842"/>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Peta certifies her identity documents via a range of authorised certifiers</a:t>
            </a:r>
            <a:endParaRPr lang="en-US" sz="800" kern="0" dirty="0">
              <a:solidFill>
                <a:schemeClr val="tx1"/>
              </a:solidFill>
              <a:sym typeface="Helvetica"/>
            </a:endParaRPr>
          </a:p>
        </p:txBody>
      </p:sp>
      <p:sp>
        <p:nvSpPr>
          <p:cNvPr id="42" name="Rounded Rectangle 15">
            <a:extLst>
              <a:ext uri="{FF2B5EF4-FFF2-40B4-BE49-F238E27FC236}">
                <a16:creationId xmlns:a16="http://schemas.microsoft.com/office/drawing/2014/main" id="{CA0DDA4C-CCC2-4C09-B3C3-71AB1F38E198}"/>
              </a:ext>
            </a:extLst>
          </p:cNvPr>
          <p:cNvSpPr>
            <a:spLocks noChangeAspect="1"/>
          </p:cNvSpPr>
          <p:nvPr/>
        </p:nvSpPr>
        <p:spPr>
          <a:xfrm>
            <a:off x="7022239" y="1113694"/>
            <a:ext cx="1531525" cy="903600"/>
          </a:xfrm>
          <a:prstGeom prst="roundRect">
            <a:avLst>
              <a:gd name="adj" fmla="val 16842"/>
            </a:avLst>
          </a:prstGeom>
          <a:solidFill>
            <a:srgbClr val="00B0C1"/>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solidFill>
                  <a:srgbClr val="FFFFFF"/>
                </a:solidFill>
                <a:latin typeface="Arial"/>
                <a:ea typeface="Arial"/>
                <a:cs typeface="Arial"/>
                <a:sym typeface="Arial"/>
              </a:defRPr>
            </a:pPr>
            <a:r>
              <a:rPr lang="en-AU" sz="800" kern="0" dirty="0">
                <a:solidFill>
                  <a:schemeClr val="bg1"/>
                </a:solidFill>
                <a:ea typeface="Open Sans" panose="020B0606030504020204" pitchFamily="34" charset="0"/>
                <a:cs typeface="Open Sans" panose="020B0606030504020204" pitchFamily="34" charset="0"/>
                <a:sym typeface="Arial"/>
              </a:rPr>
              <a:t>Peta’s application is processed and she is sent a paper notification of her director ID within 20 business days of ABRS receiving the application</a:t>
            </a:r>
          </a:p>
        </p:txBody>
      </p:sp>
      <p:pic>
        <p:nvPicPr>
          <p:cNvPr id="43" name="Picture 42">
            <a:extLst>
              <a:ext uri="{FF2B5EF4-FFF2-40B4-BE49-F238E27FC236}">
                <a16:creationId xmlns:a16="http://schemas.microsoft.com/office/drawing/2014/main" id="{48866693-37CA-4E66-93B9-53F9DC9769C4}"/>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312474" y="961794"/>
            <a:ext cx="1116000" cy="1116000"/>
          </a:xfrm>
          <a:prstGeom prst="rect">
            <a:avLst/>
          </a:prstGeom>
        </p:spPr>
      </p:pic>
      <p:grpSp>
        <p:nvGrpSpPr>
          <p:cNvPr id="44" name="Rounded Rectangle 48">
            <a:extLst>
              <a:ext uri="{FF2B5EF4-FFF2-40B4-BE49-F238E27FC236}">
                <a16:creationId xmlns:a16="http://schemas.microsoft.com/office/drawing/2014/main" id="{347B0F83-4696-4AEB-B6D1-7F7E61B8880E}"/>
              </a:ext>
            </a:extLst>
          </p:cNvPr>
          <p:cNvGrpSpPr/>
          <p:nvPr/>
        </p:nvGrpSpPr>
        <p:grpSpPr>
          <a:xfrm>
            <a:off x="551837" y="1823307"/>
            <a:ext cx="637275" cy="186845"/>
            <a:chOff x="0" y="-11084"/>
            <a:chExt cx="1656002" cy="538643"/>
          </a:xfrm>
          <a:solidFill>
            <a:schemeClr val="accent2"/>
          </a:solidFill>
        </p:grpSpPr>
        <p:sp>
          <p:nvSpPr>
            <p:cNvPr id="45" name="Rounded Rectangle">
              <a:extLst>
                <a:ext uri="{FF2B5EF4-FFF2-40B4-BE49-F238E27FC236}">
                  <a16:creationId xmlns:a16="http://schemas.microsoft.com/office/drawing/2014/main" id="{727CC1D3-214F-483B-8341-F7457BD06821}"/>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46" name="Hi, I’m George!">
              <a:extLst>
                <a:ext uri="{FF2B5EF4-FFF2-40B4-BE49-F238E27FC236}">
                  <a16:creationId xmlns:a16="http://schemas.microsoft.com/office/drawing/2014/main" id="{33990DC6-9DF5-4A49-BC9B-C35B10E24043}"/>
                </a:ext>
              </a:extLst>
            </p:cNvPr>
            <p:cNvSpPr txBox="1"/>
            <p:nvPr/>
          </p:nvSpPr>
          <p:spPr>
            <a:xfrm>
              <a:off x="64369" y="-11084"/>
              <a:ext cx="1554647" cy="538643"/>
            </a:xfrm>
            <a:prstGeom prst="rect">
              <a:avLst/>
            </a:prstGeom>
            <a:grp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t>Peta</a:t>
              </a:r>
              <a:endParaRPr sz="600" dirty="0"/>
            </a:p>
          </p:txBody>
        </p:sp>
      </p:grpSp>
      <p:grpSp>
        <p:nvGrpSpPr>
          <p:cNvPr id="47" name="Group 46">
            <a:extLst>
              <a:ext uri="{FF2B5EF4-FFF2-40B4-BE49-F238E27FC236}">
                <a16:creationId xmlns:a16="http://schemas.microsoft.com/office/drawing/2014/main" id="{AF95706A-4D65-4B50-8BF8-6B1BDB44E598}"/>
              </a:ext>
            </a:extLst>
          </p:cNvPr>
          <p:cNvGrpSpPr/>
          <p:nvPr/>
        </p:nvGrpSpPr>
        <p:grpSpPr>
          <a:xfrm>
            <a:off x="2647626" y="1151494"/>
            <a:ext cx="828000" cy="828000"/>
            <a:chOff x="7693733" y="3686801"/>
            <a:chExt cx="857829" cy="864000"/>
          </a:xfrm>
        </p:grpSpPr>
        <p:pic>
          <p:nvPicPr>
            <p:cNvPr id="48" name="Picture 47">
              <a:extLst>
                <a:ext uri="{FF2B5EF4-FFF2-40B4-BE49-F238E27FC236}">
                  <a16:creationId xmlns:a16="http://schemas.microsoft.com/office/drawing/2014/main" id="{7274DBE2-F215-4E58-B6FC-C2CAA68DF59F}"/>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5469" b="95313" l="12414" r="86897">
                          <a14:foregroundMark x1="34483" y1="16406" x2="39310" y2="66406"/>
                          <a14:foregroundMark x1="39310" y1="66406" x2="58621" y2="82031"/>
                          <a14:foregroundMark x1="66207" y1="22656" x2="75862" y2="57031"/>
                          <a14:foregroundMark x1="31034" y1="43750" x2="31034" y2="43750"/>
                          <a14:foregroundMark x1="26207" y1="47656" x2="26207" y2="47656"/>
                          <a14:foregroundMark x1="22759" y1="36719" x2="22759" y2="36719"/>
                          <a14:foregroundMark x1="20690" y1="24219" x2="20000" y2="52344"/>
                          <a14:foregroundMark x1="22069" y1="41406" x2="21379" y2="72656"/>
                          <a14:foregroundMark x1="17241" y1="44531" x2="17241" y2="69531"/>
                          <a14:foregroundMark x1="13793" y1="39063" x2="13793" y2="45313"/>
                          <a14:foregroundMark x1="48966" y1="10156" x2="48966" y2="10156"/>
                          <a14:foregroundMark x1="37931" y1="9375" x2="75862" y2="43750"/>
                          <a14:foregroundMark x1="75862" y1="43750" x2="75862" y2="50000"/>
                          <a14:foregroundMark x1="80690" y1="39063" x2="80690" y2="39063"/>
                          <a14:foregroundMark x1="77931" y1="60938" x2="77931" y2="61719"/>
                          <a14:foregroundMark x1="60000" y1="84375" x2="40690" y2="85156"/>
                          <a14:foregroundMark x1="53103" y1="89063" x2="53103" y2="89063"/>
                          <a14:foregroundMark x1="53103" y1="92188" x2="53103" y2="92188"/>
                          <a14:foregroundMark x1="57241" y1="91406" x2="46207" y2="90625"/>
                          <a14:foregroundMark x1="52414" y1="57813" x2="52414" y2="57813"/>
                          <a14:foregroundMark x1="77931" y1="42969" x2="77241" y2="65625"/>
                          <a14:foregroundMark x1="75172" y1="24219" x2="77241" y2="71875"/>
                          <a14:foregroundMark x1="72414" y1="81250" x2="82759" y2="40625"/>
                          <a14:foregroundMark x1="51034" y1="10156" x2="80690" y2="46875"/>
                          <a14:foregroundMark x1="64138" y1="14844" x2="64138" y2="14844"/>
                          <a14:foregroundMark x1="68966" y1="17969" x2="76552" y2="34375"/>
                          <a14:foregroundMark x1="83448" y1="50000" x2="79310" y2="67969"/>
                          <a14:foregroundMark x1="86897" y1="46094" x2="86897" y2="46094"/>
                          <a14:foregroundMark x1="56552" y1="10938" x2="56552" y2="10938"/>
                          <a14:foregroundMark x1="24138" y1="73438" x2="24138" y2="73438"/>
                          <a14:foregroundMark x1="24828" y1="78906" x2="25517" y2="82031"/>
                          <a14:foregroundMark x1="53103" y1="5469" x2="53103" y2="5469"/>
                          <a14:foregroundMark x1="54483" y1="93750" x2="54483" y2="93750"/>
                          <a14:foregroundMark x1="48966" y1="92969" x2="48966" y2="92969"/>
                          <a14:foregroundMark x1="47586" y1="94531" x2="47586" y2="94531"/>
                          <a14:foregroundMark x1="51034" y1="95313" x2="51034" y2="95313"/>
                          <a14:foregroundMark x1="51034" y1="94531" x2="47586" y2="94531"/>
                        </a14:backgroundRemoval>
                      </a14:imgEffect>
                    </a14:imgLayer>
                  </a14:imgProps>
                </a:ext>
              </a:extLst>
            </a:blip>
            <a:srcRect l="9344" t="2849" r="9864" b="4971"/>
            <a:stretch/>
          </p:blipFill>
          <p:spPr>
            <a:xfrm>
              <a:off x="7693733" y="3686801"/>
              <a:ext cx="857829" cy="864000"/>
            </a:xfrm>
            <a:prstGeom prst="rect">
              <a:avLst/>
            </a:prstGeom>
          </p:spPr>
        </p:pic>
        <p:grpSp>
          <p:nvGrpSpPr>
            <p:cNvPr id="49" name="Group 48">
              <a:extLst>
                <a:ext uri="{FF2B5EF4-FFF2-40B4-BE49-F238E27FC236}">
                  <a16:creationId xmlns:a16="http://schemas.microsoft.com/office/drawing/2014/main" id="{15FADA9B-CA47-41B9-8F9A-D7398D9CDF90}"/>
                </a:ext>
              </a:extLst>
            </p:cNvPr>
            <p:cNvGrpSpPr/>
            <p:nvPr/>
          </p:nvGrpSpPr>
          <p:grpSpPr>
            <a:xfrm>
              <a:off x="7906934" y="3803585"/>
              <a:ext cx="476792" cy="462946"/>
              <a:chOff x="8306771" y="6857455"/>
              <a:chExt cx="917715" cy="891063"/>
            </a:xfrm>
          </p:grpSpPr>
          <p:grpSp>
            <p:nvGrpSpPr>
              <p:cNvPr id="50" name="Group 49">
                <a:extLst>
                  <a:ext uri="{FF2B5EF4-FFF2-40B4-BE49-F238E27FC236}">
                    <a16:creationId xmlns:a16="http://schemas.microsoft.com/office/drawing/2014/main" id="{249B54C7-0933-4E0D-AB06-965D9755461B}"/>
                  </a:ext>
                </a:extLst>
              </p:cNvPr>
              <p:cNvGrpSpPr/>
              <p:nvPr/>
            </p:nvGrpSpPr>
            <p:grpSpPr>
              <a:xfrm>
                <a:off x="8703648" y="7484280"/>
                <a:ext cx="0" cy="7512"/>
                <a:chOff x="5781836" y="3441809"/>
                <a:chExt cx="0" cy="7823"/>
              </a:xfrm>
            </p:grpSpPr>
            <p:sp>
              <p:nvSpPr>
                <p:cNvPr id="59" name="Freeform 1919">
                  <a:extLst>
                    <a:ext uri="{FF2B5EF4-FFF2-40B4-BE49-F238E27FC236}">
                      <a16:creationId xmlns:a16="http://schemas.microsoft.com/office/drawing/2014/main" id="{2D1B88FB-E05F-4E71-99C3-E3E13A795797}"/>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close/>
                    </a:path>
                  </a:pathLst>
                </a:custGeom>
                <a:solidFill>
                  <a:srgbClr val="E073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sp>
              <p:nvSpPr>
                <p:cNvPr id="60" name="Freeform 1920">
                  <a:extLst>
                    <a:ext uri="{FF2B5EF4-FFF2-40B4-BE49-F238E27FC236}">
                      <a16:creationId xmlns:a16="http://schemas.microsoft.com/office/drawing/2014/main" id="{FDF6FD01-95A2-4A4A-B614-B4EB50F50010}"/>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grpSp>
          <p:grpSp>
            <p:nvGrpSpPr>
              <p:cNvPr id="51" name="Group 50">
                <a:extLst>
                  <a:ext uri="{FF2B5EF4-FFF2-40B4-BE49-F238E27FC236}">
                    <a16:creationId xmlns:a16="http://schemas.microsoft.com/office/drawing/2014/main" id="{71292D17-CA43-41A9-971E-A38CF57E336B}"/>
                  </a:ext>
                </a:extLst>
              </p:cNvPr>
              <p:cNvGrpSpPr/>
              <p:nvPr/>
            </p:nvGrpSpPr>
            <p:grpSpPr>
              <a:xfrm>
                <a:off x="8306771" y="6857455"/>
                <a:ext cx="917715" cy="891063"/>
                <a:chOff x="8622570" y="5555706"/>
                <a:chExt cx="917715" cy="891063"/>
              </a:xfrm>
            </p:grpSpPr>
            <p:sp>
              <p:nvSpPr>
                <p:cNvPr id="52" name="Arc 51">
                  <a:extLst>
                    <a:ext uri="{FF2B5EF4-FFF2-40B4-BE49-F238E27FC236}">
                      <a16:creationId xmlns:a16="http://schemas.microsoft.com/office/drawing/2014/main" id="{6E14611C-834C-4114-8735-EAECD60930F1}"/>
                    </a:ext>
                  </a:extLst>
                </p:cNvPr>
                <p:cNvSpPr/>
                <p:nvPr/>
              </p:nvSpPr>
              <p:spPr>
                <a:xfrm rot="18168679">
                  <a:off x="8661093" y="5555706"/>
                  <a:ext cx="831792" cy="831792"/>
                </a:xfrm>
                <a:prstGeom prst="arc">
                  <a:avLst>
                    <a:gd name="adj1" fmla="val 13394160"/>
                    <a:gd name="adj2" fmla="val 4247557"/>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53" name="Rounded Rectangle 866">
                  <a:extLst>
                    <a:ext uri="{FF2B5EF4-FFF2-40B4-BE49-F238E27FC236}">
                      <a16:creationId xmlns:a16="http://schemas.microsoft.com/office/drawing/2014/main" id="{2AD4580C-E5BB-4036-AEDB-3C2A4191DEE4}"/>
                    </a:ext>
                  </a:extLst>
                </p:cNvPr>
                <p:cNvSpPr/>
                <p:nvPr/>
              </p:nvSpPr>
              <p:spPr>
                <a:xfrm>
                  <a:off x="9451301"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54" name="Rounded Rectangle 867">
                  <a:extLst>
                    <a:ext uri="{FF2B5EF4-FFF2-40B4-BE49-F238E27FC236}">
                      <a16:creationId xmlns:a16="http://schemas.microsoft.com/office/drawing/2014/main" id="{EAE2C377-779E-4512-8624-55AA091CDF21}"/>
                    </a:ext>
                  </a:extLst>
                </p:cNvPr>
                <p:cNvSpPr/>
                <p:nvPr/>
              </p:nvSpPr>
              <p:spPr>
                <a:xfrm>
                  <a:off x="8622570"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55" name="Rounded Rectangle 868">
                  <a:extLst>
                    <a:ext uri="{FF2B5EF4-FFF2-40B4-BE49-F238E27FC236}">
                      <a16:creationId xmlns:a16="http://schemas.microsoft.com/office/drawing/2014/main" id="{D53CEFBD-FDFF-4D1F-A61A-3D971E5C90E4}"/>
                    </a:ext>
                  </a:extLst>
                </p:cNvPr>
                <p:cNvSpPr/>
                <p:nvPr/>
              </p:nvSpPr>
              <p:spPr>
                <a:xfrm>
                  <a:off x="8632125"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56" name="Arc 55">
                  <a:extLst>
                    <a:ext uri="{FF2B5EF4-FFF2-40B4-BE49-F238E27FC236}">
                      <a16:creationId xmlns:a16="http://schemas.microsoft.com/office/drawing/2014/main" id="{B18CB3FA-E4F8-47E9-AA5A-B3F1879F0791}"/>
                    </a:ext>
                  </a:extLst>
                </p:cNvPr>
                <p:cNvSpPr/>
                <p:nvPr/>
              </p:nvSpPr>
              <p:spPr>
                <a:xfrm rot="18168679">
                  <a:off x="8871320" y="5805420"/>
                  <a:ext cx="622154" cy="622154"/>
                </a:xfrm>
                <a:prstGeom prst="arc">
                  <a:avLst>
                    <a:gd name="adj1" fmla="val 4020973"/>
                    <a:gd name="adj2" fmla="val 8645436"/>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57" name="Rounded Rectangle 870">
                  <a:extLst>
                    <a:ext uri="{FF2B5EF4-FFF2-40B4-BE49-F238E27FC236}">
                      <a16:creationId xmlns:a16="http://schemas.microsoft.com/office/drawing/2014/main" id="{382D8BE6-B3C0-4AF5-A6B9-B8A653B2CC6C}"/>
                    </a:ext>
                  </a:extLst>
                </p:cNvPr>
                <p:cNvSpPr/>
                <p:nvPr/>
              </p:nvSpPr>
              <p:spPr>
                <a:xfrm>
                  <a:off x="9460856"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58" name="Rounded Rectangle 871">
                  <a:extLst>
                    <a:ext uri="{FF2B5EF4-FFF2-40B4-BE49-F238E27FC236}">
                      <a16:creationId xmlns:a16="http://schemas.microsoft.com/office/drawing/2014/main" id="{9F295077-A457-49D5-AC43-93188A7C482E}"/>
                    </a:ext>
                  </a:extLst>
                </p:cNvPr>
                <p:cNvSpPr/>
                <p:nvPr/>
              </p:nvSpPr>
              <p:spPr>
                <a:xfrm>
                  <a:off x="9182397" y="6401050"/>
                  <a:ext cx="80452" cy="45719"/>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grpSp>
        </p:grpSp>
      </p:grpSp>
      <p:sp>
        <p:nvSpPr>
          <p:cNvPr id="61" name="Rounded Rectangle 17">
            <a:extLst>
              <a:ext uri="{FF2B5EF4-FFF2-40B4-BE49-F238E27FC236}">
                <a16:creationId xmlns:a16="http://schemas.microsoft.com/office/drawing/2014/main" id="{2682053D-A031-43D8-A6D5-C3F322E86B91}"/>
              </a:ext>
            </a:extLst>
          </p:cNvPr>
          <p:cNvSpPr>
            <a:spLocks noChangeAspect="1"/>
          </p:cNvSpPr>
          <p:nvPr/>
        </p:nvSpPr>
        <p:spPr>
          <a:xfrm>
            <a:off x="5922126" y="1113694"/>
            <a:ext cx="1021017" cy="903600"/>
          </a:xfrm>
          <a:prstGeom prst="roundRect">
            <a:avLst>
              <a:gd name="adj" fmla="val 16842"/>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Peta sends her certified documents and application to the ABRS mailbox</a:t>
            </a:r>
          </a:p>
        </p:txBody>
      </p:sp>
      <p:grpSp>
        <p:nvGrpSpPr>
          <p:cNvPr id="35" name="Rounded Rectangle 48">
            <a:extLst>
              <a:ext uri="{FF2B5EF4-FFF2-40B4-BE49-F238E27FC236}">
                <a16:creationId xmlns:a16="http://schemas.microsoft.com/office/drawing/2014/main" id="{7ED0AA74-8B86-4D39-82C6-AEFD62E1036D}"/>
              </a:ext>
            </a:extLst>
          </p:cNvPr>
          <p:cNvGrpSpPr/>
          <p:nvPr/>
        </p:nvGrpSpPr>
        <p:grpSpPr>
          <a:xfrm>
            <a:off x="2762675" y="1839066"/>
            <a:ext cx="637275" cy="179156"/>
            <a:chOff x="0" y="0"/>
            <a:chExt cx="1656002" cy="516476"/>
          </a:xfrm>
          <a:solidFill>
            <a:srgbClr val="131054"/>
          </a:solidFill>
        </p:grpSpPr>
        <p:sp>
          <p:nvSpPr>
            <p:cNvPr id="36" name="Rounded Rectangle">
              <a:extLst>
                <a:ext uri="{FF2B5EF4-FFF2-40B4-BE49-F238E27FC236}">
                  <a16:creationId xmlns:a16="http://schemas.microsoft.com/office/drawing/2014/main" id="{44EFF605-C5D0-4BB4-9B2E-7C4F07443EF4}"/>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37" name="Hi, I’m George!">
              <a:extLst>
                <a:ext uri="{FF2B5EF4-FFF2-40B4-BE49-F238E27FC236}">
                  <a16:creationId xmlns:a16="http://schemas.microsoft.com/office/drawing/2014/main" id="{4ACF7362-7A6E-4487-8AFB-73FF0C676905}"/>
                </a:ext>
              </a:extLst>
            </p:cNvPr>
            <p:cNvSpPr txBox="1"/>
            <p:nvPr/>
          </p:nvSpPr>
          <p:spPr>
            <a:xfrm>
              <a:off x="64369" y="8374"/>
              <a:ext cx="1554647" cy="499730"/>
            </a:xfrm>
            <a:prstGeom prst="rect">
              <a:avLst/>
            </a:prstGeom>
            <a:grp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solidFill>
                    <a:schemeClr val="bg1"/>
                  </a:solidFill>
                </a:rPr>
                <a:t>Kim</a:t>
              </a:r>
            </a:p>
            <a:p>
              <a:r>
                <a:rPr lang="en-US" sz="600" dirty="0">
                  <a:solidFill>
                    <a:schemeClr val="bg1"/>
                  </a:solidFill>
                </a:rPr>
                <a:t>(ABRS)</a:t>
              </a:r>
              <a:endParaRPr sz="600" dirty="0">
                <a:solidFill>
                  <a:schemeClr val="bg1"/>
                </a:solidFill>
              </a:endParaRPr>
            </a:p>
          </p:txBody>
        </p:sp>
      </p:grpSp>
      <p:sp>
        <p:nvSpPr>
          <p:cNvPr id="64" name="Footer Placeholder 3">
            <a:extLst>
              <a:ext uri="{FF2B5EF4-FFF2-40B4-BE49-F238E27FC236}">
                <a16:creationId xmlns:a16="http://schemas.microsoft.com/office/drawing/2014/main" id="{6E12B95B-308F-4CAD-882D-AA34FC66F288}"/>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40935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Applying by paper (outside of Australia)</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14</a:t>
            </a:fld>
            <a:endParaRPr lang="en-US" altLang="en-US" dirty="0"/>
          </a:p>
        </p:txBody>
      </p:sp>
      <p:sp>
        <p:nvSpPr>
          <p:cNvPr id="37" name="Rounded Rectangle 36">
            <a:extLst>
              <a:ext uri="{FF2B5EF4-FFF2-40B4-BE49-F238E27FC236}">
                <a16:creationId xmlns:a16="http://schemas.microsoft.com/office/drawing/2014/main" id="{44464FC4-37DF-6D4A-A313-5E53C4B1E25E}"/>
              </a:ext>
            </a:extLst>
          </p:cNvPr>
          <p:cNvSpPr/>
          <p:nvPr/>
        </p:nvSpPr>
        <p:spPr>
          <a:xfrm>
            <a:off x="465256" y="4265261"/>
            <a:ext cx="7836022" cy="427711"/>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36000" rIns="144000" bIns="36000" rtlCol="0" anchor="ctr" anchorCtr="0"/>
          <a:lstStyle/>
          <a:p>
            <a:pPr>
              <a:spcBef>
                <a:spcPts val="0"/>
              </a:spcBef>
              <a:spcAft>
                <a:spcPts val="0"/>
              </a:spcAft>
            </a:pPr>
            <a:r>
              <a:rPr lang="en-AU" sz="1050" dirty="0">
                <a:solidFill>
                  <a:srgbClr val="131054"/>
                </a:solidFill>
              </a:rPr>
              <a:t>If identity documents are not in English, certified translations required. </a:t>
            </a:r>
          </a:p>
        </p:txBody>
      </p:sp>
      <p:sp>
        <p:nvSpPr>
          <p:cNvPr id="63" name="TextBox 62">
            <a:extLst>
              <a:ext uri="{FF2B5EF4-FFF2-40B4-BE49-F238E27FC236}">
                <a16:creationId xmlns:a16="http://schemas.microsoft.com/office/drawing/2014/main" id="{63F7E37B-E535-0342-AEB1-5D3061863E5D}"/>
              </a:ext>
            </a:extLst>
          </p:cNvPr>
          <p:cNvSpPr txBox="1"/>
          <p:nvPr/>
        </p:nvSpPr>
        <p:spPr>
          <a:xfrm>
            <a:off x="483783" y="2220943"/>
            <a:ext cx="2331135" cy="1052532"/>
          </a:xfrm>
          <a:prstGeom prst="rect">
            <a:avLst/>
          </a:prstGeom>
          <a:noFill/>
        </p:spPr>
        <p:txBody>
          <a:bodyPr wrap="square" lIns="0" tIns="0" rIns="0" bIns="0" numCol="1" spcCol="144000" rtlCol="0">
            <a:spAutoFit/>
          </a:bodyPr>
          <a:lstStyle/>
          <a:p>
            <a:pPr indent="-55562">
              <a:spcBef>
                <a:spcPts val="0"/>
              </a:spcBef>
              <a:spcAft>
                <a:spcPts val="300"/>
              </a:spcAft>
            </a:pPr>
            <a:r>
              <a:rPr lang="en-US" sz="1400" b="1" dirty="0">
                <a:solidFill>
                  <a:srgbClr val="131054"/>
                </a:solidFill>
              </a:rPr>
              <a:t>What they’ll need</a:t>
            </a:r>
            <a:endParaRPr lang="en-AU" sz="1000" dirty="0"/>
          </a:p>
          <a:p>
            <a:pPr marL="171450" indent="-171450">
              <a:lnSpc>
                <a:spcPct val="120000"/>
              </a:lnSpc>
              <a:spcBef>
                <a:spcPts val="0"/>
              </a:spcBef>
              <a:spcAft>
                <a:spcPts val="300"/>
              </a:spcAft>
              <a:buFont typeface="Arial" panose="020B0604020202020204" pitchFamily="34" charset="0"/>
              <a:buChar char="•"/>
            </a:pPr>
            <a:r>
              <a:rPr lang="en-AU" sz="1000" dirty="0"/>
              <a:t>Their residential address.</a:t>
            </a:r>
          </a:p>
          <a:p>
            <a:pPr marL="171450" indent="-171450">
              <a:lnSpc>
                <a:spcPct val="120000"/>
              </a:lnSpc>
              <a:spcBef>
                <a:spcPts val="0"/>
              </a:spcBef>
              <a:spcAft>
                <a:spcPts val="600"/>
              </a:spcAft>
              <a:buFont typeface="Arial" panose="020B0604020202020204" pitchFamily="34" charset="0"/>
              <a:buChar char="•"/>
            </a:pPr>
            <a:r>
              <a:rPr lang="en-AU" sz="1000" dirty="0"/>
              <a:t>Certified copies of one primary and two acceptable secondary identity documents.</a:t>
            </a:r>
          </a:p>
        </p:txBody>
      </p:sp>
      <p:sp>
        <p:nvSpPr>
          <p:cNvPr id="19" name="TextBox 18">
            <a:extLst>
              <a:ext uri="{FF2B5EF4-FFF2-40B4-BE49-F238E27FC236}">
                <a16:creationId xmlns:a16="http://schemas.microsoft.com/office/drawing/2014/main" id="{17823D62-1E2C-AD4E-9ED5-A355F0EC225B}"/>
              </a:ext>
            </a:extLst>
          </p:cNvPr>
          <p:cNvSpPr txBox="1"/>
          <p:nvPr/>
        </p:nvSpPr>
        <p:spPr>
          <a:xfrm>
            <a:off x="3327476" y="2220455"/>
            <a:ext cx="2168387" cy="1498808"/>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Primary documents</a:t>
            </a:r>
          </a:p>
          <a:p>
            <a:pPr marL="171450" indent="-171450">
              <a:lnSpc>
                <a:spcPct val="120000"/>
              </a:lnSpc>
              <a:spcBef>
                <a:spcPts val="0"/>
              </a:spcBef>
              <a:spcAft>
                <a:spcPts val="300"/>
              </a:spcAft>
              <a:buFont typeface="Arial" panose="020B0604020202020204" pitchFamily="34" charset="0"/>
              <a:buChar char="•"/>
            </a:pPr>
            <a:r>
              <a:rPr lang="en-AU" sz="1000" dirty="0"/>
              <a:t>Foreign birth certificate</a:t>
            </a:r>
          </a:p>
          <a:p>
            <a:pPr marL="171450" indent="-171450">
              <a:lnSpc>
                <a:spcPct val="120000"/>
              </a:lnSpc>
              <a:spcBef>
                <a:spcPts val="0"/>
              </a:spcBef>
              <a:spcAft>
                <a:spcPts val="300"/>
              </a:spcAft>
              <a:buFont typeface="Arial" panose="020B0604020202020204" pitchFamily="34" charset="0"/>
              <a:buChar char="•"/>
            </a:pPr>
            <a:r>
              <a:rPr lang="en-AU" sz="1000" dirty="0"/>
              <a:t>Foreign passport</a:t>
            </a:r>
          </a:p>
          <a:p>
            <a:pPr marL="171450" indent="-171450">
              <a:lnSpc>
                <a:spcPct val="120000"/>
              </a:lnSpc>
              <a:spcBef>
                <a:spcPts val="0"/>
              </a:spcBef>
              <a:spcAft>
                <a:spcPts val="300"/>
              </a:spcAft>
              <a:buFont typeface="Arial" panose="020B0604020202020204" pitchFamily="34" charset="0"/>
              <a:buChar char="•"/>
            </a:pPr>
            <a:r>
              <a:rPr lang="en-AU" sz="1000" dirty="0"/>
              <a:t>Australian full birth certificate (extracts and Commemorative Certificates not acceptable)</a:t>
            </a:r>
          </a:p>
          <a:p>
            <a:pPr marL="171450" indent="-171450">
              <a:lnSpc>
                <a:spcPct val="120000"/>
              </a:lnSpc>
              <a:spcBef>
                <a:spcPts val="0"/>
              </a:spcBef>
              <a:spcAft>
                <a:spcPts val="600"/>
              </a:spcAft>
              <a:buFont typeface="Arial" panose="020B0604020202020204" pitchFamily="34" charset="0"/>
              <a:buChar char="•"/>
            </a:pPr>
            <a:r>
              <a:rPr lang="en-AU" sz="1000" dirty="0"/>
              <a:t>Australian passport</a:t>
            </a:r>
          </a:p>
        </p:txBody>
      </p:sp>
      <p:sp>
        <p:nvSpPr>
          <p:cNvPr id="13" name="TextBox 12">
            <a:extLst>
              <a:ext uri="{FF2B5EF4-FFF2-40B4-BE49-F238E27FC236}">
                <a16:creationId xmlns:a16="http://schemas.microsoft.com/office/drawing/2014/main" id="{534ED19C-0272-4347-A589-427EB2B1E8F5}"/>
              </a:ext>
            </a:extLst>
          </p:cNvPr>
          <p:cNvSpPr txBox="1"/>
          <p:nvPr/>
        </p:nvSpPr>
        <p:spPr>
          <a:xfrm>
            <a:off x="6008421" y="2223666"/>
            <a:ext cx="2168387" cy="1868140"/>
          </a:xfrm>
          <a:prstGeom prst="rect">
            <a:avLst/>
          </a:prstGeom>
          <a:noFill/>
        </p:spPr>
        <p:txBody>
          <a:bodyPr wrap="square" lIns="0" tIns="0" rIns="0" bIns="0" numCol="1" spcCol="144000" rtlCol="0">
            <a:spAutoFit/>
          </a:bodyPr>
          <a:lstStyle/>
          <a:p>
            <a:pPr>
              <a:spcBef>
                <a:spcPts val="0"/>
              </a:spcBef>
              <a:spcAft>
                <a:spcPts val="300"/>
              </a:spcAft>
            </a:pPr>
            <a:r>
              <a:rPr lang="en-US" sz="1400" b="1" dirty="0">
                <a:solidFill>
                  <a:srgbClr val="131054"/>
                </a:solidFill>
              </a:rPr>
              <a:t>Secondary documents</a:t>
            </a:r>
          </a:p>
          <a:p>
            <a:pPr marL="171450" indent="-171450">
              <a:lnSpc>
                <a:spcPct val="120000"/>
              </a:lnSpc>
              <a:spcBef>
                <a:spcPts val="0"/>
              </a:spcBef>
              <a:spcAft>
                <a:spcPts val="300"/>
              </a:spcAft>
              <a:buFont typeface="Arial" panose="020B0604020202020204" pitchFamily="34" charset="0"/>
              <a:buChar char="•"/>
            </a:pPr>
            <a:r>
              <a:rPr lang="en-AU" sz="1000" dirty="0"/>
              <a:t>National photo identification card</a:t>
            </a:r>
          </a:p>
          <a:p>
            <a:pPr marL="171450" indent="-171450">
              <a:lnSpc>
                <a:spcPct val="120000"/>
              </a:lnSpc>
              <a:spcBef>
                <a:spcPts val="0"/>
              </a:spcBef>
              <a:spcAft>
                <a:spcPts val="300"/>
              </a:spcAft>
              <a:buFont typeface="Arial" panose="020B0604020202020204" pitchFamily="34" charset="0"/>
              <a:buChar char="•"/>
            </a:pPr>
            <a:r>
              <a:rPr lang="en-AU" sz="1000" dirty="0"/>
              <a:t>Foreign government identification</a:t>
            </a:r>
          </a:p>
          <a:p>
            <a:pPr marL="171450" indent="-171450">
              <a:lnSpc>
                <a:spcPct val="120000"/>
              </a:lnSpc>
              <a:spcBef>
                <a:spcPts val="0"/>
              </a:spcBef>
              <a:spcAft>
                <a:spcPts val="300"/>
              </a:spcAft>
              <a:buFont typeface="Arial" panose="020B0604020202020204" pitchFamily="34" charset="0"/>
              <a:buChar char="•"/>
            </a:pPr>
            <a:r>
              <a:rPr lang="en-AU" sz="1000" dirty="0"/>
              <a:t>Marriage certificate – if provided to verify change of name, it cannot be used as a secondary document</a:t>
            </a:r>
          </a:p>
          <a:p>
            <a:pPr marL="171450" indent="-171450">
              <a:lnSpc>
                <a:spcPct val="120000"/>
              </a:lnSpc>
              <a:spcBef>
                <a:spcPts val="0"/>
              </a:spcBef>
              <a:spcAft>
                <a:spcPts val="600"/>
              </a:spcAft>
              <a:buFont typeface="Arial" panose="020B0604020202020204" pitchFamily="34" charset="0"/>
              <a:buChar char="•"/>
            </a:pPr>
            <a:r>
              <a:rPr lang="en-AU" sz="1000" dirty="0"/>
              <a:t>Driver licence – licence address must match the address details provided on the application</a:t>
            </a:r>
            <a:endParaRPr lang="en-US" sz="1000" dirty="0"/>
          </a:p>
        </p:txBody>
      </p:sp>
      <p:pic>
        <p:nvPicPr>
          <p:cNvPr id="10" name="Picture 9">
            <a:extLst>
              <a:ext uri="{FF2B5EF4-FFF2-40B4-BE49-F238E27FC236}">
                <a16:creationId xmlns:a16="http://schemas.microsoft.com/office/drawing/2014/main" id="{33BB7FA2-1731-4234-8A54-8B75D80DA196}"/>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310703" y="927734"/>
            <a:ext cx="1116000" cy="1116000"/>
          </a:xfrm>
          <a:prstGeom prst="rect">
            <a:avLst/>
          </a:prstGeom>
        </p:spPr>
      </p:pic>
      <p:grpSp>
        <p:nvGrpSpPr>
          <p:cNvPr id="11" name="Rounded Rectangle 48">
            <a:extLst>
              <a:ext uri="{FF2B5EF4-FFF2-40B4-BE49-F238E27FC236}">
                <a16:creationId xmlns:a16="http://schemas.microsoft.com/office/drawing/2014/main" id="{9E80972B-A4F4-4D73-8310-E42EBC7D44CD}"/>
              </a:ext>
            </a:extLst>
          </p:cNvPr>
          <p:cNvGrpSpPr/>
          <p:nvPr/>
        </p:nvGrpSpPr>
        <p:grpSpPr>
          <a:xfrm>
            <a:off x="537604" y="1836838"/>
            <a:ext cx="651432" cy="205147"/>
            <a:chOff x="-36987" y="64220"/>
            <a:chExt cx="1692989" cy="388035"/>
          </a:xfrm>
          <a:solidFill>
            <a:schemeClr val="accent2"/>
          </a:solidFill>
        </p:grpSpPr>
        <p:sp>
          <p:nvSpPr>
            <p:cNvPr id="12" name="Rounded Rectangle">
              <a:extLst>
                <a:ext uri="{FF2B5EF4-FFF2-40B4-BE49-F238E27FC236}">
                  <a16:creationId xmlns:a16="http://schemas.microsoft.com/office/drawing/2014/main" id="{C20EB2E5-B54D-4986-BCAD-ED1A035D6F09}"/>
                </a:ext>
              </a:extLst>
            </p:cNvPr>
            <p:cNvSpPr/>
            <p:nvPr/>
          </p:nvSpPr>
          <p:spPr>
            <a:xfrm>
              <a:off x="0" y="64220"/>
              <a:ext cx="1656002" cy="388035"/>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14" name="Hi, I’m George!">
              <a:extLst>
                <a:ext uri="{FF2B5EF4-FFF2-40B4-BE49-F238E27FC236}">
                  <a16:creationId xmlns:a16="http://schemas.microsoft.com/office/drawing/2014/main" id="{3C48473F-F181-48F9-BE0C-9C58F9C3C04E}"/>
                </a:ext>
              </a:extLst>
            </p:cNvPr>
            <p:cNvSpPr txBox="1"/>
            <p:nvPr/>
          </p:nvSpPr>
          <p:spPr>
            <a:xfrm>
              <a:off x="-36987" y="81527"/>
              <a:ext cx="1656002" cy="353417"/>
            </a:xfrm>
            <a:prstGeom prst="rect">
              <a:avLst/>
            </a:prstGeom>
            <a:no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t>Henry</a:t>
              </a:r>
              <a:endParaRPr sz="600" dirty="0"/>
            </a:p>
          </p:txBody>
        </p:sp>
      </p:grpSp>
      <p:cxnSp>
        <p:nvCxnSpPr>
          <p:cNvPr id="15" name="Straight Connector 14">
            <a:extLst>
              <a:ext uri="{FF2B5EF4-FFF2-40B4-BE49-F238E27FC236}">
                <a16:creationId xmlns:a16="http://schemas.microsoft.com/office/drawing/2014/main" id="{31CE6E2E-6DA1-4FDD-94F8-CA4CEA0F0014}"/>
              </a:ext>
            </a:extLst>
          </p:cNvPr>
          <p:cNvCxnSpPr>
            <a:cxnSpLocks/>
          </p:cNvCxnSpPr>
          <p:nvPr/>
        </p:nvCxnSpPr>
        <p:spPr>
          <a:xfrm flipV="1">
            <a:off x="1671913" y="1566820"/>
            <a:ext cx="6315023" cy="8853"/>
          </a:xfrm>
          <a:prstGeom prst="line">
            <a:avLst/>
          </a:prstGeom>
          <a:ln w="15875" cap="sq">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Rounded Rectangle 11">
            <a:extLst>
              <a:ext uri="{FF2B5EF4-FFF2-40B4-BE49-F238E27FC236}">
                <a16:creationId xmlns:a16="http://schemas.microsoft.com/office/drawing/2014/main" id="{58C8DEEB-ACCD-431C-A5F4-04FE66A7C31A}"/>
              </a:ext>
            </a:extLst>
          </p:cNvPr>
          <p:cNvSpPr>
            <a:spLocks noChangeAspect="1"/>
          </p:cNvSpPr>
          <p:nvPr/>
        </p:nvSpPr>
        <p:spPr>
          <a:xfrm>
            <a:off x="1443857" y="1119446"/>
            <a:ext cx="1021019" cy="903600"/>
          </a:xfrm>
          <a:prstGeom prst="roundRect">
            <a:avLst>
              <a:gd name="adj" fmla="val 1684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pPr>
            <a:r>
              <a:rPr lang="en-AU" sz="800" kern="0" dirty="0">
                <a:solidFill>
                  <a:schemeClr val="tx1"/>
                </a:solidFill>
                <a:ea typeface="Open Sans" panose="020B0606030504020204" pitchFamily="34" charset="0"/>
                <a:cs typeface="Open Sans" panose="020B0606030504020204" pitchFamily="34" charset="0"/>
                <a:sym typeface="Helvetica"/>
              </a:rPr>
              <a:t>Henry goes to ABRS.gov.au or calls the ABRS </a:t>
            </a:r>
          </a:p>
        </p:txBody>
      </p:sp>
      <p:sp>
        <p:nvSpPr>
          <p:cNvPr id="17" name="Rounded Rectangle 12">
            <a:extLst>
              <a:ext uri="{FF2B5EF4-FFF2-40B4-BE49-F238E27FC236}">
                <a16:creationId xmlns:a16="http://schemas.microsoft.com/office/drawing/2014/main" id="{24F630B3-9F42-4117-9823-FD210EC11C8E}"/>
              </a:ext>
            </a:extLst>
          </p:cNvPr>
          <p:cNvSpPr>
            <a:spLocks noChangeAspect="1"/>
          </p:cNvSpPr>
          <p:nvPr/>
        </p:nvSpPr>
        <p:spPr>
          <a:xfrm>
            <a:off x="3653683" y="1119446"/>
            <a:ext cx="1021017" cy="90360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Henry downloads an application form from ABRS.gov.au or Kim sends him the form</a:t>
            </a:r>
            <a:endParaRPr lang="en-US" sz="800" kern="0" dirty="0">
              <a:solidFill>
                <a:schemeClr val="tx1"/>
              </a:solidFill>
              <a:sym typeface="Helvetica"/>
            </a:endParaRPr>
          </a:p>
        </p:txBody>
      </p:sp>
      <p:sp>
        <p:nvSpPr>
          <p:cNvPr id="18" name="Rounded Rectangle 14">
            <a:extLst>
              <a:ext uri="{FF2B5EF4-FFF2-40B4-BE49-F238E27FC236}">
                <a16:creationId xmlns:a16="http://schemas.microsoft.com/office/drawing/2014/main" id="{766B7235-66D2-4C29-9E66-B93149260082}"/>
              </a:ext>
            </a:extLst>
          </p:cNvPr>
          <p:cNvSpPr>
            <a:spLocks noChangeAspect="1"/>
          </p:cNvSpPr>
          <p:nvPr/>
        </p:nvSpPr>
        <p:spPr>
          <a:xfrm>
            <a:off x="4787632" y="1119446"/>
            <a:ext cx="1044000" cy="92394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Henry certifies his identity documents via a notary public, Australian embassy or High Commission</a:t>
            </a:r>
            <a:endParaRPr lang="en-US" sz="800" kern="0" dirty="0">
              <a:solidFill>
                <a:schemeClr val="tx1"/>
              </a:solidFill>
              <a:sym typeface="Helvetica"/>
            </a:endParaRPr>
          </a:p>
        </p:txBody>
      </p:sp>
      <p:sp>
        <p:nvSpPr>
          <p:cNvPr id="20" name="Rounded Rectangle 15">
            <a:extLst>
              <a:ext uri="{FF2B5EF4-FFF2-40B4-BE49-F238E27FC236}">
                <a16:creationId xmlns:a16="http://schemas.microsoft.com/office/drawing/2014/main" id="{501970CA-EC25-457B-9BB2-090FCE41128B}"/>
              </a:ext>
            </a:extLst>
          </p:cNvPr>
          <p:cNvSpPr>
            <a:spLocks noChangeAspect="1"/>
          </p:cNvSpPr>
          <p:nvPr/>
        </p:nvSpPr>
        <p:spPr>
          <a:xfrm>
            <a:off x="7019893" y="1119446"/>
            <a:ext cx="1531525" cy="903600"/>
          </a:xfrm>
          <a:prstGeom prst="roundRect">
            <a:avLst>
              <a:gd name="adj" fmla="val 16842"/>
            </a:avLst>
          </a:prstGeom>
          <a:solidFill>
            <a:srgbClr val="00B0C1"/>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defRPr>
                <a:solidFill>
                  <a:srgbClr val="FFFFFF"/>
                </a:solidFill>
                <a:latin typeface="Arial"/>
                <a:ea typeface="Arial"/>
                <a:cs typeface="Arial"/>
                <a:sym typeface="Arial"/>
              </a:defRPr>
            </a:pPr>
            <a:r>
              <a:rPr lang="en-AU" sz="800" kern="0" dirty="0">
                <a:solidFill>
                  <a:schemeClr val="bg1"/>
                </a:solidFill>
                <a:ea typeface="Open Sans" panose="020B0606030504020204" pitchFamily="34" charset="0"/>
                <a:cs typeface="Open Sans" panose="020B0606030504020204" pitchFamily="34" charset="0"/>
                <a:sym typeface="Arial"/>
              </a:rPr>
              <a:t>Henry’s application is processed and he is sent a paper notification of his director ID within 20 business days of ABRS receiving the application</a:t>
            </a:r>
          </a:p>
        </p:txBody>
      </p:sp>
      <p:sp>
        <p:nvSpPr>
          <p:cNvPr id="21" name="Rounded Rectangle 17">
            <a:extLst>
              <a:ext uri="{FF2B5EF4-FFF2-40B4-BE49-F238E27FC236}">
                <a16:creationId xmlns:a16="http://schemas.microsoft.com/office/drawing/2014/main" id="{D6704691-92FE-44B4-A452-8FC512DC0228}"/>
              </a:ext>
            </a:extLst>
          </p:cNvPr>
          <p:cNvSpPr>
            <a:spLocks noChangeAspect="1"/>
          </p:cNvSpPr>
          <p:nvPr/>
        </p:nvSpPr>
        <p:spPr>
          <a:xfrm>
            <a:off x="5917673" y="1119446"/>
            <a:ext cx="1021017" cy="903600"/>
          </a:xfrm>
          <a:prstGeom prst="roundRect">
            <a:avLst>
              <a:gd name="adj" fmla="val 168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7800" tIns="37800" rIns="37800" bIns="37800" rtlCol="0" anchor="ctr">
            <a:noAutofit/>
          </a:bodyPr>
          <a:lstStyle/>
          <a:p>
            <a:pPr algn="ctr" defTabSz="960108" hangingPunct="0">
              <a:lnSpc>
                <a:spcPct val="120000"/>
              </a:lnSpc>
            </a:pPr>
            <a:r>
              <a:rPr lang="en-AU" sz="800" kern="0" dirty="0">
                <a:solidFill>
                  <a:schemeClr val="tx1"/>
                </a:solidFill>
                <a:sym typeface="Helvetica"/>
              </a:rPr>
              <a:t>Henry sends his certified documents and application to the ABRS mailbox</a:t>
            </a:r>
          </a:p>
        </p:txBody>
      </p:sp>
      <p:grpSp>
        <p:nvGrpSpPr>
          <p:cNvPr id="22" name="Group 21">
            <a:extLst>
              <a:ext uri="{FF2B5EF4-FFF2-40B4-BE49-F238E27FC236}">
                <a16:creationId xmlns:a16="http://schemas.microsoft.com/office/drawing/2014/main" id="{3C9F10D9-2F9B-4241-A59B-1A55FF970258}"/>
              </a:ext>
            </a:extLst>
          </p:cNvPr>
          <p:cNvGrpSpPr/>
          <p:nvPr/>
        </p:nvGrpSpPr>
        <p:grpSpPr>
          <a:xfrm>
            <a:off x="2678028" y="1157246"/>
            <a:ext cx="828000" cy="828000"/>
            <a:chOff x="7693733" y="3686801"/>
            <a:chExt cx="857829" cy="864000"/>
          </a:xfrm>
        </p:grpSpPr>
        <p:pic>
          <p:nvPicPr>
            <p:cNvPr id="23" name="Picture 22">
              <a:extLst>
                <a:ext uri="{FF2B5EF4-FFF2-40B4-BE49-F238E27FC236}">
                  <a16:creationId xmlns:a16="http://schemas.microsoft.com/office/drawing/2014/main" id="{5A6DDE5E-E7F5-4313-BFA7-A8003DC8B321}"/>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5469" b="95313" l="12414" r="86897">
                          <a14:foregroundMark x1="34483" y1="16406" x2="39310" y2="66406"/>
                          <a14:foregroundMark x1="39310" y1="66406" x2="58621" y2="82031"/>
                          <a14:foregroundMark x1="66207" y1="22656" x2="75862" y2="57031"/>
                          <a14:foregroundMark x1="31034" y1="43750" x2="31034" y2="43750"/>
                          <a14:foregroundMark x1="26207" y1="47656" x2="26207" y2="47656"/>
                          <a14:foregroundMark x1="22759" y1="36719" x2="22759" y2="36719"/>
                          <a14:foregroundMark x1="20690" y1="24219" x2="20000" y2="52344"/>
                          <a14:foregroundMark x1="22069" y1="41406" x2="21379" y2="72656"/>
                          <a14:foregroundMark x1="17241" y1="44531" x2="17241" y2="69531"/>
                          <a14:foregroundMark x1="13793" y1="39063" x2="13793" y2="45313"/>
                          <a14:foregroundMark x1="48966" y1="10156" x2="48966" y2="10156"/>
                          <a14:foregroundMark x1="37931" y1="9375" x2="75862" y2="43750"/>
                          <a14:foregroundMark x1="75862" y1="43750" x2="75862" y2="50000"/>
                          <a14:foregroundMark x1="80690" y1="39063" x2="80690" y2="39063"/>
                          <a14:foregroundMark x1="77931" y1="60938" x2="77931" y2="61719"/>
                          <a14:foregroundMark x1="60000" y1="84375" x2="40690" y2="85156"/>
                          <a14:foregroundMark x1="53103" y1="89063" x2="53103" y2="89063"/>
                          <a14:foregroundMark x1="53103" y1="92188" x2="53103" y2="92188"/>
                          <a14:foregroundMark x1="57241" y1="91406" x2="46207" y2="90625"/>
                          <a14:foregroundMark x1="52414" y1="57813" x2="52414" y2="57813"/>
                          <a14:foregroundMark x1="77931" y1="42969" x2="77241" y2="65625"/>
                          <a14:foregroundMark x1="75172" y1="24219" x2="77241" y2="71875"/>
                          <a14:foregroundMark x1="72414" y1="81250" x2="82759" y2="40625"/>
                          <a14:foregroundMark x1="51034" y1="10156" x2="80690" y2="46875"/>
                          <a14:foregroundMark x1="64138" y1="14844" x2="64138" y2="14844"/>
                          <a14:foregroundMark x1="68966" y1="17969" x2="76552" y2="34375"/>
                          <a14:foregroundMark x1="83448" y1="50000" x2="79310" y2="67969"/>
                          <a14:foregroundMark x1="86897" y1="46094" x2="86897" y2="46094"/>
                          <a14:foregroundMark x1="56552" y1="10938" x2="56552" y2="10938"/>
                          <a14:foregroundMark x1="24138" y1="73438" x2="24138" y2="73438"/>
                          <a14:foregroundMark x1="24828" y1="78906" x2="25517" y2="82031"/>
                          <a14:foregroundMark x1="53103" y1="5469" x2="53103" y2="5469"/>
                          <a14:foregroundMark x1="54483" y1="93750" x2="54483" y2="93750"/>
                          <a14:foregroundMark x1="48966" y1="92969" x2="48966" y2="92969"/>
                          <a14:foregroundMark x1="47586" y1="94531" x2="47586" y2="94531"/>
                          <a14:foregroundMark x1="51034" y1="95313" x2="51034" y2="95313"/>
                          <a14:foregroundMark x1="51034" y1="94531" x2="47586" y2="94531"/>
                        </a14:backgroundRemoval>
                      </a14:imgEffect>
                    </a14:imgLayer>
                  </a14:imgProps>
                </a:ext>
              </a:extLst>
            </a:blip>
            <a:srcRect l="9344" t="2849" r="9864" b="4971"/>
            <a:stretch/>
          </p:blipFill>
          <p:spPr>
            <a:xfrm>
              <a:off x="7693733" y="3686801"/>
              <a:ext cx="857829" cy="864000"/>
            </a:xfrm>
            <a:prstGeom prst="rect">
              <a:avLst/>
            </a:prstGeom>
          </p:spPr>
        </p:pic>
        <p:grpSp>
          <p:nvGrpSpPr>
            <p:cNvPr id="24" name="Group 23">
              <a:extLst>
                <a:ext uri="{FF2B5EF4-FFF2-40B4-BE49-F238E27FC236}">
                  <a16:creationId xmlns:a16="http://schemas.microsoft.com/office/drawing/2014/main" id="{F7E193C8-3B80-47D5-9AAA-152F9C25D868}"/>
                </a:ext>
              </a:extLst>
            </p:cNvPr>
            <p:cNvGrpSpPr/>
            <p:nvPr/>
          </p:nvGrpSpPr>
          <p:grpSpPr>
            <a:xfrm>
              <a:off x="7906934" y="3803585"/>
              <a:ext cx="476792" cy="462946"/>
              <a:chOff x="8306771" y="6857455"/>
              <a:chExt cx="917715" cy="891063"/>
            </a:xfrm>
          </p:grpSpPr>
          <p:grpSp>
            <p:nvGrpSpPr>
              <p:cNvPr id="25" name="Group 24">
                <a:extLst>
                  <a:ext uri="{FF2B5EF4-FFF2-40B4-BE49-F238E27FC236}">
                    <a16:creationId xmlns:a16="http://schemas.microsoft.com/office/drawing/2014/main" id="{32F2C3E5-9925-45E7-910A-CC4A7C753C22}"/>
                  </a:ext>
                </a:extLst>
              </p:cNvPr>
              <p:cNvGrpSpPr/>
              <p:nvPr/>
            </p:nvGrpSpPr>
            <p:grpSpPr>
              <a:xfrm>
                <a:off x="8703648" y="7484280"/>
                <a:ext cx="0" cy="7512"/>
                <a:chOff x="5781836" y="3441809"/>
                <a:chExt cx="0" cy="7823"/>
              </a:xfrm>
            </p:grpSpPr>
            <p:sp>
              <p:nvSpPr>
                <p:cNvPr id="34" name="Freeform 1919">
                  <a:extLst>
                    <a:ext uri="{FF2B5EF4-FFF2-40B4-BE49-F238E27FC236}">
                      <a16:creationId xmlns:a16="http://schemas.microsoft.com/office/drawing/2014/main" id="{C50AE124-22C9-4153-B9F2-B57B93717BFD}"/>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close/>
                    </a:path>
                  </a:pathLst>
                </a:custGeom>
                <a:solidFill>
                  <a:srgbClr val="E073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sp>
              <p:nvSpPr>
                <p:cNvPr id="35" name="Freeform 1920">
                  <a:extLst>
                    <a:ext uri="{FF2B5EF4-FFF2-40B4-BE49-F238E27FC236}">
                      <a16:creationId xmlns:a16="http://schemas.microsoft.com/office/drawing/2014/main" id="{200DFA46-1798-4CD6-838C-CBF679AE7B98}"/>
                    </a:ext>
                  </a:extLst>
                </p:cNvPr>
                <p:cNvSpPr>
                  <a:spLocks/>
                </p:cNvSpPr>
                <p:nvPr/>
              </p:nvSpPr>
              <p:spPr bwMode="auto">
                <a:xfrm>
                  <a:off x="5781836" y="3441809"/>
                  <a:ext cx="0" cy="7823"/>
                </a:xfrm>
                <a:custGeom>
                  <a:avLst/>
                  <a:gdLst>
                    <a:gd name="T0" fmla="*/ 0 h 8"/>
                    <a:gd name="T1" fmla="*/ 8 h 8"/>
                    <a:gd name="T2" fmla="*/ 0 h 8"/>
                    <a:gd name="T3" fmla="*/ 0 h 8"/>
                  </a:gdLst>
                  <a:ahLst/>
                  <a:cxnLst>
                    <a:cxn ang="0">
                      <a:pos x="0" y="T0"/>
                    </a:cxn>
                    <a:cxn ang="0">
                      <a:pos x="0" y="T1"/>
                    </a:cxn>
                    <a:cxn ang="0">
                      <a:pos x="0" y="T2"/>
                    </a:cxn>
                    <a:cxn ang="0">
                      <a:pos x="0" y="T3"/>
                    </a:cxn>
                  </a:cxnLst>
                  <a:rect l="0" t="0" r="r" b="b"/>
                  <a:pathLst>
                    <a:path h="8">
                      <a:moveTo>
                        <a:pt x="0" y="0"/>
                      </a:moveTo>
                      <a:lnTo>
                        <a:pt x="0" y="8"/>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65314" tIns="32657" rIns="65314" bIns="32657" numCol="1" anchor="t" anchorCtr="0" compatLnSpc="1">
                  <a:prstTxWarp prst="textNoShape">
                    <a:avLst/>
                  </a:prstTxWarp>
                </a:bodyPr>
                <a:lstStyle/>
                <a:p>
                  <a:endParaRPr lang="en-AU" sz="590"/>
                </a:p>
              </p:txBody>
            </p:sp>
          </p:grpSp>
          <p:grpSp>
            <p:nvGrpSpPr>
              <p:cNvPr id="26" name="Group 25">
                <a:extLst>
                  <a:ext uri="{FF2B5EF4-FFF2-40B4-BE49-F238E27FC236}">
                    <a16:creationId xmlns:a16="http://schemas.microsoft.com/office/drawing/2014/main" id="{419B889F-C88B-4EC3-9D26-C452A6647472}"/>
                  </a:ext>
                </a:extLst>
              </p:cNvPr>
              <p:cNvGrpSpPr/>
              <p:nvPr/>
            </p:nvGrpSpPr>
            <p:grpSpPr>
              <a:xfrm>
                <a:off x="8306771" y="6857455"/>
                <a:ext cx="917715" cy="891063"/>
                <a:chOff x="8622570" y="5555706"/>
                <a:chExt cx="917715" cy="891063"/>
              </a:xfrm>
            </p:grpSpPr>
            <p:sp>
              <p:nvSpPr>
                <p:cNvPr id="27" name="Arc 26">
                  <a:extLst>
                    <a:ext uri="{FF2B5EF4-FFF2-40B4-BE49-F238E27FC236}">
                      <a16:creationId xmlns:a16="http://schemas.microsoft.com/office/drawing/2014/main" id="{4D4C7250-B8C5-46D2-9205-14C1622C1AAB}"/>
                    </a:ext>
                  </a:extLst>
                </p:cNvPr>
                <p:cNvSpPr/>
                <p:nvPr/>
              </p:nvSpPr>
              <p:spPr>
                <a:xfrm rot="18168679">
                  <a:off x="8661093" y="5555706"/>
                  <a:ext cx="831792" cy="831792"/>
                </a:xfrm>
                <a:prstGeom prst="arc">
                  <a:avLst>
                    <a:gd name="adj1" fmla="val 13394160"/>
                    <a:gd name="adj2" fmla="val 4247557"/>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28" name="Rounded Rectangle 866">
                  <a:extLst>
                    <a:ext uri="{FF2B5EF4-FFF2-40B4-BE49-F238E27FC236}">
                      <a16:creationId xmlns:a16="http://schemas.microsoft.com/office/drawing/2014/main" id="{AF13A6FF-0C33-4750-B447-831309530EF1}"/>
                    </a:ext>
                  </a:extLst>
                </p:cNvPr>
                <p:cNvSpPr/>
                <p:nvPr/>
              </p:nvSpPr>
              <p:spPr>
                <a:xfrm>
                  <a:off x="9451301"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29" name="Rounded Rectangle 867">
                  <a:extLst>
                    <a:ext uri="{FF2B5EF4-FFF2-40B4-BE49-F238E27FC236}">
                      <a16:creationId xmlns:a16="http://schemas.microsoft.com/office/drawing/2014/main" id="{A392BD2F-E4BD-4EA5-A0A7-7B8B8B73B9F1}"/>
                    </a:ext>
                  </a:extLst>
                </p:cNvPr>
                <p:cNvSpPr/>
                <p:nvPr/>
              </p:nvSpPr>
              <p:spPr>
                <a:xfrm>
                  <a:off x="8622570" y="5994274"/>
                  <a:ext cx="88984" cy="284088"/>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0" name="Rounded Rectangle 868">
                  <a:extLst>
                    <a:ext uri="{FF2B5EF4-FFF2-40B4-BE49-F238E27FC236}">
                      <a16:creationId xmlns:a16="http://schemas.microsoft.com/office/drawing/2014/main" id="{57B1A9B1-BC3B-481E-BAB0-091886B197EF}"/>
                    </a:ext>
                  </a:extLst>
                </p:cNvPr>
                <p:cNvSpPr/>
                <p:nvPr/>
              </p:nvSpPr>
              <p:spPr>
                <a:xfrm>
                  <a:off x="8632125"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1" name="Arc 30">
                  <a:extLst>
                    <a:ext uri="{FF2B5EF4-FFF2-40B4-BE49-F238E27FC236}">
                      <a16:creationId xmlns:a16="http://schemas.microsoft.com/office/drawing/2014/main" id="{C0711DEF-681F-4C7B-B819-66DC68C1364C}"/>
                    </a:ext>
                  </a:extLst>
                </p:cNvPr>
                <p:cNvSpPr/>
                <p:nvPr/>
              </p:nvSpPr>
              <p:spPr>
                <a:xfrm rot="18168679">
                  <a:off x="8871320" y="5805420"/>
                  <a:ext cx="622154" cy="622154"/>
                </a:xfrm>
                <a:prstGeom prst="arc">
                  <a:avLst>
                    <a:gd name="adj1" fmla="val 4020973"/>
                    <a:gd name="adj2" fmla="val 8645436"/>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590"/>
                </a:p>
              </p:txBody>
            </p:sp>
            <p:sp>
              <p:nvSpPr>
                <p:cNvPr id="32" name="Rounded Rectangle 870">
                  <a:extLst>
                    <a:ext uri="{FF2B5EF4-FFF2-40B4-BE49-F238E27FC236}">
                      <a16:creationId xmlns:a16="http://schemas.microsoft.com/office/drawing/2014/main" id="{A5D9E001-BAC9-486D-AB12-4B3BE3250B52}"/>
                    </a:ext>
                  </a:extLst>
                </p:cNvPr>
                <p:cNvSpPr/>
                <p:nvPr/>
              </p:nvSpPr>
              <p:spPr>
                <a:xfrm>
                  <a:off x="9460856" y="6012497"/>
                  <a:ext cx="45719" cy="248868"/>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sp>
              <p:nvSpPr>
                <p:cNvPr id="33" name="Rounded Rectangle 871">
                  <a:extLst>
                    <a:ext uri="{FF2B5EF4-FFF2-40B4-BE49-F238E27FC236}">
                      <a16:creationId xmlns:a16="http://schemas.microsoft.com/office/drawing/2014/main" id="{5177F594-21C2-40B7-9FA8-CEC3596A8641}"/>
                    </a:ext>
                  </a:extLst>
                </p:cNvPr>
                <p:cNvSpPr/>
                <p:nvPr/>
              </p:nvSpPr>
              <p:spPr>
                <a:xfrm>
                  <a:off x="9182397" y="6401050"/>
                  <a:ext cx="80452" cy="45719"/>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590"/>
                </a:p>
              </p:txBody>
            </p:sp>
          </p:grpSp>
        </p:grpSp>
      </p:grpSp>
      <p:grpSp>
        <p:nvGrpSpPr>
          <p:cNvPr id="40" name="Rounded Rectangle 48">
            <a:extLst>
              <a:ext uri="{FF2B5EF4-FFF2-40B4-BE49-F238E27FC236}">
                <a16:creationId xmlns:a16="http://schemas.microsoft.com/office/drawing/2014/main" id="{182BEEDB-8BB4-4A34-A7D3-A1050C7F6A74}"/>
              </a:ext>
            </a:extLst>
          </p:cNvPr>
          <p:cNvGrpSpPr/>
          <p:nvPr/>
        </p:nvGrpSpPr>
        <p:grpSpPr>
          <a:xfrm>
            <a:off x="2770049" y="1839066"/>
            <a:ext cx="637275" cy="179156"/>
            <a:chOff x="0" y="0"/>
            <a:chExt cx="1656002" cy="516476"/>
          </a:xfrm>
          <a:solidFill>
            <a:srgbClr val="131054"/>
          </a:solidFill>
        </p:grpSpPr>
        <p:sp>
          <p:nvSpPr>
            <p:cNvPr id="41" name="Rounded Rectangle">
              <a:extLst>
                <a:ext uri="{FF2B5EF4-FFF2-40B4-BE49-F238E27FC236}">
                  <a16:creationId xmlns:a16="http://schemas.microsoft.com/office/drawing/2014/main" id="{1D3F6F92-E8C6-43D9-9B33-4C321B87F907}"/>
                </a:ext>
              </a:extLst>
            </p:cNvPr>
            <p:cNvSpPr/>
            <p:nvPr/>
          </p:nvSpPr>
          <p:spPr>
            <a:xfrm>
              <a:off x="0" y="0"/>
              <a:ext cx="1656002" cy="516476"/>
            </a:xfrm>
            <a:prstGeom prst="roundRect">
              <a:avLst>
                <a:gd name="adj" fmla="val 16842"/>
              </a:avLst>
            </a:prstGeom>
            <a:grp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42" name="Hi, I’m George!">
              <a:extLst>
                <a:ext uri="{FF2B5EF4-FFF2-40B4-BE49-F238E27FC236}">
                  <a16:creationId xmlns:a16="http://schemas.microsoft.com/office/drawing/2014/main" id="{4F7CF839-B54F-40B9-B8A0-D56217CAF4FC}"/>
                </a:ext>
              </a:extLst>
            </p:cNvPr>
            <p:cNvSpPr txBox="1"/>
            <p:nvPr/>
          </p:nvSpPr>
          <p:spPr>
            <a:xfrm>
              <a:off x="64369" y="8374"/>
              <a:ext cx="1554647" cy="499730"/>
            </a:xfrm>
            <a:prstGeom prst="rect">
              <a:avLst/>
            </a:prstGeom>
            <a:grpFill/>
            <a:ln w="254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lang="en-US" sz="600" dirty="0">
                  <a:solidFill>
                    <a:schemeClr val="bg1"/>
                  </a:solidFill>
                </a:rPr>
                <a:t>Kim</a:t>
              </a:r>
            </a:p>
            <a:p>
              <a:r>
                <a:rPr lang="en-US" sz="600" dirty="0">
                  <a:solidFill>
                    <a:schemeClr val="bg1"/>
                  </a:solidFill>
                </a:rPr>
                <a:t>(ABRS)</a:t>
              </a:r>
              <a:endParaRPr sz="600" dirty="0">
                <a:solidFill>
                  <a:schemeClr val="bg1"/>
                </a:solidFill>
              </a:endParaRPr>
            </a:p>
          </p:txBody>
        </p:sp>
      </p:grpSp>
      <p:sp>
        <p:nvSpPr>
          <p:cNvPr id="38" name="Footer Placeholder 3">
            <a:extLst>
              <a:ext uri="{FF2B5EF4-FFF2-40B4-BE49-F238E27FC236}">
                <a16:creationId xmlns:a16="http://schemas.microsoft.com/office/drawing/2014/main" id="{9776150A-9403-4030-9217-DD8FA3F4C425}"/>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008680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8D8623C-B39F-4C19-936A-881F853128C2}"/>
              </a:ext>
            </a:extLst>
          </p:cNvPr>
          <p:cNvSpPr>
            <a:spLocks noGrp="1"/>
          </p:cNvSpPr>
          <p:nvPr>
            <p:ph type="sldNum" sz="quarter" idx="11"/>
          </p:nvPr>
        </p:nvSpPr>
        <p:spPr/>
        <p:txBody>
          <a:bodyPr/>
          <a:lstStyle/>
          <a:p>
            <a:fld id="{530AF9E2-68E0-A94D-97CB-B8A2AC2C0148}" type="slidenum">
              <a:rPr lang="en-US" altLang="en-US" smtClean="0"/>
              <a:pPr/>
              <a:t>15</a:t>
            </a:fld>
            <a:endParaRPr lang="en-US" altLang="en-US" dirty="0"/>
          </a:p>
        </p:txBody>
      </p:sp>
      <p:sp>
        <p:nvSpPr>
          <p:cNvPr id="17" name="Title 1">
            <a:extLst>
              <a:ext uri="{FF2B5EF4-FFF2-40B4-BE49-F238E27FC236}">
                <a16:creationId xmlns:a16="http://schemas.microsoft.com/office/drawing/2014/main" id="{A305887B-B12D-D94B-9011-42C5882150E3}"/>
              </a:ext>
            </a:extLst>
          </p:cNvPr>
          <p:cNvSpPr>
            <a:spLocks noGrp="1"/>
          </p:cNvSpPr>
          <p:nvPr>
            <p:ph type="title"/>
          </p:nvPr>
        </p:nvSpPr>
        <p:spPr>
          <a:xfrm>
            <a:off x="483783" y="581023"/>
            <a:ext cx="7693025" cy="392643"/>
          </a:xfrm>
        </p:spPr>
        <p:txBody>
          <a:bodyPr/>
          <a:lstStyle/>
          <a:p>
            <a:r>
              <a:rPr lang="en-AU" sz="2400" dirty="0"/>
              <a:t>Onboarding directors</a:t>
            </a:r>
          </a:p>
        </p:txBody>
      </p:sp>
      <p:sp>
        <p:nvSpPr>
          <p:cNvPr id="21" name="TextBox 20">
            <a:extLst>
              <a:ext uri="{FF2B5EF4-FFF2-40B4-BE49-F238E27FC236}">
                <a16:creationId xmlns:a16="http://schemas.microsoft.com/office/drawing/2014/main" id="{E3548F13-0640-AC4B-87D4-E9103578801F}"/>
              </a:ext>
            </a:extLst>
          </p:cNvPr>
          <p:cNvSpPr txBox="1"/>
          <p:nvPr/>
        </p:nvSpPr>
        <p:spPr>
          <a:xfrm>
            <a:off x="483783" y="1027953"/>
            <a:ext cx="3449662" cy="179344"/>
          </a:xfrm>
          <a:prstGeom prst="rect">
            <a:avLst/>
          </a:prstGeom>
          <a:noFill/>
        </p:spPr>
        <p:txBody>
          <a:bodyPr wrap="none" lIns="0" tIns="0" rIns="0" bIns="0" rtlCol="0">
            <a:spAutoFit/>
          </a:bodyPr>
          <a:lstStyle/>
          <a:p>
            <a:pPr>
              <a:lnSpc>
                <a:spcPts val="1500"/>
              </a:lnSpc>
            </a:pPr>
            <a:r>
              <a:rPr lang="en-US" sz="1200" dirty="0">
                <a:solidFill>
                  <a:srgbClr val="131054"/>
                </a:solidFill>
              </a:rPr>
              <a:t>Around </a:t>
            </a:r>
            <a:r>
              <a:rPr lang="en-US" sz="1200" b="1" dirty="0">
                <a:solidFill>
                  <a:srgbClr val="131054"/>
                </a:solidFill>
              </a:rPr>
              <a:t>2.7 million </a:t>
            </a:r>
            <a:r>
              <a:rPr lang="en-US" sz="1200" dirty="0">
                <a:solidFill>
                  <a:srgbClr val="131054"/>
                </a:solidFill>
              </a:rPr>
              <a:t>existing</a:t>
            </a:r>
            <a:r>
              <a:rPr lang="en-US" sz="1200" b="1" dirty="0">
                <a:solidFill>
                  <a:srgbClr val="131054"/>
                </a:solidFill>
              </a:rPr>
              <a:t> </a:t>
            </a:r>
            <a:r>
              <a:rPr lang="en-US" sz="1200" dirty="0">
                <a:solidFill>
                  <a:srgbClr val="131054"/>
                </a:solidFill>
              </a:rPr>
              <a:t>directors need to apply</a:t>
            </a:r>
          </a:p>
        </p:txBody>
      </p:sp>
      <p:sp>
        <p:nvSpPr>
          <p:cNvPr id="24" name="Rounded Rectangle 23">
            <a:extLst>
              <a:ext uri="{FF2B5EF4-FFF2-40B4-BE49-F238E27FC236}">
                <a16:creationId xmlns:a16="http://schemas.microsoft.com/office/drawing/2014/main" id="{7C4C27E0-489A-CF41-B95E-BCBBFBD60CEC}"/>
              </a:ext>
            </a:extLst>
          </p:cNvPr>
          <p:cNvSpPr/>
          <p:nvPr/>
        </p:nvSpPr>
        <p:spPr>
          <a:xfrm>
            <a:off x="483783" y="4240998"/>
            <a:ext cx="8176434" cy="392642"/>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Aft>
                <a:spcPts val="907"/>
              </a:spcAft>
            </a:pPr>
            <a:r>
              <a:rPr lang="en-AU" sz="1050" b="1" dirty="0">
                <a:solidFill>
                  <a:srgbClr val="131054"/>
                </a:solidFill>
              </a:rPr>
              <a:t>All channels: </a:t>
            </a:r>
            <a:r>
              <a:rPr lang="en-AU" sz="1050" dirty="0">
                <a:solidFill>
                  <a:srgbClr val="131054"/>
                </a:solidFill>
              </a:rPr>
              <a:t>If name does not match across documents, additional document is required e.g. change of name certificate.  </a:t>
            </a:r>
          </a:p>
        </p:txBody>
      </p:sp>
      <p:sp>
        <p:nvSpPr>
          <p:cNvPr id="20" name="Rounded Rectangle 19">
            <a:extLst>
              <a:ext uri="{FF2B5EF4-FFF2-40B4-BE49-F238E27FC236}">
                <a16:creationId xmlns:a16="http://schemas.microsoft.com/office/drawing/2014/main" id="{1323B456-A777-6A4C-9444-F11294225E3F}"/>
              </a:ext>
            </a:extLst>
          </p:cNvPr>
          <p:cNvSpPr/>
          <p:nvPr/>
        </p:nvSpPr>
        <p:spPr>
          <a:xfrm>
            <a:off x="350432" y="1333103"/>
            <a:ext cx="1707637" cy="2654474"/>
          </a:xfrm>
          <a:prstGeom prst="roundRect">
            <a:avLst>
              <a:gd name="adj" fmla="val 3461"/>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lgn="ctr"/>
            <a:endParaRPr lang="en-AU" sz="1050" b="1" dirty="0">
              <a:solidFill>
                <a:schemeClr val="tx1"/>
              </a:solidFill>
            </a:endParaRPr>
          </a:p>
          <a:p>
            <a:pPr algn="ctr"/>
            <a:r>
              <a:rPr lang="en-AU" sz="1200" b="1" dirty="0">
                <a:solidFill>
                  <a:srgbClr val="130F58"/>
                </a:solidFill>
              </a:rPr>
              <a:t>Self-help</a:t>
            </a:r>
            <a:r>
              <a:rPr lang="en-AU" sz="1200" b="1" dirty="0">
                <a:solidFill>
                  <a:schemeClr val="tx1"/>
                </a:solidFill>
              </a:rPr>
              <a:t> </a:t>
            </a:r>
            <a:r>
              <a:rPr lang="en-AU" sz="1200" dirty="0">
                <a:solidFill>
                  <a:srgbClr val="130F58"/>
                </a:solidFill>
              </a:rPr>
              <a:t>resources</a:t>
            </a:r>
          </a:p>
        </p:txBody>
      </p:sp>
      <p:sp>
        <p:nvSpPr>
          <p:cNvPr id="27" name="Rounded Rectangle 26">
            <a:extLst>
              <a:ext uri="{FF2B5EF4-FFF2-40B4-BE49-F238E27FC236}">
                <a16:creationId xmlns:a16="http://schemas.microsoft.com/office/drawing/2014/main" id="{B26AF4B8-FC3D-EC40-AC67-0D09F61D331D}"/>
              </a:ext>
            </a:extLst>
          </p:cNvPr>
          <p:cNvSpPr/>
          <p:nvPr/>
        </p:nvSpPr>
        <p:spPr>
          <a:xfrm>
            <a:off x="2150778" y="1489288"/>
            <a:ext cx="2240250" cy="2254102"/>
          </a:xfrm>
          <a:prstGeom prst="roundRect">
            <a:avLst>
              <a:gd name="adj" fmla="val 4426"/>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0" tIns="108000" rIns="0" bIns="144000" rtlCol="0" anchor="t" anchorCtr="0"/>
          <a:lstStyle/>
          <a:p>
            <a:pPr algn="ctr">
              <a:spcAft>
                <a:spcPts val="300"/>
              </a:spcAft>
            </a:pPr>
            <a:r>
              <a:rPr lang="en-AU" sz="1200" b="1" dirty="0">
                <a:solidFill>
                  <a:srgbClr val="130F58"/>
                </a:solidFill>
              </a:rPr>
              <a:t>Digital first </a:t>
            </a:r>
            <a:r>
              <a:rPr lang="en-AU" sz="1200" dirty="0">
                <a:solidFill>
                  <a:srgbClr val="130F58"/>
                </a:solidFill>
              </a:rPr>
              <a:t>apply online</a:t>
            </a:r>
          </a:p>
        </p:txBody>
      </p:sp>
      <p:sp>
        <p:nvSpPr>
          <p:cNvPr id="28" name="Rounded Rectangle 27">
            <a:extLst>
              <a:ext uri="{FF2B5EF4-FFF2-40B4-BE49-F238E27FC236}">
                <a16:creationId xmlns:a16="http://schemas.microsoft.com/office/drawing/2014/main" id="{097587F6-D725-CF4B-9636-819ADBA90047}"/>
              </a:ext>
            </a:extLst>
          </p:cNvPr>
          <p:cNvSpPr/>
          <p:nvPr/>
        </p:nvSpPr>
        <p:spPr>
          <a:xfrm>
            <a:off x="4572000" y="1489288"/>
            <a:ext cx="4088217" cy="2254102"/>
          </a:xfrm>
          <a:prstGeom prst="roundRect">
            <a:avLst>
              <a:gd name="adj" fmla="val 3779"/>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108000" rIns="0" bIns="144000" rtlCol="0" anchor="t" anchorCtr="0"/>
          <a:lstStyle/>
          <a:p>
            <a:pPr algn="ctr">
              <a:spcAft>
                <a:spcPts val="300"/>
              </a:spcAft>
            </a:pPr>
            <a:r>
              <a:rPr lang="en-AU" sz="1200" b="1" dirty="0">
                <a:solidFill>
                  <a:srgbClr val="130F58"/>
                </a:solidFill>
              </a:rPr>
              <a:t>Non-digital options and support </a:t>
            </a:r>
            <a:r>
              <a:rPr lang="en-AU" sz="1200" dirty="0">
                <a:solidFill>
                  <a:srgbClr val="130F58"/>
                </a:solidFill>
              </a:rPr>
              <a:t>for those who need it </a:t>
            </a:r>
          </a:p>
          <a:p>
            <a:pPr lvl="4">
              <a:spcAft>
                <a:spcPts val="300"/>
              </a:spcAft>
            </a:pPr>
            <a:endParaRPr lang="en-AU" sz="1050" dirty="0">
              <a:solidFill>
                <a:schemeClr val="tx1"/>
              </a:solidFill>
            </a:endParaRPr>
          </a:p>
        </p:txBody>
      </p:sp>
      <p:pic>
        <p:nvPicPr>
          <p:cNvPr id="19" name="Graphic 18">
            <a:extLst>
              <a:ext uri="{FF2B5EF4-FFF2-40B4-BE49-F238E27FC236}">
                <a16:creationId xmlns:a16="http://schemas.microsoft.com/office/drawing/2014/main" id="{506F4FB0-0D9A-4C6C-8470-024D09C8AC8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679" y="1896386"/>
            <a:ext cx="642116" cy="642116"/>
          </a:xfrm>
          <a:prstGeom prst="rect">
            <a:avLst/>
          </a:prstGeom>
        </p:spPr>
      </p:pic>
      <p:pic>
        <p:nvPicPr>
          <p:cNvPr id="22" name="Graphic 21">
            <a:extLst>
              <a:ext uri="{FF2B5EF4-FFF2-40B4-BE49-F238E27FC236}">
                <a16:creationId xmlns:a16="http://schemas.microsoft.com/office/drawing/2014/main" id="{66E52F19-3EAF-44C1-95E9-59ADA04BAEB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949845" y="2115834"/>
            <a:ext cx="642116" cy="642116"/>
          </a:xfrm>
          <a:prstGeom prst="rect">
            <a:avLst/>
          </a:prstGeom>
        </p:spPr>
      </p:pic>
      <p:pic>
        <p:nvPicPr>
          <p:cNvPr id="26" name="Graphic 25">
            <a:extLst>
              <a:ext uri="{FF2B5EF4-FFF2-40B4-BE49-F238E27FC236}">
                <a16:creationId xmlns:a16="http://schemas.microsoft.com/office/drawing/2014/main" id="{0E140510-81F3-449A-AF98-1EFC966712E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02776" y="3078164"/>
            <a:ext cx="630941" cy="630941"/>
          </a:xfrm>
          <a:prstGeom prst="rect">
            <a:avLst/>
          </a:prstGeom>
        </p:spPr>
      </p:pic>
      <p:pic>
        <p:nvPicPr>
          <p:cNvPr id="29" name="Graphic 28">
            <a:extLst>
              <a:ext uri="{FF2B5EF4-FFF2-40B4-BE49-F238E27FC236}">
                <a16:creationId xmlns:a16="http://schemas.microsoft.com/office/drawing/2014/main" id="{4EC23215-FB75-4600-B580-523ACC0538B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173261" y="2152456"/>
            <a:ext cx="630941" cy="630941"/>
          </a:xfrm>
          <a:prstGeom prst="rect">
            <a:avLst/>
          </a:prstGeom>
        </p:spPr>
      </p:pic>
      <p:pic>
        <p:nvPicPr>
          <p:cNvPr id="5" name="Graphic 4">
            <a:extLst>
              <a:ext uri="{FF2B5EF4-FFF2-40B4-BE49-F238E27FC236}">
                <a16:creationId xmlns:a16="http://schemas.microsoft.com/office/drawing/2014/main" id="{5335AAFD-9CA4-4296-AEDA-AFDB6A431F3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661566" y="2152455"/>
            <a:ext cx="630941" cy="630941"/>
          </a:xfrm>
          <a:prstGeom prst="rect">
            <a:avLst/>
          </a:prstGeom>
        </p:spPr>
      </p:pic>
      <p:sp>
        <p:nvSpPr>
          <p:cNvPr id="2" name="Rectangle 1">
            <a:extLst>
              <a:ext uri="{FF2B5EF4-FFF2-40B4-BE49-F238E27FC236}">
                <a16:creationId xmlns:a16="http://schemas.microsoft.com/office/drawing/2014/main" id="{8060BE34-A39A-4574-AD9B-5DD243875375}"/>
              </a:ext>
            </a:extLst>
          </p:cNvPr>
          <p:cNvSpPr/>
          <p:nvPr/>
        </p:nvSpPr>
        <p:spPr>
          <a:xfrm>
            <a:off x="420460" y="2691637"/>
            <a:ext cx="1603324" cy="276999"/>
          </a:xfrm>
          <a:prstGeom prst="rect">
            <a:avLst/>
          </a:prstGeom>
        </p:spPr>
        <p:txBody>
          <a:bodyPr wrap="none">
            <a:spAutoFit/>
          </a:bodyPr>
          <a:lstStyle/>
          <a:p>
            <a:pPr algn="ctr"/>
            <a:r>
              <a:rPr lang="en-AU" sz="1200" b="1" dirty="0">
                <a:solidFill>
                  <a:srgbClr val="130F58"/>
                </a:solidFill>
                <a:latin typeface="+mn-lt"/>
                <a:ea typeface="+mn-ea"/>
              </a:rPr>
              <a:t>Support</a:t>
            </a:r>
            <a:r>
              <a:rPr lang="en-AU" sz="1200" b="1" dirty="0">
                <a:latin typeface="+mn-lt"/>
              </a:rPr>
              <a:t> </a:t>
            </a:r>
            <a:r>
              <a:rPr lang="en-AU" sz="1200" dirty="0">
                <a:solidFill>
                  <a:srgbClr val="130F58"/>
                </a:solidFill>
                <a:latin typeface="+mn-lt"/>
                <a:ea typeface="+mn-ea"/>
              </a:rPr>
              <a:t>to go digital</a:t>
            </a:r>
          </a:p>
        </p:txBody>
      </p:sp>
      <p:sp>
        <p:nvSpPr>
          <p:cNvPr id="23" name="Rectangle 22">
            <a:extLst>
              <a:ext uri="{FF2B5EF4-FFF2-40B4-BE49-F238E27FC236}">
                <a16:creationId xmlns:a16="http://schemas.microsoft.com/office/drawing/2014/main" id="{26AB91BB-67AA-4002-8F26-B4B1214CCC10}"/>
              </a:ext>
            </a:extLst>
          </p:cNvPr>
          <p:cNvSpPr txBox="1"/>
          <p:nvPr/>
        </p:nvSpPr>
        <p:spPr>
          <a:xfrm>
            <a:off x="5333800" y="2980048"/>
            <a:ext cx="1286474" cy="250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65315" rIns="0" bIns="0">
            <a:spAutoFit/>
          </a:bodyPr>
          <a:lstStyle>
            <a:lvl1pPr algn="ctr" defTabSz="914430">
              <a:defRPr sz="1100">
                <a:solidFill>
                  <a:srgbClr val="3F4040"/>
                </a:solidFill>
                <a:latin typeface="Open Sans"/>
                <a:ea typeface="Open Sans"/>
                <a:cs typeface="Open Sans"/>
                <a:sym typeface="Open Sans"/>
              </a:defRPr>
            </a:lvl1pPr>
          </a:lstStyle>
          <a:p>
            <a:pPr algn="l"/>
            <a:r>
              <a:rPr lang="en-AU" sz="1200" b="1" dirty="0">
                <a:solidFill>
                  <a:srgbClr val="130F58"/>
                </a:solidFill>
                <a:latin typeface="+mn-lt"/>
              </a:rPr>
              <a:t>Phone </a:t>
            </a:r>
            <a:r>
              <a:rPr lang="en-AU" sz="1200" dirty="0">
                <a:solidFill>
                  <a:srgbClr val="130F58"/>
                </a:solidFill>
                <a:latin typeface="+mn-lt"/>
              </a:rPr>
              <a:t>application</a:t>
            </a:r>
            <a:endParaRPr sz="1200" dirty="0">
              <a:solidFill>
                <a:srgbClr val="130F58"/>
              </a:solidFill>
              <a:latin typeface="+mn-lt"/>
            </a:endParaRPr>
          </a:p>
        </p:txBody>
      </p:sp>
      <p:sp>
        <p:nvSpPr>
          <p:cNvPr id="30" name="Rectangle 22">
            <a:extLst>
              <a:ext uri="{FF2B5EF4-FFF2-40B4-BE49-F238E27FC236}">
                <a16:creationId xmlns:a16="http://schemas.microsoft.com/office/drawing/2014/main" id="{0C3353DF-C611-45A8-84B1-83539E90A7DC}"/>
              </a:ext>
            </a:extLst>
          </p:cNvPr>
          <p:cNvSpPr txBox="1"/>
          <p:nvPr/>
        </p:nvSpPr>
        <p:spPr>
          <a:xfrm>
            <a:off x="6913404" y="2980048"/>
            <a:ext cx="1286474" cy="250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65315" rIns="0" bIns="0">
            <a:spAutoFit/>
          </a:bodyPr>
          <a:lstStyle>
            <a:lvl1pPr algn="ctr" defTabSz="914430">
              <a:defRPr sz="1100">
                <a:solidFill>
                  <a:srgbClr val="3F4040"/>
                </a:solidFill>
                <a:latin typeface="Open Sans"/>
                <a:ea typeface="Open Sans"/>
                <a:cs typeface="Open Sans"/>
                <a:sym typeface="Open Sans"/>
              </a:defRPr>
            </a:lvl1pPr>
          </a:lstStyle>
          <a:p>
            <a:pPr algn="l"/>
            <a:r>
              <a:rPr lang="en-AU" sz="1200" b="1" dirty="0">
                <a:solidFill>
                  <a:srgbClr val="130F58"/>
                </a:solidFill>
                <a:latin typeface="+mn-lt"/>
              </a:rPr>
              <a:t>Paper </a:t>
            </a:r>
            <a:r>
              <a:rPr lang="en-AU" sz="1200" dirty="0">
                <a:solidFill>
                  <a:srgbClr val="130F58"/>
                </a:solidFill>
                <a:latin typeface="+mn-lt"/>
              </a:rPr>
              <a:t>application</a:t>
            </a:r>
            <a:endParaRPr sz="1200" dirty="0">
              <a:solidFill>
                <a:srgbClr val="130F58"/>
              </a:solidFill>
              <a:latin typeface="+mn-lt"/>
            </a:endParaRPr>
          </a:p>
        </p:txBody>
      </p:sp>
      <p:sp>
        <p:nvSpPr>
          <p:cNvPr id="25" name="Rectangle 22">
            <a:extLst>
              <a:ext uri="{FF2B5EF4-FFF2-40B4-BE49-F238E27FC236}">
                <a16:creationId xmlns:a16="http://schemas.microsoft.com/office/drawing/2014/main" id="{50DE521C-BA0A-4C46-B140-12E066B5DA1E}"/>
              </a:ext>
            </a:extLst>
          </p:cNvPr>
          <p:cNvSpPr txBox="1"/>
          <p:nvPr/>
        </p:nvSpPr>
        <p:spPr>
          <a:xfrm>
            <a:off x="2619320" y="2980048"/>
            <a:ext cx="1303166" cy="250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65315" rIns="0" bIns="0">
            <a:spAutoFit/>
          </a:bodyPr>
          <a:lstStyle>
            <a:lvl1pPr algn="ctr" defTabSz="914430">
              <a:defRPr sz="1100">
                <a:solidFill>
                  <a:srgbClr val="3F4040"/>
                </a:solidFill>
                <a:latin typeface="Open Sans"/>
                <a:ea typeface="Open Sans"/>
                <a:cs typeface="Open Sans"/>
                <a:sym typeface="Open Sans"/>
              </a:defRPr>
            </a:lvl1pPr>
          </a:lstStyle>
          <a:p>
            <a:pPr algn="l"/>
            <a:r>
              <a:rPr lang="en-AU" sz="1200" b="1" dirty="0">
                <a:solidFill>
                  <a:srgbClr val="130F58"/>
                </a:solidFill>
                <a:latin typeface="+mn-lt"/>
              </a:rPr>
              <a:t>www.abrs.gov.au</a:t>
            </a:r>
            <a:endParaRPr sz="1200" b="1" dirty="0">
              <a:solidFill>
                <a:srgbClr val="130F58"/>
              </a:solidFill>
              <a:latin typeface="+mn-lt"/>
            </a:endParaRPr>
          </a:p>
        </p:txBody>
      </p:sp>
      <p:sp>
        <p:nvSpPr>
          <p:cNvPr id="31" name="Footer Placeholder 3">
            <a:extLst>
              <a:ext uri="{FF2B5EF4-FFF2-40B4-BE49-F238E27FC236}">
                <a16:creationId xmlns:a16="http://schemas.microsoft.com/office/drawing/2014/main" id="{54D90718-272A-4187-A1EE-AEC6BD2AC49D}"/>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149204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1448-A0FC-42D7-B136-891007A874D8}"/>
              </a:ext>
            </a:extLst>
          </p:cNvPr>
          <p:cNvSpPr>
            <a:spLocks noGrp="1"/>
          </p:cNvSpPr>
          <p:nvPr>
            <p:ph type="title"/>
          </p:nvPr>
        </p:nvSpPr>
        <p:spPr>
          <a:xfrm>
            <a:off x="478911" y="568118"/>
            <a:ext cx="3396031" cy="463368"/>
          </a:xfrm>
        </p:spPr>
        <p:txBody>
          <a:bodyPr/>
          <a:lstStyle/>
          <a:p>
            <a:r>
              <a:rPr lang="en-AU" sz="2400" dirty="0"/>
              <a:t>Public beta update</a:t>
            </a:r>
          </a:p>
        </p:txBody>
      </p:sp>
      <p:sp>
        <p:nvSpPr>
          <p:cNvPr id="3" name="Slide Number Placeholder 2">
            <a:extLst>
              <a:ext uri="{FF2B5EF4-FFF2-40B4-BE49-F238E27FC236}">
                <a16:creationId xmlns:a16="http://schemas.microsoft.com/office/drawing/2014/main" id="{1FCC358C-2014-4305-992D-6E3994FBF018}"/>
              </a:ext>
            </a:extLst>
          </p:cNvPr>
          <p:cNvSpPr>
            <a:spLocks noGrp="1"/>
          </p:cNvSpPr>
          <p:nvPr>
            <p:ph type="sldNum" sz="quarter" idx="11"/>
          </p:nvPr>
        </p:nvSpPr>
        <p:spPr/>
        <p:txBody>
          <a:bodyPr/>
          <a:lstStyle/>
          <a:p>
            <a:fld id="{530AF9E2-68E0-A94D-97CB-B8A2AC2C0148}" type="slidenum">
              <a:rPr lang="en-US" altLang="en-US" smtClean="0"/>
              <a:pPr/>
              <a:t>16</a:t>
            </a:fld>
            <a:endParaRPr lang="en-US" altLang="en-US" dirty="0"/>
          </a:p>
        </p:txBody>
      </p:sp>
      <p:sp>
        <p:nvSpPr>
          <p:cNvPr id="10" name="Rectangle: Rounded Corners 9">
            <a:extLst>
              <a:ext uri="{FF2B5EF4-FFF2-40B4-BE49-F238E27FC236}">
                <a16:creationId xmlns:a16="http://schemas.microsoft.com/office/drawing/2014/main" id="{553ABFF4-545B-44AA-8AE3-E0F927D34CE0}"/>
              </a:ext>
            </a:extLst>
          </p:cNvPr>
          <p:cNvSpPr/>
          <p:nvPr/>
        </p:nvSpPr>
        <p:spPr>
          <a:xfrm>
            <a:off x="5552069" y="1305776"/>
            <a:ext cx="3132175" cy="370284"/>
          </a:xfrm>
          <a:prstGeom prst="roundRect">
            <a:avLst>
              <a:gd name="adj" fmla="val 29099"/>
            </a:avLst>
          </a:prstGeom>
          <a:ln w="28575">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rgbClr val="080808"/>
                </a:solidFill>
                <a:effectLst/>
                <a:uLnTx/>
                <a:uFillTx/>
                <a:latin typeface="Arial" panose="020B0604020202020204" pitchFamily="34" charset="0"/>
                <a:ea typeface="Times New Roman" panose="02020603050405020304" pitchFamily="18" charset="0"/>
                <a:cs typeface="Arial" panose="020B0604020202020204" pitchFamily="34" charset="0"/>
              </a:rPr>
              <a:t>Digital vs non-digital applications </a:t>
            </a:r>
          </a:p>
        </p:txBody>
      </p:sp>
      <p:sp>
        <p:nvSpPr>
          <p:cNvPr id="11" name="Rectangle 10">
            <a:extLst>
              <a:ext uri="{FF2B5EF4-FFF2-40B4-BE49-F238E27FC236}">
                <a16:creationId xmlns:a16="http://schemas.microsoft.com/office/drawing/2014/main" id="{B5BDC82E-6F15-49E6-A052-F2E6D009B9A3}"/>
              </a:ext>
            </a:extLst>
          </p:cNvPr>
          <p:cNvSpPr/>
          <p:nvPr/>
        </p:nvSpPr>
        <p:spPr>
          <a:xfrm>
            <a:off x="428768" y="3630184"/>
            <a:ext cx="3276458" cy="68480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marR="0" lvl="0" indent="-1714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00" u="none" strike="noStrike" kern="1200" cap="none" spc="0" normalizeH="0" baseline="0" noProof="0" dirty="0">
                <a:ln>
                  <a:noFill/>
                </a:ln>
                <a:solidFill>
                  <a:srgbClr val="F2F2F5">
                    <a:lumMod val="10000"/>
                  </a:srgbClr>
                </a:solidFill>
                <a:effectLst/>
                <a:uLnTx/>
                <a:uFillTx/>
                <a:latin typeface="Arial"/>
                <a:ea typeface="+mn-ea"/>
                <a:cs typeface="Arial" panose="020B0604020202020204" pitchFamily="34" charset="0"/>
              </a:rPr>
              <a:t>All data is captured at a point in time and subject to slight variances such </a:t>
            </a:r>
            <a:r>
              <a:rPr lang="en-AU" sz="900" dirty="0">
                <a:solidFill>
                  <a:srgbClr val="F2F2F5">
                    <a:lumMod val="10000"/>
                  </a:srgbClr>
                </a:solidFill>
                <a:latin typeface="Arial"/>
                <a:cs typeface="Arial" panose="020B0604020202020204" pitchFamily="34" charset="0"/>
              </a:rPr>
              <a:t>as </a:t>
            </a:r>
            <a:r>
              <a:rPr kumimoji="0" lang="en-AU" sz="900" u="none" strike="noStrike" kern="1200" cap="none" spc="0" normalizeH="0" baseline="0" noProof="0" dirty="0">
                <a:ln>
                  <a:noFill/>
                </a:ln>
                <a:solidFill>
                  <a:srgbClr val="F2F2F5">
                    <a:lumMod val="10000"/>
                  </a:srgbClr>
                </a:solidFill>
                <a:effectLst/>
                <a:uLnTx/>
                <a:uFillTx/>
                <a:latin typeface="Arial"/>
                <a:ea typeface="+mn-ea"/>
                <a:cs typeface="Arial" panose="020B0604020202020204" pitchFamily="34" charset="0"/>
              </a:rPr>
              <a:t>system processing and data cleansing. </a:t>
            </a:r>
          </a:p>
          <a:p>
            <a:pPr marL="171450" marR="0" lvl="0" indent="-171450"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900" dirty="0">
                <a:solidFill>
                  <a:srgbClr val="F2F2F5">
                    <a:lumMod val="10000"/>
                  </a:srgbClr>
                </a:solidFill>
                <a:latin typeface="Arial"/>
                <a:cs typeface="Arial" panose="020B0604020202020204" pitchFamily="34" charset="0"/>
              </a:rPr>
              <a:t>Data is to be used as an early indication only of non-digital director ID applications.</a:t>
            </a:r>
          </a:p>
        </p:txBody>
      </p:sp>
      <p:sp>
        <p:nvSpPr>
          <p:cNvPr id="16" name="Rectangle: Rounded Corners 15">
            <a:extLst>
              <a:ext uri="{FF2B5EF4-FFF2-40B4-BE49-F238E27FC236}">
                <a16:creationId xmlns:a16="http://schemas.microsoft.com/office/drawing/2014/main" id="{28A34A75-C9C8-4D25-9A0D-1D7982B9AE9E}"/>
              </a:ext>
            </a:extLst>
          </p:cNvPr>
          <p:cNvSpPr/>
          <p:nvPr/>
        </p:nvSpPr>
        <p:spPr>
          <a:xfrm>
            <a:off x="478911" y="1322005"/>
            <a:ext cx="2271099" cy="2116800"/>
          </a:xfrm>
          <a:prstGeom prst="roundRect">
            <a:avLst>
              <a:gd name="adj" fmla="val 0"/>
            </a:avLst>
          </a:prstGeom>
          <a:solidFill>
            <a:srgbClr val="130F58"/>
          </a:solidFill>
          <a:ln w="12700" cap="flat" cmpd="sng" algn="ctr">
            <a:noFill/>
            <a:prstDash val="solid"/>
            <a:miter lim="800000"/>
          </a:ln>
          <a:effectLst/>
        </p:spPr>
        <p:txBody>
          <a:bodyPr lIns="26967" tIns="26967" rIns="26967" bIns="26967" rtlCol="0" anchor="t"/>
          <a:lstStyle/>
          <a:p>
            <a:pPr marL="0" marR="0" lvl="0" indent="0" defTabSz="310700" eaLnBrk="0" fontAlgn="base" latinLnBrk="0" hangingPunct="0">
              <a:lnSpc>
                <a:spcPct val="100000"/>
              </a:lnSpc>
              <a:spcBef>
                <a:spcPts val="0"/>
              </a:spcBef>
              <a:spcAft>
                <a:spcPts val="0"/>
              </a:spcAft>
              <a:buClr>
                <a:srgbClr val="0E8387"/>
              </a:buClr>
              <a:buSzTx/>
              <a:buFontTx/>
              <a:buNone/>
              <a:tabLst/>
              <a:defRPr/>
            </a:pPr>
            <a:endParaRPr lang="en-GB" sz="1000" kern="0" dirty="0">
              <a:solidFill>
                <a:schemeClr val="bg1">
                  <a:lumMod val="10000"/>
                </a:schemeClr>
              </a:solidFill>
              <a:ea typeface="ＭＳ Ｐゴシック" panose="020B0600070205080204" pitchFamily="34" charset="-128"/>
            </a:endParaRPr>
          </a:p>
        </p:txBody>
      </p:sp>
      <p:sp>
        <p:nvSpPr>
          <p:cNvPr id="17" name="Rectangle: Rounded Corners 16">
            <a:extLst>
              <a:ext uri="{FF2B5EF4-FFF2-40B4-BE49-F238E27FC236}">
                <a16:creationId xmlns:a16="http://schemas.microsoft.com/office/drawing/2014/main" id="{5FB86CB5-D2E3-435E-82C1-C460BDD96366}"/>
              </a:ext>
            </a:extLst>
          </p:cNvPr>
          <p:cNvSpPr/>
          <p:nvPr/>
        </p:nvSpPr>
        <p:spPr>
          <a:xfrm>
            <a:off x="513100" y="1273530"/>
            <a:ext cx="2106469" cy="769441"/>
          </a:xfrm>
          <a:prstGeom prst="roundRect">
            <a:avLst>
              <a:gd name="adj" fmla="val 0"/>
            </a:avLst>
          </a:prstGeom>
          <a:noFill/>
          <a:ln w="28575">
            <a:noFill/>
          </a:ln>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AU" sz="4400" dirty="0">
                <a:solidFill>
                  <a:schemeClr val="bg1"/>
                </a:solidFill>
                <a:latin typeface="Arial" panose="020B0604020202020204" pitchFamily="34" charset="0"/>
                <a:ea typeface="Times New Roman" panose="02020603050405020304" pitchFamily="18" charset="0"/>
                <a:cs typeface="Arial" panose="020B0604020202020204" pitchFamily="34" charset="0"/>
              </a:rPr>
              <a:t>144</a:t>
            </a:r>
            <a:r>
              <a:rPr lang="en-AU" sz="4400" dirty="0">
                <a:solidFill>
                  <a:schemeClr val="bg1"/>
                </a:solidFill>
                <a:ea typeface="Times New Roman" panose="02020603050405020304" pitchFamily="18" charset="0"/>
                <a:cs typeface="Arial" panose="020B0604020202020204" pitchFamily="34" charset="0"/>
              </a:rPr>
              <a:t>K</a:t>
            </a:r>
            <a:endParaRPr kumimoji="0" lang="en-AU" sz="4400" i="0" u="none" strike="noStrike" kern="1200" cap="none" spc="0" normalizeH="0" baseline="0" noProof="0" dirty="0">
              <a:ln>
                <a:noFill/>
              </a:ln>
              <a:solidFill>
                <a:schemeClr val="bg1"/>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
        <p:nvSpPr>
          <p:cNvPr id="18" name="TextBox 17">
            <a:extLst>
              <a:ext uri="{FF2B5EF4-FFF2-40B4-BE49-F238E27FC236}">
                <a16:creationId xmlns:a16="http://schemas.microsoft.com/office/drawing/2014/main" id="{DF16ED5F-DA61-4A88-A1AB-4DF68BE1C908}"/>
              </a:ext>
            </a:extLst>
          </p:cNvPr>
          <p:cNvSpPr txBox="1"/>
          <p:nvPr/>
        </p:nvSpPr>
        <p:spPr>
          <a:xfrm>
            <a:off x="561225" y="2082225"/>
            <a:ext cx="1974717" cy="43088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Arial"/>
                <a:ea typeface="Times New Roman" panose="02020603050405020304" pitchFamily="18" charset="0"/>
              </a:rPr>
              <a:t>Director ID applications issued to date.</a:t>
            </a:r>
          </a:p>
        </p:txBody>
      </p:sp>
      <p:sp>
        <p:nvSpPr>
          <p:cNvPr id="19" name="TextBox 18">
            <a:extLst>
              <a:ext uri="{FF2B5EF4-FFF2-40B4-BE49-F238E27FC236}">
                <a16:creationId xmlns:a16="http://schemas.microsoft.com/office/drawing/2014/main" id="{A8DF3F9C-F5C7-4823-92AB-DC4DCEACEC8A}"/>
              </a:ext>
            </a:extLst>
          </p:cNvPr>
          <p:cNvSpPr txBox="1"/>
          <p:nvPr/>
        </p:nvSpPr>
        <p:spPr>
          <a:xfrm>
            <a:off x="554050" y="2497345"/>
            <a:ext cx="2047383" cy="784830"/>
          </a:xfrm>
          <a:prstGeom prst="rect">
            <a:avLst/>
          </a:prstGeom>
          <a:noFill/>
        </p:spPr>
        <p:txBody>
          <a:bodyPr wrap="square" anchor="ctr">
            <a:spAutoFit/>
          </a:bodyPr>
          <a:lstStyle/>
          <a:p>
            <a:pPr defTabSz="914400" fontAlgn="auto">
              <a:spcBef>
                <a:spcPts val="0"/>
              </a:spcBef>
              <a:spcAft>
                <a:spcPts val="0"/>
              </a:spcAft>
              <a:defRPr/>
            </a:pPr>
            <a:r>
              <a:rPr lang="en-US" sz="900" dirty="0">
                <a:solidFill>
                  <a:schemeClr val="bg1"/>
                </a:solidFill>
              </a:rPr>
              <a:t>The application service was made publicly available 1 November 2021</a:t>
            </a:r>
          </a:p>
          <a:p>
            <a:pPr defTabSz="914400" fontAlgn="auto">
              <a:spcBef>
                <a:spcPts val="0"/>
              </a:spcBef>
              <a:spcAft>
                <a:spcPts val="0"/>
              </a:spcAft>
              <a:defRPr/>
            </a:pPr>
            <a:endParaRPr lang="en-US" sz="900" dirty="0">
              <a:solidFill>
                <a:schemeClr val="bg1"/>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latin typeface="Arial"/>
                <a:ea typeface="Times New Roman" panose="02020603050405020304" pitchFamily="18" charset="0"/>
              </a:rPr>
              <a:t>This includes 105 directors who were onboarded during</a:t>
            </a:r>
            <a:r>
              <a:rPr kumimoji="0" lang="en-AU" sz="900" i="0" u="none" strike="noStrike" kern="1200" cap="none" spc="0" normalizeH="0" baseline="0" noProof="0" dirty="0">
                <a:ln>
                  <a:noFill/>
                </a:ln>
                <a:solidFill>
                  <a:schemeClr val="bg1"/>
                </a:solidFill>
                <a:effectLst/>
                <a:uLnTx/>
                <a:uFillTx/>
                <a:latin typeface="Arial"/>
                <a:ea typeface="Times New Roman" panose="02020603050405020304" pitchFamily="18" charset="0"/>
                <a:cs typeface="+mn-cs"/>
              </a:rPr>
              <a:t> private beta.</a:t>
            </a:r>
          </a:p>
        </p:txBody>
      </p:sp>
      <p:sp>
        <p:nvSpPr>
          <p:cNvPr id="20" name="Rectangle: Rounded Corners 19">
            <a:extLst>
              <a:ext uri="{FF2B5EF4-FFF2-40B4-BE49-F238E27FC236}">
                <a16:creationId xmlns:a16="http://schemas.microsoft.com/office/drawing/2014/main" id="{6DC9DEC8-AE10-488B-914F-FAAEFD5DDA98}"/>
              </a:ext>
            </a:extLst>
          </p:cNvPr>
          <p:cNvSpPr/>
          <p:nvPr/>
        </p:nvSpPr>
        <p:spPr>
          <a:xfrm>
            <a:off x="3029259" y="1322005"/>
            <a:ext cx="2271600" cy="2118308"/>
          </a:xfrm>
          <a:prstGeom prst="roundRect">
            <a:avLst>
              <a:gd name="adj" fmla="val 0"/>
            </a:avLst>
          </a:prstGeom>
          <a:solidFill>
            <a:schemeClr val="bg1">
              <a:lumMod val="85000"/>
            </a:schemeClr>
          </a:solidFill>
          <a:ln w="12700" cap="flat" cmpd="sng" algn="ctr">
            <a:noFill/>
            <a:prstDash val="solid"/>
            <a:miter lim="800000"/>
          </a:ln>
          <a:effectLst/>
        </p:spPr>
        <p:txBody>
          <a:bodyPr lIns="26967" tIns="26967" rIns="26967" bIns="26967" rtlCol="0" anchor="t"/>
          <a:lstStyle/>
          <a:p>
            <a:pPr defTabSz="310700" eaLnBrk="0" fontAlgn="base" hangingPunct="0">
              <a:buClr>
                <a:srgbClr val="0E8387"/>
              </a:buClr>
            </a:pPr>
            <a:endParaRPr lang="en-GB" sz="1000" kern="0" dirty="0">
              <a:solidFill>
                <a:schemeClr val="bg1">
                  <a:lumMod val="10000"/>
                </a:schemeClr>
              </a:solidFill>
              <a:ea typeface="ＭＳ Ｐゴシック" panose="020B0600070205080204" pitchFamily="34" charset="-128"/>
            </a:endParaRPr>
          </a:p>
        </p:txBody>
      </p:sp>
      <p:sp>
        <p:nvSpPr>
          <p:cNvPr id="21" name="Rectangle: Rounded Corners 20">
            <a:extLst>
              <a:ext uri="{FF2B5EF4-FFF2-40B4-BE49-F238E27FC236}">
                <a16:creationId xmlns:a16="http://schemas.microsoft.com/office/drawing/2014/main" id="{D0370C35-5B62-437E-BAF2-E5EC8A3D4E6B}"/>
              </a:ext>
            </a:extLst>
          </p:cNvPr>
          <p:cNvSpPr/>
          <p:nvPr/>
        </p:nvSpPr>
        <p:spPr>
          <a:xfrm>
            <a:off x="3038884" y="1249662"/>
            <a:ext cx="1517044" cy="769441"/>
          </a:xfrm>
          <a:prstGeom prst="roundRect">
            <a:avLst>
              <a:gd name="adj" fmla="val 0"/>
            </a:avLst>
          </a:prstGeom>
          <a:noFill/>
          <a:ln w="28575">
            <a:noFill/>
          </a:ln>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AU" sz="4400" dirty="0">
                <a:solidFill>
                  <a:srgbClr val="131054"/>
                </a:solidFill>
                <a:latin typeface="Arial" panose="020B0604020202020204" pitchFamily="34" charset="0"/>
                <a:ea typeface="Times New Roman" panose="02020603050405020304" pitchFamily="18" charset="0"/>
                <a:cs typeface="Arial" panose="020B0604020202020204" pitchFamily="34" charset="0"/>
              </a:rPr>
              <a:t>393K</a:t>
            </a:r>
            <a:endParaRPr kumimoji="0" lang="en-AU" sz="4400" i="0" u="none" strike="noStrike" kern="1200" cap="none" spc="0" normalizeH="0" baseline="0" noProof="0" dirty="0">
              <a:ln>
                <a:noFill/>
              </a:ln>
              <a:solidFill>
                <a:srgbClr val="131054"/>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
        <p:nvSpPr>
          <p:cNvPr id="22" name="TextBox 21">
            <a:extLst>
              <a:ext uri="{FF2B5EF4-FFF2-40B4-BE49-F238E27FC236}">
                <a16:creationId xmlns:a16="http://schemas.microsoft.com/office/drawing/2014/main" id="{DC47991C-9B55-447D-96F5-F4C6DCAFC864}"/>
              </a:ext>
            </a:extLst>
          </p:cNvPr>
          <p:cNvSpPr txBox="1"/>
          <p:nvPr/>
        </p:nvSpPr>
        <p:spPr>
          <a:xfrm>
            <a:off x="3104567" y="2090699"/>
            <a:ext cx="2030304" cy="430887"/>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AU" sz="1100" b="1" dirty="0">
                <a:solidFill>
                  <a:srgbClr val="131054"/>
                </a:solidFill>
                <a:latin typeface="Arial"/>
                <a:ea typeface="Times New Roman" panose="02020603050405020304" pitchFamily="18" charset="0"/>
              </a:rPr>
              <a:t>ABRS website unique page views since 6 Oct.</a:t>
            </a:r>
            <a:endParaRPr kumimoji="0" lang="en-AU" sz="1100" b="1" i="0" u="none" strike="noStrike" kern="1200" cap="none" spc="0" normalizeH="0" baseline="0" noProof="0" dirty="0">
              <a:ln>
                <a:noFill/>
              </a:ln>
              <a:solidFill>
                <a:srgbClr val="131054"/>
              </a:solidFill>
              <a:effectLst/>
              <a:uLnTx/>
              <a:uFillTx/>
              <a:latin typeface="Arial"/>
              <a:ea typeface="Times New Roman" panose="02020603050405020304" pitchFamily="18" charset="0"/>
              <a:cs typeface="+mn-cs"/>
            </a:endParaRPr>
          </a:p>
        </p:txBody>
      </p:sp>
      <p:sp>
        <p:nvSpPr>
          <p:cNvPr id="23" name="TextBox 22">
            <a:extLst>
              <a:ext uri="{FF2B5EF4-FFF2-40B4-BE49-F238E27FC236}">
                <a16:creationId xmlns:a16="http://schemas.microsoft.com/office/drawing/2014/main" id="{EF55C209-B54D-4FE8-B9E0-12254D0C3876}"/>
              </a:ext>
            </a:extLst>
          </p:cNvPr>
          <p:cNvSpPr txBox="1"/>
          <p:nvPr/>
        </p:nvSpPr>
        <p:spPr>
          <a:xfrm>
            <a:off x="3104567" y="2581513"/>
            <a:ext cx="2030304" cy="784830"/>
          </a:xfrm>
          <a:prstGeom prst="rect">
            <a:avLst/>
          </a:prstGeom>
          <a:noFill/>
        </p:spPr>
        <p:txBody>
          <a:bodyPr wrap="square"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AU" sz="900" i="0" u="none" strike="noStrike" kern="1200" cap="none" spc="0" normalizeH="0" baseline="0" noProof="0" dirty="0">
                <a:ln>
                  <a:noFill/>
                </a:ln>
                <a:solidFill>
                  <a:srgbClr val="131054"/>
                </a:solidFill>
                <a:effectLst/>
                <a:uLnTx/>
                <a:uFillTx/>
                <a:latin typeface="Arial"/>
                <a:ea typeface="Times New Roman" panose="02020603050405020304" pitchFamily="18" charset="0"/>
                <a:cs typeface="+mn-cs"/>
              </a:rPr>
              <a:t>ABRS.GOV.AU launched 6 Oct.</a:t>
            </a:r>
          </a:p>
          <a:p>
            <a:pPr marL="0" marR="0" lvl="0" indent="0" defTabSz="914400" rtl="0" eaLnBrk="1" fontAlgn="auto" latinLnBrk="0" hangingPunct="1">
              <a:lnSpc>
                <a:spcPct val="100000"/>
              </a:lnSpc>
              <a:spcBef>
                <a:spcPts val="0"/>
              </a:spcBef>
              <a:spcAft>
                <a:spcPts val="0"/>
              </a:spcAft>
              <a:buClrTx/>
              <a:buSzTx/>
              <a:buFontTx/>
              <a:buNone/>
              <a:tabLst/>
              <a:defRPr/>
            </a:pPr>
            <a:r>
              <a:rPr lang="en-AU" sz="900" dirty="0">
                <a:solidFill>
                  <a:srgbClr val="131054"/>
                </a:solidFill>
                <a:latin typeface="Arial"/>
                <a:ea typeface="Times New Roman" panose="02020603050405020304" pitchFamily="18" charset="0"/>
              </a:rPr>
              <a:t>Data studio (google) platform is used to extract figures and is based on near real-time traffic</a:t>
            </a:r>
            <a:r>
              <a:rPr lang="en-AU" sz="900" dirty="0">
                <a:latin typeface="Arial"/>
                <a:ea typeface="Times New Roman" panose="02020603050405020304" pitchFamily="18" charset="0"/>
              </a:rPr>
              <a:t>.</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AU" sz="900" i="0" u="none" strike="noStrike" kern="1200" cap="none" spc="0" normalizeH="0" baseline="0" noProof="0" dirty="0">
              <a:ln>
                <a:noFill/>
              </a:ln>
              <a:solidFill>
                <a:schemeClr val="bg1"/>
              </a:solidFill>
              <a:effectLst/>
              <a:uLnTx/>
              <a:uFillTx/>
              <a:latin typeface="Arial"/>
              <a:ea typeface="Times New Roman" panose="02020603050405020304" pitchFamily="18" charset="0"/>
              <a:cs typeface="+mn-cs"/>
            </a:endParaRPr>
          </a:p>
        </p:txBody>
      </p:sp>
      <p:graphicFrame>
        <p:nvGraphicFramePr>
          <p:cNvPr id="24" name="Chart 23">
            <a:extLst>
              <a:ext uri="{FF2B5EF4-FFF2-40B4-BE49-F238E27FC236}">
                <a16:creationId xmlns:a16="http://schemas.microsoft.com/office/drawing/2014/main" id="{63631CFE-7487-44F3-BB43-83636AA29324}"/>
              </a:ext>
            </a:extLst>
          </p:cNvPr>
          <p:cNvGraphicFramePr>
            <a:graphicFrameLocks/>
          </p:cNvGraphicFramePr>
          <p:nvPr>
            <p:extLst>
              <p:ext uri="{D42A27DB-BD31-4B8C-83A1-F6EECF244321}">
                <p14:modId xmlns:p14="http://schemas.microsoft.com/office/powerpoint/2010/main" val="245239759"/>
              </p:ext>
            </p:extLst>
          </p:nvPr>
        </p:nvGraphicFramePr>
        <p:xfrm>
          <a:off x="5636316" y="1450373"/>
          <a:ext cx="2851063" cy="2212795"/>
        </p:xfrm>
        <a:graphic>
          <a:graphicData uri="http://schemas.openxmlformats.org/drawingml/2006/chart">
            <c:chart xmlns:c="http://schemas.openxmlformats.org/drawingml/2006/chart" xmlns:r="http://schemas.openxmlformats.org/officeDocument/2006/relationships" r:id="rId2"/>
          </a:graphicData>
        </a:graphic>
      </p:graphicFrame>
      <p:sp>
        <p:nvSpPr>
          <p:cNvPr id="25" name="Footer Placeholder 3">
            <a:extLst>
              <a:ext uri="{FF2B5EF4-FFF2-40B4-BE49-F238E27FC236}">
                <a16:creationId xmlns:a16="http://schemas.microsoft.com/office/drawing/2014/main" id="{79EF3906-5A35-4396-8ED4-4C6077565B1B}"/>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1574644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What to do with the director ID</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17</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4" y="1027718"/>
            <a:ext cx="6079248" cy="371705"/>
          </a:xfrm>
          <a:prstGeom prst="rect">
            <a:avLst/>
          </a:prstGeom>
          <a:noFill/>
        </p:spPr>
        <p:txBody>
          <a:bodyPr wrap="square" lIns="0" tIns="0" rIns="0" bIns="0" rtlCol="0">
            <a:spAutoFit/>
          </a:bodyPr>
          <a:lstStyle/>
          <a:p>
            <a:pPr>
              <a:lnSpc>
                <a:spcPts val="1500"/>
              </a:lnSpc>
            </a:pPr>
            <a:r>
              <a:rPr lang="en-US" sz="1200" dirty="0">
                <a:solidFill>
                  <a:srgbClr val="131054"/>
                </a:solidFill>
              </a:rPr>
              <a:t>After applying, people will receive their director ID instantly or will be sent a paper notification of their number.</a:t>
            </a:r>
          </a:p>
        </p:txBody>
      </p:sp>
      <p:sp>
        <p:nvSpPr>
          <p:cNvPr id="8" name="Content Placeholder 3">
            <a:extLst>
              <a:ext uri="{FF2B5EF4-FFF2-40B4-BE49-F238E27FC236}">
                <a16:creationId xmlns:a16="http://schemas.microsoft.com/office/drawing/2014/main" id="{311B6F2A-B1F1-41D5-8A6A-56E7483A94CD}"/>
              </a:ext>
            </a:extLst>
          </p:cNvPr>
          <p:cNvSpPr txBox="1">
            <a:spLocks/>
          </p:cNvSpPr>
          <p:nvPr/>
        </p:nvSpPr>
        <p:spPr>
          <a:xfrm>
            <a:off x="404271" y="1491635"/>
            <a:ext cx="5265009" cy="2628281"/>
          </a:xfrm>
          <a:prstGeom prst="rect">
            <a:avLst/>
          </a:prstGeom>
        </p:spPr>
        <p:txBody>
          <a:bodyPr/>
          <a:lstStyle>
            <a:lvl1pPr marL="219075" indent="-206375" algn="l" defTabSz="457200" rtl="0" eaLnBrk="1" fontAlgn="base" hangingPunct="1">
              <a:lnSpc>
                <a:spcPts val="1300"/>
              </a:lnSpc>
              <a:spcBef>
                <a:spcPct val="0"/>
              </a:spcBef>
              <a:spcAft>
                <a:spcPts val="1200"/>
              </a:spcAft>
              <a:buClr>
                <a:srgbClr val="006BE0"/>
              </a:buClr>
              <a:buSzPct val="110000"/>
              <a:buFont typeface="Arial" panose="020B0604020202020204" pitchFamily="34" charset="0"/>
              <a:buChar char="•"/>
              <a:tabLst>
                <a:tab pos="219075" algn="l"/>
              </a:tabLst>
              <a:defRPr lang="en-AU" altLang="en-US" sz="1050" kern="1200" dirty="0" smtClean="0">
                <a:solidFill>
                  <a:schemeClr val="tx1"/>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599"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799"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8999"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08000"/>
              </a:lnSpc>
              <a:spcBef>
                <a:spcPts val="0"/>
              </a:spcBef>
              <a:spcAft>
                <a:spcPts val="600"/>
              </a:spcAft>
              <a:buNone/>
            </a:pPr>
            <a:r>
              <a:rPr lang="en-AU" sz="1200" dirty="0">
                <a:solidFill>
                  <a:schemeClr val="tx1">
                    <a:lumMod val="75000"/>
                    <a:lumOff val="25000"/>
                  </a:schemeClr>
                </a:solidFill>
                <a:latin typeface="Arial" panose="020B0604020202020204" pitchFamily="34" charset="0"/>
                <a:ea typeface="ＭＳ Ｐゴシック" panose="020B0600070205080204" pitchFamily="34" charset="-128"/>
                <a:cs typeface="+mn-cs"/>
              </a:rPr>
              <a:t>Directors need to print or save a PDF record of their director ID.</a:t>
            </a:r>
          </a:p>
          <a:p>
            <a:pPr marL="0" indent="0">
              <a:lnSpc>
                <a:spcPct val="108000"/>
              </a:lnSpc>
              <a:spcBef>
                <a:spcPts val="0"/>
              </a:spcBef>
              <a:spcAft>
                <a:spcPts val="600"/>
              </a:spcAft>
              <a:buNone/>
            </a:pPr>
            <a:r>
              <a:rPr lang="en-AU" sz="1200" dirty="0">
                <a:solidFill>
                  <a:schemeClr val="tx1">
                    <a:lumMod val="75000"/>
                    <a:lumOff val="25000"/>
                  </a:schemeClr>
                </a:solidFill>
                <a:latin typeface="Arial" panose="020B0604020202020204" pitchFamily="34" charset="0"/>
                <a:ea typeface="ＭＳ Ｐゴシック" panose="020B0600070205080204" pitchFamily="34" charset="-128"/>
                <a:cs typeface="+mn-cs"/>
              </a:rPr>
              <a:t>Directors should give their director ID to the person responsible for maintaining the records of any companies they are a director of. This may be the company secretary, another director or an authorised agent.</a:t>
            </a:r>
          </a:p>
          <a:p>
            <a:pPr marL="12700" indent="0">
              <a:lnSpc>
                <a:spcPct val="115000"/>
              </a:lnSpc>
              <a:spcBef>
                <a:spcPts val="600"/>
              </a:spcBef>
              <a:spcAft>
                <a:spcPts val="600"/>
              </a:spcAft>
              <a:buNone/>
            </a:pPr>
            <a:r>
              <a:rPr lang="en-AU" altLang="en-US" sz="1200" dirty="0">
                <a:solidFill>
                  <a:schemeClr val="tx1">
                    <a:lumMod val="75000"/>
                    <a:lumOff val="25000"/>
                  </a:schemeClr>
                </a:solidFill>
                <a:latin typeface="Arial" panose="020B0604020202020204" pitchFamily="34" charset="0"/>
                <a:ea typeface="ＭＳ Ｐゴシック" panose="020B0600070205080204" pitchFamily="34" charset="-128"/>
                <a:cs typeface="+mn-cs"/>
              </a:rPr>
              <a:t>A director ID is not governed by the same rules or laws that apply to a tax file number (TFN). An authorised agent or company secretary must ensure that information about a company and its officeholders is:</a:t>
            </a:r>
          </a:p>
          <a:p>
            <a:pPr marL="342900" lvl="0" indent="-342900">
              <a:lnSpc>
                <a:spcPct val="115000"/>
              </a:lnSpc>
              <a:spcBef>
                <a:spcPts val="600"/>
              </a:spcBef>
              <a:spcAft>
                <a:spcPts val="600"/>
              </a:spcAft>
              <a:buFont typeface="Symbol" panose="05050102010706020507" pitchFamily="18" charset="2"/>
              <a:buChar char=""/>
            </a:pPr>
            <a:r>
              <a:rPr lang="en-AU" altLang="en-US" sz="1200" dirty="0">
                <a:solidFill>
                  <a:schemeClr val="tx1">
                    <a:lumMod val="75000"/>
                    <a:lumOff val="25000"/>
                  </a:schemeClr>
                </a:solidFill>
                <a:latin typeface="Arial" panose="020B0604020202020204" pitchFamily="34" charset="0"/>
                <a:ea typeface="ＭＳ Ｐゴシック" panose="020B0600070205080204" pitchFamily="34" charset="-128"/>
                <a:cs typeface="+mn-cs"/>
              </a:rPr>
              <a:t>handled in accordance with their legal obligations</a:t>
            </a:r>
          </a:p>
          <a:p>
            <a:pPr marL="342900" lvl="0" indent="-342900">
              <a:lnSpc>
                <a:spcPct val="115000"/>
              </a:lnSpc>
              <a:buFont typeface="Symbol" panose="05050102010706020507" pitchFamily="18" charset="2"/>
              <a:buChar char=""/>
            </a:pPr>
            <a:r>
              <a:rPr lang="en-AU" altLang="en-US" sz="1200" dirty="0">
                <a:solidFill>
                  <a:schemeClr val="tx1">
                    <a:lumMod val="75000"/>
                    <a:lumOff val="25000"/>
                  </a:schemeClr>
                </a:solidFill>
                <a:latin typeface="Arial" panose="020B0604020202020204" pitchFamily="34" charset="0"/>
                <a:ea typeface="ＭＳ Ｐゴシック" panose="020B0600070205080204" pitchFamily="34" charset="-128"/>
                <a:cs typeface="+mn-cs"/>
              </a:rPr>
              <a:t>securely stored.</a:t>
            </a:r>
          </a:p>
          <a:p>
            <a:pPr marL="171450" indent="-171450">
              <a:lnSpc>
                <a:spcPct val="108000"/>
              </a:lnSpc>
              <a:spcBef>
                <a:spcPts val="0"/>
              </a:spcBef>
              <a:spcAft>
                <a:spcPts val="600"/>
              </a:spcAft>
            </a:pPr>
            <a:endParaRPr lang="en-AU" sz="1100" dirty="0"/>
          </a:p>
          <a:p>
            <a:pPr marL="0" indent="0">
              <a:lnSpc>
                <a:spcPct val="108000"/>
              </a:lnSpc>
              <a:spcBef>
                <a:spcPts val="0"/>
              </a:spcBef>
              <a:spcAft>
                <a:spcPts val="1800"/>
              </a:spcAft>
              <a:buFont typeface="Arial" panose="020B0604020202020204" pitchFamily="34" charset="0"/>
              <a:buNone/>
            </a:pPr>
            <a:endParaRPr lang="en-AU" sz="1200" dirty="0"/>
          </a:p>
        </p:txBody>
      </p:sp>
      <p:sp>
        <p:nvSpPr>
          <p:cNvPr id="11" name="Rounded Rectangle 36">
            <a:extLst>
              <a:ext uri="{FF2B5EF4-FFF2-40B4-BE49-F238E27FC236}">
                <a16:creationId xmlns:a16="http://schemas.microsoft.com/office/drawing/2014/main" id="{089F4107-D969-42F9-8733-BC6261D6703C}"/>
              </a:ext>
            </a:extLst>
          </p:cNvPr>
          <p:cNvSpPr/>
          <p:nvPr/>
        </p:nvSpPr>
        <p:spPr>
          <a:xfrm>
            <a:off x="476047" y="3997733"/>
            <a:ext cx="8191905" cy="571094"/>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36000" rIns="144000" bIns="36000" rtlCol="0" anchor="ctr" anchorCtr="0"/>
          <a:lstStyle/>
          <a:p>
            <a:pPr>
              <a:spcBef>
                <a:spcPts val="0"/>
              </a:spcBef>
              <a:spcAft>
                <a:spcPts val="0"/>
              </a:spcAft>
            </a:pPr>
            <a:r>
              <a:rPr lang="en-AU" sz="1050" dirty="0">
                <a:solidFill>
                  <a:srgbClr val="131054"/>
                </a:solidFill>
              </a:rPr>
              <a:t>The Registrar is yet to decide what director ID information will be publicly available when the ASIC companies register is transitioned to the ABRS. This will be subject to public consultation.</a:t>
            </a:r>
          </a:p>
        </p:txBody>
      </p:sp>
      <p:sp>
        <p:nvSpPr>
          <p:cNvPr id="10" name="Footer Placeholder 3">
            <a:extLst>
              <a:ext uri="{FF2B5EF4-FFF2-40B4-BE49-F238E27FC236}">
                <a16:creationId xmlns:a16="http://schemas.microsoft.com/office/drawing/2014/main" id="{DB608805-BE4D-488B-AC1F-67BBF30C9992}"/>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183443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7">
            <a:extLst>
              <a:ext uri="{FF2B5EF4-FFF2-40B4-BE49-F238E27FC236}">
                <a16:creationId xmlns:a16="http://schemas.microsoft.com/office/drawing/2014/main" id="{B8491085-21E3-4B47-B823-09F600B29AA5}"/>
              </a:ext>
            </a:extLst>
          </p:cNvPr>
          <p:cNvSpPr/>
          <p:nvPr/>
        </p:nvSpPr>
        <p:spPr>
          <a:xfrm>
            <a:off x="3319520" y="1922866"/>
            <a:ext cx="2562681" cy="1654601"/>
          </a:xfrm>
          <a:prstGeom prst="roundRect">
            <a:avLst>
              <a:gd name="adj" fmla="val 3389"/>
            </a:avLst>
          </a:prstGeom>
          <a:solidFill>
            <a:srgbClr val="00B0C1"/>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80000" rtlCol="0" anchor="ctr" anchorCtr="0"/>
          <a:lstStyle/>
          <a:p>
            <a:pPr>
              <a:lnSpc>
                <a:spcPct val="120000"/>
              </a:lnSpc>
              <a:spcBef>
                <a:spcPts val="0"/>
              </a:spcBef>
              <a:spcAft>
                <a:spcPts val="600"/>
              </a:spcAft>
            </a:pPr>
            <a:endParaRPr lang="en-AU" sz="1400" dirty="0">
              <a:solidFill>
                <a:schemeClr val="bg1"/>
              </a:solidFill>
              <a:latin typeface="Arial"/>
              <a:ea typeface="ＭＳ Ｐゴシック" pitchFamily="-89" charset="-128"/>
              <a:cs typeface="Arial"/>
            </a:endParaRPr>
          </a:p>
        </p:txBody>
      </p:sp>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How agents can support their clients</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18</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2" y="1027718"/>
            <a:ext cx="5412479" cy="371705"/>
          </a:xfrm>
          <a:prstGeom prst="rect">
            <a:avLst/>
          </a:prstGeom>
          <a:noFill/>
        </p:spPr>
        <p:txBody>
          <a:bodyPr wrap="square" lIns="0" tIns="0" rIns="0" bIns="0" rtlCol="0">
            <a:spAutoFit/>
          </a:bodyPr>
          <a:lstStyle/>
          <a:p>
            <a:pPr>
              <a:lnSpc>
                <a:spcPts val="1500"/>
              </a:lnSpc>
              <a:spcAft>
                <a:spcPts val="600"/>
              </a:spcAft>
            </a:pPr>
            <a:r>
              <a:rPr lang="en-AU" sz="1200" dirty="0">
                <a:solidFill>
                  <a:srgbClr val="131054"/>
                </a:solidFill>
              </a:rPr>
              <a:t>Agents can help their clients by providing guidance on the verification and application process, including if their client is required to get a director ID.</a:t>
            </a:r>
            <a:r>
              <a:rPr lang="en-US" sz="1200" dirty="0">
                <a:solidFill>
                  <a:srgbClr val="131054"/>
                </a:solidFill>
              </a:rPr>
              <a:t> </a:t>
            </a:r>
          </a:p>
        </p:txBody>
      </p:sp>
      <p:sp>
        <p:nvSpPr>
          <p:cNvPr id="9" name="Rounded Rectangle 41">
            <a:extLst>
              <a:ext uri="{FF2B5EF4-FFF2-40B4-BE49-F238E27FC236}">
                <a16:creationId xmlns:a16="http://schemas.microsoft.com/office/drawing/2014/main" id="{43BA47C6-9F79-4714-B932-AD5DC3D84471}"/>
              </a:ext>
            </a:extLst>
          </p:cNvPr>
          <p:cNvSpPr/>
          <p:nvPr/>
        </p:nvSpPr>
        <p:spPr>
          <a:xfrm>
            <a:off x="476047" y="4205708"/>
            <a:ext cx="8191906" cy="392643"/>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Bef>
                <a:spcPts val="0"/>
              </a:spcBef>
              <a:spcAft>
                <a:spcPts val="600"/>
              </a:spcAft>
            </a:pPr>
            <a:r>
              <a:rPr lang="en-AU" altLang="en-US" sz="1050" dirty="0">
                <a:solidFill>
                  <a:srgbClr val="131054"/>
                </a:solidFill>
                <a:cs typeface="Arial" panose="020B0604020202020204" pitchFamily="34" charset="0"/>
              </a:rPr>
              <a:t>Agents can’t apply for a director ID on their client’s behalf. </a:t>
            </a:r>
            <a:r>
              <a:rPr lang="en-AU" altLang="en-US" sz="1050" b="1" dirty="0">
                <a:solidFill>
                  <a:srgbClr val="131054"/>
                </a:solidFill>
                <a:cs typeface="Arial" panose="020B0604020202020204" pitchFamily="34" charset="0"/>
              </a:rPr>
              <a:t>Directors must apply themselves. </a:t>
            </a:r>
            <a:endParaRPr lang="en-US" sz="1050" dirty="0">
              <a:solidFill>
                <a:srgbClr val="131054"/>
              </a:solidFill>
            </a:endParaRPr>
          </a:p>
        </p:txBody>
      </p:sp>
      <p:sp>
        <p:nvSpPr>
          <p:cNvPr id="18" name="Rounded Rectangle 17">
            <a:extLst>
              <a:ext uri="{FF2B5EF4-FFF2-40B4-BE49-F238E27FC236}">
                <a16:creationId xmlns:a16="http://schemas.microsoft.com/office/drawing/2014/main" id="{25B14CCC-9756-4894-837D-BC40FFC31598}"/>
              </a:ext>
            </a:extLst>
          </p:cNvPr>
          <p:cNvSpPr/>
          <p:nvPr/>
        </p:nvSpPr>
        <p:spPr>
          <a:xfrm>
            <a:off x="6105273" y="1922868"/>
            <a:ext cx="2562680" cy="1654599"/>
          </a:xfrm>
          <a:prstGeom prst="roundRect">
            <a:avLst>
              <a:gd name="adj" fmla="val 3389"/>
            </a:avLst>
          </a:prstGeom>
          <a:solidFill>
            <a:srgbClr val="131054"/>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44000" rtlCol="0" anchor="t" anchorCtr="0"/>
          <a:lstStyle/>
          <a:p>
            <a:pPr>
              <a:lnSpc>
                <a:spcPct val="120000"/>
              </a:lnSpc>
              <a:spcBef>
                <a:spcPts val="0"/>
              </a:spcBef>
              <a:spcAft>
                <a:spcPts val="600"/>
              </a:spcAft>
            </a:pPr>
            <a:endParaRPr lang="en-AU" sz="1400" dirty="0">
              <a:solidFill>
                <a:schemeClr val="bg1"/>
              </a:solidFill>
              <a:latin typeface="Arial"/>
              <a:ea typeface="ＭＳ Ｐゴシック" pitchFamily="-89" charset="-128"/>
              <a:cs typeface="Arial"/>
            </a:endParaRPr>
          </a:p>
        </p:txBody>
      </p:sp>
      <p:sp>
        <p:nvSpPr>
          <p:cNvPr id="13" name="Rounded Rectangle 17">
            <a:extLst>
              <a:ext uri="{FF2B5EF4-FFF2-40B4-BE49-F238E27FC236}">
                <a16:creationId xmlns:a16="http://schemas.microsoft.com/office/drawing/2014/main" id="{9B500FF1-046F-4F8A-A8C2-4ED48B464AF7}"/>
              </a:ext>
            </a:extLst>
          </p:cNvPr>
          <p:cNvSpPr/>
          <p:nvPr/>
        </p:nvSpPr>
        <p:spPr>
          <a:xfrm>
            <a:off x="518294" y="1922868"/>
            <a:ext cx="2562680" cy="1654599"/>
          </a:xfrm>
          <a:prstGeom prst="roundRect">
            <a:avLst>
              <a:gd name="adj" fmla="val 3389"/>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44000" rtlCol="0" anchor="t" anchorCtr="0"/>
          <a:lstStyle/>
          <a:p>
            <a:pPr>
              <a:lnSpc>
                <a:spcPct val="120000"/>
              </a:lnSpc>
              <a:spcBef>
                <a:spcPts val="0"/>
              </a:spcBef>
              <a:spcAft>
                <a:spcPts val="600"/>
              </a:spcAft>
            </a:pPr>
            <a:endParaRPr lang="en-AU" sz="1400" dirty="0">
              <a:solidFill>
                <a:schemeClr val="tx1"/>
              </a:solidFill>
              <a:latin typeface="Arial"/>
              <a:ea typeface="ＭＳ Ｐゴシック" pitchFamily="-89" charset="-128"/>
              <a:cs typeface="Arial"/>
            </a:endParaRPr>
          </a:p>
        </p:txBody>
      </p:sp>
      <p:sp>
        <p:nvSpPr>
          <p:cNvPr id="10" name="Footer Placeholder 3">
            <a:extLst>
              <a:ext uri="{FF2B5EF4-FFF2-40B4-BE49-F238E27FC236}">
                <a16:creationId xmlns:a16="http://schemas.microsoft.com/office/drawing/2014/main" id="{93F88F98-188A-43D0-881D-402F21B33907}"/>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
        <p:nvSpPr>
          <p:cNvPr id="14" name="TextBox 13">
            <a:extLst>
              <a:ext uri="{FF2B5EF4-FFF2-40B4-BE49-F238E27FC236}">
                <a16:creationId xmlns:a16="http://schemas.microsoft.com/office/drawing/2014/main" id="{193B0667-AAE8-452B-A118-5C13C2E8E2BE}"/>
              </a:ext>
            </a:extLst>
          </p:cNvPr>
          <p:cNvSpPr txBox="1"/>
          <p:nvPr/>
        </p:nvSpPr>
        <p:spPr>
          <a:xfrm>
            <a:off x="623590" y="2092152"/>
            <a:ext cx="2365784" cy="844142"/>
          </a:xfrm>
          <a:prstGeom prst="rect">
            <a:avLst/>
          </a:prstGeom>
          <a:noFill/>
        </p:spPr>
        <p:txBody>
          <a:bodyPr wrap="square">
            <a:spAutoFit/>
          </a:bodyPr>
          <a:lstStyle/>
          <a:p>
            <a:pPr>
              <a:lnSpc>
                <a:spcPct val="120000"/>
              </a:lnSpc>
              <a:spcBef>
                <a:spcPts val="0"/>
              </a:spcBef>
              <a:spcAft>
                <a:spcPts val="600"/>
              </a:spcAft>
            </a:pPr>
            <a:r>
              <a:rPr lang="en-AU" sz="1400" dirty="0">
                <a:solidFill>
                  <a:schemeClr val="tx1"/>
                </a:solidFill>
                <a:latin typeface="Arial"/>
                <a:ea typeface="ＭＳ Ｐゴシック" pitchFamily="-89" charset="-128"/>
                <a:cs typeface="Arial"/>
              </a:rPr>
              <a:t>Let your clients know about the new requirement, when and how to apply.</a:t>
            </a:r>
          </a:p>
        </p:txBody>
      </p:sp>
      <p:sp>
        <p:nvSpPr>
          <p:cNvPr id="17" name="TextBox 16">
            <a:extLst>
              <a:ext uri="{FF2B5EF4-FFF2-40B4-BE49-F238E27FC236}">
                <a16:creationId xmlns:a16="http://schemas.microsoft.com/office/drawing/2014/main" id="{EB14396D-A058-4D3B-8317-C53B73CC4656}"/>
              </a:ext>
            </a:extLst>
          </p:cNvPr>
          <p:cNvSpPr txBox="1"/>
          <p:nvPr/>
        </p:nvSpPr>
        <p:spPr>
          <a:xfrm>
            <a:off x="3430938" y="2069563"/>
            <a:ext cx="2465323" cy="1361206"/>
          </a:xfrm>
          <a:prstGeom prst="rect">
            <a:avLst/>
          </a:prstGeom>
          <a:noFill/>
        </p:spPr>
        <p:txBody>
          <a:bodyPr wrap="square">
            <a:spAutoFit/>
          </a:bodyPr>
          <a:lstStyle/>
          <a:p>
            <a:pPr>
              <a:lnSpc>
                <a:spcPct val="120000"/>
              </a:lnSpc>
              <a:spcBef>
                <a:spcPts val="0"/>
              </a:spcBef>
              <a:spcAft>
                <a:spcPts val="600"/>
              </a:spcAft>
            </a:pPr>
            <a:r>
              <a:rPr lang="en-AU" sz="1400" dirty="0">
                <a:solidFill>
                  <a:schemeClr val="bg1"/>
                </a:solidFill>
                <a:latin typeface="Arial"/>
                <a:ea typeface="ＭＳ Ｐゴシック" pitchFamily="-89" charset="-128"/>
                <a:cs typeface="Arial"/>
              </a:rPr>
              <a:t>Encourage your clients to set up their </a:t>
            </a:r>
            <a:r>
              <a:rPr lang="en-AU" sz="1400" dirty="0" err="1">
                <a:solidFill>
                  <a:schemeClr val="bg1"/>
                </a:solidFill>
                <a:latin typeface="Arial"/>
                <a:ea typeface="ＭＳ Ｐゴシック" pitchFamily="-89" charset="-128"/>
                <a:cs typeface="Arial"/>
              </a:rPr>
              <a:t>myGovID</a:t>
            </a:r>
            <a:r>
              <a:rPr lang="en-AU" sz="1400" dirty="0">
                <a:solidFill>
                  <a:schemeClr val="bg1"/>
                </a:solidFill>
                <a:latin typeface="Arial"/>
                <a:ea typeface="ＭＳ Ｐゴシック" pitchFamily="-89" charset="-128"/>
                <a:cs typeface="Arial"/>
              </a:rPr>
              <a:t> to a Standard or Strong identity strength, if they have not done so already. </a:t>
            </a:r>
          </a:p>
        </p:txBody>
      </p:sp>
      <p:sp>
        <p:nvSpPr>
          <p:cNvPr id="19" name="TextBox 18">
            <a:extLst>
              <a:ext uri="{FF2B5EF4-FFF2-40B4-BE49-F238E27FC236}">
                <a16:creationId xmlns:a16="http://schemas.microsoft.com/office/drawing/2014/main" id="{FCED33A4-074F-4A7D-8405-2A1C5A5DE480}"/>
              </a:ext>
            </a:extLst>
          </p:cNvPr>
          <p:cNvSpPr txBox="1"/>
          <p:nvPr/>
        </p:nvSpPr>
        <p:spPr>
          <a:xfrm>
            <a:off x="6343819" y="2092152"/>
            <a:ext cx="2085588" cy="1102674"/>
          </a:xfrm>
          <a:prstGeom prst="rect">
            <a:avLst/>
          </a:prstGeom>
          <a:noFill/>
        </p:spPr>
        <p:txBody>
          <a:bodyPr wrap="square">
            <a:spAutoFit/>
          </a:bodyPr>
          <a:lstStyle/>
          <a:p>
            <a:pPr>
              <a:lnSpc>
                <a:spcPct val="120000"/>
              </a:lnSpc>
              <a:spcBef>
                <a:spcPts val="0"/>
              </a:spcBef>
              <a:spcAft>
                <a:spcPts val="600"/>
              </a:spcAft>
            </a:pPr>
            <a:r>
              <a:rPr lang="en-AU" sz="1400" dirty="0">
                <a:solidFill>
                  <a:schemeClr val="bg1"/>
                </a:solidFill>
                <a:latin typeface="Arial"/>
                <a:ea typeface="ＭＳ Ｐゴシック" pitchFamily="-89" charset="-128"/>
                <a:cs typeface="Arial"/>
              </a:rPr>
              <a:t>Guide and support your clients through the process of applying for a director ID.  </a:t>
            </a:r>
          </a:p>
        </p:txBody>
      </p:sp>
    </p:spTree>
    <p:extLst>
      <p:ext uri="{BB962C8B-B14F-4D97-AF65-F5344CB8AC3E}">
        <p14:creationId xmlns:p14="http://schemas.microsoft.com/office/powerpoint/2010/main" val="1310434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What happens next</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19</a:t>
            </a:fld>
            <a:endParaRPr lang="en-US" altLang="en-US" dirty="0"/>
          </a:p>
        </p:txBody>
      </p:sp>
      <p:sp>
        <p:nvSpPr>
          <p:cNvPr id="10" name="Footer Placeholder 3">
            <a:extLst>
              <a:ext uri="{FF2B5EF4-FFF2-40B4-BE49-F238E27FC236}">
                <a16:creationId xmlns:a16="http://schemas.microsoft.com/office/drawing/2014/main" id="{93F88F98-188A-43D0-881D-402F21B33907}"/>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
        <p:nvSpPr>
          <p:cNvPr id="12" name="Rounded Rectangle 36">
            <a:extLst>
              <a:ext uri="{FF2B5EF4-FFF2-40B4-BE49-F238E27FC236}">
                <a16:creationId xmlns:a16="http://schemas.microsoft.com/office/drawing/2014/main" id="{9A421D6D-35CB-4F8B-AAC5-B05D560F550F}"/>
              </a:ext>
            </a:extLst>
          </p:cNvPr>
          <p:cNvSpPr/>
          <p:nvPr/>
        </p:nvSpPr>
        <p:spPr>
          <a:xfrm>
            <a:off x="476047" y="4040053"/>
            <a:ext cx="8191905" cy="571094"/>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36000" rIns="144000" bIns="36000" rtlCol="0" anchor="ctr" anchorCtr="0"/>
          <a:lstStyle/>
          <a:p>
            <a:pPr>
              <a:spcBef>
                <a:spcPts val="0"/>
              </a:spcBef>
              <a:spcAft>
                <a:spcPts val="0"/>
              </a:spcAft>
            </a:pPr>
            <a:r>
              <a:rPr lang="en-AU" sz="1050" dirty="0">
                <a:solidFill>
                  <a:srgbClr val="131054"/>
                </a:solidFill>
              </a:rPr>
              <a:t>The Registrar is yet to decide what director ID information will be publicly available when the ASIC companies register is transitioned to the ABRS. This will be subject to public consultation.</a:t>
            </a:r>
          </a:p>
        </p:txBody>
      </p:sp>
      <p:sp>
        <p:nvSpPr>
          <p:cNvPr id="13" name="Rounded Rectangle 17">
            <a:extLst>
              <a:ext uri="{FF2B5EF4-FFF2-40B4-BE49-F238E27FC236}">
                <a16:creationId xmlns:a16="http://schemas.microsoft.com/office/drawing/2014/main" id="{9B500FF1-046F-4F8A-A8C2-4ED48B464AF7}"/>
              </a:ext>
            </a:extLst>
          </p:cNvPr>
          <p:cNvSpPr/>
          <p:nvPr/>
        </p:nvSpPr>
        <p:spPr>
          <a:xfrm>
            <a:off x="349467" y="1395222"/>
            <a:ext cx="4503816" cy="2247016"/>
          </a:xfrm>
          <a:prstGeom prst="roundRect">
            <a:avLst>
              <a:gd name="adj" fmla="val 3389"/>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44000" rtlCol="0" anchor="t" anchorCtr="0"/>
          <a:lstStyle/>
          <a:p>
            <a:pPr lvl="0"/>
            <a:r>
              <a:rPr lang="en-AU" sz="1200" dirty="0">
                <a:solidFill>
                  <a:schemeClr val="tx1"/>
                </a:solidFill>
                <a:effectLst/>
                <a:ea typeface="Times New Roman" panose="02020603050405020304" pitchFamily="18" charset="0"/>
              </a:rPr>
              <a:t>For now, there will be no change to ASIC online transactions (or forms) including the ASIC forms 201 and 484 to cater for the collection or the use of the director ID number. </a:t>
            </a:r>
          </a:p>
          <a:p>
            <a:pPr lvl="0"/>
            <a:endParaRPr lang="en-AU" sz="1200" dirty="0">
              <a:solidFill>
                <a:schemeClr val="tx1"/>
              </a:solidFill>
              <a:ea typeface="Times New Roman" panose="02020603050405020304" pitchFamily="18" charset="0"/>
            </a:endParaRPr>
          </a:p>
          <a:p>
            <a:pPr lvl="0"/>
            <a:r>
              <a:rPr lang="en-AU" sz="1200" dirty="0">
                <a:solidFill>
                  <a:schemeClr val="tx1"/>
                </a:solidFill>
                <a:effectLst/>
                <a:ea typeface="Times New Roman" panose="02020603050405020304" pitchFamily="18" charset="0"/>
              </a:rPr>
              <a:t>This will take place in the future as the Australian Business Registry Services (ABRS) builds the new registry platform expected in September 2023. Therefore, there is no requirement to include reference to director ID numbers in your ASIC lodgements.</a:t>
            </a:r>
            <a:endParaRPr lang="en-AU" sz="1200" dirty="0">
              <a:solidFill>
                <a:schemeClr val="tx1"/>
              </a:solidFill>
              <a:effectLst/>
              <a:ea typeface="Calibri" panose="020F0502020204030204" pitchFamily="34" charset="0"/>
            </a:endParaRPr>
          </a:p>
          <a:p>
            <a:pPr marL="0" lvl="0"/>
            <a:endParaRPr lang="en-AU" sz="1200" dirty="0">
              <a:solidFill>
                <a:schemeClr val="tx1"/>
              </a:solidFill>
              <a:latin typeface="+mj-lt"/>
              <a:ea typeface="Times New Roman" panose="02020603050405020304" pitchFamily="18" charset="0"/>
            </a:endParaRPr>
          </a:p>
        </p:txBody>
      </p:sp>
      <p:sp>
        <p:nvSpPr>
          <p:cNvPr id="11" name="Rounded Rectangle 17">
            <a:extLst>
              <a:ext uri="{FF2B5EF4-FFF2-40B4-BE49-F238E27FC236}">
                <a16:creationId xmlns:a16="http://schemas.microsoft.com/office/drawing/2014/main" id="{735FA035-531D-40AF-B721-B477C8AD929F}"/>
              </a:ext>
            </a:extLst>
          </p:cNvPr>
          <p:cNvSpPr/>
          <p:nvPr/>
        </p:nvSpPr>
        <p:spPr>
          <a:xfrm>
            <a:off x="5520898" y="1395222"/>
            <a:ext cx="3071124" cy="2090928"/>
          </a:xfrm>
          <a:prstGeom prst="roundRect">
            <a:avLst>
              <a:gd name="adj" fmla="val 3389"/>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44000" rtlCol="0" anchor="t" anchorCtr="0"/>
          <a:lstStyle/>
          <a:p>
            <a:pPr marL="0" lvl="0"/>
            <a:r>
              <a:rPr lang="en-AU" sz="1200" dirty="0">
                <a:solidFill>
                  <a:schemeClr val="bg1"/>
                </a:solidFill>
                <a:effectLst/>
                <a:latin typeface="+mj-lt"/>
                <a:ea typeface="Times New Roman" panose="02020603050405020304" pitchFamily="18" charset="0"/>
              </a:rPr>
              <a:t>Some commercial software providers have indicated that they will be making provision to not only promote director ID key messages, but to also facilitate collection and storage of the director ID number for future use. </a:t>
            </a:r>
          </a:p>
          <a:p>
            <a:pPr marL="0" lvl="0"/>
            <a:endParaRPr lang="en-AU" sz="1200" dirty="0">
              <a:solidFill>
                <a:schemeClr val="bg1"/>
              </a:solidFill>
              <a:latin typeface="+mj-lt"/>
              <a:ea typeface="Times New Roman" panose="02020603050405020304" pitchFamily="18" charset="0"/>
            </a:endParaRPr>
          </a:p>
          <a:p>
            <a:pPr marL="0" lvl="0"/>
            <a:r>
              <a:rPr lang="en-AU" sz="1200" dirty="0">
                <a:solidFill>
                  <a:schemeClr val="bg1"/>
                </a:solidFill>
                <a:effectLst/>
                <a:latin typeface="+mj-lt"/>
                <a:ea typeface="Times New Roman" panose="02020603050405020304" pitchFamily="18" charset="0"/>
              </a:rPr>
              <a:t>You may need to check this functionality with your software provider. </a:t>
            </a:r>
          </a:p>
        </p:txBody>
      </p:sp>
    </p:spTree>
    <p:extLst>
      <p:ext uri="{BB962C8B-B14F-4D97-AF65-F5344CB8AC3E}">
        <p14:creationId xmlns:p14="http://schemas.microsoft.com/office/powerpoint/2010/main" val="412197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Modernising Business Registers program</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2</a:t>
            </a:fld>
            <a:endParaRPr lang="en-US" altLang="en-US" dirty="0"/>
          </a:p>
        </p:txBody>
      </p:sp>
      <p:sp>
        <p:nvSpPr>
          <p:cNvPr id="9" name="Rounded Rectangle 8">
            <a:extLst>
              <a:ext uri="{FF2B5EF4-FFF2-40B4-BE49-F238E27FC236}">
                <a16:creationId xmlns:a16="http://schemas.microsoft.com/office/drawing/2014/main" id="{3C87FF46-61B3-A04F-B59F-C81EF947F321}"/>
              </a:ext>
            </a:extLst>
          </p:cNvPr>
          <p:cNvSpPr/>
          <p:nvPr/>
        </p:nvSpPr>
        <p:spPr>
          <a:xfrm>
            <a:off x="455863" y="1693446"/>
            <a:ext cx="2319533" cy="1892302"/>
          </a:xfrm>
          <a:prstGeom prst="roundRect">
            <a:avLst>
              <a:gd name="adj" fmla="val 3389"/>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44000" tIns="432000" rIns="144000" bIns="144000" rtlCol="0" anchor="t" anchorCtr="0"/>
          <a:lstStyle/>
          <a:p>
            <a:pPr>
              <a:lnSpc>
                <a:spcPts val="1400"/>
              </a:lnSpc>
              <a:spcBef>
                <a:spcPts val="0"/>
              </a:spcBef>
              <a:spcAft>
                <a:spcPts val="300"/>
              </a:spcAft>
            </a:pPr>
            <a:r>
              <a:rPr lang="en-US" altLang="en-US" sz="1400" b="1" dirty="0">
                <a:solidFill>
                  <a:srgbClr val="131054"/>
                </a:solidFill>
                <a:cs typeface="Arial" panose="020B0604020202020204" pitchFamily="34" charset="0"/>
              </a:rPr>
              <a:t>Outdated and difficult </a:t>
            </a:r>
            <a:br>
              <a:rPr lang="en-US" altLang="en-US" sz="1400" b="1" dirty="0">
                <a:solidFill>
                  <a:srgbClr val="131054"/>
                </a:solidFill>
                <a:cs typeface="Arial" panose="020B0604020202020204" pitchFamily="34" charset="0"/>
              </a:rPr>
            </a:br>
            <a:r>
              <a:rPr lang="en-US" altLang="en-US" sz="1400" b="1" dirty="0">
                <a:solidFill>
                  <a:srgbClr val="131054"/>
                </a:solidFill>
                <a:cs typeface="Arial" panose="020B0604020202020204" pitchFamily="34" charset="0"/>
              </a:rPr>
              <a:t>to comply</a:t>
            </a:r>
          </a:p>
          <a:p>
            <a:pPr>
              <a:lnSpc>
                <a:spcPct val="120000"/>
              </a:lnSpc>
              <a:spcBef>
                <a:spcPts val="0"/>
              </a:spcBef>
              <a:spcAft>
                <a:spcPts val="0"/>
              </a:spcAft>
            </a:pPr>
            <a:r>
              <a:rPr lang="en-US" altLang="en-US" sz="1050" dirty="0">
                <a:solidFill>
                  <a:schemeClr val="tx1"/>
                </a:solidFill>
                <a:cs typeface="Arial" panose="020B0604020202020204" pitchFamily="34" charset="0"/>
              </a:rPr>
              <a:t>Registrations and data need to be managed across </a:t>
            </a:r>
            <a:r>
              <a:rPr lang="en-US" altLang="en-US" sz="1050" b="1" dirty="0">
                <a:solidFill>
                  <a:schemeClr val="tx1"/>
                </a:solidFill>
                <a:cs typeface="Arial" panose="020B0604020202020204" pitchFamily="34" charset="0"/>
              </a:rPr>
              <a:t>multiple form-based systems</a:t>
            </a:r>
            <a:r>
              <a:rPr lang="en-US" altLang="en-US" sz="1050" dirty="0">
                <a:solidFill>
                  <a:schemeClr val="tx1"/>
                </a:solidFill>
                <a:cs typeface="Arial" panose="020B0604020202020204" pitchFamily="34" charset="0"/>
              </a:rPr>
              <a:t>, with </a:t>
            </a:r>
            <a:r>
              <a:rPr lang="en-US" altLang="en-US" sz="1050" b="1" dirty="0">
                <a:solidFill>
                  <a:schemeClr val="tx1"/>
                </a:solidFill>
                <a:cs typeface="Arial" panose="020B0604020202020204" pitchFamily="34" charset="0"/>
              </a:rPr>
              <a:t>multiple searches</a:t>
            </a:r>
            <a:r>
              <a:rPr lang="en-US" altLang="en-US" sz="1050" dirty="0">
                <a:solidFill>
                  <a:schemeClr val="tx1"/>
                </a:solidFill>
                <a:cs typeface="Arial" panose="020B0604020202020204" pitchFamily="34" charset="0"/>
              </a:rPr>
              <a:t> required for </a:t>
            </a:r>
            <a:r>
              <a:rPr lang="en-US" altLang="en-US" sz="1050" b="1" dirty="0">
                <a:solidFill>
                  <a:schemeClr val="tx1"/>
                </a:solidFill>
                <a:cs typeface="Arial" panose="020B0604020202020204" pitchFamily="34" charset="0"/>
              </a:rPr>
              <a:t>information</a:t>
            </a:r>
          </a:p>
          <a:p>
            <a:pPr algn="ctr">
              <a:spcBef>
                <a:spcPts val="300"/>
              </a:spcBef>
            </a:pPr>
            <a:endParaRPr lang="en-US" sz="1050" dirty="0">
              <a:solidFill>
                <a:schemeClr val="tx1"/>
              </a:solidFill>
            </a:endParaRPr>
          </a:p>
        </p:txBody>
      </p:sp>
      <p:sp>
        <p:nvSpPr>
          <p:cNvPr id="13" name="Rounded Rectangle 12">
            <a:extLst>
              <a:ext uri="{FF2B5EF4-FFF2-40B4-BE49-F238E27FC236}">
                <a16:creationId xmlns:a16="http://schemas.microsoft.com/office/drawing/2014/main" id="{C0F3FB1E-915F-D84E-8B1E-5C692B8CDE91}"/>
              </a:ext>
            </a:extLst>
          </p:cNvPr>
          <p:cNvSpPr/>
          <p:nvPr/>
        </p:nvSpPr>
        <p:spPr>
          <a:xfrm>
            <a:off x="4531439" y="1649471"/>
            <a:ext cx="4237200" cy="2951735"/>
          </a:xfrm>
          <a:prstGeom prst="roundRect">
            <a:avLst>
              <a:gd name="adj" fmla="val 3389"/>
            </a:avLst>
          </a:prstGeom>
          <a:solidFill>
            <a:srgbClr val="EFEFEF"/>
          </a:solidFill>
          <a:ln>
            <a:noFill/>
          </a:ln>
          <a:effectLst/>
        </p:spPr>
        <p:style>
          <a:lnRef idx="1">
            <a:schemeClr val="accent1"/>
          </a:lnRef>
          <a:fillRef idx="3">
            <a:schemeClr val="accent1"/>
          </a:fillRef>
          <a:effectRef idx="2">
            <a:schemeClr val="accent1"/>
          </a:effectRef>
          <a:fontRef idx="minor">
            <a:schemeClr val="lt1"/>
          </a:fontRef>
        </p:style>
        <p:txBody>
          <a:bodyPr lIns="144000" tIns="432000" rIns="144000" bIns="144000" numCol="1" spcCol="144000" rtlCol="0" anchor="t" anchorCtr="0"/>
          <a:lstStyle/>
          <a:p>
            <a:pPr>
              <a:lnSpc>
                <a:spcPts val="1400"/>
              </a:lnSpc>
              <a:spcBef>
                <a:spcPts val="0"/>
              </a:spcBef>
              <a:spcAft>
                <a:spcPts val="300"/>
              </a:spcAft>
            </a:pPr>
            <a:r>
              <a:rPr lang="en-US" altLang="en-US" sz="1400" b="1" dirty="0">
                <a:solidFill>
                  <a:srgbClr val="131054"/>
                </a:solidFill>
                <a:cs typeface="Arial" panose="020B0604020202020204" pitchFamily="34" charset="0"/>
              </a:rPr>
              <a:t>A simplified modern business register</a:t>
            </a:r>
          </a:p>
          <a:p>
            <a:pPr>
              <a:lnSpc>
                <a:spcPts val="1400"/>
              </a:lnSpc>
              <a:spcBef>
                <a:spcPts val="0"/>
              </a:spcBef>
              <a:spcAft>
                <a:spcPts val="300"/>
              </a:spcAft>
            </a:pPr>
            <a:r>
              <a:rPr lang="en-US" altLang="en-US" sz="1050" dirty="0">
                <a:solidFill>
                  <a:schemeClr val="tx1"/>
                </a:solidFill>
                <a:cs typeface="Arial" panose="020B0604020202020204" pitchFamily="34" charset="0"/>
              </a:rPr>
              <a:t>A new registry service with one consolidated source of trusted business information, administered by the Registrar and the ATO.</a:t>
            </a:r>
            <a:endParaRPr lang="en-US" sz="1050" dirty="0">
              <a:solidFill>
                <a:schemeClr val="tx1"/>
              </a:solidFill>
            </a:endParaRPr>
          </a:p>
        </p:txBody>
      </p:sp>
      <p:sp>
        <p:nvSpPr>
          <p:cNvPr id="12" name="Rounded Rectangle 11">
            <a:extLst>
              <a:ext uri="{FF2B5EF4-FFF2-40B4-BE49-F238E27FC236}">
                <a16:creationId xmlns:a16="http://schemas.microsoft.com/office/drawing/2014/main" id="{AF317F4C-61A9-6D44-9A4D-C2CB1B8B439C}"/>
              </a:ext>
            </a:extLst>
          </p:cNvPr>
          <p:cNvSpPr/>
          <p:nvPr/>
        </p:nvSpPr>
        <p:spPr>
          <a:xfrm>
            <a:off x="6449107" y="2783704"/>
            <a:ext cx="2319406" cy="1680976"/>
          </a:xfrm>
          <a:prstGeom prst="roundRect">
            <a:avLst>
              <a:gd name="adj" fmla="val 3389"/>
            </a:avLst>
          </a:prstGeom>
          <a:solidFill>
            <a:srgbClr val="EFEFEF"/>
          </a:solidFill>
          <a:ln>
            <a:noFill/>
          </a:ln>
          <a:effectLst/>
        </p:spPr>
        <p:style>
          <a:lnRef idx="1">
            <a:schemeClr val="accent1"/>
          </a:lnRef>
          <a:fillRef idx="3">
            <a:schemeClr val="accent1"/>
          </a:fillRef>
          <a:effectRef idx="2">
            <a:schemeClr val="accent1"/>
          </a:effectRef>
          <a:fontRef idx="minor">
            <a:schemeClr val="lt1"/>
          </a:fontRef>
        </p:style>
        <p:txBody>
          <a:bodyPr lIns="144000" tIns="0" rIns="144000" bIns="144000" numCol="1" spcCol="144000" rtlCol="0" anchor="t" anchorCtr="0"/>
          <a:lstStyle/>
          <a:p>
            <a:pPr>
              <a:spcBef>
                <a:spcPts val="300"/>
              </a:spcBef>
              <a:spcAft>
                <a:spcPts val="0"/>
              </a:spcAft>
            </a:pPr>
            <a:r>
              <a:rPr lang="en-US" altLang="en-US" sz="1050" b="1" dirty="0">
                <a:solidFill>
                  <a:schemeClr val="tx1"/>
                </a:solidFill>
                <a:cs typeface="Arial" panose="020B0604020202020204" pitchFamily="34" charset="0"/>
              </a:rPr>
              <a:t>Director identification numbers (director ID) introduced</a:t>
            </a:r>
          </a:p>
          <a:p>
            <a:pPr marL="171450" indent="-171450">
              <a:spcBef>
                <a:spcPts val="300"/>
              </a:spcBef>
              <a:spcAft>
                <a:spcPts val="0"/>
              </a:spcAft>
              <a:buFont typeface="Arial" panose="020B0604020202020204" pitchFamily="34" charset="0"/>
              <a:buChar char="•"/>
            </a:pPr>
            <a:r>
              <a:rPr lang="en-US" altLang="en-US" sz="1050" dirty="0">
                <a:solidFill>
                  <a:schemeClr val="tx1"/>
                </a:solidFill>
                <a:cs typeface="Arial" panose="020B0604020202020204" pitchFamily="34" charset="0"/>
              </a:rPr>
              <a:t>Creates a level playing field: identity of all directors verified and associated with companies </a:t>
            </a:r>
          </a:p>
          <a:p>
            <a:pPr marL="171450" indent="-171450">
              <a:spcBef>
                <a:spcPts val="300"/>
              </a:spcBef>
              <a:spcAft>
                <a:spcPts val="0"/>
              </a:spcAft>
              <a:buFont typeface="Arial" panose="020B0604020202020204" pitchFamily="34" charset="0"/>
              <a:buChar char="•"/>
            </a:pPr>
            <a:r>
              <a:rPr lang="en-US" altLang="en-US" sz="1050" dirty="0">
                <a:solidFill>
                  <a:schemeClr val="tx1"/>
                </a:solidFill>
                <a:cs typeface="Arial" panose="020B0604020202020204" pitchFamily="34" charset="0"/>
              </a:rPr>
              <a:t>Easier for regulators and external administrators to trace a director’s relationship with a company over time</a:t>
            </a:r>
            <a:endParaRPr lang="en-US" sz="1050" dirty="0">
              <a:solidFill>
                <a:schemeClr val="tx1"/>
              </a:solidFill>
            </a:endParaRPr>
          </a:p>
        </p:txBody>
      </p:sp>
      <p:sp>
        <p:nvSpPr>
          <p:cNvPr id="14" name="Rounded Rectangle 13">
            <a:extLst>
              <a:ext uri="{FF2B5EF4-FFF2-40B4-BE49-F238E27FC236}">
                <a16:creationId xmlns:a16="http://schemas.microsoft.com/office/drawing/2014/main" id="{E416D65A-547C-4A46-91BB-C06864E4BB05}"/>
              </a:ext>
            </a:extLst>
          </p:cNvPr>
          <p:cNvSpPr/>
          <p:nvPr/>
        </p:nvSpPr>
        <p:spPr>
          <a:xfrm>
            <a:off x="4531439" y="2783704"/>
            <a:ext cx="2021399" cy="1604088"/>
          </a:xfrm>
          <a:prstGeom prst="roundRect">
            <a:avLst>
              <a:gd name="adj" fmla="val 3389"/>
            </a:avLst>
          </a:prstGeom>
          <a:solidFill>
            <a:srgbClr val="EFEFEF"/>
          </a:solidFill>
          <a:ln>
            <a:noFill/>
          </a:ln>
          <a:effectLst/>
        </p:spPr>
        <p:style>
          <a:lnRef idx="1">
            <a:schemeClr val="accent1"/>
          </a:lnRef>
          <a:fillRef idx="3">
            <a:schemeClr val="accent1"/>
          </a:fillRef>
          <a:effectRef idx="2">
            <a:schemeClr val="accent1"/>
          </a:effectRef>
          <a:fontRef idx="minor">
            <a:schemeClr val="lt1"/>
          </a:fontRef>
        </p:style>
        <p:txBody>
          <a:bodyPr lIns="144000" tIns="0" rIns="144000" bIns="144000" numCol="1" spcCol="144000" rtlCol="0" anchor="t" anchorCtr="0"/>
          <a:lstStyle/>
          <a:p>
            <a:pPr>
              <a:spcBef>
                <a:spcPts val="300"/>
              </a:spcBef>
              <a:spcAft>
                <a:spcPts val="0"/>
              </a:spcAft>
            </a:pPr>
            <a:r>
              <a:rPr lang="en-US" altLang="en-US" sz="1050" b="1" dirty="0">
                <a:solidFill>
                  <a:schemeClr val="tx1"/>
                </a:solidFill>
                <a:cs typeface="Arial" panose="020B0604020202020204" pitchFamily="34" charset="0"/>
              </a:rPr>
              <a:t>User experience improved</a:t>
            </a:r>
          </a:p>
          <a:p>
            <a:pPr marL="171450" indent="-171450">
              <a:spcBef>
                <a:spcPts val="300"/>
              </a:spcBef>
              <a:spcAft>
                <a:spcPts val="0"/>
              </a:spcAft>
              <a:buFont typeface="Arial" panose="020B0604020202020204" pitchFamily="34" charset="0"/>
              <a:buChar char="•"/>
            </a:pPr>
            <a:r>
              <a:rPr lang="en-US" altLang="en-US" sz="1050" dirty="0">
                <a:solidFill>
                  <a:schemeClr val="tx1"/>
                </a:solidFill>
                <a:cs typeface="Arial" panose="020B0604020202020204" pitchFamily="34" charset="0"/>
              </a:rPr>
              <a:t>Easier to meet registration obligations </a:t>
            </a:r>
          </a:p>
          <a:p>
            <a:pPr marL="171450" indent="-171450">
              <a:spcBef>
                <a:spcPts val="300"/>
              </a:spcBef>
              <a:spcAft>
                <a:spcPts val="0"/>
              </a:spcAft>
              <a:buFont typeface="Arial" panose="020B0604020202020204" pitchFamily="34" charset="0"/>
              <a:buChar char="•"/>
            </a:pPr>
            <a:r>
              <a:rPr lang="en-US" altLang="en-US" sz="1050" dirty="0">
                <a:solidFill>
                  <a:schemeClr val="tx1"/>
                </a:solidFill>
                <a:cs typeface="Arial" panose="020B0604020202020204" pitchFamily="34" charset="0"/>
              </a:rPr>
              <a:t>Make business information more trusted and valuable</a:t>
            </a:r>
          </a:p>
          <a:p>
            <a:pPr marL="171450" indent="-171450">
              <a:spcBef>
                <a:spcPts val="300"/>
              </a:spcBef>
              <a:spcAft>
                <a:spcPts val="0"/>
              </a:spcAft>
              <a:buFont typeface="Arial" panose="020B0604020202020204" pitchFamily="34" charset="0"/>
              <a:buChar char="•"/>
            </a:pPr>
            <a:r>
              <a:rPr lang="en-US" altLang="en-US" sz="1050" dirty="0">
                <a:solidFill>
                  <a:schemeClr val="tx1"/>
                </a:solidFill>
                <a:cs typeface="Arial" panose="020B0604020202020204" pitchFamily="34" charset="0"/>
              </a:rPr>
              <a:t>Improves the efficiency of registry service transactions</a:t>
            </a:r>
            <a:endParaRPr lang="en-US" sz="1050" dirty="0">
              <a:solidFill>
                <a:schemeClr val="tx1"/>
              </a:solidFill>
            </a:endParaRPr>
          </a:p>
        </p:txBody>
      </p:sp>
      <p:sp>
        <p:nvSpPr>
          <p:cNvPr id="15" name="Pentagon 14">
            <a:extLst>
              <a:ext uri="{FF2B5EF4-FFF2-40B4-BE49-F238E27FC236}">
                <a16:creationId xmlns:a16="http://schemas.microsoft.com/office/drawing/2014/main" id="{05AD4A42-2557-AC4B-90B3-4CB22ABA806A}"/>
              </a:ext>
            </a:extLst>
          </p:cNvPr>
          <p:cNvSpPr/>
          <p:nvPr/>
        </p:nvSpPr>
        <p:spPr>
          <a:xfrm>
            <a:off x="2709512" y="2103759"/>
            <a:ext cx="1726187" cy="1359889"/>
          </a:xfrm>
          <a:prstGeom prst="homePlate">
            <a:avLst>
              <a:gd name="adj" fmla="val 38686"/>
            </a:avLst>
          </a:prstGeom>
          <a:solidFill>
            <a:srgbClr val="131054"/>
          </a:solidFill>
          <a:ln>
            <a:noFill/>
          </a:ln>
          <a:effectLst/>
        </p:spPr>
        <p:style>
          <a:lnRef idx="1">
            <a:schemeClr val="accent1"/>
          </a:lnRef>
          <a:fillRef idx="3">
            <a:schemeClr val="accent1"/>
          </a:fillRef>
          <a:effectRef idx="2">
            <a:schemeClr val="accent1"/>
          </a:effectRef>
          <a:fontRef idx="minor">
            <a:schemeClr val="lt1"/>
          </a:fontRef>
        </p:style>
        <p:txBody>
          <a:bodyPr lIns="144000" tIns="0" rIns="216000" bIns="0" rtlCol="0" anchor="ctr"/>
          <a:lstStyle/>
          <a:p>
            <a:pPr>
              <a:spcAft>
                <a:spcPts val="900"/>
              </a:spcAft>
            </a:pPr>
            <a:r>
              <a:rPr lang="en-US" sz="1050" b="1" dirty="0"/>
              <a:t>Data cleanse and unification process</a:t>
            </a:r>
          </a:p>
          <a:p>
            <a:pPr>
              <a:spcAft>
                <a:spcPts val="600"/>
              </a:spcAft>
            </a:pPr>
            <a:r>
              <a:rPr lang="en-US" sz="1050" b="1" dirty="0"/>
              <a:t>Consultation and </a:t>
            </a:r>
            <a:br>
              <a:rPr lang="en-US" sz="1050" b="1" dirty="0"/>
            </a:br>
            <a:r>
              <a:rPr lang="en-US" sz="1050" b="1" dirty="0"/>
              <a:t>co-design process</a:t>
            </a:r>
          </a:p>
        </p:txBody>
      </p:sp>
      <p:sp>
        <p:nvSpPr>
          <p:cNvPr id="16" name="TextBox 15">
            <a:extLst>
              <a:ext uri="{FF2B5EF4-FFF2-40B4-BE49-F238E27FC236}">
                <a16:creationId xmlns:a16="http://schemas.microsoft.com/office/drawing/2014/main" id="{DF8EB674-AADA-554A-A548-23760AE84433}"/>
              </a:ext>
            </a:extLst>
          </p:cNvPr>
          <p:cNvSpPr txBox="1"/>
          <p:nvPr/>
        </p:nvSpPr>
        <p:spPr>
          <a:xfrm>
            <a:off x="483784" y="1027718"/>
            <a:ext cx="5371212" cy="369332"/>
          </a:xfrm>
          <a:prstGeom prst="rect">
            <a:avLst/>
          </a:prstGeom>
          <a:noFill/>
        </p:spPr>
        <p:txBody>
          <a:bodyPr wrap="square" lIns="0" tIns="0" rIns="0" bIns="0" rtlCol="0">
            <a:spAutoFit/>
          </a:bodyPr>
          <a:lstStyle/>
          <a:p>
            <a:pPr algn="l"/>
            <a:r>
              <a:rPr lang="en-AU" sz="1200" b="0" i="0" dirty="0">
                <a:solidFill>
                  <a:srgbClr val="131054"/>
                </a:solidFill>
                <a:effectLst/>
                <a:latin typeface="+mn-lt"/>
              </a:rPr>
              <a:t>The MBR program will deliver a new modern registry service called the Australian Business Registry Services (ABRS)</a:t>
            </a:r>
          </a:p>
        </p:txBody>
      </p:sp>
      <p:sp>
        <p:nvSpPr>
          <p:cNvPr id="18" name="Rounded Rectangle 17">
            <a:extLst>
              <a:ext uri="{FF2B5EF4-FFF2-40B4-BE49-F238E27FC236}">
                <a16:creationId xmlns:a16="http://schemas.microsoft.com/office/drawing/2014/main" id="{1194D4F8-7715-6848-960C-3C9B37102818}"/>
              </a:ext>
            </a:extLst>
          </p:cNvPr>
          <p:cNvSpPr/>
          <p:nvPr/>
        </p:nvSpPr>
        <p:spPr>
          <a:xfrm>
            <a:off x="4656895" y="1781209"/>
            <a:ext cx="555585" cy="233370"/>
          </a:xfrm>
          <a:prstGeom prst="roundRect">
            <a:avLst>
              <a:gd name="adj" fmla="val 18832"/>
            </a:avLst>
          </a:prstGeom>
          <a:solidFill>
            <a:srgbClr val="00B0C1"/>
          </a:solidFill>
          <a:ln>
            <a:noFill/>
          </a:ln>
          <a:effectLst/>
        </p:spPr>
        <p:style>
          <a:lnRef idx="1">
            <a:schemeClr val="accent1"/>
          </a:lnRef>
          <a:fillRef idx="3">
            <a:schemeClr val="accent1"/>
          </a:fillRef>
          <a:effectRef idx="2">
            <a:schemeClr val="accent1"/>
          </a:effectRef>
          <a:fontRef idx="minor">
            <a:schemeClr val="lt1"/>
          </a:fontRef>
        </p:style>
        <p:txBody>
          <a:bodyPr lIns="18000" tIns="18000" rIns="18000" bIns="18000" numCol="1" spcCol="144000" rtlCol="0" anchor="t" anchorCtr="0"/>
          <a:lstStyle/>
          <a:p>
            <a:pPr algn="ctr">
              <a:spcBef>
                <a:spcPts val="0"/>
              </a:spcBef>
              <a:spcAft>
                <a:spcPts val="300"/>
              </a:spcAft>
            </a:pPr>
            <a:r>
              <a:rPr lang="en-US" sz="1050" dirty="0">
                <a:solidFill>
                  <a:schemeClr val="tx2"/>
                </a:solidFill>
                <a:cs typeface="Arial" panose="020B0604020202020204" pitchFamily="34" charset="0"/>
              </a:rPr>
              <a:t>To</a:t>
            </a:r>
            <a:endParaRPr lang="en-US" sz="1050" dirty="0">
              <a:solidFill>
                <a:schemeClr val="tx2"/>
              </a:solidFill>
            </a:endParaRPr>
          </a:p>
        </p:txBody>
      </p:sp>
      <p:sp>
        <p:nvSpPr>
          <p:cNvPr id="19" name="Rounded Rectangle 18">
            <a:extLst>
              <a:ext uri="{FF2B5EF4-FFF2-40B4-BE49-F238E27FC236}">
                <a16:creationId xmlns:a16="http://schemas.microsoft.com/office/drawing/2014/main" id="{641DC8B7-1393-134D-9EE3-4DFE60996E57}"/>
              </a:ext>
            </a:extLst>
          </p:cNvPr>
          <p:cNvSpPr/>
          <p:nvPr/>
        </p:nvSpPr>
        <p:spPr>
          <a:xfrm>
            <a:off x="600513" y="1781209"/>
            <a:ext cx="555585" cy="233370"/>
          </a:xfrm>
          <a:prstGeom prst="roundRect">
            <a:avLst>
              <a:gd name="adj" fmla="val 18832"/>
            </a:avLst>
          </a:prstGeom>
          <a:solidFill>
            <a:srgbClr val="00B0C1"/>
          </a:solidFill>
          <a:ln>
            <a:noFill/>
          </a:ln>
          <a:effectLst/>
        </p:spPr>
        <p:style>
          <a:lnRef idx="1">
            <a:schemeClr val="accent1"/>
          </a:lnRef>
          <a:fillRef idx="3">
            <a:schemeClr val="accent1"/>
          </a:fillRef>
          <a:effectRef idx="2">
            <a:schemeClr val="accent1"/>
          </a:effectRef>
          <a:fontRef idx="minor">
            <a:schemeClr val="lt1"/>
          </a:fontRef>
        </p:style>
        <p:txBody>
          <a:bodyPr lIns="18000" tIns="18000" rIns="18000" bIns="18000" numCol="1" spcCol="144000" rtlCol="0" anchor="t" anchorCtr="0"/>
          <a:lstStyle/>
          <a:p>
            <a:pPr algn="ctr">
              <a:spcBef>
                <a:spcPts val="0"/>
              </a:spcBef>
              <a:spcAft>
                <a:spcPts val="300"/>
              </a:spcAft>
            </a:pPr>
            <a:r>
              <a:rPr lang="en-US" altLang="en-US" sz="1050" dirty="0">
                <a:solidFill>
                  <a:schemeClr val="tx2"/>
                </a:solidFill>
                <a:cs typeface="Arial" panose="020B0604020202020204" pitchFamily="34" charset="0"/>
              </a:rPr>
              <a:t>From</a:t>
            </a:r>
            <a:endParaRPr lang="en-US" sz="1050" dirty="0">
              <a:solidFill>
                <a:schemeClr val="tx2"/>
              </a:solidFill>
            </a:endParaRPr>
          </a:p>
        </p:txBody>
      </p:sp>
      <p:sp>
        <p:nvSpPr>
          <p:cNvPr id="20" name="Rounded Rectangle 18">
            <a:extLst>
              <a:ext uri="{FF2B5EF4-FFF2-40B4-BE49-F238E27FC236}">
                <a16:creationId xmlns:a16="http://schemas.microsoft.com/office/drawing/2014/main" id="{D03E3018-2ECE-450D-B1EC-F5B60B3E8811}"/>
              </a:ext>
            </a:extLst>
          </p:cNvPr>
          <p:cNvSpPr/>
          <p:nvPr/>
        </p:nvSpPr>
        <p:spPr>
          <a:xfrm>
            <a:off x="483783" y="4210273"/>
            <a:ext cx="3625002" cy="390933"/>
          </a:xfrm>
          <a:prstGeom prst="roundRect">
            <a:avLst>
              <a:gd name="adj" fmla="val 15713"/>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Aft>
                <a:spcPts val="1633"/>
              </a:spcAft>
            </a:pPr>
            <a:r>
              <a:rPr lang="en-AU" sz="1050" dirty="0">
                <a:solidFill>
                  <a:srgbClr val="131054"/>
                </a:solidFill>
              </a:rPr>
              <a:t>To keep up to date visit </a:t>
            </a:r>
            <a:r>
              <a:rPr lang="en-AU" sz="1050" b="1" dirty="0">
                <a:solidFill>
                  <a:srgbClr val="006BE0"/>
                </a:solidFill>
              </a:rPr>
              <a:t>ato.gov.au/mbr</a:t>
            </a:r>
          </a:p>
        </p:txBody>
      </p:sp>
      <p:sp>
        <p:nvSpPr>
          <p:cNvPr id="17" name="Footer Placeholder 3">
            <a:extLst>
              <a:ext uri="{FF2B5EF4-FFF2-40B4-BE49-F238E27FC236}">
                <a16:creationId xmlns:a16="http://schemas.microsoft.com/office/drawing/2014/main" id="{65460B80-CDAB-464C-97E0-32E15415B7D3}"/>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88174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traight Connector 202">
            <a:extLst>
              <a:ext uri="{FF2B5EF4-FFF2-40B4-BE49-F238E27FC236}">
                <a16:creationId xmlns:a16="http://schemas.microsoft.com/office/drawing/2014/main" id="{749F5477-DAEB-4101-A489-5FB93C708BFB}"/>
              </a:ext>
            </a:extLst>
          </p:cNvPr>
          <p:cNvSpPr/>
          <p:nvPr/>
        </p:nvSpPr>
        <p:spPr>
          <a:xfrm>
            <a:off x="6041885" y="1429992"/>
            <a:ext cx="1" cy="87083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6350">
            <a:solidFill>
              <a:srgbClr val="131054"/>
            </a:solidFill>
            <a:headEnd type="oval"/>
          </a:ln>
        </p:spPr>
        <p:txBody>
          <a:bodyPr/>
          <a:lstStyle/>
          <a:p>
            <a:endParaRPr/>
          </a:p>
        </p:txBody>
      </p:sp>
      <p:sp>
        <p:nvSpPr>
          <p:cNvPr id="263" name="Straight Connector 124">
            <a:extLst>
              <a:ext uri="{FF2B5EF4-FFF2-40B4-BE49-F238E27FC236}">
                <a16:creationId xmlns:a16="http://schemas.microsoft.com/office/drawing/2014/main" id="{BE11C28B-F26C-4EBB-BF7E-ECD68C9B5C28}"/>
              </a:ext>
            </a:extLst>
          </p:cNvPr>
          <p:cNvSpPr/>
          <p:nvPr/>
        </p:nvSpPr>
        <p:spPr>
          <a:xfrm flipV="1">
            <a:off x="3662600" y="2661958"/>
            <a:ext cx="0" cy="238143"/>
          </a:xfrm>
          <a:prstGeom prst="line">
            <a:avLst/>
          </a:prstGeom>
          <a:ln w="12700">
            <a:solidFill>
              <a:srgbClr val="535353"/>
            </a:solidFill>
            <a:prstDash val="sysDot"/>
            <a:headEnd w="med" len="sm"/>
            <a:tailEnd type="triangle" w="med" len="sm"/>
          </a:ln>
        </p:spPr>
        <p:txBody>
          <a:bodyPr lIns="45718" tIns="45718" rIns="45718" bIns="45718"/>
          <a:lstStyle/>
          <a:p>
            <a:pPr>
              <a:defRPr>
                <a:latin typeface="+mn-lt"/>
                <a:ea typeface="+mn-ea"/>
                <a:cs typeface="+mn-cs"/>
                <a:sym typeface="Calibri"/>
              </a:defRPr>
            </a:pPr>
            <a:endParaRPr/>
          </a:p>
        </p:txBody>
      </p:sp>
      <p:sp>
        <p:nvSpPr>
          <p:cNvPr id="259" name="Straight Connector 202">
            <a:extLst>
              <a:ext uri="{FF2B5EF4-FFF2-40B4-BE49-F238E27FC236}">
                <a16:creationId xmlns:a16="http://schemas.microsoft.com/office/drawing/2014/main" id="{3C620A6B-7405-487D-AC20-D02B51B84E68}"/>
              </a:ext>
            </a:extLst>
          </p:cNvPr>
          <p:cNvSpPr/>
          <p:nvPr/>
        </p:nvSpPr>
        <p:spPr>
          <a:xfrm>
            <a:off x="3680042" y="1408123"/>
            <a:ext cx="1" cy="87083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6350">
            <a:solidFill>
              <a:srgbClr val="131054"/>
            </a:solidFill>
            <a:headEnd type="oval"/>
          </a:ln>
        </p:spPr>
        <p:txBody>
          <a:bodyPr/>
          <a:lstStyle/>
          <a:p>
            <a:endParaRPr dirty="0"/>
          </a:p>
        </p:txBody>
      </p:sp>
      <p:sp>
        <p:nvSpPr>
          <p:cNvPr id="260" name="Straight Connector 202">
            <a:extLst>
              <a:ext uri="{FF2B5EF4-FFF2-40B4-BE49-F238E27FC236}">
                <a16:creationId xmlns:a16="http://schemas.microsoft.com/office/drawing/2014/main" id="{50DD11B9-E193-44D8-B4A2-41498F1FE4AA}"/>
              </a:ext>
            </a:extLst>
          </p:cNvPr>
          <p:cNvSpPr/>
          <p:nvPr/>
        </p:nvSpPr>
        <p:spPr>
          <a:xfrm>
            <a:off x="4854538" y="1446221"/>
            <a:ext cx="1" cy="87083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6350">
            <a:solidFill>
              <a:srgbClr val="131054"/>
            </a:solidFill>
            <a:headEnd type="oval"/>
          </a:ln>
        </p:spPr>
        <p:txBody>
          <a:bodyPr/>
          <a:lstStyle/>
          <a:p>
            <a:endParaRPr/>
          </a:p>
        </p:txBody>
      </p:sp>
      <p:sp>
        <p:nvSpPr>
          <p:cNvPr id="262" name="Straight Connector 202">
            <a:extLst>
              <a:ext uri="{FF2B5EF4-FFF2-40B4-BE49-F238E27FC236}">
                <a16:creationId xmlns:a16="http://schemas.microsoft.com/office/drawing/2014/main" id="{66BE07C1-4ACF-4B42-B147-F953E20C3D4D}"/>
              </a:ext>
            </a:extLst>
          </p:cNvPr>
          <p:cNvSpPr/>
          <p:nvPr/>
        </p:nvSpPr>
        <p:spPr>
          <a:xfrm>
            <a:off x="7203529" y="1558138"/>
            <a:ext cx="1" cy="87083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w="6350">
            <a:solidFill>
              <a:srgbClr val="131054"/>
            </a:solidFill>
            <a:headEnd type="oval"/>
          </a:ln>
        </p:spPr>
        <p:txBody>
          <a:bodyPr/>
          <a:lstStyle/>
          <a:p>
            <a:endParaRPr/>
          </a:p>
        </p:txBody>
      </p:sp>
      <p:sp>
        <p:nvSpPr>
          <p:cNvPr id="258" name="Elbow Connector 9">
            <a:extLst>
              <a:ext uri="{FF2B5EF4-FFF2-40B4-BE49-F238E27FC236}">
                <a16:creationId xmlns:a16="http://schemas.microsoft.com/office/drawing/2014/main" id="{052B8E96-AB57-4D01-B92A-04046CF1CC5C}"/>
              </a:ext>
            </a:extLst>
          </p:cNvPr>
          <p:cNvSpPr/>
          <p:nvPr/>
        </p:nvSpPr>
        <p:spPr>
          <a:xfrm rot="10800000" flipV="1">
            <a:off x="2673148" y="3350716"/>
            <a:ext cx="477192" cy="111651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path>
            </a:pathLst>
          </a:custGeom>
          <a:ln w="12700">
            <a:solidFill>
              <a:srgbClr val="535353"/>
            </a:solidFill>
            <a:prstDash val="sysDot"/>
            <a:headEnd type="triangle" w="med" len="sm"/>
            <a:tailEnd w="med" len="sm"/>
          </a:ln>
        </p:spPr>
        <p:txBody>
          <a:bodyPr lIns="121918" tIns="121918" rIns="121918" bIns="121918" anchor="ctr"/>
          <a:lstStyle/>
          <a:p>
            <a:pPr>
              <a:defRPr>
                <a:latin typeface="+mn-lt"/>
                <a:ea typeface="+mn-ea"/>
                <a:cs typeface="+mn-cs"/>
                <a:sym typeface="Calibri"/>
              </a:defRPr>
            </a:pPr>
            <a:endParaRPr/>
          </a:p>
        </p:txBody>
      </p:sp>
      <p:sp>
        <p:nvSpPr>
          <p:cNvPr id="257" name="Straight Connector 50">
            <a:extLst>
              <a:ext uri="{FF2B5EF4-FFF2-40B4-BE49-F238E27FC236}">
                <a16:creationId xmlns:a16="http://schemas.microsoft.com/office/drawing/2014/main" id="{D2F8FE57-BFF4-41D9-A93F-64B27194BD80}"/>
              </a:ext>
            </a:extLst>
          </p:cNvPr>
          <p:cNvSpPr/>
          <p:nvPr/>
        </p:nvSpPr>
        <p:spPr>
          <a:xfrm rot="5400000">
            <a:off x="1101608" y="2840905"/>
            <a:ext cx="2802847" cy="1"/>
          </a:xfrm>
          <a:prstGeom prst="line">
            <a:avLst/>
          </a:prstGeom>
          <a:ln w="12700">
            <a:solidFill>
              <a:srgbClr val="535353"/>
            </a:solidFill>
            <a:prstDash val="sysDot"/>
          </a:ln>
        </p:spPr>
        <p:txBody>
          <a:bodyPr lIns="45718" tIns="45718" rIns="45718" bIns="45718"/>
          <a:lstStyle/>
          <a:p>
            <a:pPr>
              <a:defRPr>
                <a:latin typeface="+mn-lt"/>
                <a:ea typeface="+mn-ea"/>
                <a:cs typeface="+mn-cs"/>
                <a:sym typeface="Calibri"/>
              </a:defRPr>
            </a:pPr>
            <a:endParaRPr/>
          </a:p>
        </p:txBody>
      </p:sp>
      <p:sp>
        <p:nvSpPr>
          <p:cNvPr id="256" name="Straight Connector 50">
            <a:extLst>
              <a:ext uri="{FF2B5EF4-FFF2-40B4-BE49-F238E27FC236}">
                <a16:creationId xmlns:a16="http://schemas.microsoft.com/office/drawing/2014/main" id="{A0554506-CE3B-438E-BB4A-94214227744B}"/>
              </a:ext>
            </a:extLst>
          </p:cNvPr>
          <p:cNvSpPr/>
          <p:nvPr/>
        </p:nvSpPr>
        <p:spPr>
          <a:xfrm>
            <a:off x="892835" y="1424051"/>
            <a:ext cx="2802847" cy="1"/>
          </a:xfrm>
          <a:prstGeom prst="line">
            <a:avLst/>
          </a:prstGeom>
          <a:ln w="12700">
            <a:solidFill>
              <a:srgbClr val="535353"/>
            </a:solidFill>
            <a:prstDash val="sysDot"/>
          </a:ln>
        </p:spPr>
        <p:txBody>
          <a:bodyPr lIns="45718" tIns="45718" rIns="45718" bIns="45718"/>
          <a:lstStyle/>
          <a:p>
            <a:pPr>
              <a:defRPr>
                <a:latin typeface="+mn-lt"/>
                <a:ea typeface="+mn-ea"/>
                <a:cs typeface="+mn-cs"/>
                <a:sym typeface="Calibri"/>
              </a:defRPr>
            </a:pPr>
            <a:endParaRPr/>
          </a:p>
        </p:txBody>
      </p:sp>
      <p:sp>
        <p:nvSpPr>
          <p:cNvPr id="3" name="Slide Number Placeholder 2">
            <a:extLst>
              <a:ext uri="{FF2B5EF4-FFF2-40B4-BE49-F238E27FC236}">
                <a16:creationId xmlns:a16="http://schemas.microsoft.com/office/drawing/2014/main" id="{5A661A72-C450-4B71-AE55-6456D5D5A937}"/>
              </a:ext>
            </a:extLst>
          </p:cNvPr>
          <p:cNvSpPr>
            <a:spLocks noGrp="1"/>
          </p:cNvSpPr>
          <p:nvPr>
            <p:ph type="sldNum" sz="quarter" idx="11"/>
          </p:nvPr>
        </p:nvSpPr>
        <p:spPr/>
        <p:txBody>
          <a:bodyPr/>
          <a:lstStyle/>
          <a:p>
            <a:fld id="{530AF9E2-68E0-A94D-97CB-B8A2AC2C0148}" type="slidenum">
              <a:rPr lang="en-US" altLang="en-US" smtClean="0"/>
              <a:pPr/>
              <a:t>20</a:t>
            </a:fld>
            <a:endParaRPr lang="en-US" altLang="en-US" dirty="0"/>
          </a:p>
        </p:txBody>
      </p:sp>
      <p:sp>
        <p:nvSpPr>
          <p:cNvPr id="10" name="Title 1">
            <a:extLst>
              <a:ext uri="{FF2B5EF4-FFF2-40B4-BE49-F238E27FC236}">
                <a16:creationId xmlns:a16="http://schemas.microsoft.com/office/drawing/2014/main" id="{89CA0F4A-0184-454B-9F27-EBDF1A38DC0D}"/>
              </a:ext>
            </a:extLst>
          </p:cNvPr>
          <p:cNvSpPr>
            <a:spLocks noGrp="1"/>
          </p:cNvSpPr>
          <p:nvPr>
            <p:ph type="title"/>
          </p:nvPr>
        </p:nvSpPr>
        <p:spPr>
          <a:xfrm>
            <a:off x="483783" y="581023"/>
            <a:ext cx="7693025" cy="392643"/>
          </a:xfrm>
        </p:spPr>
        <p:txBody>
          <a:bodyPr/>
          <a:lstStyle/>
          <a:p>
            <a:r>
              <a:rPr lang="en-AU" sz="2400" dirty="0"/>
              <a:t>Director ID compliance</a:t>
            </a:r>
          </a:p>
        </p:txBody>
      </p:sp>
      <p:pic>
        <p:nvPicPr>
          <p:cNvPr id="216" name="Picture 40" descr="Picture 40">
            <a:extLst>
              <a:ext uri="{FF2B5EF4-FFF2-40B4-BE49-F238E27FC236}">
                <a16:creationId xmlns:a16="http://schemas.microsoft.com/office/drawing/2014/main" id="{DC0C94BC-42ED-44E2-9C76-F4006B4E4E15}"/>
              </a:ext>
            </a:extLst>
          </p:cNvPr>
          <p:cNvPicPr>
            <a:picLocks noChangeAspect="1"/>
          </p:cNvPicPr>
          <p:nvPr/>
        </p:nvPicPr>
        <p:blipFill>
          <a:blip r:embed="rId2" cstate="print"/>
          <a:stretch>
            <a:fillRect/>
          </a:stretch>
        </p:blipFill>
        <p:spPr>
          <a:xfrm>
            <a:off x="470597" y="961105"/>
            <a:ext cx="827481" cy="828000"/>
          </a:xfrm>
          <a:prstGeom prst="rect">
            <a:avLst/>
          </a:prstGeom>
          <a:ln w="12700">
            <a:miter lim="400000"/>
          </a:ln>
        </p:spPr>
      </p:pic>
      <p:grpSp>
        <p:nvGrpSpPr>
          <p:cNvPr id="217" name="Rounded Rectangle 48">
            <a:extLst>
              <a:ext uri="{FF2B5EF4-FFF2-40B4-BE49-F238E27FC236}">
                <a16:creationId xmlns:a16="http://schemas.microsoft.com/office/drawing/2014/main" id="{253EBC5E-872E-44C4-9E7C-A3780C566C3E}"/>
              </a:ext>
            </a:extLst>
          </p:cNvPr>
          <p:cNvGrpSpPr/>
          <p:nvPr/>
        </p:nvGrpSpPr>
        <p:grpSpPr>
          <a:xfrm>
            <a:off x="505556" y="1640872"/>
            <a:ext cx="732532" cy="186845"/>
            <a:chOff x="0" y="-11084"/>
            <a:chExt cx="1656002" cy="538642"/>
          </a:xfrm>
        </p:grpSpPr>
        <p:sp>
          <p:nvSpPr>
            <p:cNvPr id="218" name="Rounded Rectangle">
              <a:extLst>
                <a:ext uri="{FF2B5EF4-FFF2-40B4-BE49-F238E27FC236}">
                  <a16:creationId xmlns:a16="http://schemas.microsoft.com/office/drawing/2014/main" id="{930F5204-9348-4727-B4B2-250BDE89DE48}"/>
                </a:ext>
              </a:extLst>
            </p:cNvPr>
            <p:cNvSpPr/>
            <p:nvPr/>
          </p:nvSpPr>
          <p:spPr>
            <a:xfrm>
              <a:off x="0" y="0"/>
              <a:ext cx="1656002" cy="516476"/>
            </a:xfrm>
            <a:prstGeom prst="roundRect">
              <a:avLst>
                <a:gd name="adj" fmla="val 16842"/>
              </a:avLst>
            </a:prstGeom>
            <a:solidFill>
              <a:srgbClr val="D0C2DF"/>
            </a:solidFill>
            <a:ln w="12700" cap="flat">
              <a:noFill/>
              <a:miter lim="400000"/>
            </a:ln>
            <a:effectLst/>
          </p:spPr>
          <p:txBody>
            <a:bodyPr wrap="square" lIns="121918" tIns="121918" rIns="121918" bIns="121918" numCol="1" anchor="ctr">
              <a:noAutofit/>
            </a:bodyPr>
            <a:lstStyle/>
            <a:p>
              <a:pPr algn="ctr">
                <a:defRPr>
                  <a:solidFill>
                    <a:srgbClr val="FFFFFF"/>
                  </a:solidFill>
                  <a:latin typeface="+mn-lt"/>
                  <a:ea typeface="+mn-ea"/>
                  <a:cs typeface="+mn-cs"/>
                  <a:sym typeface="Calibri"/>
                </a:defRPr>
              </a:pPr>
              <a:endParaRPr sz="800"/>
            </a:p>
          </p:txBody>
        </p:sp>
        <p:sp>
          <p:nvSpPr>
            <p:cNvPr id="219" name="Hi, I’m George!">
              <a:extLst>
                <a:ext uri="{FF2B5EF4-FFF2-40B4-BE49-F238E27FC236}">
                  <a16:creationId xmlns:a16="http://schemas.microsoft.com/office/drawing/2014/main" id="{327B93BB-E127-4605-BDA5-96D405FAFD68}"/>
                </a:ext>
              </a:extLst>
            </p:cNvPr>
            <p:cNvSpPr txBox="1"/>
            <p:nvPr/>
          </p:nvSpPr>
          <p:spPr>
            <a:xfrm>
              <a:off x="64368" y="-11084"/>
              <a:ext cx="1554648" cy="538642"/>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799" tIns="46799" rIns="46799" bIns="46799" numCol="1" anchor="ctr">
              <a:spAutoFit/>
            </a:bodyPr>
            <a:lstStyle>
              <a:lvl1pPr algn="ctr">
                <a:defRPr sz="1400" b="1">
                  <a:solidFill>
                    <a:schemeClr val="accent5"/>
                  </a:solidFill>
                  <a:latin typeface="+mj-lt"/>
                  <a:ea typeface="+mj-ea"/>
                  <a:cs typeface="+mj-cs"/>
                  <a:sym typeface="Helvetica"/>
                </a:defRPr>
              </a:lvl1pPr>
            </a:lstStyle>
            <a:p>
              <a:r>
                <a:rPr sz="600" dirty="0"/>
                <a:t>Hi, I’m George!</a:t>
              </a:r>
            </a:p>
          </p:txBody>
        </p:sp>
      </p:grpSp>
      <p:sp>
        <p:nvSpPr>
          <p:cNvPr id="220" name="Rounded Rectangle">
            <a:extLst>
              <a:ext uri="{FF2B5EF4-FFF2-40B4-BE49-F238E27FC236}">
                <a16:creationId xmlns:a16="http://schemas.microsoft.com/office/drawing/2014/main" id="{C9B9AC0E-0788-4616-9FFD-9B630DFC060C}"/>
              </a:ext>
            </a:extLst>
          </p:cNvPr>
          <p:cNvSpPr/>
          <p:nvPr/>
        </p:nvSpPr>
        <p:spPr>
          <a:xfrm>
            <a:off x="1341388" y="1088334"/>
            <a:ext cx="1014957"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1" name="Rounded Rectangle">
            <a:extLst>
              <a:ext uri="{FF2B5EF4-FFF2-40B4-BE49-F238E27FC236}">
                <a16:creationId xmlns:a16="http://schemas.microsoft.com/office/drawing/2014/main" id="{D77A7B4E-AD45-44CE-BCD9-331C0C7CC497}"/>
              </a:ext>
            </a:extLst>
          </p:cNvPr>
          <p:cNvSpPr/>
          <p:nvPr/>
        </p:nvSpPr>
        <p:spPr>
          <a:xfrm>
            <a:off x="6717529" y="1088334"/>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2" name="Rounded Rectangle">
            <a:extLst>
              <a:ext uri="{FF2B5EF4-FFF2-40B4-BE49-F238E27FC236}">
                <a16:creationId xmlns:a16="http://schemas.microsoft.com/office/drawing/2014/main" id="{C73E0271-9536-466C-8504-526142CE170D}"/>
              </a:ext>
            </a:extLst>
          </p:cNvPr>
          <p:cNvSpPr/>
          <p:nvPr/>
        </p:nvSpPr>
        <p:spPr>
          <a:xfrm>
            <a:off x="3196610" y="1088334"/>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3" name="Rounded Rectangle">
            <a:extLst>
              <a:ext uri="{FF2B5EF4-FFF2-40B4-BE49-F238E27FC236}">
                <a16:creationId xmlns:a16="http://schemas.microsoft.com/office/drawing/2014/main" id="{2AE42E70-CA20-4289-85AC-016EA8E9CBE7}"/>
              </a:ext>
            </a:extLst>
          </p:cNvPr>
          <p:cNvSpPr/>
          <p:nvPr/>
        </p:nvSpPr>
        <p:spPr>
          <a:xfrm>
            <a:off x="4368538" y="1088334"/>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4" name="Rounded Rectangle">
            <a:extLst>
              <a:ext uri="{FF2B5EF4-FFF2-40B4-BE49-F238E27FC236}">
                <a16:creationId xmlns:a16="http://schemas.microsoft.com/office/drawing/2014/main" id="{E5B27136-77A1-4A0D-BBEC-B77BEA8289C8}"/>
              </a:ext>
            </a:extLst>
          </p:cNvPr>
          <p:cNvSpPr/>
          <p:nvPr/>
        </p:nvSpPr>
        <p:spPr>
          <a:xfrm>
            <a:off x="5543034" y="1088334"/>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5" name="Rounded Rectangle">
            <a:extLst>
              <a:ext uri="{FF2B5EF4-FFF2-40B4-BE49-F238E27FC236}">
                <a16:creationId xmlns:a16="http://schemas.microsoft.com/office/drawing/2014/main" id="{4BF97789-BDA0-42A1-B813-53021AC51357}"/>
              </a:ext>
            </a:extLst>
          </p:cNvPr>
          <p:cNvSpPr/>
          <p:nvPr/>
        </p:nvSpPr>
        <p:spPr>
          <a:xfrm>
            <a:off x="2035478" y="1936581"/>
            <a:ext cx="972000" cy="720000"/>
          </a:xfrm>
          <a:prstGeom prst="roundRect">
            <a:avLst>
              <a:gd name="adj" fmla="val 9895"/>
            </a:avLst>
          </a:prstGeom>
          <a:solidFill>
            <a:srgbClr val="B3C9FF"/>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7" name="Rounded Rectangle">
            <a:extLst>
              <a:ext uri="{FF2B5EF4-FFF2-40B4-BE49-F238E27FC236}">
                <a16:creationId xmlns:a16="http://schemas.microsoft.com/office/drawing/2014/main" id="{3B164C5B-D336-4A9B-A7FA-3B37C1654A79}"/>
              </a:ext>
            </a:extLst>
          </p:cNvPr>
          <p:cNvSpPr/>
          <p:nvPr/>
        </p:nvSpPr>
        <p:spPr>
          <a:xfrm>
            <a:off x="6717529" y="1936581"/>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8" name="Rounded Rectangle">
            <a:extLst>
              <a:ext uri="{FF2B5EF4-FFF2-40B4-BE49-F238E27FC236}">
                <a16:creationId xmlns:a16="http://schemas.microsoft.com/office/drawing/2014/main" id="{7640EEAB-4239-4B59-B939-4CC37E743567}"/>
              </a:ext>
            </a:extLst>
          </p:cNvPr>
          <p:cNvSpPr/>
          <p:nvPr/>
        </p:nvSpPr>
        <p:spPr>
          <a:xfrm>
            <a:off x="5543542" y="1936581"/>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29" name="Rounded Rectangle">
            <a:extLst>
              <a:ext uri="{FF2B5EF4-FFF2-40B4-BE49-F238E27FC236}">
                <a16:creationId xmlns:a16="http://schemas.microsoft.com/office/drawing/2014/main" id="{75558F6A-68E1-4223-AD48-4475722EF851}"/>
              </a:ext>
            </a:extLst>
          </p:cNvPr>
          <p:cNvSpPr/>
          <p:nvPr/>
        </p:nvSpPr>
        <p:spPr>
          <a:xfrm>
            <a:off x="4362701" y="1936581"/>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30" name="Rounded Rectangle">
            <a:extLst>
              <a:ext uri="{FF2B5EF4-FFF2-40B4-BE49-F238E27FC236}">
                <a16:creationId xmlns:a16="http://schemas.microsoft.com/office/drawing/2014/main" id="{B1F41CC7-422C-49E1-BA5E-2CCD9A0A0607}"/>
              </a:ext>
            </a:extLst>
          </p:cNvPr>
          <p:cNvSpPr/>
          <p:nvPr/>
        </p:nvSpPr>
        <p:spPr>
          <a:xfrm>
            <a:off x="3194042" y="1936581"/>
            <a:ext cx="972000" cy="720000"/>
          </a:xfrm>
          <a:prstGeom prst="roundRect">
            <a:avLst>
              <a:gd name="adj" fmla="val 9895"/>
            </a:avLst>
          </a:prstGeom>
          <a:solidFill>
            <a:srgbClr val="B3C9FF"/>
          </a:solidFill>
          <a:ln w="12700" cap="flat">
            <a:noFill/>
            <a:miter lim="400000"/>
          </a:ln>
          <a:effectLst/>
        </p:spPr>
        <p:txBody>
          <a:bodyPr wrap="square" lIns="121918" tIns="121918" rIns="121918" bIns="121918" numCol="1" anchor="ctr">
            <a:noAutofit/>
          </a:bodyPr>
          <a:lstStyle/>
          <a:p>
            <a:pPr algn="ctr">
              <a:defRPr sz="2800"/>
            </a:pPr>
            <a:endParaRPr dirty="0"/>
          </a:p>
        </p:txBody>
      </p:sp>
      <p:sp>
        <p:nvSpPr>
          <p:cNvPr id="231" name="Rounded Rectangle">
            <a:extLst>
              <a:ext uri="{FF2B5EF4-FFF2-40B4-BE49-F238E27FC236}">
                <a16:creationId xmlns:a16="http://schemas.microsoft.com/office/drawing/2014/main" id="{0B7330C6-BF36-4534-B595-4E0CFE5D36B1}"/>
              </a:ext>
            </a:extLst>
          </p:cNvPr>
          <p:cNvSpPr/>
          <p:nvPr/>
        </p:nvSpPr>
        <p:spPr>
          <a:xfrm>
            <a:off x="7903650" y="2917098"/>
            <a:ext cx="972000" cy="720000"/>
          </a:xfrm>
          <a:prstGeom prst="roundRect">
            <a:avLst>
              <a:gd name="adj" fmla="val 9895"/>
            </a:avLst>
          </a:prstGeom>
          <a:solidFill>
            <a:srgbClr val="131054"/>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32" name="Rounded Rectangle">
            <a:extLst>
              <a:ext uri="{FF2B5EF4-FFF2-40B4-BE49-F238E27FC236}">
                <a16:creationId xmlns:a16="http://schemas.microsoft.com/office/drawing/2014/main" id="{50B3526C-F67F-4694-BA26-E46F1FE632CE}"/>
              </a:ext>
            </a:extLst>
          </p:cNvPr>
          <p:cNvSpPr/>
          <p:nvPr/>
        </p:nvSpPr>
        <p:spPr>
          <a:xfrm>
            <a:off x="6717529" y="2917098"/>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33" name="Rounded Rectangle">
            <a:extLst>
              <a:ext uri="{FF2B5EF4-FFF2-40B4-BE49-F238E27FC236}">
                <a16:creationId xmlns:a16="http://schemas.microsoft.com/office/drawing/2014/main" id="{7E6226E2-9077-45CC-96A3-E2D5D7458730}"/>
              </a:ext>
            </a:extLst>
          </p:cNvPr>
          <p:cNvSpPr/>
          <p:nvPr/>
        </p:nvSpPr>
        <p:spPr>
          <a:xfrm>
            <a:off x="5543034" y="2917098"/>
            <a:ext cx="972000" cy="720000"/>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sp>
        <p:nvSpPr>
          <p:cNvPr id="235" name="Rounded Rectangle">
            <a:extLst>
              <a:ext uri="{FF2B5EF4-FFF2-40B4-BE49-F238E27FC236}">
                <a16:creationId xmlns:a16="http://schemas.microsoft.com/office/drawing/2014/main" id="{61B30063-1AA6-4DB7-A4F1-993F8053B91C}"/>
              </a:ext>
            </a:extLst>
          </p:cNvPr>
          <p:cNvSpPr/>
          <p:nvPr/>
        </p:nvSpPr>
        <p:spPr>
          <a:xfrm>
            <a:off x="3167104" y="3899269"/>
            <a:ext cx="5682623" cy="600096"/>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grpSp>
        <p:nvGrpSpPr>
          <p:cNvPr id="5" name="Group 4">
            <a:extLst>
              <a:ext uri="{FF2B5EF4-FFF2-40B4-BE49-F238E27FC236}">
                <a16:creationId xmlns:a16="http://schemas.microsoft.com/office/drawing/2014/main" id="{6999875B-0CEC-41F8-AF5C-520965ABE59B}"/>
              </a:ext>
            </a:extLst>
          </p:cNvPr>
          <p:cNvGrpSpPr/>
          <p:nvPr/>
        </p:nvGrpSpPr>
        <p:grpSpPr>
          <a:xfrm>
            <a:off x="999157" y="1935592"/>
            <a:ext cx="795430" cy="720000"/>
            <a:chOff x="915673" y="6389010"/>
            <a:chExt cx="601390" cy="601390"/>
          </a:xfrm>
          <a:solidFill>
            <a:schemeClr val="accent5">
              <a:lumMod val="50000"/>
              <a:lumOff val="50000"/>
            </a:schemeClr>
          </a:solidFill>
        </p:grpSpPr>
        <p:sp>
          <p:nvSpPr>
            <p:cNvPr id="237" name="Circle">
              <a:extLst>
                <a:ext uri="{FF2B5EF4-FFF2-40B4-BE49-F238E27FC236}">
                  <a16:creationId xmlns:a16="http://schemas.microsoft.com/office/drawing/2014/main" id="{456C95FC-A613-4CE5-8354-C1807B834460}"/>
                </a:ext>
              </a:extLst>
            </p:cNvPr>
            <p:cNvSpPr/>
            <p:nvPr/>
          </p:nvSpPr>
          <p:spPr>
            <a:xfrm>
              <a:off x="915673" y="6389010"/>
              <a:ext cx="601390" cy="601390"/>
            </a:xfrm>
            <a:prstGeom prst="roundRect">
              <a:avLst/>
            </a:prstGeom>
            <a:grpFill/>
            <a:ln w="12700" cap="flat">
              <a:noFill/>
              <a:miter lim="400000"/>
            </a:ln>
            <a:effectLst/>
          </p:spPr>
          <p:txBody>
            <a:bodyPr wrap="square" lIns="121918" tIns="121918" rIns="121918" bIns="121918" numCol="1" anchor="ctr">
              <a:noAutofit/>
            </a:bodyPr>
            <a:lstStyle/>
            <a:p>
              <a:pPr algn="ctr">
                <a:defRPr sz="2000" b="1">
                  <a:solidFill>
                    <a:srgbClr val="FFFFFF"/>
                  </a:solidFill>
                  <a:latin typeface="+mj-lt"/>
                  <a:ea typeface="+mj-ea"/>
                  <a:cs typeface="+mj-cs"/>
                  <a:sym typeface="Helvetica"/>
                </a:defRPr>
              </a:pPr>
              <a:endParaRPr sz="2400"/>
            </a:p>
          </p:txBody>
        </p:sp>
        <p:sp>
          <p:nvSpPr>
            <p:cNvPr id="238" name="ABRS">
              <a:extLst>
                <a:ext uri="{FF2B5EF4-FFF2-40B4-BE49-F238E27FC236}">
                  <a16:creationId xmlns:a16="http://schemas.microsoft.com/office/drawing/2014/main" id="{661CC35F-8624-4E0B-943F-6B4D73893A00}"/>
                </a:ext>
              </a:extLst>
            </p:cNvPr>
            <p:cNvSpPr txBox="1"/>
            <p:nvPr/>
          </p:nvSpPr>
          <p:spPr>
            <a:xfrm>
              <a:off x="995629" y="6635895"/>
              <a:ext cx="441479" cy="107620"/>
            </a:xfrm>
            <a:prstGeom prst="round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algn="ctr">
                <a:defRPr sz="2000" b="1">
                  <a:solidFill>
                    <a:srgbClr val="FFFFFF"/>
                  </a:solidFill>
                  <a:latin typeface="+mj-lt"/>
                  <a:ea typeface="+mj-ea"/>
                  <a:cs typeface="+mj-cs"/>
                  <a:sym typeface="Helvetica"/>
                </a:defRPr>
              </a:lvl1pPr>
            </a:lstStyle>
            <a:p>
              <a:r>
                <a:rPr sz="700" dirty="0"/>
                <a:t>ABRS</a:t>
              </a:r>
            </a:p>
          </p:txBody>
        </p:sp>
      </p:grpSp>
      <p:grpSp>
        <p:nvGrpSpPr>
          <p:cNvPr id="239" name="Group 238">
            <a:extLst>
              <a:ext uri="{FF2B5EF4-FFF2-40B4-BE49-F238E27FC236}">
                <a16:creationId xmlns:a16="http://schemas.microsoft.com/office/drawing/2014/main" id="{4F7AAF96-AEB7-4032-BCF8-EA450003EFB6}"/>
              </a:ext>
            </a:extLst>
          </p:cNvPr>
          <p:cNvGrpSpPr/>
          <p:nvPr/>
        </p:nvGrpSpPr>
        <p:grpSpPr>
          <a:xfrm>
            <a:off x="999851" y="2917098"/>
            <a:ext cx="794043" cy="720000"/>
            <a:chOff x="947002" y="6371808"/>
            <a:chExt cx="552838" cy="601390"/>
          </a:xfrm>
          <a:solidFill>
            <a:srgbClr val="00B0C1"/>
          </a:solidFill>
        </p:grpSpPr>
        <p:sp>
          <p:nvSpPr>
            <p:cNvPr id="240" name="Circle">
              <a:extLst>
                <a:ext uri="{FF2B5EF4-FFF2-40B4-BE49-F238E27FC236}">
                  <a16:creationId xmlns:a16="http://schemas.microsoft.com/office/drawing/2014/main" id="{2936C9BC-76CF-4316-A7C9-A243EEF23F4F}"/>
                </a:ext>
              </a:extLst>
            </p:cNvPr>
            <p:cNvSpPr/>
            <p:nvPr/>
          </p:nvSpPr>
          <p:spPr>
            <a:xfrm>
              <a:off x="947002" y="6371808"/>
              <a:ext cx="552838" cy="601390"/>
            </a:xfrm>
            <a:prstGeom prst="roundRect">
              <a:avLst/>
            </a:prstGeom>
            <a:grpFill/>
            <a:ln w="12700" cap="flat">
              <a:noFill/>
              <a:miter lim="400000"/>
            </a:ln>
            <a:effectLst/>
          </p:spPr>
          <p:txBody>
            <a:bodyPr wrap="square" lIns="121918" tIns="121918" rIns="121918" bIns="121918" numCol="1" anchor="ctr">
              <a:noAutofit/>
            </a:bodyPr>
            <a:lstStyle/>
            <a:p>
              <a:pPr algn="ctr">
                <a:defRPr sz="2000" b="1">
                  <a:solidFill>
                    <a:srgbClr val="FFFFFF"/>
                  </a:solidFill>
                  <a:latin typeface="+mj-lt"/>
                  <a:ea typeface="+mj-ea"/>
                  <a:cs typeface="+mj-cs"/>
                  <a:sym typeface="Helvetica"/>
                </a:defRPr>
              </a:pPr>
              <a:endParaRPr sz="2400"/>
            </a:p>
          </p:txBody>
        </p:sp>
        <p:sp>
          <p:nvSpPr>
            <p:cNvPr id="241" name="ABRS">
              <a:extLst>
                <a:ext uri="{FF2B5EF4-FFF2-40B4-BE49-F238E27FC236}">
                  <a16:creationId xmlns:a16="http://schemas.microsoft.com/office/drawing/2014/main" id="{A3E2D1A3-C6C5-4DC0-8C63-26615FCA1529}"/>
                </a:ext>
              </a:extLst>
            </p:cNvPr>
            <p:cNvSpPr txBox="1"/>
            <p:nvPr/>
          </p:nvSpPr>
          <p:spPr>
            <a:xfrm>
              <a:off x="952177" y="6612846"/>
              <a:ext cx="521711" cy="107620"/>
            </a:xfrm>
            <a:prstGeom prst="round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algn="ctr">
                <a:defRPr sz="2000" b="1">
                  <a:solidFill>
                    <a:srgbClr val="FFFFFF"/>
                  </a:solidFill>
                  <a:latin typeface="+mj-lt"/>
                  <a:ea typeface="+mj-ea"/>
                  <a:cs typeface="+mj-cs"/>
                  <a:sym typeface="Helvetica"/>
                </a:defRPr>
              </a:lvl1pPr>
            </a:lstStyle>
            <a:p>
              <a:r>
                <a:rPr lang="en-US" sz="700" dirty="0"/>
                <a:t>Interagency</a:t>
              </a:r>
              <a:endParaRPr sz="700" dirty="0"/>
            </a:p>
          </p:txBody>
        </p:sp>
      </p:grpSp>
      <p:sp>
        <p:nvSpPr>
          <p:cNvPr id="243" name="Shape">
            <a:extLst>
              <a:ext uri="{FF2B5EF4-FFF2-40B4-BE49-F238E27FC236}">
                <a16:creationId xmlns:a16="http://schemas.microsoft.com/office/drawing/2014/main" id="{96CA675E-9A8F-4C1D-B22D-EC8D7117AA6C}"/>
              </a:ext>
            </a:extLst>
          </p:cNvPr>
          <p:cNvSpPr/>
          <p:nvPr/>
        </p:nvSpPr>
        <p:spPr>
          <a:xfrm>
            <a:off x="2035477" y="1936581"/>
            <a:ext cx="972001" cy="234144"/>
          </a:xfrm>
          <a:custGeom>
            <a:avLst/>
            <a:gdLst/>
            <a:ahLst/>
            <a:cxnLst>
              <a:cxn ang="0">
                <a:pos x="wd2" y="hd2"/>
              </a:cxn>
              <a:cxn ang="5400000">
                <a:pos x="wd2" y="hd2"/>
              </a:cxn>
              <a:cxn ang="10800000">
                <a:pos x="wd2" y="hd2"/>
              </a:cxn>
              <a:cxn ang="16200000">
                <a:pos x="wd2" y="hd2"/>
              </a:cxn>
            </a:cxnLst>
            <a:rect l="0" t="0" r="r" b="b"/>
            <a:pathLst>
              <a:path w="21600" h="21600" extrusionOk="0">
                <a:moveTo>
                  <a:pt x="1387" y="0"/>
                </a:moveTo>
                <a:lnTo>
                  <a:pt x="20213" y="0"/>
                </a:lnTo>
                <a:cubicBezTo>
                  <a:pt x="20979" y="0"/>
                  <a:pt x="21600" y="2903"/>
                  <a:pt x="21600" y="6484"/>
                </a:cubicBezTo>
                <a:lnTo>
                  <a:pt x="21600" y="21600"/>
                </a:lnTo>
                <a:lnTo>
                  <a:pt x="0" y="21600"/>
                </a:lnTo>
                <a:lnTo>
                  <a:pt x="0" y="6484"/>
                </a:lnTo>
                <a:cubicBezTo>
                  <a:pt x="0" y="2903"/>
                  <a:pt x="621" y="0"/>
                  <a:pt x="1387" y="0"/>
                </a:cubicBezTo>
                <a:close/>
              </a:path>
            </a:pathLst>
          </a:custGeom>
          <a:solidFill>
            <a:srgbClr val="131054"/>
          </a:solidFill>
          <a:ln w="12700" cap="flat">
            <a:solidFill>
              <a:srgbClr val="131054"/>
            </a:solidFill>
            <a:miter lim="400000"/>
          </a:ln>
          <a:effectLst/>
        </p:spPr>
        <p:txBody>
          <a:bodyPr wrap="square" lIns="180000" tIns="121918" rIns="121918" bIns="121918" numCol="1" anchor="ctr">
            <a:noAutofit/>
          </a:bodyPr>
          <a:lstStyle/>
          <a:p>
            <a:pPr algn="ctr">
              <a:defRPr sz="1800" b="1">
                <a:solidFill>
                  <a:srgbClr val="FFFFFF"/>
                </a:solidFill>
                <a:latin typeface="+mj-lt"/>
                <a:ea typeface="+mj-ea"/>
                <a:cs typeface="+mj-cs"/>
                <a:sym typeface="Helvetica"/>
              </a:defRPr>
            </a:pPr>
            <a:r>
              <a:rPr lang="en-US" sz="700" dirty="0"/>
              <a:t>Notification 1</a:t>
            </a:r>
            <a:endParaRPr sz="700" dirty="0"/>
          </a:p>
        </p:txBody>
      </p:sp>
      <p:pic>
        <p:nvPicPr>
          <p:cNvPr id="247" name="Picture 159" descr="Picture 159">
            <a:extLst>
              <a:ext uri="{FF2B5EF4-FFF2-40B4-BE49-F238E27FC236}">
                <a16:creationId xmlns:a16="http://schemas.microsoft.com/office/drawing/2014/main" id="{0105891C-EAB1-4B55-81D2-61BA452DE49C}"/>
              </a:ext>
            </a:extLst>
          </p:cNvPr>
          <p:cNvPicPr>
            <a:picLocks noChangeAspect="1"/>
          </p:cNvPicPr>
          <p:nvPr/>
        </p:nvPicPr>
        <p:blipFill>
          <a:blip r:embed="rId3" cstate="print"/>
          <a:stretch>
            <a:fillRect/>
          </a:stretch>
        </p:blipFill>
        <p:spPr>
          <a:xfrm>
            <a:off x="2031319" y="1961765"/>
            <a:ext cx="192799" cy="192799"/>
          </a:xfrm>
          <a:prstGeom prst="rect">
            <a:avLst/>
          </a:prstGeom>
          <a:ln w="12700">
            <a:miter lim="400000"/>
          </a:ln>
        </p:spPr>
      </p:pic>
      <p:sp>
        <p:nvSpPr>
          <p:cNvPr id="248" name="Shape">
            <a:extLst>
              <a:ext uri="{FF2B5EF4-FFF2-40B4-BE49-F238E27FC236}">
                <a16:creationId xmlns:a16="http://schemas.microsoft.com/office/drawing/2014/main" id="{5B552CB1-9CCF-46F4-9CC6-C5B3B20A15EF}"/>
              </a:ext>
            </a:extLst>
          </p:cNvPr>
          <p:cNvSpPr/>
          <p:nvPr/>
        </p:nvSpPr>
        <p:spPr>
          <a:xfrm>
            <a:off x="3192256" y="1945780"/>
            <a:ext cx="972001" cy="234144"/>
          </a:xfrm>
          <a:custGeom>
            <a:avLst/>
            <a:gdLst/>
            <a:ahLst/>
            <a:cxnLst>
              <a:cxn ang="0">
                <a:pos x="wd2" y="hd2"/>
              </a:cxn>
              <a:cxn ang="5400000">
                <a:pos x="wd2" y="hd2"/>
              </a:cxn>
              <a:cxn ang="10800000">
                <a:pos x="wd2" y="hd2"/>
              </a:cxn>
              <a:cxn ang="16200000">
                <a:pos x="wd2" y="hd2"/>
              </a:cxn>
            </a:cxnLst>
            <a:rect l="0" t="0" r="r" b="b"/>
            <a:pathLst>
              <a:path w="21600" h="21600" extrusionOk="0">
                <a:moveTo>
                  <a:pt x="1387" y="0"/>
                </a:moveTo>
                <a:lnTo>
                  <a:pt x="20213" y="0"/>
                </a:lnTo>
                <a:cubicBezTo>
                  <a:pt x="20979" y="0"/>
                  <a:pt x="21600" y="2903"/>
                  <a:pt x="21600" y="6484"/>
                </a:cubicBezTo>
                <a:lnTo>
                  <a:pt x="21600" y="21600"/>
                </a:lnTo>
                <a:lnTo>
                  <a:pt x="0" y="21600"/>
                </a:lnTo>
                <a:lnTo>
                  <a:pt x="0" y="6484"/>
                </a:lnTo>
                <a:cubicBezTo>
                  <a:pt x="0" y="2903"/>
                  <a:pt x="621" y="0"/>
                  <a:pt x="1387" y="0"/>
                </a:cubicBezTo>
                <a:close/>
              </a:path>
            </a:pathLst>
          </a:custGeom>
          <a:solidFill>
            <a:srgbClr val="131054"/>
          </a:solidFill>
          <a:ln w="12700" cap="flat">
            <a:solidFill>
              <a:srgbClr val="131054"/>
            </a:solidFill>
            <a:miter lim="400000"/>
          </a:ln>
          <a:effectLst/>
        </p:spPr>
        <p:txBody>
          <a:bodyPr wrap="square" lIns="180000" tIns="121918" rIns="121918" bIns="121918" numCol="1" anchor="ctr">
            <a:noAutofit/>
          </a:bodyPr>
          <a:lstStyle/>
          <a:p>
            <a:pPr algn="ctr">
              <a:defRPr sz="1800" b="1">
                <a:solidFill>
                  <a:srgbClr val="FFFFFF"/>
                </a:solidFill>
                <a:latin typeface="+mj-lt"/>
                <a:ea typeface="+mj-ea"/>
                <a:cs typeface="+mj-cs"/>
                <a:sym typeface="Helvetica"/>
              </a:defRPr>
            </a:pPr>
            <a:r>
              <a:rPr lang="en-US" sz="700" dirty="0"/>
              <a:t>Notification 2</a:t>
            </a:r>
            <a:endParaRPr sz="700" dirty="0"/>
          </a:p>
        </p:txBody>
      </p:sp>
      <p:pic>
        <p:nvPicPr>
          <p:cNvPr id="249" name="Picture 159" descr="Picture 159">
            <a:extLst>
              <a:ext uri="{FF2B5EF4-FFF2-40B4-BE49-F238E27FC236}">
                <a16:creationId xmlns:a16="http://schemas.microsoft.com/office/drawing/2014/main" id="{1E811CAF-EA5F-43E1-8829-628AAE647709}"/>
              </a:ext>
            </a:extLst>
          </p:cNvPr>
          <p:cNvPicPr>
            <a:picLocks noChangeAspect="1"/>
          </p:cNvPicPr>
          <p:nvPr/>
        </p:nvPicPr>
        <p:blipFill>
          <a:blip r:embed="rId3" cstate="print"/>
          <a:stretch>
            <a:fillRect/>
          </a:stretch>
        </p:blipFill>
        <p:spPr>
          <a:xfrm>
            <a:off x="3194948" y="1956676"/>
            <a:ext cx="192799" cy="192799"/>
          </a:xfrm>
          <a:prstGeom prst="rect">
            <a:avLst/>
          </a:prstGeom>
          <a:ln w="12700">
            <a:miter lim="400000"/>
          </a:ln>
        </p:spPr>
      </p:pic>
      <p:sp>
        <p:nvSpPr>
          <p:cNvPr id="250" name="Shape">
            <a:extLst>
              <a:ext uri="{FF2B5EF4-FFF2-40B4-BE49-F238E27FC236}">
                <a16:creationId xmlns:a16="http://schemas.microsoft.com/office/drawing/2014/main" id="{F70DDEF1-68CA-4EE7-A1D1-EA046F2538D9}"/>
              </a:ext>
            </a:extLst>
          </p:cNvPr>
          <p:cNvSpPr/>
          <p:nvPr/>
        </p:nvSpPr>
        <p:spPr>
          <a:xfrm>
            <a:off x="4366346" y="1945780"/>
            <a:ext cx="972001" cy="234144"/>
          </a:xfrm>
          <a:custGeom>
            <a:avLst/>
            <a:gdLst/>
            <a:ahLst/>
            <a:cxnLst>
              <a:cxn ang="0">
                <a:pos x="wd2" y="hd2"/>
              </a:cxn>
              <a:cxn ang="5400000">
                <a:pos x="wd2" y="hd2"/>
              </a:cxn>
              <a:cxn ang="10800000">
                <a:pos x="wd2" y="hd2"/>
              </a:cxn>
              <a:cxn ang="16200000">
                <a:pos x="wd2" y="hd2"/>
              </a:cxn>
            </a:cxnLst>
            <a:rect l="0" t="0" r="r" b="b"/>
            <a:pathLst>
              <a:path w="21600" h="21600" extrusionOk="0">
                <a:moveTo>
                  <a:pt x="1387" y="0"/>
                </a:moveTo>
                <a:lnTo>
                  <a:pt x="20213" y="0"/>
                </a:lnTo>
                <a:cubicBezTo>
                  <a:pt x="20979" y="0"/>
                  <a:pt x="21600" y="2903"/>
                  <a:pt x="21600" y="6484"/>
                </a:cubicBezTo>
                <a:lnTo>
                  <a:pt x="21600" y="21600"/>
                </a:lnTo>
                <a:lnTo>
                  <a:pt x="0" y="21600"/>
                </a:lnTo>
                <a:lnTo>
                  <a:pt x="0" y="6484"/>
                </a:lnTo>
                <a:cubicBezTo>
                  <a:pt x="0" y="2903"/>
                  <a:pt x="621" y="0"/>
                  <a:pt x="1387" y="0"/>
                </a:cubicBezTo>
                <a:close/>
              </a:path>
            </a:pathLst>
          </a:custGeom>
          <a:solidFill>
            <a:srgbClr val="131054"/>
          </a:solidFill>
          <a:ln w="12700" cap="flat">
            <a:solidFill>
              <a:srgbClr val="131054"/>
            </a:solidFill>
            <a:miter lim="400000"/>
          </a:ln>
          <a:effectLst/>
        </p:spPr>
        <p:txBody>
          <a:bodyPr wrap="square" lIns="144000" tIns="121918" rIns="121918" bIns="121918" numCol="1" anchor="ctr">
            <a:noAutofit/>
          </a:bodyPr>
          <a:lstStyle/>
          <a:p>
            <a:pPr algn="r">
              <a:defRPr sz="1800" b="1">
                <a:solidFill>
                  <a:srgbClr val="FFFFFF"/>
                </a:solidFill>
                <a:latin typeface="+mj-lt"/>
                <a:ea typeface="+mj-ea"/>
                <a:cs typeface="+mj-cs"/>
                <a:sym typeface="Helvetica"/>
              </a:defRPr>
            </a:pPr>
            <a:r>
              <a:rPr lang="en-US" sz="700" dirty="0"/>
              <a:t>Phone contact</a:t>
            </a:r>
            <a:endParaRPr sz="700" dirty="0"/>
          </a:p>
        </p:txBody>
      </p:sp>
      <p:sp>
        <p:nvSpPr>
          <p:cNvPr id="252" name="Shape">
            <a:extLst>
              <a:ext uri="{FF2B5EF4-FFF2-40B4-BE49-F238E27FC236}">
                <a16:creationId xmlns:a16="http://schemas.microsoft.com/office/drawing/2014/main" id="{71C0444D-AA4E-4F26-8B5D-F500B41F2E01}"/>
              </a:ext>
            </a:extLst>
          </p:cNvPr>
          <p:cNvSpPr/>
          <p:nvPr/>
        </p:nvSpPr>
        <p:spPr>
          <a:xfrm>
            <a:off x="5546398" y="1945392"/>
            <a:ext cx="972001" cy="234144"/>
          </a:xfrm>
          <a:custGeom>
            <a:avLst/>
            <a:gdLst/>
            <a:ahLst/>
            <a:cxnLst>
              <a:cxn ang="0">
                <a:pos x="wd2" y="hd2"/>
              </a:cxn>
              <a:cxn ang="5400000">
                <a:pos x="wd2" y="hd2"/>
              </a:cxn>
              <a:cxn ang="10800000">
                <a:pos x="wd2" y="hd2"/>
              </a:cxn>
              <a:cxn ang="16200000">
                <a:pos x="wd2" y="hd2"/>
              </a:cxn>
            </a:cxnLst>
            <a:rect l="0" t="0" r="r" b="b"/>
            <a:pathLst>
              <a:path w="21600" h="21600" extrusionOk="0">
                <a:moveTo>
                  <a:pt x="1387" y="0"/>
                </a:moveTo>
                <a:lnTo>
                  <a:pt x="20213" y="0"/>
                </a:lnTo>
                <a:cubicBezTo>
                  <a:pt x="20979" y="0"/>
                  <a:pt x="21600" y="2903"/>
                  <a:pt x="21600" y="6484"/>
                </a:cubicBezTo>
                <a:lnTo>
                  <a:pt x="21600" y="21600"/>
                </a:lnTo>
                <a:lnTo>
                  <a:pt x="0" y="21600"/>
                </a:lnTo>
                <a:lnTo>
                  <a:pt x="0" y="6484"/>
                </a:lnTo>
                <a:cubicBezTo>
                  <a:pt x="0" y="2903"/>
                  <a:pt x="621" y="0"/>
                  <a:pt x="1387" y="0"/>
                </a:cubicBezTo>
                <a:close/>
              </a:path>
            </a:pathLst>
          </a:custGeom>
          <a:solidFill>
            <a:srgbClr val="131054"/>
          </a:solidFill>
          <a:ln w="12700" cap="flat">
            <a:solidFill>
              <a:srgbClr val="131054"/>
            </a:solidFill>
            <a:miter lim="400000"/>
          </a:ln>
          <a:effectLst/>
        </p:spPr>
        <p:txBody>
          <a:bodyPr wrap="square" lIns="144000" tIns="121918" rIns="90000" bIns="121918" numCol="1" anchor="ctr">
            <a:noAutofit/>
          </a:bodyPr>
          <a:lstStyle/>
          <a:p>
            <a:pPr algn="r">
              <a:defRPr sz="1800" b="1">
                <a:solidFill>
                  <a:srgbClr val="FFFFFF"/>
                </a:solidFill>
                <a:latin typeface="+mj-lt"/>
                <a:ea typeface="+mj-ea"/>
                <a:cs typeface="+mj-cs"/>
                <a:sym typeface="Helvetica"/>
              </a:defRPr>
            </a:pPr>
            <a:r>
              <a:rPr lang="en-US" sz="700" dirty="0"/>
              <a:t>Direction notice</a:t>
            </a:r>
            <a:endParaRPr sz="700" dirty="0"/>
          </a:p>
        </p:txBody>
      </p:sp>
      <p:pic>
        <p:nvPicPr>
          <p:cNvPr id="253" name="Picture 159" descr="Picture 159">
            <a:extLst>
              <a:ext uri="{FF2B5EF4-FFF2-40B4-BE49-F238E27FC236}">
                <a16:creationId xmlns:a16="http://schemas.microsoft.com/office/drawing/2014/main" id="{0FB6A42B-3A4E-4140-A7C9-3D827B946E75}"/>
              </a:ext>
            </a:extLst>
          </p:cNvPr>
          <p:cNvPicPr>
            <a:picLocks noChangeAspect="1"/>
          </p:cNvPicPr>
          <p:nvPr/>
        </p:nvPicPr>
        <p:blipFill>
          <a:blip r:embed="rId3" cstate="print"/>
          <a:stretch>
            <a:fillRect/>
          </a:stretch>
        </p:blipFill>
        <p:spPr>
          <a:xfrm>
            <a:off x="5543034" y="1970576"/>
            <a:ext cx="192799" cy="192799"/>
          </a:xfrm>
          <a:prstGeom prst="rect">
            <a:avLst/>
          </a:prstGeom>
          <a:ln w="12700">
            <a:miter lim="400000"/>
          </a:ln>
        </p:spPr>
      </p:pic>
      <p:pic>
        <p:nvPicPr>
          <p:cNvPr id="254" name="Picture 220" descr="Picture 220">
            <a:extLst>
              <a:ext uri="{FF2B5EF4-FFF2-40B4-BE49-F238E27FC236}">
                <a16:creationId xmlns:a16="http://schemas.microsoft.com/office/drawing/2014/main" id="{344F722E-F2C9-4F0A-927A-586F4DCA515A}"/>
              </a:ext>
            </a:extLst>
          </p:cNvPr>
          <p:cNvPicPr>
            <a:picLocks noChangeAspect="1"/>
          </p:cNvPicPr>
          <p:nvPr/>
        </p:nvPicPr>
        <p:blipFill>
          <a:blip r:embed="rId4" cstate="print"/>
          <a:stretch>
            <a:fillRect/>
          </a:stretch>
        </p:blipFill>
        <p:spPr>
          <a:xfrm>
            <a:off x="4378083" y="1970576"/>
            <a:ext cx="194400" cy="194400"/>
          </a:xfrm>
          <a:prstGeom prst="rect">
            <a:avLst/>
          </a:prstGeom>
          <a:ln w="12700">
            <a:miter lim="400000"/>
          </a:ln>
        </p:spPr>
      </p:pic>
      <p:sp>
        <p:nvSpPr>
          <p:cNvPr id="236" name="Rounded Rectangle">
            <a:extLst>
              <a:ext uri="{FF2B5EF4-FFF2-40B4-BE49-F238E27FC236}">
                <a16:creationId xmlns:a16="http://schemas.microsoft.com/office/drawing/2014/main" id="{6931554B-4699-4E28-90D7-A089E529661B}"/>
              </a:ext>
            </a:extLst>
          </p:cNvPr>
          <p:cNvSpPr/>
          <p:nvPr/>
        </p:nvSpPr>
        <p:spPr>
          <a:xfrm>
            <a:off x="2015990" y="3899269"/>
            <a:ext cx="972000" cy="600096"/>
          </a:xfrm>
          <a:prstGeom prst="roundRect">
            <a:avLst>
              <a:gd name="adj" fmla="val 9895"/>
            </a:avLst>
          </a:prstGeom>
          <a:solidFill>
            <a:schemeClr val="bg1">
              <a:lumMod val="85000"/>
            </a:schemeClr>
          </a:solidFill>
          <a:ln w="12700" cap="flat">
            <a:noFill/>
            <a:miter lim="400000"/>
          </a:ln>
          <a:effectLst/>
        </p:spPr>
        <p:txBody>
          <a:bodyPr wrap="square" lIns="121918" tIns="121918" rIns="121918" bIns="121918" numCol="1" anchor="ctr">
            <a:noAutofit/>
          </a:bodyPr>
          <a:lstStyle/>
          <a:p>
            <a:pPr algn="ctr">
              <a:defRPr sz="2800"/>
            </a:pPr>
            <a:endParaRPr/>
          </a:p>
        </p:txBody>
      </p:sp>
      <p:grpSp>
        <p:nvGrpSpPr>
          <p:cNvPr id="269" name="Group 268">
            <a:extLst>
              <a:ext uri="{FF2B5EF4-FFF2-40B4-BE49-F238E27FC236}">
                <a16:creationId xmlns:a16="http://schemas.microsoft.com/office/drawing/2014/main" id="{BE396786-5F1B-47C8-8C64-FE89555CF79F}"/>
              </a:ext>
            </a:extLst>
          </p:cNvPr>
          <p:cNvGrpSpPr/>
          <p:nvPr/>
        </p:nvGrpSpPr>
        <p:grpSpPr>
          <a:xfrm>
            <a:off x="5950367" y="2664224"/>
            <a:ext cx="157335" cy="248566"/>
            <a:chOff x="5886101" y="2842024"/>
            <a:chExt cx="157335" cy="248566"/>
          </a:xfrm>
        </p:grpSpPr>
        <p:sp>
          <p:nvSpPr>
            <p:cNvPr id="264" name="Straight Connector 124">
              <a:extLst>
                <a:ext uri="{FF2B5EF4-FFF2-40B4-BE49-F238E27FC236}">
                  <a16:creationId xmlns:a16="http://schemas.microsoft.com/office/drawing/2014/main" id="{665CDA59-13E9-4A04-ADE8-1D042B50475E}"/>
                </a:ext>
              </a:extLst>
            </p:cNvPr>
            <p:cNvSpPr/>
            <p:nvPr/>
          </p:nvSpPr>
          <p:spPr>
            <a:xfrm flipV="1">
              <a:off x="6043436" y="2842024"/>
              <a:ext cx="0" cy="235878"/>
            </a:xfrm>
            <a:prstGeom prst="line">
              <a:avLst/>
            </a:prstGeom>
            <a:ln w="12700">
              <a:solidFill>
                <a:srgbClr val="535353"/>
              </a:solidFill>
              <a:prstDash val="sysDot"/>
              <a:headEnd w="med" len="sm"/>
              <a:tailEnd type="triangle" w="med" len="sm"/>
            </a:ln>
          </p:spPr>
          <p:txBody>
            <a:bodyPr lIns="45718" tIns="45718" rIns="45718" bIns="45718"/>
            <a:lstStyle/>
            <a:p>
              <a:pPr>
                <a:defRPr>
                  <a:latin typeface="+mn-lt"/>
                  <a:ea typeface="+mn-ea"/>
                  <a:cs typeface="+mn-cs"/>
                  <a:sym typeface="Calibri"/>
                </a:defRPr>
              </a:pPr>
              <a:endParaRPr/>
            </a:p>
          </p:txBody>
        </p:sp>
        <p:sp>
          <p:nvSpPr>
            <p:cNvPr id="268" name="Straight Connector 124">
              <a:extLst>
                <a:ext uri="{FF2B5EF4-FFF2-40B4-BE49-F238E27FC236}">
                  <a16:creationId xmlns:a16="http://schemas.microsoft.com/office/drawing/2014/main" id="{CB1103D3-A15F-42CA-9783-0E8CE8D84176}"/>
                </a:ext>
              </a:extLst>
            </p:cNvPr>
            <p:cNvSpPr/>
            <p:nvPr/>
          </p:nvSpPr>
          <p:spPr>
            <a:xfrm rot="10800000" flipV="1">
              <a:off x="5886101" y="2842875"/>
              <a:ext cx="0" cy="247715"/>
            </a:xfrm>
            <a:prstGeom prst="line">
              <a:avLst/>
            </a:prstGeom>
            <a:ln w="12700">
              <a:solidFill>
                <a:srgbClr val="535353"/>
              </a:solidFill>
              <a:prstDash val="sysDot"/>
              <a:headEnd w="med" len="sm"/>
              <a:tailEnd type="triangle" w="med" len="sm"/>
            </a:ln>
          </p:spPr>
          <p:txBody>
            <a:bodyPr lIns="45718" tIns="45718" rIns="45718" bIns="45718"/>
            <a:lstStyle/>
            <a:p>
              <a:pPr>
                <a:defRPr>
                  <a:latin typeface="+mn-lt"/>
                  <a:ea typeface="+mn-ea"/>
                  <a:cs typeface="+mn-cs"/>
                  <a:sym typeface="Calibri"/>
                </a:defRPr>
              </a:pPr>
              <a:endParaRPr dirty="0"/>
            </a:p>
          </p:txBody>
        </p:sp>
      </p:grpSp>
      <p:sp>
        <p:nvSpPr>
          <p:cNvPr id="294" name="George registers a company and is appointed as a director.">
            <a:extLst>
              <a:ext uri="{FF2B5EF4-FFF2-40B4-BE49-F238E27FC236}">
                <a16:creationId xmlns:a16="http://schemas.microsoft.com/office/drawing/2014/main" id="{D910FEC3-8A82-4A99-9C76-283489A890C2}"/>
              </a:ext>
            </a:extLst>
          </p:cNvPr>
          <p:cNvSpPr txBox="1"/>
          <p:nvPr/>
        </p:nvSpPr>
        <p:spPr>
          <a:xfrm>
            <a:off x="1355226" y="1205304"/>
            <a:ext cx="992307"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solidFill>
                  <a:schemeClr val="accent5"/>
                </a:solidFill>
                <a:latin typeface="+mn-lt"/>
                <a:ea typeface="+mn-ea"/>
                <a:cs typeface="+mn-cs"/>
                <a:sym typeface="Calibri"/>
              </a:defRPr>
            </a:lvl1pPr>
          </a:lstStyle>
          <a:p>
            <a:r>
              <a:rPr sz="600" b="1" dirty="0"/>
              <a:t>George registers a company and is appointed as a director.</a:t>
            </a:r>
          </a:p>
        </p:txBody>
      </p:sp>
      <p:sp>
        <p:nvSpPr>
          <p:cNvPr id="295" name="George ignores notifications">
            <a:extLst>
              <a:ext uri="{FF2B5EF4-FFF2-40B4-BE49-F238E27FC236}">
                <a16:creationId xmlns:a16="http://schemas.microsoft.com/office/drawing/2014/main" id="{0941792B-3931-4921-B6A9-910799C79809}"/>
              </a:ext>
            </a:extLst>
          </p:cNvPr>
          <p:cNvSpPr txBox="1"/>
          <p:nvPr/>
        </p:nvSpPr>
        <p:spPr>
          <a:xfrm>
            <a:off x="3242232" y="1297636"/>
            <a:ext cx="875621" cy="330072"/>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p>
            <a:pPr algn="ctr">
              <a:defRPr sz="1800">
                <a:solidFill>
                  <a:schemeClr val="accent5"/>
                </a:solidFill>
                <a:latin typeface="+mn-lt"/>
                <a:ea typeface="+mn-ea"/>
                <a:cs typeface="+mn-cs"/>
                <a:sym typeface="Calibri"/>
              </a:defRPr>
            </a:pPr>
            <a:r>
              <a:rPr sz="600" b="1" dirty="0"/>
              <a:t>George ignores</a:t>
            </a:r>
            <a:br>
              <a:rPr sz="600" b="1" dirty="0"/>
            </a:br>
            <a:r>
              <a:rPr sz="600" b="1" dirty="0"/>
              <a:t>notifications</a:t>
            </a:r>
          </a:p>
        </p:txBody>
      </p:sp>
      <p:sp>
        <p:nvSpPr>
          <p:cNvPr id="296" name="George ignores notifications">
            <a:extLst>
              <a:ext uri="{FF2B5EF4-FFF2-40B4-BE49-F238E27FC236}">
                <a16:creationId xmlns:a16="http://schemas.microsoft.com/office/drawing/2014/main" id="{61CC3579-0FF5-43D0-A790-D57CF3C44853}"/>
              </a:ext>
            </a:extLst>
          </p:cNvPr>
          <p:cNvSpPr txBox="1"/>
          <p:nvPr/>
        </p:nvSpPr>
        <p:spPr>
          <a:xfrm>
            <a:off x="4416728" y="1297636"/>
            <a:ext cx="875621" cy="330072"/>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p>
            <a:pPr algn="ctr">
              <a:defRPr sz="1800">
                <a:solidFill>
                  <a:schemeClr val="accent5"/>
                </a:solidFill>
                <a:latin typeface="+mn-lt"/>
                <a:ea typeface="+mn-ea"/>
                <a:cs typeface="+mn-cs"/>
                <a:sym typeface="Calibri"/>
              </a:defRPr>
            </a:pPr>
            <a:r>
              <a:rPr sz="600" b="1" dirty="0"/>
              <a:t>George ignores</a:t>
            </a:r>
            <a:br>
              <a:rPr sz="600" b="1" dirty="0"/>
            </a:br>
            <a:r>
              <a:rPr sz="600" b="1" dirty="0"/>
              <a:t>notifications</a:t>
            </a:r>
          </a:p>
        </p:txBody>
      </p:sp>
      <p:sp>
        <p:nvSpPr>
          <p:cNvPr id="297" name="George talks to ABRS and confirms he is a new director and will get a director ID.">
            <a:extLst>
              <a:ext uri="{FF2B5EF4-FFF2-40B4-BE49-F238E27FC236}">
                <a16:creationId xmlns:a16="http://schemas.microsoft.com/office/drawing/2014/main" id="{2D3F3C90-FFDF-48AE-B8A0-898D29FB055D}"/>
              </a:ext>
            </a:extLst>
          </p:cNvPr>
          <p:cNvSpPr txBox="1"/>
          <p:nvPr/>
        </p:nvSpPr>
        <p:spPr>
          <a:xfrm>
            <a:off x="5566664" y="1159137"/>
            <a:ext cx="924740" cy="607071"/>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solidFill>
                  <a:schemeClr val="accent5"/>
                </a:solidFill>
                <a:latin typeface="+mn-lt"/>
                <a:ea typeface="+mn-ea"/>
                <a:cs typeface="+mn-cs"/>
                <a:sym typeface="Calibri"/>
              </a:defRPr>
            </a:lvl1pPr>
          </a:lstStyle>
          <a:p>
            <a:r>
              <a:rPr sz="600" b="1" dirty="0"/>
              <a:t>George talks to ABRS and confirms he is a new director and will get a director ID.</a:t>
            </a:r>
          </a:p>
        </p:txBody>
      </p:sp>
      <p:sp>
        <p:nvSpPr>
          <p:cNvPr id="298" name="George ignores notifications">
            <a:extLst>
              <a:ext uri="{FF2B5EF4-FFF2-40B4-BE49-F238E27FC236}">
                <a16:creationId xmlns:a16="http://schemas.microsoft.com/office/drawing/2014/main" id="{DD851335-3712-4B3F-B303-8839F2BC91FF}"/>
              </a:ext>
            </a:extLst>
          </p:cNvPr>
          <p:cNvSpPr txBox="1"/>
          <p:nvPr/>
        </p:nvSpPr>
        <p:spPr>
          <a:xfrm>
            <a:off x="6765719" y="1297636"/>
            <a:ext cx="875621" cy="330072"/>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p>
            <a:pPr algn="ctr">
              <a:defRPr sz="1800">
                <a:solidFill>
                  <a:schemeClr val="accent5"/>
                </a:solidFill>
                <a:latin typeface="+mn-lt"/>
                <a:ea typeface="+mn-ea"/>
                <a:cs typeface="+mn-cs"/>
                <a:sym typeface="Calibri"/>
              </a:defRPr>
            </a:pPr>
            <a:r>
              <a:rPr sz="600" b="1" dirty="0"/>
              <a:t>George ignores</a:t>
            </a:r>
            <a:br>
              <a:rPr sz="600" b="1" dirty="0"/>
            </a:br>
            <a:r>
              <a:rPr lang="en-US" sz="600" b="1" dirty="0"/>
              <a:t>direction </a:t>
            </a:r>
            <a:r>
              <a:rPr sz="600" b="1" dirty="0"/>
              <a:t>noti</a:t>
            </a:r>
            <a:r>
              <a:rPr lang="en-US" sz="600" b="1" dirty="0"/>
              <a:t>ce</a:t>
            </a:r>
            <a:endParaRPr sz="600" b="1" dirty="0"/>
          </a:p>
        </p:txBody>
      </p:sp>
      <p:sp>
        <p:nvSpPr>
          <p:cNvPr id="299" name="You have been appointed as a director and you need to get a director ID.">
            <a:extLst>
              <a:ext uri="{FF2B5EF4-FFF2-40B4-BE49-F238E27FC236}">
                <a16:creationId xmlns:a16="http://schemas.microsoft.com/office/drawing/2014/main" id="{B4E33B00-7AF3-4337-BF08-6F4EE65521BF}"/>
              </a:ext>
            </a:extLst>
          </p:cNvPr>
          <p:cNvSpPr txBox="1"/>
          <p:nvPr/>
        </p:nvSpPr>
        <p:spPr>
          <a:xfrm>
            <a:off x="2027673" y="2154661"/>
            <a:ext cx="990966"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t">
            <a:spAutoFit/>
          </a:bodyPr>
          <a:lstStyle>
            <a:lvl1pPr algn="ctr">
              <a:defRPr sz="1800">
                <a:solidFill>
                  <a:schemeClr val="accent5"/>
                </a:solidFill>
                <a:latin typeface="+mn-lt"/>
                <a:ea typeface="+mn-ea"/>
                <a:cs typeface="+mn-cs"/>
                <a:sym typeface="Calibri"/>
              </a:defRPr>
            </a:lvl1pPr>
          </a:lstStyle>
          <a:p>
            <a:r>
              <a:rPr sz="600" b="1" dirty="0"/>
              <a:t>You have been appointed as a director and you need to get a director ID.</a:t>
            </a:r>
          </a:p>
        </p:txBody>
      </p:sp>
      <p:sp>
        <p:nvSpPr>
          <p:cNvPr id="300" name="You have been appointed as a director and you must get a director ID.">
            <a:extLst>
              <a:ext uri="{FF2B5EF4-FFF2-40B4-BE49-F238E27FC236}">
                <a16:creationId xmlns:a16="http://schemas.microsoft.com/office/drawing/2014/main" id="{5991F8E2-D109-4520-B943-9ADB064E8B58}"/>
              </a:ext>
            </a:extLst>
          </p:cNvPr>
          <p:cNvSpPr txBox="1"/>
          <p:nvPr/>
        </p:nvSpPr>
        <p:spPr>
          <a:xfrm>
            <a:off x="3178621" y="2154661"/>
            <a:ext cx="1002842"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t">
            <a:spAutoFit/>
          </a:bodyPr>
          <a:lstStyle>
            <a:lvl1pPr algn="ctr">
              <a:defRPr sz="1800">
                <a:solidFill>
                  <a:schemeClr val="accent5"/>
                </a:solidFill>
                <a:latin typeface="+mn-lt"/>
                <a:ea typeface="+mn-ea"/>
                <a:cs typeface="+mn-cs"/>
                <a:sym typeface="Calibri"/>
              </a:defRPr>
            </a:lvl1pPr>
          </a:lstStyle>
          <a:p>
            <a:r>
              <a:rPr sz="600" b="1" dirty="0"/>
              <a:t>You have been appointed as a director and you must get a director ID. </a:t>
            </a:r>
          </a:p>
        </p:txBody>
      </p:sp>
      <p:sp>
        <p:nvSpPr>
          <p:cNvPr id="301" name="ABRS calls the company and speaks to George.">
            <a:extLst>
              <a:ext uri="{FF2B5EF4-FFF2-40B4-BE49-F238E27FC236}">
                <a16:creationId xmlns:a16="http://schemas.microsoft.com/office/drawing/2014/main" id="{80EEF291-5B65-4F76-A2AA-424417618AD1}"/>
              </a:ext>
            </a:extLst>
          </p:cNvPr>
          <p:cNvSpPr txBox="1"/>
          <p:nvPr/>
        </p:nvSpPr>
        <p:spPr>
          <a:xfrm>
            <a:off x="4341446" y="2246994"/>
            <a:ext cx="1014511" cy="422405"/>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t">
            <a:spAutoFit/>
          </a:bodyPr>
          <a:lstStyle>
            <a:lvl1pPr algn="ctr">
              <a:defRPr sz="1800">
                <a:solidFill>
                  <a:schemeClr val="accent5"/>
                </a:solidFill>
                <a:latin typeface="+mn-lt"/>
                <a:ea typeface="+mn-ea"/>
                <a:cs typeface="+mn-cs"/>
                <a:sym typeface="Calibri"/>
              </a:defRPr>
            </a:lvl1pPr>
          </a:lstStyle>
          <a:p>
            <a:r>
              <a:rPr sz="600" b="1" dirty="0"/>
              <a:t>ABRS calls the company and speaks to George. </a:t>
            </a:r>
          </a:p>
        </p:txBody>
      </p:sp>
      <p:sp>
        <p:nvSpPr>
          <p:cNvPr id="302" name="You have 28 days  to comply">
            <a:extLst>
              <a:ext uri="{FF2B5EF4-FFF2-40B4-BE49-F238E27FC236}">
                <a16:creationId xmlns:a16="http://schemas.microsoft.com/office/drawing/2014/main" id="{752282FD-F3ED-4BF2-AB94-3E7221FA4B28}"/>
              </a:ext>
            </a:extLst>
          </p:cNvPr>
          <p:cNvSpPr txBox="1"/>
          <p:nvPr/>
        </p:nvSpPr>
        <p:spPr>
          <a:xfrm>
            <a:off x="5557943" y="2246994"/>
            <a:ext cx="943199" cy="330072"/>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t">
            <a:spAutoFit/>
          </a:bodyPr>
          <a:lstStyle/>
          <a:p>
            <a:pPr algn="ctr">
              <a:defRPr sz="1800">
                <a:solidFill>
                  <a:schemeClr val="accent5"/>
                </a:solidFill>
                <a:latin typeface="+mn-lt"/>
                <a:ea typeface="+mn-ea"/>
                <a:cs typeface="+mn-cs"/>
                <a:sym typeface="Calibri"/>
              </a:defRPr>
            </a:pPr>
            <a:r>
              <a:rPr sz="600" b="1" dirty="0"/>
              <a:t>You have 28 days </a:t>
            </a:r>
            <a:br>
              <a:rPr sz="600" b="1" dirty="0"/>
            </a:br>
            <a:r>
              <a:rPr sz="600" b="1" dirty="0"/>
              <a:t>to comply</a:t>
            </a:r>
          </a:p>
        </p:txBody>
      </p:sp>
      <p:sp>
        <p:nvSpPr>
          <p:cNvPr id="303" name="Escalate to ASIC">
            <a:extLst>
              <a:ext uri="{FF2B5EF4-FFF2-40B4-BE49-F238E27FC236}">
                <a16:creationId xmlns:a16="http://schemas.microsoft.com/office/drawing/2014/main" id="{28C2FDEC-2525-4D9C-BA54-C402E505C498}"/>
              </a:ext>
            </a:extLst>
          </p:cNvPr>
          <p:cNvSpPr txBox="1"/>
          <p:nvPr/>
        </p:nvSpPr>
        <p:spPr>
          <a:xfrm>
            <a:off x="6817027" y="2177712"/>
            <a:ext cx="773005" cy="23773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solidFill>
                  <a:schemeClr val="accent5"/>
                </a:solidFill>
                <a:latin typeface="+mn-lt"/>
                <a:ea typeface="+mn-ea"/>
                <a:cs typeface="+mn-cs"/>
                <a:sym typeface="Calibri"/>
              </a:defRPr>
            </a:lvl1pPr>
          </a:lstStyle>
          <a:p>
            <a:r>
              <a:rPr sz="600" b="1" dirty="0"/>
              <a:t>Escalate to ASIC</a:t>
            </a:r>
          </a:p>
        </p:txBody>
      </p:sp>
      <p:grpSp>
        <p:nvGrpSpPr>
          <p:cNvPr id="2" name="Group 1">
            <a:extLst>
              <a:ext uri="{FF2B5EF4-FFF2-40B4-BE49-F238E27FC236}">
                <a16:creationId xmlns:a16="http://schemas.microsoft.com/office/drawing/2014/main" id="{D59EF68B-88A3-48C3-A264-292E7AEDA863}"/>
              </a:ext>
            </a:extLst>
          </p:cNvPr>
          <p:cNvGrpSpPr/>
          <p:nvPr/>
        </p:nvGrpSpPr>
        <p:grpSpPr>
          <a:xfrm>
            <a:off x="3196610" y="2915999"/>
            <a:ext cx="972000" cy="722198"/>
            <a:chOff x="3349970" y="2899047"/>
            <a:chExt cx="972000" cy="722198"/>
          </a:xfrm>
          <a:solidFill>
            <a:schemeClr val="bg1">
              <a:lumMod val="85000"/>
            </a:schemeClr>
          </a:solidFill>
        </p:grpSpPr>
        <p:sp>
          <p:nvSpPr>
            <p:cNvPr id="234" name="Rounded Rectangle">
              <a:extLst>
                <a:ext uri="{FF2B5EF4-FFF2-40B4-BE49-F238E27FC236}">
                  <a16:creationId xmlns:a16="http://schemas.microsoft.com/office/drawing/2014/main" id="{7CCDA420-B262-4509-A171-99CC56FB2094}"/>
                </a:ext>
              </a:extLst>
            </p:cNvPr>
            <p:cNvSpPr/>
            <p:nvPr/>
          </p:nvSpPr>
          <p:spPr>
            <a:xfrm>
              <a:off x="3349970" y="2901245"/>
              <a:ext cx="972000" cy="720000"/>
            </a:xfrm>
            <a:prstGeom prst="roundRect">
              <a:avLst>
                <a:gd name="adj" fmla="val 9895"/>
              </a:avLst>
            </a:prstGeom>
            <a:grpFill/>
            <a:ln w="12700" cap="flat">
              <a:noFill/>
              <a:miter lim="400000"/>
            </a:ln>
            <a:effectLst/>
          </p:spPr>
          <p:txBody>
            <a:bodyPr wrap="square" lIns="121918" tIns="121918" rIns="121918" bIns="121918" numCol="1" anchor="ctr">
              <a:noAutofit/>
            </a:bodyPr>
            <a:lstStyle/>
            <a:p>
              <a:pPr algn="ctr">
                <a:defRPr sz="2800"/>
              </a:pPr>
              <a:endParaRPr/>
            </a:p>
          </p:txBody>
        </p:sp>
        <p:sp>
          <p:nvSpPr>
            <p:cNvPr id="305" name="We collaborate with ASIC regulatory and integrated compliance on the case and start issuing compliance correspondence.">
              <a:extLst>
                <a:ext uri="{FF2B5EF4-FFF2-40B4-BE49-F238E27FC236}">
                  <a16:creationId xmlns:a16="http://schemas.microsoft.com/office/drawing/2014/main" id="{59637756-DBEC-461E-8F39-291DB7DAA523}"/>
                </a:ext>
              </a:extLst>
            </p:cNvPr>
            <p:cNvSpPr txBox="1"/>
            <p:nvPr/>
          </p:nvSpPr>
          <p:spPr>
            <a:xfrm>
              <a:off x="3349972" y="2899047"/>
              <a:ext cx="971997" cy="699404"/>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p>
              <a:pPr algn="ctr">
                <a:defRPr sz="1800">
                  <a:solidFill>
                    <a:schemeClr val="accent5"/>
                  </a:solidFill>
                  <a:latin typeface="+mn-lt"/>
                  <a:ea typeface="+mn-ea"/>
                  <a:cs typeface="+mn-cs"/>
                  <a:sym typeface="Calibri"/>
                </a:defRPr>
              </a:pPr>
              <a:r>
                <a:rPr sz="600" b="1" dirty="0"/>
                <a:t>We collaborate with</a:t>
              </a:r>
              <a:br>
                <a:rPr sz="600" b="1" dirty="0"/>
              </a:br>
              <a:r>
                <a:rPr sz="600" b="1" dirty="0"/>
                <a:t>ASIC regulatory and integrated compliance</a:t>
              </a:r>
              <a:br>
                <a:rPr sz="600" b="1" dirty="0"/>
              </a:br>
              <a:r>
                <a:rPr sz="600" b="1" dirty="0"/>
                <a:t>on the case and start</a:t>
              </a:r>
              <a:br>
                <a:rPr sz="600" b="1" dirty="0"/>
              </a:br>
              <a:r>
                <a:rPr sz="600" b="1" dirty="0"/>
                <a:t>issuing compliance correspondence.</a:t>
              </a:r>
            </a:p>
          </p:txBody>
        </p:sp>
      </p:grpSp>
      <p:sp>
        <p:nvSpPr>
          <p:cNvPr id="306" name="Interagency discussion to decide what direction to take">
            <a:extLst>
              <a:ext uri="{FF2B5EF4-FFF2-40B4-BE49-F238E27FC236}">
                <a16:creationId xmlns:a16="http://schemas.microsoft.com/office/drawing/2014/main" id="{48616C2E-0C85-4E63-9903-1CD19FAF41C9}"/>
              </a:ext>
            </a:extLst>
          </p:cNvPr>
          <p:cNvSpPr txBox="1"/>
          <p:nvPr/>
        </p:nvSpPr>
        <p:spPr>
          <a:xfrm>
            <a:off x="5584173" y="3019730"/>
            <a:ext cx="889722"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latin typeface="+mn-lt"/>
                <a:ea typeface="+mn-ea"/>
                <a:cs typeface="+mn-cs"/>
                <a:sym typeface="Calibri"/>
              </a:defRPr>
            </a:lvl1pPr>
          </a:lstStyle>
          <a:p>
            <a:r>
              <a:rPr sz="600" b="1" dirty="0"/>
              <a:t>Interagency discussion to decide what direction to take</a:t>
            </a:r>
          </a:p>
        </p:txBody>
      </p:sp>
      <p:sp>
        <p:nvSpPr>
          <p:cNvPr id="307" name="Interagency discussion to discuss enforcement action">
            <a:extLst>
              <a:ext uri="{FF2B5EF4-FFF2-40B4-BE49-F238E27FC236}">
                <a16:creationId xmlns:a16="http://schemas.microsoft.com/office/drawing/2014/main" id="{834B375D-432E-4030-9211-82636808F5A4}"/>
              </a:ext>
            </a:extLst>
          </p:cNvPr>
          <p:cNvSpPr txBox="1"/>
          <p:nvPr/>
        </p:nvSpPr>
        <p:spPr>
          <a:xfrm>
            <a:off x="6745774" y="3019730"/>
            <a:ext cx="915510"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latin typeface="+mn-lt"/>
                <a:ea typeface="+mn-ea"/>
                <a:cs typeface="+mn-cs"/>
                <a:sym typeface="Calibri"/>
              </a:defRPr>
            </a:lvl1pPr>
          </a:lstStyle>
          <a:p>
            <a:r>
              <a:rPr sz="600" b="1" dirty="0"/>
              <a:t>Interagency discussion to discuss enforcement action</a:t>
            </a:r>
          </a:p>
        </p:txBody>
      </p:sp>
      <p:sp>
        <p:nvSpPr>
          <p:cNvPr id="308" name="ASIC Regulatory commences compliance and enforcement action">
            <a:extLst>
              <a:ext uri="{FF2B5EF4-FFF2-40B4-BE49-F238E27FC236}">
                <a16:creationId xmlns:a16="http://schemas.microsoft.com/office/drawing/2014/main" id="{4A61921C-5B6F-4B1B-867D-FE66DD7EB5CA}"/>
              </a:ext>
            </a:extLst>
          </p:cNvPr>
          <p:cNvSpPr txBox="1"/>
          <p:nvPr/>
        </p:nvSpPr>
        <p:spPr>
          <a:xfrm>
            <a:off x="7835308" y="2988952"/>
            <a:ext cx="1108684" cy="576293"/>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b="1">
                <a:solidFill>
                  <a:srgbClr val="FFFFFF"/>
                </a:solidFill>
                <a:latin typeface="+mj-lt"/>
                <a:ea typeface="+mj-ea"/>
                <a:cs typeface="+mj-cs"/>
                <a:sym typeface="Helvetica"/>
              </a:defRPr>
            </a:lvl1pPr>
          </a:lstStyle>
          <a:p>
            <a:r>
              <a:rPr sz="700" dirty="0"/>
              <a:t>ASIC Regulatory commences compliance and enforcement action</a:t>
            </a:r>
          </a:p>
        </p:txBody>
      </p:sp>
      <p:sp>
        <p:nvSpPr>
          <p:cNvPr id="309" name="We identify that there is no director ID registered for George.">
            <a:extLst>
              <a:ext uri="{FF2B5EF4-FFF2-40B4-BE49-F238E27FC236}">
                <a16:creationId xmlns:a16="http://schemas.microsoft.com/office/drawing/2014/main" id="{A16DAD46-040F-4B50-AE04-7F3CA9D925D1}"/>
              </a:ext>
            </a:extLst>
          </p:cNvPr>
          <p:cNvSpPr txBox="1"/>
          <p:nvPr/>
        </p:nvSpPr>
        <p:spPr>
          <a:xfrm>
            <a:off x="2036505" y="3941949"/>
            <a:ext cx="930971" cy="514738"/>
          </a:xfrm>
          <a:prstGeom prst="rect">
            <a:avLst/>
          </a:prstGeom>
          <a:solidFill>
            <a:schemeClr val="bg1">
              <a:lumMod val="85000"/>
            </a:schemeClr>
          </a:solid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solidFill>
                  <a:schemeClr val="accent5"/>
                </a:solidFill>
                <a:latin typeface="+mn-lt"/>
                <a:ea typeface="+mn-ea"/>
                <a:cs typeface="+mn-cs"/>
                <a:sym typeface="Calibri"/>
              </a:defRPr>
            </a:lvl1pPr>
          </a:lstStyle>
          <a:p>
            <a:r>
              <a:rPr sz="600" b="1" dirty="0"/>
              <a:t>We identify that there is no director ID registered for George.</a:t>
            </a:r>
          </a:p>
        </p:txBody>
      </p:sp>
      <p:sp>
        <p:nvSpPr>
          <p:cNvPr id="310" name="Interagency discussion to decide what direction to take">
            <a:extLst>
              <a:ext uri="{FF2B5EF4-FFF2-40B4-BE49-F238E27FC236}">
                <a16:creationId xmlns:a16="http://schemas.microsoft.com/office/drawing/2014/main" id="{2C34309D-FC52-40E9-BA6F-3A0B17E2516D}"/>
              </a:ext>
            </a:extLst>
          </p:cNvPr>
          <p:cNvSpPr txBox="1"/>
          <p:nvPr/>
        </p:nvSpPr>
        <p:spPr>
          <a:xfrm>
            <a:off x="4770407" y="4003503"/>
            <a:ext cx="2476017" cy="391628"/>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2000" tIns="72000" rIns="72000" bIns="72000" numCol="1" anchor="ctr">
            <a:spAutoFit/>
          </a:bodyPr>
          <a:lstStyle>
            <a:lvl1pPr algn="ctr">
              <a:defRPr sz="1800">
                <a:latin typeface="+mn-lt"/>
                <a:ea typeface="+mn-ea"/>
                <a:cs typeface="+mn-cs"/>
                <a:sym typeface="Calibri"/>
              </a:defRPr>
            </a:lvl1pPr>
          </a:lstStyle>
          <a:p>
            <a:r>
              <a:rPr lang="en-AU" sz="800" b="1" dirty="0"/>
              <a:t>ABRS will conduct continuous data matching to check if George has registered for a director ID.</a:t>
            </a:r>
          </a:p>
        </p:txBody>
      </p:sp>
      <p:grpSp>
        <p:nvGrpSpPr>
          <p:cNvPr id="87" name="Group 86">
            <a:extLst>
              <a:ext uri="{FF2B5EF4-FFF2-40B4-BE49-F238E27FC236}">
                <a16:creationId xmlns:a16="http://schemas.microsoft.com/office/drawing/2014/main" id="{9F0A68AF-7C56-4962-9E68-2AF09280AA4F}"/>
              </a:ext>
            </a:extLst>
          </p:cNvPr>
          <p:cNvGrpSpPr/>
          <p:nvPr/>
        </p:nvGrpSpPr>
        <p:grpSpPr>
          <a:xfrm>
            <a:off x="999851" y="3898380"/>
            <a:ext cx="794043" cy="600985"/>
            <a:chOff x="947002" y="6371808"/>
            <a:chExt cx="552838" cy="601390"/>
          </a:xfrm>
          <a:solidFill>
            <a:schemeClr val="bg2">
              <a:lumMod val="75000"/>
            </a:schemeClr>
          </a:solidFill>
        </p:grpSpPr>
        <p:sp>
          <p:nvSpPr>
            <p:cNvPr id="88" name="Circle">
              <a:extLst>
                <a:ext uri="{FF2B5EF4-FFF2-40B4-BE49-F238E27FC236}">
                  <a16:creationId xmlns:a16="http://schemas.microsoft.com/office/drawing/2014/main" id="{013BF3C7-4130-4FD6-B9DE-668CD75BC9EE}"/>
                </a:ext>
              </a:extLst>
            </p:cNvPr>
            <p:cNvSpPr/>
            <p:nvPr/>
          </p:nvSpPr>
          <p:spPr>
            <a:xfrm>
              <a:off x="947002" y="6371808"/>
              <a:ext cx="552838" cy="601390"/>
            </a:xfrm>
            <a:prstGeom prst="roundRect">
              <a:avLst/>
            </a:prstGeom>
            <a:grpFill/>
            <a:ln w="12700" cap="flat">
              <a:noFill/>
              <a:miter lim="400000"/>
            </a:ln>
            <a:effectLst/>
          </p:spPr>
          <p:txBody>
            <a:bodyPr wrap="square" lIns="121918" tIns="121918" rIns="121918" bIns="121918" numCol="1" anchor="ctr">
              <a:noAutofit/>
            </a:bodyPr>
            <a:lstStyle/>
            <a:p>
              <a:pPr algn="ctr">
                <a:defRPr sz="2000" b="1">
                  <a:solidFill>
                    <a:srgbClr val="FFFFFF"/>
                  </a:solidFill>
                  <a:latin typeface="+mj-lt"/>
                  <a:ea typeface="+mj-ea"/>
                  <a:cs typeface="+mj-cs"/>
                  <a:sym typeface="Helvetica"/>
                </a:defRPr>
              </a:pPr>
              <a:endParaRPr sz="2400"/>
            </a:p>
          </p:txBody>
        </p:sp>
        <p:sp>
          <p:nvSpPr>
            <p:cNvPr id="89" name="ABRS">
              <a:extLst>
                <a:ext uri="{FF2B5EF4-FFF2-40B4-BE49-F238E27FC236}">
                  <a16:creationId xmlns:a16="http://schemas.microsoft.com/office/drawing/2014/main" id="{5770AB16-3740-4CAF-8239-650720A764AF}"/>
                </a:ext>
              </a:extLst>
            </p:cNvPr>
            <p:cNvSpPr txBox="1"/>
            <p:nvPr/>
          </p:nvSpPr>
          <p:spPr>
            <a:xfrm>
              <a:off x="962566" y="6616882"/>
              <a:ext cx="521711" cy="99548"/>
            </a:xfrm>
            <a:prstGeom prst="round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algn="ctr">
                <a:defRPr sz="2000" b="1">
                  <a:solidFill>
                    <a:srgbClr val="FFFFFF"/>
                  </a:solidFill>
                  <a:latin typeface="+mj-lt"/>
                  <a:ea typeface="+mj-ea"/>
                  <a:cs typeface="+mj-cs"/>
                  <a:sym typeface="Helvetica"/>
                </a:defRPr>
              </a:lvl1pPr>
            </a:lstStyle>
            <a:p>
              <a:r>
                <a:rPr lang="en-US" sz="700" dirty="0"/>
                <a:t>Data Matching</a:t>
              </a:r>
              <a:endParaRPr sz="700" dirty="0"/>
            </a:p>
          </p:txBody>
        </p:sp>
      </p:grpSp>
      <p:sp>
        <p:nvSpPr>
          <p:cNvPr id="90" name="Elbow Connector 9">
            <a:extLst>
              <a:ext uri="{FF2B5EF4-FFF2-40B4-BE49-F238E27FC236}">
                <a16:creationId xmlns:a16="http://schemas.microsoft.com/office/drawing/2014/main" id="{52D61C47-91B8-4125-A852-F13CB09EA208}"/>
              </a:ext>
            </a:extLst>
          </p:cNvPr>
          <p:cNvSpPr/>
          <p:nvPr/>
        </p:nvSpPr>
        <p:spPr>
          <a:xfrm rot="16200000" flipV="1">
            <a:off x="7753135" y="2227910"/>
            <a:ext cx="611158" cy="7132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path>
            </a:pathLst>
          </a:custGeom>
          <a:ln w="12700">
            <a:solidFill>
              <a:srgbClr val="535353"/>
            </a:solidFill>
            <a:prstDash val="sysDot"/>
            <a:headEnd type="triangle" w="med" len="sm"/>
            <a:tailEnd w="med" len="sm"/>
          </a:ln>
        </p:spPr>
        <p:txBody>
          <a:bodyPr lIns="121918" tIns="121918" rIns="121918" bIns="121918" anchor="ctr"/>
          <a:lstStyle/>
          <a:p>
            <a:pPr>
              <a:defRPr>
                <a:latin typeface="+mn-lt"/>
                <a:ea typeface="+mn-ea"/>
                <a:cs typeface="+mn-cs"/>
                <a:sym typeface="Calibri"/>
              </a:defRPr>
            </a:pPr>
            <a:endParaRPr/>
          </a:p>
        </p:txBody>
      </p:sp>
      <p:grpSp>
        <p:nvGrpSpPr>
          <p:cNvPr id="76" name="Group 75">
            <a:extLst>
              <a:ext uri="{FF2B5EF4-FFF2-40B4-BE49-F238E27FC236}">
                <a16:creationId xmlns:a16="http://schemas.microsoft.com/office/drawing/2014/main" id="{54A8DAD3-6A60-459A-8BA5-5E63E171F24D}"/>
              </a:ext>
            </a:extLst>
          </p:cNvPr>
          <p:cNvGrpSpPr/>
          <p:nvPr/>
        </p:nvGrpSpPr>
        <p:grpSpPr>
          <a:xfrm>
            <a:off x="7124862" y="2664222"/>
            <a:ext cx="157335" cy="248566"/>
            <a:chOff x="5886101" y="2842024"/>
            <a:chExt cx="157335" cy="248566"/>
          </a:xfrm>
        </p:grpSpPr>
        <p:sp>
          <p:nvSpPr>
            <p:cNvPr id="77" name="Straight Connector 124">
              <a:extLst>
                <a:ext uri="{FF2B5EF4-FFF2-40B4-BE49-F238E27FC236}">
                  <a16:creationId xmlns:a16="http://schemas.microsoft.com/office/drawing/2014/main" id="{69189EBB-3C43-4CA9-93BB-CA0616BD2D07}"/>
                </a:ext>
              </a:extLst>
            </p:cNvPr>
            <p:cNvSpPr/>
            <p:nvPr/>
          </p:nvSpPr>
          <p:spPr>
            <a:xfrm flipV="1">
              <a:off x="6043436" y="2842024"/>
              <a:ext cx="0" cy="235878"/>
            </a:xfrm>
            <a:prstGeom prst="line">
              <a:avLst/>
            </a:prstGeom>
            <a:ln w="12700">
              <a:solidFill>
                <a:srgbClr val="535353"/>
              </a:solidFill>
              <a:prstDash val="sysDot"/>
              <a:headEnd w="med" len="sm"/>
              <a:tailEnd type="triangle" w="med" len="sm"/>
            </a:ln>
          </p:spPr>
          <p:txBody>
            <a:bodyPr lIns="45718" tIns="45718" rIns="45718" bIns="45718"/>
            <a:lstStyle/>
            <a:p>
              <a:pPr>
                <a:defRPr>
                  <a:latin typeface="+mn-lt"/>
                  <a:ea typeface="+mn-ea"/>
                  <a:cs typeface="+mn-cs"/>
                  <a:sym typeface="Calibri"/>
                </a:defRPr>
              </a:pPr>
              <a:endParaRPr/>
            </a:p>
          </p:txBody>
        </p:sp>
        <p:sp>
          <p:nvSpPr>
            <p:cNvPr id="78" name="Straight Connector 124">
              <a:extLst>
                <a:ext uri="{FF2B5EF4-FFF2-40B4-BE49-F238E27FC236}">
                  <a16:creationId xmlns:a16="http://schemas.microsoft.com/office/drawing/2014/main" id="{0BFC652A-8326-451C-B6C2-CC8558FA8865}"/>
                </a:ext>
              </a:extLst>
            </p:cNvPr>
            <p:cNvSpPr/>
            <p:nvPr/>
          </p:nvSpPr>
          <p:spPr>
            <a:xfrm rot="10800000" flipV="1">
              <a:off x="5886101" y="2842875"/>
              <a:ext cx="0" cy="247715"/>
            </a:xfrm>
            <a:prstGeom prst="line">
              <a:avLst/>
            </a:prstGeom>
            <a:ln w="12700">
              <a:solidFill>
                <a:srgbClr val="535353"/>
              </a:solidFill>
              <a:prstDash val="sysDot"/>
              <a:headEnd w="med" len="sm"/>
              <a:tailEnd type="triangle" w="med" len="sm"/>
            </a:ln>
          </p:spPr>
          <p:txBody>
            <a:bodyPr lIns="45718" tIns="45718" rIns="45718" bIns="45718"/>
            <a:lstStyle/>
            <a:p>
              <a:pPr>
                <a:defRPr>
                  <a:latin typeface="+mn-lt"/>
                  <a:ea typeface="+mn-ea"/>
                  <a:cs typeface="+mn-cs"/>
                  <a:sym typeface="Calibri"/>
                </a:defRPr>
              </a:pPr>
              <a:endParaRPr dirty="0"/>
            </a:p>
          </p:txBody>
        </p:sp>
      </p:grpSp>
      <p:sp>
        <p:nvSpPr>
          <p:cNvPr id="79" name="Footer Placeholder 3">
            <a:extLst>
              <a:ext uri="{FF2B5EF4-FFF2-40B4-BE49-F238E27FC236}">
                <a16:creationId xmlns:a16="http://schemas.microsoft.com/office/drawing/2014/main" id="{4A0DA354-14E5-4643-BB6F-1E701F5D657D}"/>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259075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58AEEDB-8951-224C-B2B7-EF8170AC5812}"/>
              </a:ext>
            </a:extLst>
          </p:cNvPr>
          <p:cNvSpPr txBox="1">
            <a:spLocks/>
          </p:cNvSpPr>
          <p:nvPr/>
        </p:nvSpPr>
        <p:spPr bwMode="auto">
          <a:xfrm>
            <a:off x="483783" y="581023"/>
            <a:ext cx="7693025" cy="39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ts val="3000"/>
              </a:lnSpc>
              <a:spcBef>
                <a:spcPct val="0"/>
              </a:spcBef>
              <a:spcAft>
                <a:spcPct val="0"/>
              </a:spcAft>
              <a:defRPr sz="2800" kern="1200">
                <a:solidFill>
                  <a:schemeClr val="bg1"/>
                </a:solidFill>
                <a:latin typeface="Arial"/>
                <a:ea typeface="ＭＳ Ｐゴシック" pitchFamily="-89" charset="-128"/>
                <a:cs typeface="Arial"/>
              </a:defRPr>
            </a:lvl1pPr>
            <a:lvl2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2pPr>
            <a:lvl3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3pPr>
            <a:lvl4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4pPr>
            <a:lvl5pPr algn="l" defTabSz="457200" rtl="0" eaLnBrk="0" fontAlgn="base" hangingPunct="0">
              <a:lnSpc>
                <a:spcPts val="3000"/>
              </a:lnSpc>
              <a:spcBef>
                <a:spcPct val="0"/>
              </a:spcBef>
              <a:spcAft>
                <a:spcPct val="0"/>
              </a:spcAft>
              <a:defRPr sz="3000">
                <a:solidFill>
                  <a:schemeClr val="tx1"/>
                </a:solidFill>
                <a:latin typeface="Arial" pitchFamily="-89" charset="0"/>
                <a:ea typeface="ＭＳ Ｐゴシック" pitchFamily="-89" charset="-128"/>
              </a:defRPr>
            </a:lvl5pPr>
            <a:lvl6pPr marL="4572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6pPr>
            <a:lvl7pPr marL="9144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7pPr>
            <a:lvl8pPr marL="13716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8pPr>
            <a:lvl9pPr marL="1828800" algn="l" defTabSz="457200" rtl="0" fontAlgn="base">
              <a:lnSpc>
                <a:spcPts val="3000"/>
              </a:lnSpc>
              <a:spcBef>
                <a:spcPct val="0"/>
              </a:spcBef>
              <a:spcAft>
                <a:spcPct val="0"/>
              </a:spcAft>
              <a:defRPr sz="3000">
                <a:solidFill>
                  <a:schemeClr val="tx1"/>
                </a:solidFill>
                <a:latin typeface="Arial" pitchFamily="-89" charset="0"/>
                <a:ea typeface="ＭＳ Ｐゴシック" pitchFamily="-89" charset="-128"/>
              </a:defRPr>
            </a:lvl9pPr>
          </a:lstStyle>
          <a:p>
            <a:r>
              <a:rPr lang="en-AU" sz="2400" dirty="0"/>
              <a:t>Summary</a:t>
            </a:r>
          </a:p>
        </p:txBody>
      </p:sp>
      <p:sp>
        <p:nvSpPr>
          <p:cNvPr id="11" name="Rounded Rectangle 10">
            <a:extLst>
              <a:ext uri="{FF2B5EF4-FFF2-40B4-BE49-F238E27FC236}">
                <a16:creationId xmlns:a16="http://schemas.microsoft.com/office/drawing/2014/main" id="{97E9E0AB-307F-5440-86CE-45770D9F0E5E}"/>
              </a:ext>
            </a:extLst>
          </p:cNvPr>
          <p:cNvSpPr/>
          <p:nvPr/>
        </p:nvSpPr>
        <p:spPr>
          <a:xfrm>
            <a:off x="483782" y="2645952"/>
            <a:ext cx="3575033" cy="759020"/>
          </a:xfrm>
          <a:prstGeom prst="roundRect">
            <a:avLst>
              <a:gd name="adj" fmla="val 10765"/>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lIns="468000" tIns="108000" rIns="144000" bIns="144000" rtlCol="0" anchor="t" anchorCtr="0"/>
          <a:lstStyle/>
          <a:p>
            <a:pPr>
              <a:lnSpc>
                <a:spcPct val="120000"/>
              </a:lnSpc>
              <a:spcAft>
                <a:spcPts val="1200"/>
              </a:spcAft>
            </a:pPr>
            <a:r>
              <a:rPr lang="en-AU" sz="1400" dirty="0">
                <a:solidFill>
                  <a:srgbClr val="131054"/>
                </a:solidFill>
              </a:rPr>
              <a:t>A person needs to apply for their own director ID.</a:t>
            </a:r>
            <a:endParaRPr lang="en-US" sz="1050" dirty="0">
              <a:solidFill>
                <a:schemeClr val="tx1"/>
              </a:solidFill>
            </a:endParaRPr>
          </a:p>
        </p:txBody>
      </p:sp>
      <p:pic>
        <p:nvPicPr>
          <p:cNvPr id="12" name="Picture 11">
            <a:extLst>
              <a:ext uri="{FF2B5EF4-FFF2-40B4-BE49-F238E27FC236}">
                <a16:creationId xmlns:a16="http://schemas.microsoft.com/office/drawing/2014/main" id="{F5EB84C7-ED7D-B34F-9D6C-3C79096DFF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6021" y="2784044"/>
            <a:ext cx="260882" cy="262454"/>
          </a:xfrm>
          <a:prstGeom prst="rect">
            <a:avLst/>
          </a:prstGeom>
        </p:spPr>
      </p:pic>
      <p:sp>
        <p:nvSpPr>
          <p:cNvPr id="15" name="Rounded Rectangle 14">
            <a:extLst>
              <a:ext uri="{FF2B5EF4-FFF2-40B4-BE49-F238E27FC236}">
                <a16:creationId xmlns:a16="http://schemas.microsoft.com/office/drawing/2014/main" id="{0F09558A-7750-7547-A617-69C1DDE3879B}"/>
              </a:ext>
            </a:extLst>
          </p:cNvPr>
          <p:cNvSpPr/>
          <p:nvPr/>
        </p:nvSpPr>
        <p:spPr>
          <a:xfrm>
            <a:off x="483782" y="1352939"/>
            <a:ext cx="3575033" cy="1044987"/>
          </a:xfrm>
          <a:prstGeom prst="roundRect">
            <a:avLst>
              <a:gd name="adj" fmla="val 7962"/>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lIns="468000" tIns="108000" rIns="144000" bIns="144000" rtlCol="0" anchor="t" anchorCtr="0"/>
          <a:lstStyle/>
          <a:p>
            <a:pPr>
              <a:lnSpc>
                <a:spcPct val="120000"/>
              </a:lnSpc>
              <a:spcAft>
                <a:spcPts val="1200"/>
              </a:spcAft>
            </a:pPr>
            <a:r>
              <a:rPr lang="en-AU" sz="1400" dirty="0">
                <a:solidFill>
                  <a:srgbClr val="131054"/>
                </a:solidFill>
              </a:rPr>
              <a:t>A director ID is a unique identifier given to a person who has verified their identity with the Registrar.</a:t>
            </a:r>
            <a:endParaRPr lang="en-US" sz="1050" dirty="0">
              <a:solidFill>
                <a:schemeClr val="tx1"/>
              </a:solidFill>
            </a:endParaRPr>
          </a:p>
        </p:txBody>
      </p:sp>
      <p:sp>
        <p:nvSpPr>
          <p:cNvPr id="16" name="Rounded Rectangle 15">
            <a:extLst>
              <a:ext uri="{FF2B5EF4-FFF2-40B4-BE49-F238E27FC236}">
                <a16:creationId xmlns:a16="http://schemas.microsoft.com/office/drawing/2014/main" id="{401B9CE1-422D-FD44-9272-08453C4D2DCC}"/>
              </a:ext>
            </a:extLst>
          </p:cNvPr>
          <p:cNvSpPr/>
          <p:nvPr/>
        </p:nvSpPr>
        <p:spPr>
          <a:xfrm>
            <a:off x="483782" y="3656106"/>
            <a:ext cx="3575033" cy="759020"/>
          </a:xfrm>
          <a:prstGeom prst="roundRect">
            <a:avLst>
              <a:gd name="adj" fmla="val 10765"/>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lIns="468000" tIns="108000" rIns="144000" bIns="144000" rtlCol="0" anchor="t" anchorCtr="0"/>
          <a:lstStyle/>
          <a:p>
            <a:pPr>
              <a:lnSpc>
                <a:spcPct val="120000"/>
              </a:lnSpc>
              <a:spcAft>
                <a:spcPts val="1200"/>
              </a:spcAft>
            </a:pPr>
            <a:r>
              <a:rPr lang="en-AU" sz="1400" dirty="0">
                <a:solidFill>
                  <a:srgbClr val="131054"/>
                </a:solidFill>
              </a:rPr>
              <a:t>A person may apply before they become a director.</a:t>
            </a:r>
          </a:p>
          <a:p>
            <a:pPr algn="ctr">
              <a:spcBef>
                <a:spcPts val="300"/>
              </a:spcBef>
            </a:pPr>
            <a:endParaRPr lang="en-US" sz="1050" dirty="0">
              <a:solidFill>
                <a:schemeClr val="tx1"/>
              </a:solidFill>
            </a:endParaRPr>
          </a:p>
        </p:txBody>
      </p:sp>
      <p:pic>
        <p:nvPicPr>
          <p:cNvPr id="17" name="Picture 16">
            <a:extLst>
              <a:ext uri="{FF2B5EF4-FFF2-40B4-BE49-F238E27FC236}">
                <a16:creationId xmlns:a16="http://schemas.microsoft.com/office/drawing/2014/main" id="{005D6408-53A0-BE48-B8A7-8FB8D3A9F0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6021" y="3783659"/>
            <a:ext cx="260882" cy="262454"/>
          </a:xfrm>
          <a:prstGeom prst="rect">
            <a:avLst/>
          </a:prstGeom>
        </p:spPr>
      </p:pic>
      <p:pic>
        <p:nvPicPr>
          <p:cNvPr id="18" name="Picture 17">
            <a:extLst>
              <a:ext uri="{FF2B5EF4-FFF2-40B4-BE49-F238E27FC236}">
                <a16:creationId xmlns:a16="http://schemas.microsoft.com/office/drawing/2014/main" id="{257C42AB-D89F-3C4A-8F20-B9B89A079F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6021" y="1479627"/>
            <a:ext cx="260882" cy="262454"/>
          </a:xfrm>
          <a:prstGeom prst="rect">
            <a:avLst/>
          </a:prstGeom>
        </p:spPr>
      </p:pic>
      <p:sp>
        <p:nvSpPr>
          <p:cNvPr id="7" name="Rectangle 6">
            <a:extLst>
              <a:ext uri="{FF2B5EF4-FFF2-40B4-BE49-F238E27FC236}">
                <a16:creationId xmlns:a16="http://schemas.microsoft.com/office/drawing/2014/main" id="{D76A4861-EDC8-4443-9ED9-10FC91BDE51E}"/>
              </a:ext>
            </a:extLst>
          </p:cNvPr>
          <p:cNvSpPr/>
          <p:nvPr/>
        </p:nvSpPr>
        <p:spPr>
          <a:xfrm>
            <a:off x="4572000" y="1479627"/>
            <a:ext cx="3575033" cy="2162130"/>
          </a:xfrm>
          <a:prstGeom prst="rect">
            <a:avLst/>
          </a:prstGeom>
        </p:spPr>
        <p:txBody>
          <a:bodyPr wrap="square">
            <a:spAutoFit/>
          </a:bodyPr>
          <a:lstStyle/>
          <a:p>
            <a:pPr>
              <a:spcAft>
                <a:spcPts val="544"/>
              </a:spcAft>
            </a:pPr>
            <a:r>
              <a:rPr lang="en-AU" sz="1400" b="1" dirty="0">
                <a:solidFill>
                  <a:schemeClr val="bg1"/>
                </a:solidFill>
              </a:rPr>
              <a:t>When a person must apply depends on:</a:t>
            </a:r>
          </a:p>
          <a:p>
            <a:pPr marL="184150" indent="-184150">
              <a:spcAft>
                <a:spcPts val="0"/>
              </a:spcAft>
              <a:buFont typeface="Arial" panose="020B0604020202020204" pitchFamily="34" charset="0"/>
              <a:buChar char="•"/>
            </a:pPr>
            <a:r>
              <a:rPr lang="en-AU" sz="1400" dirty="0">
                <a:solidFill>
                  <a:schemeClr val="bg1"/>
                </a:solidFill>
              </a:rPr>
              <a:t>the type of entity they are a director of </a:t>
            </a:r>
          </a:p>
          <a:p>
            <a:pPr marL="184150" indent="-184150">
              <a:spcAft>
                <a:spcPts val="1200"/>
              </a:spcAft>
              <a:buFont typeface="Arial" panose="020B0604020202020204" pitchFamily="34" charset="0"/>
              <a:buChar char="•"/>
            </a:pPr>
            <a:r>
              <a:rPr lang="en-AU" sz="1400" dirty="0">
                <a:solidFill>
                  <a:schemeClr val="bg1"/>
                </a:solidFill>
              </a:rPr>
              <a:t>when they become a director.</a:t>
            </a:r>
          </a:p>
          <a:p>
            <a:pPr>
              <a:spcAft>
                <a:spcPts val="544"/>
              </a:spcAft>
            </a:pPr>
            <a:r>
              <a:rPr lang="en-AU" sz="1400" b="1" dirty="0">
                <a:solidFill>
                  <a:schemeClr val="bg1"/>
                </a:solidFill>
              </a:rPr>
              <a:t>People:</a:t>
            </a:r>
          </a:p>
          <a:p>
            <a:pPr marL="184150" indent="-184150">
              <a:spcAft>
                <a:spcPts val="544"/>
              </a:spcAft>
              <a:buFont typeface="Arial" panose="020B0604020202020204" pitchFamily="34" charset="0"/>
              <a:buChar char="•"/>
            </a:pPr>
            <a:r>
              <a:rPr lang="en-AU" sz="1400" dirty="0">
                <a:solidFill>
                  <a:schemeClr val="bg1"/>
                </a:solidFill>
              </a:rPr>
              <a:t>can apply for their director ID by going to </a:t>
            </a:r>
            <a:r>
              <a:rPr lang="en-AU" sz="1400" b="1" dirty="0">
                <a:solidFill>
                  <a:schemeClr val="accent6">
                    <a:lumMod val="20000"/>
                    <a:lumOff val="80000"/>
                  </a:schemeClr>
                </a:solidFill>
              </a:rPr>
              <a:t>abrs.gov.au</a:t>
            </a:r>
            <a:endParaRPr lang="en-AU" sz="1400" dirty="0">
              <a:solidFill>
                <a:schemeClr val="accent6">
                  <a:lumMod val="20000"/>
                  <a:lumOff val="80000"/>
                </a:schemeClr>
              </a:solidFill>
            </a:endParaRPr>
          </a:p>
          <a:p>
            <a:pPr marL="184150" indent="-184150">
              <a:spcAft>
                <a:spcPts val="2177"/>
              </a:spcAft>
              <a:buFont typeface="Arial" panose="020B0604020202020204" pitchFamily="34" charset="0"/>
              <a:buChar char="•"/>
            </a:pPr>
            <a:r>
              <a:rPr lang="en-AU" sz="1400" dirty="0">
                <a:solidFill>
                  <a:schemeClr val="bg1"/>
                </a:solidFill>
              </a:rPr>
              <a:t>will need to set up their myGovID prior to applying.</a:t>
            </a:r>
            <a:endParaRPr lang="en-AU" sz="1400" b="1" dirty="0">
              <a:solidFill>
                <a:schemeClr val="bg1"/>
              </a:solidFill>
            </a:endParaRPr>
          </a:p>
        </p:txBody>
      </p:sp>
      <p:sp>
        <p:nvSpPr>
          <p:cNvPr id="19" name="Rounded Rectangle 18">
            <a:extLst>
              <a:ext uri="{FF2B5EF4-FFF2-40B4-BE49-F238E27FC236}">
                <a16:creationId xmlns:a16="http://schemas.microsoft.com/office/drawing/2014/main" id="{F211EC98-5D5E-AE4D-B0BD-B14C62D6A79A}"/>
              </a:ext>
            </a:extLst>
          </p:cNvPr>
          <p:cNvSpPr/>
          <p:nvPr/>
        </p:nvSpPr>
        <p:spPr>
          <a:xfrm>
            <a:off x="4669267" y="3914885"/>
            <a:ext cx="3575033" cy="490823"/>
          </a:xfrm>
          <a:prstGeom prst="roundRect">
            <a:avLst>
              <a:gd name="adj" fmla="val 15713"/>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Aft>
                <a:spcPts val="1633"/>
              </a:spcAft>
            </a:pPr>
            <a:r>
              <a:rPr lang="en-AU" sz="1400" dirty="0">
                <a:solidFill>
                  <a:srgbClr val="131054"/>
                </a:solidFill>
              </a:rPr>
              <a:t>To keep up to date visit </a:t>
            </a:r>
            <a:r>
              <a:rPr lang="en-AU" sz="1400" b="1" dirty="0">
                <a:solidFill>
                  <a:srgbClr val="006BE0"/>
                </a:solidFill>
              </a:rPr>
              <a:t>abrs.gov.au</a:t>
            </a:r>
          </a:p>
        </p:txBody>
      </p:sp>
      <p:sp>
        <p:nvSpPr>
          <p:cNvPr id="14" name="Footer Placeholder 3">
            <a:extLst>
              <a:ext uri="{FF2B5EF4-FFF2-40B4-BE49-F238E27FC236}">
                <a16:creationId xmlns:a16="http://schemas.microsoft.com/office/drawing/2014/main" id="{B2A5334D-133B-446A-8234-3936AFFCE602}"/>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401790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3</a:t>
            </a:fld>
            <a:endParaRPr lang="en-US" altLang="en-US" dirty="0"/>
          </a:p>
        </p:txBody>
      </p:sp>
      <p:sp>
        <p:nvSpPr>
          <p:cNvPr id="27" name="Arrow: Pentagon 26">
            <a:extLst>
              <a:ext uri="{FF2B5EF4-FFF2-40B4-BE49-F238E27FC236}">
                <a16:creationId xmlns:a16="http://schemas.microsoft.com/office/drawing/2014/main" id="{487A47B5-6E28-4955-86B5-96807C943F04}"/>
              </a:ext>
            </a:extLst>
          </p:cNvPr>
          <p:cNvSpPr/>
          <p:nvPr/>
        </p:nvSpPr>
        <p:spPr>
          <a:xfrm rot="5400000">
            <a:off x="5753390" y="385509"/>
            <a:ext cx="1479864" cy="3656771"/>
          </a:xfrm>
          <a:prstGeom prst="homePlate">
            <a:avLst>
              <a:gd name="adj" fmla="val 42722"/>
            </a:avLst>
          </a:prstGeom>
          <a:noFill/>
          <a:ln w="12700">
            <a:solidFill>
              <a:srgbClr val="A29EA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1225"/>
          </a:p>
        </p:txBody>
      </p:sp>
      <p:pic>
        <p:nvPicPr>
          <p:cNvPr id="28" name="Picture 27">
            <a:extLst>
              <a:ext uri="{FF2B5EF4-FFF2-40B4-BE49-F238E27FC236}">
                <a16:creationId xmlns:a16="http://schemas.microsoft.com/office/drawing/2014/main" id="{53B390EF-2109-4E43-AFAA-5165FE04F67C}"/>
              </a:ext>
            </a:extLst>
          </p:cNvPr>
          <p:cNvPicPr>
            <a:picLocks noChangeAspect="1"/>
          </p:cNvPicPr>
          <p:nvPr/>
        </p:nvPicPr>
        <p:blipFill rotWithShape="1">
          <a:blip r:embed="rId3" cstate="print"/>
          <a:srcRect l="-1486"/>
          <a:stretch/>
        </p:blipFill>
        <p:spPr>
          <a:xfrm>
            <a:off x="5215543" y="1507895"/>
            <a:ext cx="2530707" cy="751236"/>
          </a:xfrm>
          <a:prstGeom prst="rect">
            <a:avLst/>
          </a:prstGeom>
        </p:spPr>
      </p:pic>
      <p:grpSp>
        <p:nvGrpSpPr>
          <p:cNvPr id="35" name="Group 34">
            <a:extLst>
              <a:ext uri="{FF2B5EF4-FFF2-40B4-BE49-F238E27FC236}">
                <a16:creationId xmlns:a16="http://schemas.microsoft.com/office/drawing/2014/main" id="{99FDC728-F36B-4F97-B1C9-E6871F0ABA7A}"/>
              </a:ext>
            </a:extLst>
          </p:cNvPr>
          <p:cNvGrpSpPr/>
          <p:nvPr/>
        </p:nvGrpSpPr>
        <p:grpSpPr>
          <a:xfrm>
            <a:off x="6039623" y="2318144"/>
            <a:ext cx="943095" cy="899444"/>
            <a:chOff x="1923326" y="3023509"/>
            <a:chExt cx="1329975" cy="1227502"/>
          </a:xfrm>
        </p:grpSpPr>
        <p:sp>
          <p:nvSpPr>
            <p:cNvPr id="38" name="Oval 37">
              <a:extLst>
                <a:ext uri="{FF2B5EF4-FFF2-40B4-BE49-F238E27FC236}">
                  <a16:creationId xmlns:a16="http://schemas.microsoft.com/office/drawing/2014/main" id="{D587CB32-A8B3-4395-99C5-D7CB7F561A8D}"/>
                </a:ext>
              </a:extLst>
            </p:cNvPr>
            <p:cNvSpPr/>
            <p:nvPr/>
          </p:nvSpPr>
          <p:spPr>
            <a:xfrm>
              <a:off x="1972585" y="3023509"/>
              <a:ext cx="1227502" cy="1227502"/>
            </a:xfrm>
            <a:prstGeom prst="ellipse">
              <a:avLst/>
            </a:prstGeom>
            <a:solidFill>
              <a:srgbClr val="65B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1225"/>
            </a:p>
          </p:txBody>
        </p:sp>
        <p:sp>
          <p:nvSpPr>
            <p:cNvPr id="39" name="Rectangle 38">
              <a:extLst>
                <a:ext uri="{FF2B5EF4-FFF2-40B4-BE49-F238E27FC236}">
                  <a16:creationId xmlns:a16="http://schemas.microsoft.com/office/drawing/2014/main" id="{EEBD0BB3-FE12-4161-999C-013F563C8505}"/>
                </a:ext>
              </a:extLst>
            </p:cNvPr>
            <p:cNvSpPr/>
            <p:nvPr/>
          </p:nvSpPr>
          <p:spPr>
            <a:xfrm>
              <a:off x="1923326" y="3305531"/>
              <a:ext cx="1329975" cy="72639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953" b="1" dirty="0">
                  <a:solidFill>
                    <a:schemeClr val="bg1"/>
                  </a:solidFill>
                </a:rPr>
                <a:t>Over 30 ASIC </a:t>
              </a:r>
              <a:br>
                <a:rPr lang="en-AU" sz="953" b="1" dirty="0">
                  <a:solidFill>
                    <a:schemeClr val="bg1"/>
                  </a:solidFill>
                </a:rPr>
              </a:br>
              <a:r>
                <a:rPr lang="en-AU" sz="953" b="1" dirty="0">
                  <a:solidFill>
                    <a:schemeClr val="bg1"/>
                  </a:solidFill>
                </a:rPr>
                <a:t>registers</a:t>
              </a:r>
            </a:p>
          </p:txBody>
        </p:sp>
      </p:grpSp>
      <p:grpSp>
        <p:nvGrpSpPr>
          <p:cNvPr id="40" name="Group 39">
            <a:extLst>
              <a:ext uri="{FF2B5EF4-FFF2-40B4-BE49-F238E27FC236}">
                <a16:creationId xmlns:a16="http://schemas.microsoft.com/office/drawing/2014/main" id="{F21F43E3-DEBC-407E-B87D-A788854DAC04}"/>
              </a:ext>
            </a:extLst>
          </p:cNvPr>
          <p:cNvGrpSpPr/>
          <p:nvPr/>
        </p:nvGrpSpPr>
        <p:grpSpPr>
          <a:xfrm>
            <a:off x="4942832" y="2213894"/>
            <a:ext cx="859707" cy="899444"/>
            <a:chOff x="1990066" y="2918626"/>
            <a:chExt cx="1227502" cy="1227502"/>
          </a:xfrm>
          <a:solidFill>
            <a:srgbClr val="009999"/>
          </a:solidFill>
        </p:grpSpPr>
        <p:sp>
          <p:nvSpPr>
            <p:cNvPr id="41" name="Oval 40">
              <a:extLst>
                <a:ext uri="{FF2B5EF4-FFF2-40B4-BE49-F238E27FC236}">
                  <a16:creationId xmlns:a16="http://schemas.microsoft.com/office/drawing/2014/main" id="{B51DF7DA-3630-4950-AE29-FD65E8FD22D1}"/>
                </a:ext>
              </a:extLst>
            </p:cNvPr>
            <p:cNvSpPr/>
            <p:nvPr/>
          </p:nvSpPr>
          <p:spPr>
            <a:xfrm>
              <a:off x="1990066" y="2918626"/>
              <a:ext cx="1227502" cy="122750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1225"/>
            </a:p>
          </p:txBody>
        </p:sp>
        <p:sp>
          <p:nvSpPr>
            <p:cNvPr id="42" name="Rectangle 41">
              <a:extLst>
                <a:ext uri="{FF2B5EF4-FFF2-40B4-BE49-F238E27FC236}">
                  <a16:creationId xmlns:a16="http://schemas.microsoft.com/office/drawing/2014/main" id="{64A376A7-78EE-4156-8EF4-50D9B7C8FEEC}"/>
                </a:ext>
              </a:extLst>
            </p:cNvPr>
            <p:cNvSpPr/>
            <p:nvPr/>
          </p:nvSpPr>
          <p:spPr>
            <a:xfrm>
              <a:off x="2032288" y="3200648"/>
              <a:ext cx="1163165" cy="726396"/>
            </a:xfrm>
            <a:prstGeom prst="rect">
              <a:avLst/>
            </a:prstGeom>
            <a:noFill/>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953" b="1" dirty="0">
                  <a:solidFill>
                    <a:schemeClr val="bg1"/>
                  </a:solidFill>
                </a:rPr>
                <a:t>Australian </a:t>
              </a:r>
            </a:p>
            <a:p>
              <a:pPr algn="ctr"/>
              <a:r>
                <a:rPr lang="en-AU" sz="953" b="1" dirty="0">
                  <a:solidFill>
                    <a:schemeClr val="bg1"/>
                  </a:solidFill>
                </a:rPr>
                <a:t>Business </a:t>
              </a:r>
            </a:p>
            <a:p>
              <a:pPr algn="ctr"/>
              <a:r>
                <a:rPr lang="en-AU" sz="953" b="1" dirty="0">
                  <a:solidFill>
                    <a:schemeClr val="bg1"/>
                  </a:solidFill>
                </a:rPr>
                <a:t>Register</a:t>
              </a:r>
            </a:p>
          </p:txBody>
        </p:sp>
      </p:grpSp>
      <p:grpSp>
        <p:nvGrpSpPr>
          <p:cNvPr id="43" name="Group 42">
            <a:extLst>
              <a:ext uri="{FF2B5EF4-FFF2-40B4-BE49-F238E27FC236}">
                <a16:creationId xmlns:a16="http://schemas.microsoft.com/office/drawing/2014/main" id="{2112B7E5-A9A1-4F5E-A31A-1C4382B27769}"/>
              </a:ext>
            </a:extLst>
          </p:cNvPr>
          <p:cNvGrpSpPr/>
          <p:nvPr/>
        </p:nvGrpSpPr>
        <p:grpSpPr>
          <a:xfrm>
            <a:off x="7216998" y="2170174"/>
            <a:ext cx="870430" cy="899444"/>
            <a:chOff x="1990066" y="2918626"/>
            <a:chExt cx="1227502" cy="1227502"/>
          </a:xfrm>
          <a:solidFill>
            <a:srgbClr val="009999"/>
          </a:solidFill>
        </p:grpSpPr>
        <p:sp>
          <p:nvSpPr>
            <p:cNvPr id="44" name="Oval 43">
              <a:extLst>
                <a:ext uri="{FF2B5EF4-FFF2-40B4-BE49-F238E27FC236}">
                  <a16:creationId xmlns:a16="http://schemas.microsoft.com/office/drawing/2014/main" id="{D7CE8666-4A32-4FBF-9F3C-DC28CB683904}"/>
                </a:ext>
              </a:extLst>
            </p:cNvPr>
            <p:cNvSpPr/>
            <p:nvPr/>
          </p:nvSpPr>
          <p:spPr>
            <a:xfrm>
              <a:off x="1990066" y="2918626"/>
              <a:ext cx="1227502" cy="122750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1225"/>
            </a:p>
          </p:txBody>
        </p:sp>
        <p:sp>
          <p:nvSpPr>
            <p:cNvPr id="45" name="Rectangle 44">
              <a:extLst>
                <a:ext uri="{FF2B5EF4-FFF2-40B4-BE49-F238E27FC236}">
                  <a16:creationId xmlns:a16="http://schemas.microsoft.com/office/drawing/2014/main" id="{72E8BEDD-4683-48A2-84F7-849D42045F11}"/>
                </a:ext>
              </a:extLst>
            </p:cNvPr>
            <p:cNvSpPr/>
            <p:nvPr/>
          </p:nvSpPr>
          <p:spPr>
            <a:xfrm>
              <a:off x="2119824" y="3308657"/>
              <a:ext cx="967987" cy="726396"/>
            </a:xfrm>
            <a:prstGeom prst="rect">
              <a:avLst/>
            </a:prstGeom>
            <a:noFill/>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953" b="1" dirty="0">
                  <a:solidFill>
                    <a:schemeClr val="bg1"/>
                  </a:solidFill>
                </a:rPr>
                <a:t>Director </a:t>
              </a:r>
              <a:br>
                <a:rPr lang="en-AU" sz="953" b="1" dirty="0">
                  <a:solidFill>
                    <a:schemeClr val="bg1"/>
                  </a:solidFill>
                </a:rPr>
              </a:br>
              <a:r>
                <a:rPr lang="en-AU" sz="953" b="1" dirty="0">
                  <a:solidFill>
                    <a:schemeClr val="bg1"/>
                  </a:solidFill>
                </a:rPr>
                <a:t>ID </a:t>
              </a:r>
              <a:endParaRPr lang="en-AU" sz="953" dirty="0">
                <a:solidFill>
                  <a:schemeClr val="bg1"/>
                </a:solidFill>
              </a:endParaRPr>
            </a:p>
            <a:p>
              <a:pPr algn="ctr"/>
              <a:endParaRPr lang="en-AU" sz="953" b="1" dirty="0">
                <a:solidFill>
                  <a:schemeClr val="bg1"/>
                </a:solidFill>
              </a:endParaRPr>
            </a:p>
          </p:txBody>
        </p:sp>
      </p:grpSp>
      <p:sp>
        <p:nvSpPr>
          <p:cNvPr id="48" name="Rectangle 47">
            <a:extLst>
              <a:ext uri="{FF2B5EF4-FFF2-40B4-BE49-F238E27FC236}">
                <a16:creationId xmlns:a16="http://schemas.microsoft.com/office/drawing/2014/main" id="{AA279233-C608-4EB9-8D22-F7A687110C1E}"/>
              </a:ext>
            </a:extLst>
          </p:cNvPr>
          <p:cNvSpPr/>
          <p:nvPr/>
        </p:nvSpPr>
        <p:spPr>
          <a:xfrm>
            <a:off x="5022739" y="3310174"/>
            <a:ext cx="2916314" cy="1044004"/>
          </a:xfrm>
          <a:prstGeom prst="rect">
            <a:avLst/>
          </a:prstGeom>
        </p:spPr>
        <p:txBody>
          <a:bodyPr wrap="square" rIns="48986">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641" algn="ctr">
              <a:lnSpc>
                <a:spcPct val="120000"/>
              </a:lnSpc>
              <a:spcBef>
                <a:spcPts val="204"/>
              </a:spcBef>
              <a:spcAft>
                <a:spcPts val="408"/>
              </a:spcAft>
            </a:pPr>
            <a:r>
              <a:rPr lang="en-AU" sz="1050" dirty="0">
                <a:solidFill>
                  <a:srgbClr val="131054"/>
                </a:solidFill>
                <a:cs typeface="Arial" panose="020B0604020202020204" pitchFamily="34" charset="0"/>
              </a:rPr>
              <a:t>The custodian of trusted business information and a world class provider of associated services used by businesses, governments and communities to unlock economic and social value for Australia.</a:t>
            </a:r>
          </a:p>
        </p:txBody>
      </p:sp>
      <p:sp>
        <p:nvSpPr>
          <p:cNvPr id="49" name="Title 1">
            <a:extLst>
              <a:ext uri="{FF2B5EF4-FFF2-40B4-BE49-F238E27FC236}">
                <a16:creationId xmlns:a16="http://schemas.microsoft.com/office/drawing/2014/main" id="{E467F047-4969-45B2-8F8D-283AF5698C29}"/>
              </a:ext>
            </a:extLst>
          </p:cNvPr>
          <p:cNvSpPr txBox="1">
            <a:spLocks/>
          </p:cNvSpPr>
          <p:nvPr/>
        </p:nvSpPr>
        <p:spPr>
          <a:xfrm>
            <a:off x="304539" y="549463"/>
            <a:ext cx="6349421" cy="918102"/>
          </a:xfrm>
          <a:prstGeom prst="rect">
            <a:avLst/>
          </a:prstGeom>
        </p:spPr>
        <p:txBody>
          <a:bodyPr>
            <a:normAutofit/>
          </a:bodyPr>
          <a:lst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defTabSz="456640" eaLnBrk="0" hangingPunct="0">
              <a:lnSpc>
                <a:spcPts val="2996"/>
              </a:lnSpc>
              <a:defRPr/>
            </a:pPr>
            <a:r>
              <a:rPr lang="en-AU" sz="2797" dirty="0">
                <a:solidFill>
                  <a:srgbClr val="131054"/>
                </a:solidFill>
                <a:latin typeface="Arial"/>
                <a:ea typeface="ＭＳ Ｐゴシック" pitchFamily="-89" charset="-128"/>
                <a:cs typeface="Arial"/>
              </a:rPr>
              <a:t>Australian Business Registry Services</a:t>
            </a:r>
          </a:p>
        </p:txBody>
      </p:sp>
      <p:sp>
        <p:nvSpPr>
          <p:cNvPr id="23" name="TextBox 22">
            <a:extLst>
              <a:ext uri="{FF2B5EF4-FFF2-40B4-BE49-F238E27FC236}">
                <a16:creationId xmlns:a16="http://schemas.microsoft.com/office/drawing/2014/main" id="{B546C104-7941-4DA4-A500-8A8CB71FD41E}"/>
              </a:ext>
            </a:extLst>
          </p:cNvPr>
          <p:cNvSpPr txBox="1"/>
          <p:nvPr/>
        </p:nvSpPr>
        <p:spPr>
          <a:xfrm>
            <a:off x="398763" y="1361681"/>
            <a:ext cx="4006275" cy="3031599"/>
          </a:xfrm>
          <a:prstGeom prst="rect">
            <a:avLst/>
          </a:prstGeom>
          <a:noFill/>
        </p:spPr>
        <p:txBody>
          <a:bodyPr wrap="square">
            <a:spAutoFit/>
          </a:bodyPr>
          <a:lstStyle/>
          <a:p>
            <a:pPr algn="l"/>
            <a:r>
              <a:rPr lang="en-AU" sz="1600" b="1" i="0" dirty="0">
                <a:solidFill>
                  <a:srgbClr val="131054"/>
                </a:solidFill>
                <a:effectLst/>
                <a:latin typeface="+mn-lt"/>
              </a:rPr>
              <a:t>The ABRS will:</a:t>
            </a:r>
          </a:p>
          <a:p>
            <a:pPr marL="285750" indent="-285750" algn="l">
              <a:spcBef>
                <a:spcPts val="600"/>
              </a:spcBef>
              <a:buFont typeface="Arial" panose="020B0604020202020204" pitchFamily="34" charset="0"/>
              <a:buChar char="•"/>
            </a:pPr>
            <a:r>
              <a:rPr lang="en-AU" sz="1600" i="0" dirty="0">
                <a:solidFill>
                  <a:srgbClr val="131054"/>
                </a:solidFill>
                <a:effectLst/>
                <a:latin typeface="+mn-lt"/>
              </a:rPr>
              <a:t>bring together the Australian Business Register (ABR) and the Australian Securities and Investments Commission (ASIC) registers into a single registry</a:t>
            </a:r>
          </a:p>
          <a:p>
            <a:pPr marL="285750" indent="-285750" algn="l">
              <a:spcBef>
                <a:spcPts val="600"/>
              </a:spcBef>
              <a:buFont typeface="Arial" panose="020B0604020202020204" pitchFamily="34" charset="0"/>
              <a:buChar char="•"/>
            </a:pPr>
            <a:r>
              <a:rPr lang="en-AU" sz="1600" b="0" i="0" dirty="0">
                <a:solidFill>
                  <a:srgbClr val="131054"/>
                </a:solidFill>
                <a:effectLst/>
                <a:latin typeface="+mn-lt"/>
              </a:rPr>
              <a:t>streamline how businesses register, view and maintain their business information with government</a:t>
            </a:r>
          </a:p>
          <a:p>
            <a:pPr marL="285750" indent="-285750" algn="l">
              <a:spcBef>
                <a:spcPts val="600"/>
              </a:spcBef>
              <a:buFont typeface="Arial" panose="020B0604020202020204" pitchFamily="34" charset="0"/>
              <a:buChar char="•"/>
            </a:pPr>
            <a:r>
              <a:rPr lang="en-AU" sz="1600" b="0" i="0" dirty="0">
                <a:solidFill>
                  <a:srgbClr val="131054"/>
                </a:solidFill>
                <a:effectLst/>
                <a:latin typeface="+mn-lt"/>
              </a:rPr>
              <a:t>introduce the director identification number (director ID) initiative.</a:t>
            </a:r>
          </a:p>
        </p:txBody>
      </p:sp>
      <p:sp>
        <p:nvSpPr>
          <p:cNvPr id="18" name="Footer Placeholder 3">
            <a:extLst>
              <a:ext uri="{FF2B5EF4-FFF2-40B4-BE49-F238E27FC236}">
                <a16:creationId xmlns:a16="http://schemas.microsoft.com/office/drawing/2014/main" id="{D4E87712-1434-426C-A795-5972AA861008}"/>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88900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About director ID</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4</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3" y="1027718"/>
            <a:ext cx="3908121" cy="371705"/>
          </a:xfrm>
          <a:prstGeom prst="rect">
            <a:avLst/>
          </a:prstGeom>
          <a:noFill/>
        </p:spPr>
        <p:txBody>
          <a:bodyPr wrap="none" lIns="0" tIns="0" rIns="0" bIns="0" rtlCol="0">
            <a:spAutoFit/>
          </a:bodyPr>
          <a:lstStyle/>
          <a:p>
            <a:pPr>
              <a:lnSpc>
                <a:spcPts val="1500"/>
              </a:lnSpc>
            </a:pPr>
            <a:r>
              <a:rPr lang="en-US" sz="1200" dirty="0">
                <a:solidFill>
                  <a:srgbClr val="131054"/>
                </a:solidFill>
              </a:rPr>
              <a:t>Director ID will help prevent the use of false or fraudulent </a:t>
            </a:r>
            <a:br>
              <a:rPr lang="en-US" sz="1200" dirty="0">
                <a:solidFill>
                  <a:srgbClr val="131054"/>
                </a:solidFill>
              </a:rPr>
            </a:br>
            <a:r>
              <a:rPr lang="en-US" sz="1200" dirty="0">
                <a:solidFill>
                  <a:srgbClr val="131054"/>
                </a:solidFill>
              </a:rPr>
              <a:t>director identities on the new registry service</a:t>
            </a:r>
          </a:p>
        </p:txBody>
      </p:sp>
      <p:sp>
        <p:nvSpPr>
          <p:cNvPr id="18" name="Rounded Rectangle 17">
            <a:extLst>
              <a:ext uri="{FF2B5EF4-FFF2-40B4-BE49-F238E27FC236}">
                <a16:creationId xmlns:a16="http://schemas.microsoft.com/office/drawing/2014/main" id="{B778A1A9-9962-CD48-911E-0F7A52F75CE1}"/>
              </a:ext>
            </a:extLst>
          </p:cNvPr>
          <p:cNvSpPr/>
          <p:nvPr/>
        </p:nvSpPr>
        <p:spPr>
          <a:xfrm>
            <a:off x="483783" y="1517649"/>
            <a:ext cx="2319533" cy="2219763"/>
          </a:xfrm>
          <a:prstGeom prst="roundRect">
            <a:avLst>
              <a:gd name="adj" fmla="val 3389"/>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lnSpc>
                <a:spcPct val="120000"/>
              </a:lnSpc>
              <a:spcBef>
                <a:spcPts val="0"/>
              </a:spcBef>
              <a:spcAft>
                <a:spcPts val="600"/>
              </a:spcAft>
            </a:pPr>
            <a:r>
              <a:rPr lang="en-US" altLang="en-US" sz="1050" b="1" dirty="0">
                <a:solidFill>
                  <a:schemeClr val="tx1"/>
                </a:solidFill>
                <a:cs typeface="Arial" panose="020B0604020202020204" pitchFamily="34" charset="0"/>
              </a:rPr>
              <a:t>Directors have obligations </a:t>
            </a:r>
            <a:br>
              <a:rPr lang="en-US" altLang="en-US" sz="1050" b="1" dirty="0">
                <a:solidFill>
                  <a:schemeClr val="tx1"/>
                </a:solidFill>
                <a:cs typeface="Arial" panose="020B0604020202020204" pitchFamily="34" charset="0"/>
              </a:rPr>
            </a:br>
            <a:r>
              <a:rPr lang="en-US" altLang="en-US" sz="1050" b="1" dirty="0">
                <a:solidFill>
                  <a:schemeClr val="tx1"/>
                </a:solidFill>
                <a:cs typeface="Arial" panose="020B0604020202020204" pitchFamily="34" charset="0"/>
              </a:rPr>
              <a:t>under the law.</a:t>
            </a:r>
          </a:p>
          <a:p>
            <a:pPr>
              <a:lnSpc>
                <a:spcPct val="120000"/>
              </a:lnSpc>
              <a:spcBef>
                <a:spcPts val="0"/>
              </a:spcBef>
              <a:spcAft>
                <a:spcPts val="600"/>
              </a:spcAft>
            </a:pPr>
            <a:r>
              <a:rPr lang="en-US" altLang="en-US" sz="1050" dirty="0">
                <a:solidFill>
                  <a:schemeClr val="tx1"/>
                </a:solidFill>
                <a:cs typeface="Arial" panose="020B0604020202020204" pitchFamily="34" charset="0"/>
              </a:rPr>
              <a:t>Shareholders, employees, creditors, consumers, external administrators and regulators need to know who the directors of a company are.</a:t>
            </a:r>
          </a:p>
          <a:p>
            <a:pPr>
              <a:lnSpc>
                <a:spcPct val="120000"/>
              </a:lnSpc>
              <a:spcBef>
                <a:spcPts val="0"/>
              </a:spcBef>
              <a:spcAft>
                <a:spcPts val="600"/>
              </a:spcAft>
            </a:pPr>
            <a:r>
              <a:rPr lang="en-US" altLang="en-US" sz="1050" dirty="0">
                <a:solidFill>
                  <a:schemeClr val="tx1"/>
                </a:solidFill>
                <a:cs typeface="Arial" panose="020B0604020202020204" pitchFamily="34" charset="0"/>
              </a:rPr>
              <a:t>It’s important for the identity of directors to be verified.</a:t>
            </a:r>
            <a:endParaRPr lang="en-US" sz="1050" dirty="0">
              <a:solidFill>
                <a:schemeClr val="tx1"/>
              </a:solidFill>
            </a:endParaRPr>
          </a:p>
        </p:txBody>
      </p:sp>
      <p:sp>
        <p:nvSpPr>
          <p:cNvPr id="24" name="TextBox 23">
            <a:extLst>
              <a:ext uri="{FF2B5EF4-FFF2-40B4-BE49-F238E27FC236}">
                <a16:creationId xmlns:a16="http://schemas.microsoft.com/office/drawing/2014/main" id="{B9581706-E612-5148-9D9C-35C09EAAF264}"/>
              </a:ext>
            </a:extLst>
          </p:cNvPr>
          <p:cNvSpPr txBox="1"/>
          <p:nvPr/>
        </p:nvSpPr>
        <p:spPr>
          <a:xfrm>
            <a:off x="4914935" y="3265514"/>
            <a:ext cx="1199531" cy="366709"/>
          </a:xfrm>
          <a:prstGeom prst="rect">
            <a:avLst/>
          </a:prstGeom>
          <a:noFill/>
        </p:spPr>
        <p:txBody>
          <a:bodyPr wrap="square" lIns="0" tIns="0" rIns="0" bIns="0" rtlCol="0">
            <a:noAutofit/>
          </a:bodyPr>
          <a:lstStyle/>
          <a:p>
            <a:pPr algn="r">
              <a:lnSpc>
                <a:spcPct val="90000"/>
              </a:lnSpc>
              <a:spcAft>
                <a:spcPts val="0"/>
              </a:spcAft>
            </a:pPr>
            <a:r>
              <a:rPr lang="en-AU" sz="900" dirty="0"/>
              <a:t>One check digit </a:t>
            </a:r>
            <a:br>
              <a:rPr lang="en-AU" sz="900" dirty="0"/>
            </a:br>
            <a:r>
              <a:rPr lang="en-AU" sz="900" dirty="0"/>
              <a:t>for error detection</a:t>
            </a:r>
          </a:p>
        </p:txBody>
      </p:sp>
      <p:sp>
        <p:nvSpPr>
          <p:cNvPr id="25" name="TextBox 24">
            <a:extLst>
              <a:ext uri="{FF2B5EF4-FFF2-40B4-BE49-F238E27FC236}">
                <a16:creationId xmlns:a16="http://schemas.microsoft.com/office/drawing/2014/main" id="{4DC232DB-DA80-5445-9B62-54A29FB853B4}"/>
              </a:ext>
            </a:extLst>
          </p:cNvPr>
          <p:cNvSpPr txBox="1"/>
          <p:nvPr/>
        </p:nvSpPr>
        <p:spPr>
          <a:xfrm>
            <a:off x="3790095" y="3246837"/>
            <a:ext cx="1021144" cy="138499"/>
          </a:xfrm>
          <a:prstGeom prst="rect">
            <a:avLst/>
          </a:prstGeom>
          <a:noFill/>
        </p:spPr>
        <p:txBody>
          <a:bodyPr wrap="square" lIns="0" tIns="0" rIns="0" bIns="0" rtlCol="0">
            <a:spAutoFit/>
          </a:bodyPr>
          <a:lstStyle/>
          <a:p>
            <a:r>
              <a:rPr lang="en-AU" sz="900" dirty="0"/>
              <a:t>11 digit number</a:t>
            </a:r>
          </a:p>
        </p:txBody>
      </p:sp>
      <p:sp>
        <p:nvSpPr>
          <p:cNvPr id="26" name="TextBox 25">
            <a:extLst>
              <a:ext uri="{FF2B5EF4-FFF2-40B4-BE49-F238E27FC236}">
                <a16:creationId xmlns:a16="http://schemas.microsoft.com/office/drawing/2014/main" id="{2406AE2B-6067-C647-9DD2-B6884455F332}"/>
              </a:ext>
            </a:extLst>
          </p:cNvPr>
          <p:cNvSpPr txBox="1"/>
          <p:nvPr/>
        </p:nvSpPr>
        <p:spPr>
          <a:xfrm>
            <a:off x="3089019" y="3484807"/>
            <a:ext cx="2790221" cy="276999"/>
          </a:xfrm>
          <a:prstGeom prst="rect">
            <a:avLst/>
          </a:prstGeom>
          <a:noFill/>
        </p:spPr>
        <p:txBody>
          <a:bodyPr wrap="square" lIns="0" tIns="0" rIns="0" bIns="0" rtlCol="0">
            <a:spAutoFit/>
          </a:bodyPr>
          <a:lstStyle/>
          <a:p>
            <a:r>
              <a:rPr lang="en-AU" sz="900" dirty="0"/>
              <a:t>Three digit country code for Australia</a:t>
            </a:r>
            <a:br>
              <a:rPr lang="en-AU" sz="900" dirty="0"/>
            </a:br>
            <a:r>
              <a:rPr lang="en-AU" sz="900" i="1" dirty="0"/>
              <a:t>International Standard ISO 3166</a:t>
            </a:r>
          </a:p>
        </p:txBody>
      </p:sp>
      <p:grpSp>
        <p:nvGrpSpPr>
          <p:cNvPr id="6" name="Group 5">
            <a:extLst>
              <a:ext uri="{FF2B5EF4-FFF2-40B4-BE49-F238E27FC236}">
                <a16:creationId xmlns:a16="http://schemas.microsoft.com/office/drawing/2014/main" id="{0FB98313-0196-DB44-80BB-C801D896EEE2}"/>
              </a:ext>
            </a:extLst>
          </p:cNvPr>
          <p:cNvGrpSpPr/>
          <p:nvPr/>
        </p:nvGrpSpPr>
        <p:grpSpPr>
          <a:xfrm>
            <a:off x="3089019" y="2616504"/>
            <a:ext cx="3014513" cy="541089"/>
            <a:chOff x="4471486" y="348877"/>
            <a:chExt cx="3014513" cy="541089"/>
          </a:xfrm>
        </p:grpSpPr>
        <p:sp>
          <p:nvSpPr>
            <p:cNvPr id="30" name="Rounded Rectangle 29">
              <a:extLst>
                <a:ext uri="{FF2B5EF4-FFF2-40B4-BE49-F238E27FC236}">
                  <a16:creationId xmlns:a16="http://schemas.microsoft.com/office/drawing/2014/main" id="{A624C6FD-27AC-8F4C-B6D9-86886B3AE655}"/>
                </a:ext>
              </a:extLst>
            </p:cNvPr>
            <p:cNvSpPr/>
            <p:nvPr/>
          </p:nvSpPr>
          <p:spPr>
            <a:xfrm>
              <a:off x="4471486" y="348877"/>
              <a:ext cx="3014513" cy="541089"/>
            </a:xfrm>
            <a:prstGeom prst="roundRect">
              <a:avLst>
                <a:gd name="adj" fmla="val 12413"/>
              </a:avLst>
            </a:prstGeom>
            <a:solidFill>
              <a:srgbClr val="131054"/>
            </a:solidFill>
            <a:ln>
              <a:noFill/>
            </a:ln>
            <a:effectLst/>
          </p:spPr>
          <p:style>
            <a:lnRef idx="1">
              <a:schemeClr val="accent1"/>
            </a:lnRef>
            <a:fillRef idx="3">
              <a:schemeClr val="accent1"/>
            </a:fillRef>
            <a:effectRef idx="2">
              <a:schemeClr val="accent1"/>
            </a:effectRef>
            <a:fontRef idx="minor">
              <a:schemeClr val="lt1"/>
            </a:fontRef>
          </p:style>
          <p:txBody>
            <a:bodyPr wrap="square" lIns="72000" tIns="36000" rIns="72000" bIns="36000" rtlCol="0" anchor="t" anchorCtr="0"/>
            <a:lstStyle/>
            <a:p>
              <a:pPr algn="ctr"/>
              <a:r>
                <a:rPr lang="en-AU" sz="2400" dirty="0">
                  <a:solidFill>
                    <a:schemeClr val="bg1"/>
                  </a:solidFill>
                  <a:cs typeface="Arial" panose="020B0604020202020204" pitchFamily="34" charset="0"/>
                </a:rPr>
                <a:t>036 12345 12345 67</a:t>
              </a:r>
            </a:p>
          </p:txBody>
        </p:sp>
        <p:sp>
          <p:nvSpPr>
            <p:cNvPr id="31" name="Rectangle 30">
              <a:extLst>
                <a:ext uri="{FF2B5EF4-FFF2-40B4-BE49-F238E27FC236}">
                  <a16:creationId xmlns:a16="http://schemas.microsoft.com/office/drawing/2014/main" id="{F2F9CA88-FC01-BC41-A622-BE8BC3086DE3}"/>
                </a:ext>
              </a:extLst>
            </p:cNvPr>
            <p:cNvSpPr/>
            <p:nvPr/>
          </p:nvSpPr>
          <p:spPr>
            <a:xfrm>
              <a:off x="7226471" y="760840"/>
              <a:ext cx="115430" cy="54870"/>
            </a:xfrm>
            <a:prstGeom prst="rect">
              <a:avLst/>
            </a:prstGeom>
            <a:solidFill>
              <a:srgbClr val="00A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2D050"/>
                </a:solidFill>
              </a:endParaRPr>
            </a:p>
          </p:txBody>
        </p:sp>
        <p:sp>
          <p:nvSpPr>
            <p:cNvPr id="32" name="Rectangle 31">
              <a:extLst>
                <a:ext uri="{FF2B5EF4-FFF2-40B4-BE49-F238E27FC236}">
                  <a16:creationId xmlns:a16="http://schemas.microsoft.com/office/drawing/2014/main" id="{B398B46C-B438-7A44-B1EE-D616056AD257}"/>
                </a:ext>
              </a:extLst>
            </p:cNvPr>
            <p:cNvSpPr/>
            <p:nvPr/>
          </p:nvSpPr>
          <p:spPr>
            <a:xfrm>
              <a:off x="4591660" y="760840"/>
              <a:ext cx="501735" cy="54870"/>
            </a:xfrm>
            <a:prstGeom prst="rect">
              <a:avLst/>
            </a:prstGeom>
            <a:solidFill>
              <a:srgbClr val="006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633FD42-0444-A04E-9CD8-8F47A85C1D37}"/>
                </a:ext>
              </a:extLst>
            </p:cNvPr>
            <p:cNvSpPr/>
            <p:nvPr/>
          </p:nvSpPr>
          <p:spPr>
            <a:xfrm>
              <a:off x="5192058" y="760840"/>
              <a:ext cx="2009854" cy="54870"/>
            </a:xfrm>
            <a:prstGeom prst="rect">
              <a:avLst/>
            </a:prstGeom>
            <a:solidFill>
              <a:srgbClr val="00B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C4"/>
                </a:solidFill>
              </a:endParaRPr>
            </a:p>
          </p:txBody>
        </p:sp>
      </p:grpSp>
      <p:sp>
        <p:nvSpPr>
          <p:cNvPr id="20" name="Straight Connector 24">
            <a:extLst>
              <a:ext uri="{FF2B5EF4-FFF2-40B4-BE49-F238E27FC236}">
                <a16:creationId xmlns:a16="http://schemas.microsoft.com/office/drawing/2014/main" id="{7291180C-FA8B-A841-B36D-BADDC550575C}"/>
              </a:ext>
            </a:extLst>
          </p:cNvPr>
          <p:cNvSpPr/>
          <p:nvPr/>
        </p:nvSpPr>
        <p:spPr>
          <a:xfrm>
            <a:off x="3458848" y="3083336"/>
            <a:ext cx="0" cy="414104"/>
          </a:xfrm>
          <a:prstGeom prst="line">
            <a:avLst/>
          </a:prstGeom>
          <a:ln w="19050">
            <a:solidFill>
              <a:srgbClr val="006BE0"/>
            </a:solidFill>
            <a:prstDash val="sysDot"/>
            <a:miter/>
            <a:headEnd type="none"/>
            <a:tailEnd type="none"/>
          </a:ln>
        </p:spPr>
        <p:txBody>
          <a:bodyPr lIns="29318" rIns="29318"/>
          <a:lstStyle/>
          <a:p>
            <a:endParaRPr dirty="0"/>
          </a:p>
        </p:txBody>
      </p:sp>
      <p:sp>
        <p:nvSpPr>
          <p:cNvPr id="23" name="Straight Connector 24">
            <a:extLst>
              <a:ext uri="{FF2B5EF4-FFF2-40B4-BE49-F238E27FC236}">
                <a16:creationId xmlns:a16="http://schemas.microsoft.com/office/drawing/2014/main" id="{4B790E2D-1F33-CA4E-BF95-35FEACBEC6B0}"/>
              </a:ext>
            </a:extLst>
          </p:cNvPr>
          <p:cNvSpPr/>
          <p:nvPr/>
        </p:nvSpPr>
        <p:spPr>
          <a:xfrm>
            <a:off x="5901714" y="3083337"/>
            <a:ext cx="3" cy="179452"/>
          </a:xfrm>
          <a:prstGeom prst="line">
            <a:avLst/>
          </a:prstGeom>
          <a:ln w="19050">
            <a:solidFill>
              <a:srgbClr val="00AD00"/>
            </a:solidFill>
            <a:prstDash val="sysDot"/>
            <a:miter/>
            <a:headEnd type="none"/>
          </a:ln>
        </p:spPr>
        <p:txBody>
          <a:bodyPr lIns="29318" rIns="29318"/>
          <a:lstStyle/>
          <a:p>
            <a:endParaRPr dirty="0"/>
          </a:p>
        </p:txBody>
      </p:sp>
      <p:sp>
        <p:nvSpPr>
          <p:cNvPr id="34" name="Straight Connector 24">
            <a:extLst>
              <a:ext uri="{FF2B5EF4-FFF2-40B4-BE49-F238E27FC236}">
                <a16:creationId xmlns:a16="http://schemas.microsoft.com/office/drawing/2014/main" id="{B2155F03-5211-1746-8168-F5571FA1F408}"/>
              </a:ext>
            </a:extLst>
          </p:cNvPr>
          <p:cNvSpPr/>
          <p:nvPr/>
        </p:nvSpPr>
        <p:spPr>
          <a:xfrm flipH="1">
            <a:off x="4188815" y="3083337"/>
            <a:ext cx="0" cy="187414"/>
          </a:xfrm>
          <a:prstGeom prst="line">
            <a:avLst/>
          </a:prstGeom>
          <a:ln w="19050">
            <a:solidFill>
              <a:srgbClr val="00B0C1"/>
            </a:solidFill>
            <a:prstDash val="sysDot"/>
            <a:miter/>
            <a:headEnd type="none"/>
            <a:tailEnd type="none"/>
          </a:ln>
        </p:spPr>
        <p:txBody>
          <a:bodyPr lIns="29318" rIns="29318"/>
          <a:lstStyle/>
          <a:p>
            <a:endParaRPr dirty="0"/>
          </a:p>
        </p:txBody>
      </p:sp>
      <p:pic>
        <p:nvPicPr>
          <p:cNvPr id="36" name="Picture 35">
            <a:extLst>
              <a:ext uri="{FF2B5EF4-FFF2-40B4-BE49-F238E27FC236}">
                <a16:creationId xmlns:a16="http://schemas.microsoft.com/office/drawing/2014/main" id="{76691BA5-08C9-124F-A5EC-FD528E7D7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4685" y="3010238"/>
            <a:ext cx="1657000" cy="1599862"/>
          </a:xfrm>
          <a:prstGeom prst="rect">
            <a:avLst/>
          </a:prstGeom>
        </p:spPr>
      </p:pic>
      <p:sp>
        <p:nvSpPr>
          <p:cNvPr id="37" name="Rounded Rectangle 36">
            <a:extLst>
              <a:ext uri="{FF2B5EF4-FFF2-40B4-BE49-F238E27FC236}">
                <a16:creationId xmlns:a16="http://schemas.microsoft.com/office/drawing/2014/main" id="{44464FC4-37DF-6D4A-A313-5E53C4B1E25E}"/>
              </a:ext>
            </a:extLst>
          </p:cNvPr>
          <p:cNvSpPr/>
          <p:nvPr/>
        </p:nvSpPr>
        <p:spPr>
          <a:xfrm>
            <a:off x="478208" y="4024800"/>
            <a:ext cx="5625323" cy="585300"/>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Bef>
                <a:spcPts val="0"/>
              </a:spcBef>
              <a:spcAft>
                <a:spcPts val="600"/>
              </a:spcAft>
            </a:pPr>
            <a:r>
              <a:rPr lang="en-US" altLang="en-US" sz="1050" dirty="0">
                <a:solidFill>
                  <a:srgbClr val="131054"/>
                </a:solidFill>
                <a:cs typeface="Arial" panose="020B0604020202020204" pitchFamily="34" charset="0"/>
              </a:rPr>
              <a:t>It will be easier to trace directors’ relationships with companies and identify and eliminate director involvement in illegal activity such as illegal phoenix activity.</a:t>
            </a:r>
            <a:endParaRPr lang="en-US" sz="1050" dirty="0">
              <a:solidFill>
                <a:srgbClr val="131054"/>
              </a:solidFill>
            </a:endParaRPr>
          </a:p>
        </p:txBody>
      </p:sp>
      <p:sp>
        <p:nvSpPr>
          <p:cNvPr id="5" name="TextBox 4">
            <a:extLst>
              <a:ext uri="{FF2B5EF4-FFF2-40B4-BE49-F238E27FC236}">
                <a16:creationId xmlns:a16="http://schemas.microsoft.com/office/drawing/2014/main" id="{BC67F035-6F79-4943-8D41-B5D0828C6294}"/>
              </a:ext>
            </a:extLst>
          </p:cNvPr>
          <p:cNvSpPr txBox="1"/>
          <p:nvPr/>
        </p:nvSpPr>
        <p:spPr>
          <a:xfrm>
            <a:off x="2817769" y="1504705"/>
            <a:ext cx="3522917" cy="1125528"/>
          </a:xfrm>
          <a:prstGeom prst="rect">
            <a:avLst/>
          </a:prstGeom>
          <a:noFill/>
        </p:spPr>
        <p:txBody>
          <a:bodyPr wrap="square" lIns="288000" tIns="144000" rIns="288000" bIns="144000" numCol="1" spcCol="144000" rtlCol="0">
            <a:spAutoFit/>
          </a:bodyPr>
          <a:lstStyle/>
          <a:p>
            <a:pPr>
              <a:lnSpc>
                <a:spcPct val="120000"/>
              </a:lnSpc>
              <a:spcAft>
                <a:spcPts val="600"/>
              </a:spcAft>
            </a:pPr>
            <a:r>
              <a:rPr lang="en-US" sz="1050" b="1" dirty="0"/>
              <a:t>All directors will be required under the law </a:t>
            </a:r>
            <a:br>
              <a:rPr lang="en-US" sz="1050" b="1" dirty="0"/>
            </a:br>
            <a:r>
              <a:rPr lang="en-US" sz="1050" b="1" dirty="0"/>
              <a:t>to apply for a director ID. </a:t>
            </a:r>
          </a:p>
          <a:p>
            <a:pPr>
              <a:lnSpc>
                <a:spcPct val="120000"/>
              </a:lnSpc>
              <a:spcAft>
                <a:spcPts val="600"/>
              </a:spcAft>
            </a:pPr>
            <a:r>
              <a:rPr lang="en-US" sz="1050" dirty="0"/>
              <a:t>A director ID will only be given to a person who has verified their identity with the Registrar. </a:t>
            </a:r>
          </a:p>
        </p:txBody>
      </p:sp>
      <p:sp>
        <p:nvSpPr>
          <p:cNvPr id="29" name="Rounded Rectangle 28">
            <a:extLst>
              <a:ext uri="{FF2B5EF4-FFF2-40B4-BE49-F238E27FC236}">
                <a16:creationId xmlns:a16="http://schemas.microsoft.com/office/drawing/2014/main" id="{A78521B9-8E9E-0146-83E6-8FCF1E5E479B}"/>
              </a:ext>
            </a:extLst>
          </p:cNvPr>
          <p:cNvSpPr/>
          <p:nvPr/>
        </p:nvSpPr>
        <p:spPr>
          <a:xfrm>
            <a:off x="6365245" y="1481627"/>
            <a:ext cx="2319533" cy="3108635"/>
          </a:xfrm>
          <a:prstGeom prst="roundRect">
            <a:avLst>
              <a:gd name="adj" fmla="val 3389"/>
            </a:avLst>
          </a:prstGeom>
          <a:noFill/>
          <a:ln>
            <a:noFill/>
          </a:ln>
          <a:effectLst/>
        </p:spPr>
        <p:style>
          <a:lnRef idx="1">
            <a:schemeClr val="accent1"/>
          </a:lnRef>
          <a:fillRef idx="3">
            <a:schemeClr val="accent1"/>
          </a:fillRef>
          <a:effectRef idx="2">
            <a:schemeClr val="accent1"/>
          </a:effectRef>
          <a:fontRef idx="minor">
            <a:schemeClr val="lt1"/>
          </a:fontRef>
        </p:style>
        <p:txBody>
          <a:bodyPr lIns="144000" tIns="144000" rIns="0" bIns="144000" rtlCol="0" anchor="t" anchorCtr="0"/>
          <a:lstStyle/>
          <a:p>
            <a:pPr>
              <a:lnSpc>
                <a:spcPct val="120000"/>
              </a:lnSpc>
              <a:spcAft>
                <a:spcPts val="600"/>
              </a:spcAft>
            </a:pPr>
            <a:r>
              <a:rPr lang="en-US" sz="1050" b="1" dirty="0">
                <a:solidFill>
                  <a:schemeClr val="tx1"/>
                </a:solidFill>
              </a:rPr>
              <a:t>A person keeps their director ID forever even if they:</a:t>
            </a:r>
          </a:p>
          <a:p>
            <a:pPr marL="171450" indent="-171450">
              <a:lnSpc>
                <a:spcPct val="120000"/>
              </a:lnSpc>
              <a:spcAft>
                <a:spcPts val="0"/>
              </a:spcAft>
              <a:buFont typeface="Arial" panose="020B0604020202020204" pitchFamily="34" charset="0"/>
              <a:buChar char="•"/>
            </a:pPr>
            <a:r>
              <a:rPr lang="en-US" sz="1050" dirty="0">
                <a:solidFill>
                  <a:schemeClr val="tx1"/>
                </a:solidFill>
              </a:rPr>
              <a:t>change companies</a:t>
            </a:r>
          </a:p>
          <a:p>
            <a:pPr marL="171450" indent="-171450">
              <a:lnSpc>
                <a:spcPct val="120000"/>
              </a:lnSpc>
              <a:spcAft>
                <a:spcPts val="0"/>
              </a:spcAft>
              <a:buFont typeface="Arial" panose="020B0604020202020204" pitchFamily="34" charset="0"/>
              <a:buChar char="•"/>
            </a:pPr>
            <a:r>
              <a:rPr lang="en-US" sz="1050" dirty="0">
                <a:solidFill>
                  <a:schemeClr val="tx1"/>
                </a:solidFill>
              </a:rPr>
              <a:t>stop being a director</a:t>
            </a:r>
          </a:p>
          <a:p>
            <a:pPr marL="171450" indent="-171450">
              <a:lnSpc>
                <a:spcPct val="120000"/>
              </a:lnSpc>
              <a:spcAft>
                <a:spcPts val="0"/>
              </a:spcAft>
              <a:buFont typeface="Arial" panose="020B0604020202020204" pitchFamily="34" charset="0"/>
              <a:buChar char="•"/>
            </a:pPr>
            <a:r>
              <a:rPr lang="en-US" sz="1050" dirty="0">
                <a:solidFill>
                  <a:schemeClr val="tx1"/>
                </a:solidFill>
              </a:rPr>
              <a:t>change their name</a:t>
            </a:r>
          </a:p>
          <a:p>
            <a:pPr marL="171450" indent="-171450">
              <a:lnSpc>
                <a:spcPct val="120000"/>
              </a:lnSpc>
              <a:spcAft>
                <a:spcPts val="0"/>
              </a:spcAft>
              <a:buFont typeface="Arial" panose="020B0604020202020204" pitchFamily="34" charset="0"/>
              <a:buChar char="•"/>
            </a:pPr>
            <a:r>
              <a:rPr lang="en-US" sz="1050" dirty="0">
                <a:solidFill>
                  <a:schemeClr val="tx1"/>
                </a:solidFill>
              </a:rPr>
              <a:t>move interstate or overseas</a:t>
            </a:r>
            <a:r>
              <a:rPr lang="en-US" sz="1050" dirty="0"/>
              <a:t>.</a:t>
            </a:r>
          </a:p>
        </p:txBody>
      </p:sp>
      <p:sp>
        <p:nvSpPr>
          <p:cNvPr id="22" name="Footer Placeholder 3">
            <a:extLst>
              <a:ext uri="{FF2B5EF4-FFF2-40B4-BE49-F238E27FC236}">
                <a16:creationId xmlns:a16="http://schemas.microsoft.com/office/drawing/2014/main" id="{0AC7C6FD-1FFF-4646-BE5A-ACAB81C4EFFB}"/>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363679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Who needs a director ID?</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5</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3" y="1027718"/>
            <a:ext cx="2279470" cy="179344"/>
          </a:xfrm>
          <a:prstGeom prst="rect">
            <a:avLst/>
          </a:prstGeom>
          <a:noFill/>
        </p:spPr>
        <p:txBody>
          <a:bodyPr wrap="none" lIns="0" tIns="0" rIns="0" bIns="0" rtlCol="0">
            <a:spAutoFit/>
          </a:bodyPr>
          <a:lstStyle/>
          <a:p>
            <a:pPr>
              <a:lnSpc>
                <a:spcPts val="1500"/>
              </a:lnSpc>
            </a:pPr>
            <a:r>
              <a:rPr lang="en-US" sz="1200" dirty="0">
                <a:solidFill>
                  <a:srgbClr val="131054"/>
                </a:solidFill>
              </a:rPr>
              <a:t>Only </a:t>
            </a:r>
            <a:r>
              <a:rPr lang="en-US" sz="1200" b="1" dirty="0">
                <a:solidFill>
                  <a:srgbClr val="131054"/>
                </a:solidFill>
              </a:rPr>
              <a:t>directors</a:t>
            </a:r>
            <a:r>
              <a:rPr lang="en-US" sz="1200" dirty="0">
                <a:solidFill>
                  <a:srgbClr val="131054"/>
                </a:solidFill>
              </a:rPr>
              <a:t> need a director ID</a:t>
            </a:r>
          </a:p>
        </p:txBody>
      </p:sp>
      <p:sp>
        <p:nvSpPr>
          <p:cNvPr id="18" name="Rounded Rectangle 17">
            <a:extLst>
              <a:ext uri="{FF2B5EF4-FFF2-40B4-BE49-F238E27FC236}">
                <a16:creationId xmlns:a16="http://schemas.microsoft.com/office/drawing/2014/main" id="{B778A1A9-9962-CD48-911E-0F7A52F75CE1}"/>
              </a:ext>
            </a:extLst>
          </p:cNvPr>
          <p:cNvSpPr/>
          <p:nvPr/>
        </p:nvSpPr>
        <p:spPr>
          <a:xfrm>
            <a:off x="483783" y="1517650"/>
            <a:ext cx="2319660" cy="2260738"/>
          </a:xfrm>
          <a:prstGeom prst="roundRect">
            <a:avLst>
              <a:gd name="adj" fmla="val 3389"/>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lIns="144000" tIns="180000" rIns="144000" bIns="144000" rtlCol="0" anchor="t" anchorCtr="0"/>
          <a:lstStyle/>
          <a:p>
            <a:pPr marL="266700">
              <a:lnSpc>
                <a:spcPct val="120000"/>
              </a:lnSpc>
              <a:spcBef>
                <a:spcPts val="0"/>
              </a:spcBef>
              <a:spcAft>
                <a:spcPts val="600"/>
              </a:spcAft>
            </a:pPr>
            <a:r>
              <a:rPr lang="en-US" altLang="en-US" sz="1050" dirty="0">
                <a:solidFill>
                  <a:schemeClr val="tx1"/>
                </a:solidFill>
                <a:cs typeface="Arial" panose="020B0604020202020204" pitchFamily="34" charset="0"/>
              </a:rPr>
              <a:t>Company officeholders</a:t>
            </a:r>
          </a:p>
          <a:p>
            <a:pPr marL="266700">
              <a:lnSpc>
                <a:spcPct val="120000"/>
              </a:lnSpc>
              <a:spcBef>
                <a:spcPts val="0"/>
              </a:spcBef>
              <a:spcAft>
                <a:spcPts val="600"/>
              </a:spcAft>
            </a:pPr>
            <a:r>
              <a:rPr lang="en-US" altLang="en-US" sz="1400" b="1" dirty="0">
                <a:solidFill>
                  <a:schemeClr val="tx1"/>
                </a:solidFill>
                <a:cs typeface="Arial" panose="020B0604020202020204" pitchFamily="34" charset="0"/>
              </a:rPr>
              <a:t>Director</a:t>
            </a:r>
          </a:p>
          <a:p>
            <a:pPr marL="266700">
              <a:lnSpc>
                <a:spcPct val="120000"/>
              </a:lnSpc>
              <a:spcBef>
                <a:spcPts val="0"/>
              </a:spcBef>
              <a:spcAft>
                <a:spcPts val="600"/>
              </a:spcAft>
            </a:pPr>
            <a:r>
              <a:rPr lang="en-US" altLang="en-US" sz="1050" dirty="0">
                <a:solidFill>
                  <a:schemeClr val="tx1"/>
                </a:solidFill>
                <a:cs typeface="Arial" panose="020B0604020202020204" pitchFamily="34" charset="0"/>
              </a:rPr>
              <a:t>Secretary</a:t>
            </a:r>
          </a:p>
          <a:p>
            <a:pPr marL="266700">
              <a:lnSpc>
                <a:spcPct val="120000"/>
              </a:lnSpc>
              <a:spcBef>
                <a:spcPts val="0"/>
              </a:spcBef>
              <a:spcAft>
                <a:spcPts val="600"/>
              </a:spcAft>
            </a:pPr>
            <a:r>
              <a:rPr lang="en-US" altLang="en-US" sz="1050" dirty="0">
                <a:solidFill>
                  <a:schemeClr val="tx1"/>
                </a:solidFill>
                <a:cs typeface="Arial" panose="020B0604020202020204" pitchFamily="34" charset="0"/>
              </a:rPr>
              <a:t>External administrator</a:t>
            </a:r>
            <a:br>
              <a:rPr lang="en-US" altLang="en-US" sz="1400" dirty="0">
                <a:solidFill>
                  <a:schemeClr val="tx1"/>
                </a:solidFill>
                <a:cs typeface="Arial" panose="020B0604020202020204" pitchFamily="34" charset="0"/>
              </a:rPr>
            </a:br>
            <a:r>
              <a:rPr lang="en-US" altLang="en-US" sz="1050" i="1" dirty="0">
                <a:solidFill>
                  <a:schemeClr val="tx1"/>
                </a:solidFill>
                <a:cs typeface="Arial" panose="020B0604020202020204" pitchFamily="34" charset="0"/>
              </a:rPr>
              <a:t>e.g. receiver, administrator </a:t>
            </a:r>
            <a:br>
              <a:rPr lang="en-US" altLang="en-US" sz="1050" i="1" dirty="0">
                <a:solidFill>
                  <a:schemeClr val="tx1"/>
                </a:solidFill>
                <a:cs typeface="Arial" panose="020B0604020202020204" pitchFamily="34" charset="0"/>
              </a:rPr>
            </a:br>
            <a:r>
              <a:rPr lang="en-US" altLang="en-US" sz="1050" i="1" dirty="0">
                <a:solidFill>
                  <a:schemeClr val="tx1"/>
                </a:solidFill>
                <a:cs typeface="Arial" panose="020B0604020202020204" pitchFamily="34" charset="0"/>
              </a:rPr>
              <a:t>or liquidator</a:t>
            </a:r>
            <a:endParaRPr lang="en-US" sz="1050" i="1" dirty="0">
              <a:solidFill>
                <a:schemeClr val="tx1"/>
              </a:solidFill>
            </a:endParaRPr>
          </a:p>
        </p:txBody>
      </p:sp>
      <p:sp>
        <p:nvSpPr>
          <p:cNvPr id="5" name="TextBox 4">
            <a:extLst>
              <a:ext uri="{FF2B5EF4-FFF2-40B4-BE49-F238E27FC236}">
                <a16:creationId xmlns:a16="http://schemas.microsoft.com/office/drawing/2014/main" id="{BC67F035-6F79-4943-8D41-B5D0828C6294}"/>
              </a:ext>
            </a:extLst>
          </p:cNvPr>
          <p:cNvSpPr txBox="1"/>
          <p:nvPr/>
        </p:nvSpPr>
        <p:spPr>
          <a:xfrm>
            <a:off x="3341413" y="1875960"/>
            <a:ext cx="2656177" cy="1750315"/>
          </a:xfrm>
          <a:prstGeom prst="rect">
            <a:avLst/>
          </a:prstGeom>
          <a:noFill/>
        </p:spPr>
        <p:txBody>
          <a:bodyPr wrap="square" lIns="288000" tIns="144000" rIns="288000" bIns="144000" numCol="1" spcCol="144000" rtlCol="0">
            <a:spAutoFit/>
          </a:bodyPr>
          <a:lstStyle/>
          <a:p>
            <a:pPr>
              <a:spcAft>
                <a:spcPts val="600"/>
              </a:spcAft>
            </a:pPr>
            <a:r>
              <a:rPr lang="en-US" sz="1400" b="1" dirty="0">
                <a:solidFill>
                  <a:srgbClr val="131054"/>
                </a:solidFill>
              </a:rPr>
              <a:t>Only eligible officers </a:t>
            </a:r>
            <a:br>
              <a:rPr lang="en-US" sz="1400" b="1" dirty="0">
                <a:solidFill>
                  <a:srgbClr val="131054"/>
                </a:solidFill>
              </a:rPr>
            </a:br>
            <a:r>
              <a:rPr lang="en-US" sz="1400" b="1" i="1" dirty="0">
                <a:solidFill>
                  <a:srgbClr val="131054"/>
                </a:solidFill>
              </a:rPr>
              <a:t>must</a:t>
            </a:r>
            <a:r>
              <a:rPr lang="en-US" sz="1400" b="1" dirty="0">
                <a:solidFill>
                  <a:srgbClr val="131054"/>
                </a:solidFill>
              </a:rPr>
              <a:t> apply</a:t>
            </a:r>
          </a:p>
          <a:p>
            <a:pPr>
              <a:lnSpc>
                <a:spcPct val="120000"/>
              </a:lnSpc>
              <a:spcAft>
                <a:spcPts val="0"/>
              </a:spcAft>
            </a:pPr>
            <a:r>
              <a:rPr lang="en-US" sz="1050" dirty="0"/>
              <a:t>An eligible officer is a person appointed as:</a:t>
            </a:r>
          </a:p>
          <a:p>
            <a:pPr marL="171450" indent="-171450">
              <a:lnSpc>
                <a:spcPct val="120000"/>
              </a:lnSpc>
              <a:spcAft>
                <a:spcPts val="0"/>
              </a:spcAft>
              <a:buFont typeface="Arial" panose="020B0604020202020204" pitchFamily="34" charset="0"/>
              <a:buChar char="•"/>
            </a:pPr>
            <a:r>
              <a:rPr lang="en-US" sz="1050" dirty="0"/>
              <a:t>a director</a:t>
            </a:r>
          </a:p>
          <a:p>
            <a:pPr marL="171450" indent="-171450">
              <a:lnSpc>
                <a:spcPct val="120000"/>
              </a:lnSpc>
              <a:spcAft>
                <a:spcPts val="0"/>
              </a:spcAft>
              <a:buFont typeface="Arial" panose="020B0604020202020204" pitchFamily="34" charset="0"/>
              <a:buChar char="•"/>
            </a:pPr>
            <a:r>
              <a:rPr lang="en-US" sz="1050" dirty="0"/>
              <a:t>an alternate director who </a:t>
            </a:r>
            <a:br>
              <a:rPr lang="en-US" sz="1050" dirty="0"/>
            </a:br>
            <a:r>
              <a:rPr lang="en-US" sz="1050" dirty="0"/>
              <a:t>is acting in that capacity.</a:t>
            </a:r>
          </a:p>
        </p:txBody>
      </p:sp>
      <p:pic>
        <p:nvPicPr>
          <p:cNvPr id="12" name="Picture 11">
            <a:extLst>
              <a:ext uri="{FF2B5EF4-FFF2-40B4-BE49-F238E27FC236}">
                <a16:creationId xmlns:a16="http://schemas.microsoft.com/office/drawing/2014/main" id="{281612EA-80D3-8443-80AB-FBDEE9FA4A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98" y="1705791"/>
            <a:ext cx="196448" cy="196448"/>
          </a:xfrm>
          <a:prstGeom prst="rect">
            <a:avLst/>
          </a:prstGeom>
        </p:spPr>
      </p:pic>
      <p:pic>
        <p:nvPicPr>
          <p:cNvPr id="14" name="Picture 13">
            <a:extLst>
              <a:ext uri="{FF2B5EF4-FFF2-40B4-BE49-F238E27FC236}">
                <a16:creationId xmlns:a16="http://schemas.microsoft.com/office/drawing/2014/main" id="{26B111BD-02FD-1346-873C-8F7E5AD2CA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7481" y="1972982"/>
            <a:ext cx="260882" cy="262454"/>
          </a:xfrm>
          <a:prstGeom prst="rect">
            <a:avLst/>
          </a:prstGeom>
        </p:spPr>
      </p:pic>
      <p:pic>
        <p:nvPicPr>
          <p:cNvPr id="35" name="Picture 34">
            <a:extLst>
              <a:ext uri="{FF2B5EF4-FFF2-40B4-BE49-F238E27FC236}">
                <a16:creationId xmlns:a16="http://schemas.microsoft.com/office/drawing/2014/main" id="{A117FCB5-AEA2-7C40-9885-F78FD58E8F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98" y="2315764"/>
            <a:ext cx="196448" cy="196448"/>
          </a:xfrm>
          <a:prstGeom prst="rect">
            <a:avLst/>
          </a:prstGeom>
        </p:spPr>
      </p:pic>
      <p:pic>
        <p:nvPicPr>
          <p:cNvPr id="38" name="Picture 37">
            <a:extLst>
              <a:ext uri="{FF2B5EF4-FFF2-40B4-BE49-F238E27FC236}">
                <a16:creationId xmlns:a16="http://schemas.microsoft.com/office/drawing/2014/main" id="{B9AF5C82-5BD0-074D-9FC3-3B5D2AB99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98" y="2586457"/>
            <a:ext cx="196448" cy="196448"/>
          </a:xfrm>
          <a:prstGeom prst="rect">
            <a:avLst/>
          </a:prstGeom>
        </p:spPr>
      </p:pic>
      <p:sp>
        <p:nvSpPr>
          <p:cNvPr id="40" name="Pentagon 39">
            <a:extLst>
              <a:ext uri="{FF2B5EF4-FFF2-40B4-BE49-F238E27FC236}">
                <a16:creationId xmlns:a16="http://schemas.microsoft.com/office/drawing/2014/main" id="{FB9E5340-59F4-1741-A9AD-58FA82EB8D69}"/>
              </a:ext>
            </a:extLst>
          </p:cNvPr>
          <p:cNvSpPr/>
          <p:nvPr/>
        </p:nvSpPr>
        <p:spPr>
          <a:xfrm>
            <a:off x="1714912" y="1972982"/>
            <a:ext cx="1575957" cy="283718"/>
          </a:xfrm>
          <a:prstGeom prst="homePlate">
            <a:avLst>
              <a:gd name="adj" fmla="val 31878"/>
            </a:avLst>
          </a:prstGeom>
          <a:gradFill flip="none" rotWithShape="1">
            <a:gsLst>
              <a:gs pos="1000">
                <a:srgbClr val="00B0C1">
                  <a:tint val="66000"/>
                  <a:satMod val="160000"/>
                </a:srgbClr>
              </a:gs>
              <a:gs pos="50000">
                <a:srgbClr val="00B0C1">
                  <a:tint val="44500"/>
                  <a:satMod val="160000"/>
                </a:srgbClr>
              </a:gs>
              <a:gs pos="100000">
                <a:srgbClr val="00B0C1">
                  <a:tint val="23500"/>
                  <a:satMod val="160000"/>
                  <a:alpha val="0"/>
                </a:srgbClr>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144000" tIns="144000" rIns="144000" bIns="144000" rtlCol="0" anchor="ctr"/>
          <a:lstStyle/>
          <a:p>
            <a:pPr>
              <a:spcAft>
                <a:spcPts val="300"/>
              </a:spcAft>
            </a:pPr>
            <a:endParaRPr lang="en-US" sz="1050" b="1" dirty="0"/>
          </a:p>
        </p:txBody>
      </p:sp>
      <p:sp>
        <p:nvSpPr>
          <p:cNvPr id="41" name="TextBox 40">
            <a:extLst>
              <a:ext uri="{FF2B5EF4-FFF2-40B4-BE49-F238E27FC236}">
                <a16:creationId xmlns:a16="http://schemas.microsoft.com/office/drawing/2014/main" id="{F4DB7E0E-48C7-7842-8E54-113E8B80E542}"/>
              </a:ext>
            </a:extLst>
          </p:cNvPr>
          <p:cNvSpPr txBox="1"/>
          <p:nvPr/>
        </p:nvSpPr>
        <p:spPr>
          <a:xfrm>
            <a:off x="5796136" y="1875960"/>
            <a:ext cx="2480930" cy="1866629"/>
          </a:xfrm>
          <a:prstGeom prst="rect">
            <a:avLst/>
          </a:prstGeom>
          <a:noFill/>
        </p:spPr>
        <p:txBody>
          <a:bodyPr wrap="square" lIns="288000" tIns="144000" rIns="288000" bIns="144000" numCol="1" spcCol="144000" rtlCol="0">
            <a:spAutoFit/>
          </a:bodyPr>
          <a:lstStyle/>
          <a:p>
            <a:pPr>
              <a:spcAft>
                <a:spcPts val="600"/>
              </a:spcAft>
            </a:pPr>
            <a:r>
              <a:rPr lang="en-US" sz="1400" b="1" dirty="0">
                <a:solidFill>
                  <a:srgbClr val="131054"/>
                </a:solidFill>
              </a:rPr>
              <a:t>Intending directors </a:t>
            </a:r>
            <a:br>
              <a:rPr lang="en-US" sz="1400" b="1" dirty="0">
                <a:solidFill>
                  <a:srgbClr val="131054"/>
                </a:solidFill>
              </a:rPr>
            </a:br>
            <a:r>
              <a:rPr lang="en-US" sz="1400" b="1" i="1" dirty="0">
                <a:solidFill>
                  <a:srgbClr val="131054"/>
                </a:solidFill>
              </a:rPr>
              <a:t>may</a:t>
            </a:r>
            <a:r>
              <a:rPr lang="en-US" sz="1400" b="1" dirty="0">
                <a:solidFill>
                  <a:srgbClr val="131054"/>
                </a:solidFill>
              </a:rPr>
              <a:t> apply</a:t>
            </a:r>
          </a:p>
          <a:p>
            <a:pPr>
              <a:lnSpc>
                <a:spcPct val="120000"/>
              </a:lnSpc>
              <a:spcAft>
                <a:spcPts val="600"/>
              </a:spcAft>
            </a:pPr>
            <a:r>
              <a:rPr lang="en-US" sz="1050" dirty="0"/>
              <a:t>A person who intends to become an eligible officer within 12 months may apply for a director ID.</a:t>
            </a:r>
          </a:p>
          <a:p>
            <a:pPr>
              <a:spcAft>
                <a:spcPts val="600"/>
              </a:spcAft>
            </a:pPr>
            <a:endParaRPr lang="en-US" sz="1400" b="1" dirty="0"/>
          </a:p>
        </p:txBody>
      </p:sp>
      <p:sp>
        <p:nvSpPr>
          <p:cNvPr id="15" name="Rounded Rectangle 41">
            <a:extLst>
              <a:ext uri="{FF2B5EF4-FFF2-40B4-BE49-F238E27FC236}">
                <a16:creationId xmlns:a16="http://schemas.microsoft.com/office/drawing/2014/main" id="{384461C8-9DE2-4710-9539-6F415B88AFDD}"/>
              </a:ext>
            </a:extLst>
          </p:cNvPr>
          <p:cNvSpPr/>
          <p:nvPr/>
        </p:nvSpPr>
        <p:spPr>
          <a:xfrm>
            <a:off x="483782" y="4240840"/>
            <a:ext cx="8226943" cy="392642"/>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Bef>
                <a:spcPts val="0"/>
              </a:spcBef>
              <a:spcAft>
                <a:spcPts val="600"/>
              </a:spcAft>
            </a:pPr>
            <a:r>
              <a:rPr lang="en-US" altLang="en-US" sz="1050" b="1" dirty="0">
                <a:solidFill>
                  <a:srgbClr val="131054"/>
                </a:solidFill>
                <a:cs typeface="Arial" panose="020B0604020202020204" pitchFamily="34" charset="0"/>
              </a:rPr>
              <a:t>A person only needs to apply once for a director ID</a:t>
            </a:r>
            <a:r>
              <a:rPr lang="en-US" altLang="en-US" sz="1050" dirty="0">
                <a:solidFill>
                  <a:srgbClr val="131054"/>
                </a:solidFill>
                <a:cs typeface="Arial" panose="020B0604020202020204" pitchFamily="34" charset="0"/>
              </a:rPr>
              <a:t>. There is no need to apply each time they are appointed as a director.</a:t>
            </a:r>
            <a:endParaRPr lang="en-US" sz="1050" dirty="0">
              <a:solidFill>
                <a:srgbClr val="131054"/>
              </a:solidFill>
            </a:endParaRPr>
          </a:p>
        </p:txBody>
      </p:sp>
      <p:sp>
        <p:nvSpPr>
          <p:cNvPr id="17" name="Footer Placeholder 3">
            <a:extLst>
              <a:ext uri="{FF2B5EF4-FFF2-40B4-BE49-F238E27FC236}">
                <a16:creationId xmlns:a16="http://schemas.microsoft.com/office/drawing/2014/main" id="{95275F72-73FB-4717-A74D-D805C05C8420}"/>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174443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2">
            <a:extLst>
              <a:ext uri="{FF2B5EF4-FFF2-40B4-BE49-F238E27FC236}">
                <a16:creationId xmlns:a16="http://schemas.microsoft.com/office/drawing/2014/main" id="{781651AB-37CC-4F3C-9DE8-E82C8E0532F8}"/>
              </a:ext>
            </a:extLst>
          </p:cNvPr>
          <p:cNvSpPr txBox="1"/>
          <p:nvPr/>
        </p:nvSpPr>
        <p:spPr>
          <a:xfrm>
            <a:off x="385684" y="1067874"/>
            <a:ext cx="4738903" cy="318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vert="horz" lIns="67500" tIns="35100" rIns="67500" bIns="35100" anchor="ctr" anchorCtr="0">
            <a:noAutofit/>
          </a:bodyPr>
          <a:lstStyle>
            <a:lvl1pPr defTabSz="914430">
              <a:lnSpc>
                <a:spcPts val="1800"/>
              </a:lnSpc>
              <a:defRPr sz="1400">
                <a:solidFill>
                  <a:srgbClr val="404040"/>
                </a:solidFill>
                <a:latin typeface="Open Sans"/>
                <a:ea typeface="Open Sans"/>
                <a:cs typeface="Open Sans"/>
                <a:sym typeface="Open Sans"/>
              </a:defRPr>
            </a:lvl1pPr>
          </a:lstStyle>
          <a:p>
            <a:pPr defTabSz="273024">
              <a:lnSpc>
                <a:spcPct val="100000"/>
              </a:lnSpc>
              <a:spcAft>
                <a:spcPts val="0"/>
              </a:spcAft>
            </a:pPr>
            <a:r>
              <a:rPr lang="en-AU" sz="1200" spc="31" dirty="0">
                <a:solidFill>
                  <a:srgbClr val="131054"/>
                </a:solidFill>
                <a:latin typeface="+mn-lt"/>
                <a:cs typeface="Arial"/>
              </a:rPr>
              <a:t>Director ID will establish confidence in knowing that the identity of company directors has been verified.</a:t>
            </a:r>
          </a:p>
        </p:txBody>
      </p:sp>
      <p:sp>
        <p:nvSpPr>
          <p:cNvPr id="3" name="Slide Number Placeholder 2">
            <a:extLst>
              <a:ext uri="{FF2B5EF4-FFF2-40B4-BE49-F238E27FC236}">
                <a16:creationId xmlns:a16="http://schemas.microsoft.com/office/drawing/2014/main" id="{E706979E-D6FF-4F3C-BD71-1F6B259EC7EF}"/>
              </a:ext>
            </a:extLst>
          </p:cNvPr>
          <p:cNvSpPr>
            <a:spLocks noGrp="1"/>
          </p:cNvSpPr>
          <p:nvPr>
            <p:ph type="sldNum" sz="quarter" idx="11"/>
          </p:nvPr>
        </p:nvSpPr>
        <p:spPr/>
        <p:txBody>
          <a:bodyPr/>
          <a:lstStyle/>
          <a:p>
            <a:fld id="{530AF9E2-68E0-A94D-97CB-B8A2AC2C0148}" type="slidenum">
              <a:rPr lang="en-US" altLang="en-US" smtClean="0"/>
              <a:pPr/>
              <a:t>6</a:t>
            </a:fld>
            <a:endParaRPr lang="en-US" altLang="en-US" dirty="0"/>
          </a:p>
        </p:txBody>
      </p:sp>
      <p:sp>
        <p:nvSpPr>
          <p:cNvPr id="10" name="Rectangle 22">
            <a:extLst>
              <a:ext uri="{FF2B5EF4-FFF2-40B4-BE49-F238E27FC236}">
                <a16:creationId xmlns:a16="http://schemas.microsoft.com/office/drawing/2014/main" id="{07BE3E71-ECDA-45DF-9653-9D09297C2284}"/>
              </a:ext>
            </a:extLst>
          </p:cNvPr>
          <p:cNvSpPr txBox="1"/>
          <p:nvPr/>
        </p:nvSpPr>
        <p:spPr>
          <a:xfrm>
            <a:off x="385684" y="992074"/>
            <a:ext cx="8049209" cy="3496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vert="horz" lIns="67500" tIns="35100" rIns="67500" bIns="35100" anchor="t" anchorCtr="0">
            <a:noAutofit/>
          </a:bodyPr>
          <a:lstStyle>
            <a:lvl1pPr defTabSz="914430">
              <a:lnSpc>
                <a:spcPts val="1800"/>
              </a:lnSpc>
              <a:defRPr sz="1400">
                <a:solidFill>
                  <a:srgbClr val="404040"/>
                </a:solidFill>
                <a:latin typeface="Open Sans"/>
                <a:ea typeface="Open Sans"/>
                <a:cs typeface="Open Sans"/>
                <a:sym typeface="Open Sans"/>
              </a:defRPr>
            </a:lvl1pPr>
          </a:lstStyle>
          <a:p>
            <a:pPr>
              <a:lnSpc>
                <a:spcPct val="100000"/>
              </a:lnSpc>
              <a:spcAft>
                <a:spcPts val="600"/>
              </a:spcAft>
            </a:pPr>
            <a:endParaRPr lang="en-AU" sz="1200" dirty="0">
              <a:latin typeface="Arial" panose="020B0604020202020204" pitchFamily="34" charset="0"/>
              <a:cs typeface="Arial" panose="020B0604020202020204" pitchFamily="34" charset="0"/>
            </a:endParaRPr>
          </a:p>
        </p:txBody>
      </p:sp>
      <p:sp>
        <p:nvSpPr>
          <p:cNvPr id="15" name="Title 1">
            <a:extLst>
              <a:ext uri="{FF2B5EF4-FFF2-40B4-BE49-F238E27FC236}">
                <a16:creationId xmlns:a16="http://schemas.microsoft.com/office/drawing/2014/main" id="{9CB222DC-437D-41BF-AB73-66D36DB907FB}"/>
              </a:ext>
            </a:extLst>
          </p:cNvPr>
          <p:cNvSpPr>
            <a:spLocks noGrp="1"/>
          </p:cNvSpPr>
          <p:nvPr>
            <p:ph type="title"/>
          </p:nvPr>
        </p:nvSpPr>
        <p:spPr>
          <a:xfrm>
            <a:off x="465591" y="581023"/>
            <a:ext cx="7693025" cy="392643"/>
          </a:xfrm>
        </p:spPr>
        <p:txBody>
          <a:bodyPr/>
          <a:lstStyle/>
          <a:p>
            <a:pPr defTabSz="402005">
              <a:spcBef>
                <a:spcPct val="20000"/>
              </a:spcBef>
            </a:pPr>
            <a:r>
              <a:rPr lang="en-AU" sz="2400" dirty="0"/>
              <a:t>Benefits of director ID</a:t>
            </a:r>
          </a:p>
        </p:txBody>
      </p:sp>
      <p:sp>
        <p:nvSpPr>
          <p:cNvPr id="16" name="Rectangle 15">
            <a:extLst>
              <a:ext uri="{FF2B5EF4-FFF2-40B4-BE49-F238E27FC236}">
                <a16:creationId xmlns:a16="http://schemas.microsoft.com/office/drawing/2014/main" id="{838BE52F-3157-46FF-9030-C4D99B43688A}"/>
              </a:ext>
            </a:extLst>
          </p:cNvPr>
          <p:cNvSpPr/>
          <p:nvPr/>
        </p:nvSpPr>
        <p:spPr>
          <a:xfrm>
            <a:off x="4345880" y="1615832"/>
            <a:ext cx="4009105" cy="384369"/>
          </a:xfrm>
          <a:prstGeom prst="rect">
            <a:avLst/>
          </a:prstGeom>
          <a:solidFill>
            <a:srgbClr val="1310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b="1" dirty="0">
                <a:solidFill>
                  <a:schemeClr val="bg1"/>
                </a:solidFill>
              </a:rPr>
              <a:t>    Future</a:t>
            </a:r>
          </a:p>
        </p:txBody>
      </p:sp>
      <p:sp>
        <p:nvSpPr>
          <p:cNvPr id="18" name="Arrow: Pentagon 17">
            <a:extLst>
              <a:ext uri="{FF2B5EF4-FFF2-40B4-BE49-F238E27FC236}">
                <a16:creationId xmlns:a16="http://schemas.microsoft.com/office/drawing/2014/main" id="{5144ED73-6B78-4368-A1A1-33A69BDFFE48}"/>
              </a:ext>
            </a:extLst>
          </p:cNvPr>
          <p:cNvSpPr/>
          <p:nvPr/>
        </p:nvSpPr>
        <p:spPr>
          <a:xfrm>
            <a:off x="465591" y="1615832"/>
            <a:ext cx="4071675" cy="38437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lumMod val="85000"/>
                    <a:lumOff val="15000"/>
                  </a:schemeClr>
                </a:solidFill>
              </a:rPr>
              <a:t>Current</a:t>
            </a:r>
            <a:endParaRPr lang="en-AU" sz="1600" b="1" dirty="0">
              <a:solidFill>
                <a:schemeClr val="tx1">
                  <a:lumMod val="85000"/>
                  <a:lumOff val="15000"/>
                </a:schemeClr>
              </a:solidFill>
            </a:endParaRPr>
          </a:p>
        </p:txBody>
      </p:sp>
      <p:sp>
        <p:nvSpPr>
          <p:cNvPr id="11" name="Pentagon 39">
            <a:extLst>
              <a:ext uri="{FF2B5EF4-FFF2-40B4-BE49-F238E27FC236}">
                <a16:creationId xmlns:a16="http://schemas.microsoft.com/office/drawing/2014/main" id="{EA3DE82D-9635-4ABE-98FC-DA312A49C82B}"/>
              </a:ext>
            </a:extLst>
          </p:cNvPr>
          <p:cNvSpPr/>
          <p:nvPr/>
        </p:nvSpPr>
        <p:spPr>
          <a:xfrm>
            <a:off x="2856304" y="1615833"/>
            <a:ext cx="1680962" cy="379820"/>
          </a:xfrm>
          <a:prstGeom prst="homePlate">
            <a:avLst>
              <a:gd name="adj" fmla="val 45696"/>
            </a:avLst>
          </a:prstGeom>
          <a:gradFill flip="none" rotWithShape="1">
            <a:gsLst>
              <a:gs pos="1000">
                <a:srgbClr val="00B0C1">
                  <a:tint val="66000"/>
                  <a:satMod val="160000"/>
                </a:srgbClr>
              </a:gs>
              <a:gs pos="50000">
                <a:srgbClr val="00B0C1">
                  <a:tint val="44500"/>
                  <a:satMod val="160000"/>
                </a:srgbClr>
              </a:gs>
              <a:gs pos="100000">
                <a:srgbClr val="00B0C1">
                  <a:tint val="23500"/>
                  <a:satMod val="160000"/>
                  <a:alpha val="0"/>
                </a:srgbClr>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144000" tIns="144000" rIns="144000" bIns="144000" rtlCol="0" anchor="ctr"/>
          <a:lstStyle/>
          <a:p>
            <a:pPr>
              <a:spcAft>
                <a:spcPts val="300"/>
              </a:spcAft>
            </a:pPr>
            <a:endParaRPr lang="en-US" sz="1050" b="1" dirty="0"/>
          </a:p>
        </p:txBody>
      </p:sp>
      <p:graphicFrame>
        <p:nvGraphicFramePr>
          <p:cNvPr id="13" name="Table 25">
            <a:extLst>
              <a:ext uri="{FF2B5EF4-FFF2-40B4-BE49-F238E27FC236}">
                <a16:creationId xmlns:a16="http://schemas.microsoft.com/office/drawing/2014/main" id="{4B327D57-6257-4A43-8ADF-6939996CF86E}"/>
              </a:ext>
            </a:extLst>
          </p:cNvPr>
          <p:cNvGraphicFramePr>
            <a:graphicFrameLocks noGrp="1"/>
          </p:cNvGraphicFramePr>
          <p:nvPr>
            <p:extLst>
              <p:ext uri="{D42A27DB-BD31-4B8C-83A1-F6EECF244321}">
                <p14:modId xmlns:p14="http://schemas.microsoft.com/office/powerpoint/2010/main" val="2887920682"/>
              </p:ext>
            </p:extLst>
          </p:nvPr>
        </p:nvGraphicFramePr>
        <p:xfrm>
          <a:off x="465591" y="2000201"/>
          <a:ext cx="7889394" cy="2594940"/>
        </p:xfrm>
        <a:graphic>
          <a:graphicData uri="http://schemas.openxmlformats.org/drawingml/2006/table">
            <a:tbl>
              <a:tblPr bandRow="1">
                <a:tableStyleId>{5C22544A-7EE6-4342-B048-85BDC9FD1C3A}</a:tableStyleId>
              </a:tblPr>
              <a:tblGrid>
                <a:gridCol w="3924000">
                  <a:extLst>
                    <a:ext uri="{9D8B030D-6E8A-4147-A177-3AD203B41FA5}">
                      <a16:colId xmlns:a16="http://schemas.microsoft.com/office/drawing/2014/main" val="3325472852"/>
                    </a:ext>
                  </a:extLst>
                </a:gridCol>
                <a:gridCol w="3965394">
                  <a:extLst>
                    <a:ext uri="{9D8B030D-6E8A-4147-A177-3AD203B41FA5}">
                      <a16:colId xmlns:a16="http://schemas.microsoft.com/office/drawing/2014/main" val="2929712020"/>
                    </a:ext>
                  </a:extLst>
                </a:gridCol>
              </a:tblGrid>
              <a:tr h="251803">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rPr>
                        <a:t>No verification of identity for directors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cs typeface="Arial" panose="020B0604020202020204" pitchFamily="34" charset="0"/>
                        </a:rPr>
                        <a:t>Directors must pass identity verification to get a director ID</a:t>
                      </a:r>
                      <a:endParaRPr lang="en-AU" sz="950" b="0" dirty="0">
                        <a:solidFill>
                          <a:schemeClr val="tx1">
                            <a:lumMod val="85000"/>
                            <a:lumOff val="15000"/>
                          </a:schemeClr>
                        </a:solidFill>
                        <a:latin typeface="+mn-lt"/>
                      </a:endParaRP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1104856"/>
                  </a:ext>
                </a:extLst>
              </a:tr>
              <a:tr h="528426">
                <a:tc>
                  <a:txBody>
                    <a:bodyPr/>
                    <a:lstStyle/>
                    <a:p>
                      <a:pPr marL="171450" indent="-171450">
                        <a:lnSpc>
                          <a:spcPct val="100000"/>
                        </a:lnSpc>
                        <a:buFont typeface="Arial" panose="020B0604020202020204" pitchFamily="34" charset="0"/>
                        <a:buChar char="•"/>
                      </a:pPr>
                      <a:r>
                        <a:rPr lang="en-AU" sz="950" b="0" kern="1200" dirty="0">
                          <a:solidFill>
                            <a:schemeClr val="tx1">
                              <a:lumMod val="85000"/>
                              <a:lumOff val="15000"/>
                            </a:schemeClr>
                          </a:solidFill>
                          <a:effectLst/>
                          <a:latin typeface="+mn-lt"/>
                          <a:ea typeface="+mn-ea"/>
                          <a:cs typeface="+mn-cs"/>
                        </a:rPr>
                        <a:t>Information is duplicated across different registries, managed by different government agencies, leading to poor user experience, data errors and inconsistencies</a:t>
                      </a:r>
                      <a:endParaRPr lang="en-AU" sz="950" b="0" dirty="0">
                        <a:solidFill>
                          <a:schemeClr val="tx1">
                            <a:lumMod val="85000"/>
                            <a:lumOff val="15000"/>
                          </a:schemeClr>
                        </a:solidFill>
                        <a:latin typeface="+mn-lt"/>
                      </a:endParaRP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950" b="0" dirty="0">
                          <a:solidFill>
                            <a:schemeClr val="tx1">
                              <a:lumMod val="85000"/>
                              <a:lumOff val="15000"/>
                            </a:schemeClr>
                          </a:solidFill>
                          <a:latin typeface="+mn-lt"/>
                          <a:cs typeface="Arial" panose="020B0604020202020204" pitchFamily="34" charset="0"/>
                        </a:rPr>
                        <a:t>A new registry service with one consolidated source of trusted business information</a:t>
                      </a:r>
                      <a:r>
                        <a:rPr lang="en-AU" sz="950" b="0" dirty="0">
                          <a:solidFill>
                            <a:schemeClr val="tx1">
                              <a:lumMod val="85000"/>
                              <a:lumOff val="15000"/>
                            </a:schemeClr>
                          </a:solidFill>
                          <a:latin typeface="+mn-lt"/>
                        </a:rPr>
                        <a:t>, increasing the user experience accuracy and currency of the data</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4166313"/>
                  </a:ext>
                </a:extLst>
              </a:tr>
              <a:tr h="390115">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rPr>
                        <a:t>Little transparency of relationships between directors and their company(s)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950" b="0" dirty="0">
                          <a:solidFill>
                            <a:schemeClr val="tx1">
                              <a:lumMod val="85000"/>
                              <a:lumOff val="15000"/>
                            </a:schemeClr>
                          </a:solidFill>
                          <a:latin typeface="+mn-lt"/>
                        </a:rPr>
                        <a:t>Regulators will be able to identify which companies a director is linked to and their changes over time, providing full transparency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2100023"/>
                  </a:ext>
                </a:extLst>
              </a:tr>
              <a:tr h="390115">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rPr>
                        <a:t>No interaction between </a:t>
                      </a:r>
                      <a:r>
                        <a:rPr lang="en-AU" sz="950" i="0" dirty="0">
                          <a:solidFill>
                            <a:schemeClr val="tx1">
                              <a:lumMod val="85000"/>
                              <a:lumOff val="15000"/>
                            </a:schemeClr>
                          </a:solidFill>
                          <a:effectLst/>
                          <a:latin typeface="+mn-lt"/>
                        </a:rPr>
                        <a:t>the Australian Securities and Investments Commission (ASIC) </a:t>
                      </a:r>
                      <a:r>
                        <a:rPr lang="en-AU" sz="950" b="0" dirty="0">
                          <a:solidFill>
                            <a:schemeClr val="tx1">
                              <a:lumMod val="85000"/>
                              <a:lumOff val="15000"/>
                            </a:schemeClr>
                          </a:solidFill>
                          <a:latin typeface="+mn-lt"/>
                        </a:rPr>
                        <a:t>and individual directors, only with company(s)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883026" rtl="0" eaLnBrk="1" fontAlgn="auto" latinLnBrk="0" hangingPunct="1">
                        <a:lnSpc>
                          <a:spcPct val="100000"/>
                        </a:lnSpc>
                        <a:spcBef>
                          <a:spcPts val="0"/>
                        </a:spcBef>
                        <a:spcAft>
                          <a:spcPts val="0"/>
                        </a:spcAft>
                        <a:buClrTx/>
                        <a:buSzTx/>
                        <a:buFont typeface="Arial" panose="020B0604020202020204" pitchFamily="34" charset="0"/>
                        <a:buChar char="•"/>
                        <a:tabLst/>
                        <a:defRPr sz="1800"/>
                      </a:pPr>
                      <a:r>
                        <a:rPr lang="en-AU" sz="950" b="0" dirty="0">
                          <a:solidFill>
                            <a:schemeClr val="tx1">
                              <a:lumMod val="85000"/>
                              <a:lumOff val="15000"/>
                            </a:schemeClr>
                          </a:solidFill>
                          <a:latin typeface="+mn-lt"/>
                        </a:rPr>
                        <a:t>Provides flexibility and an integrated user experience with both the director and company being able to add and remove directors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5100845"/>
                  </a:ext>
                </a:extLst>
              </a:tr>
              <a:tr h="390115">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rPr>
                        <a:t>Companies Register is hosted by </a:t>
                      </a:r>
                      <a:r>
                        <a:rPr lang="en-AU" sz="950" i="0" dirty="0">
                          <a:solidFill>
                            <a:schemeClr val="tx1">
                              <a:lumMod val="85000"/>
                              <a:lumOff val="15000"/>
                            </a:schemeClr>
                          </a:solidFill>
                          <a:effectLst/>
                          <a:latin typeface="+mn-lt"/>
                        </a:rPr>
                        <a:t>the Australian Securities and Investments Commission (ASIC) </a:t>
                      </a:r>
                      <a:r>
                        <a:rPr lang="en-AU" sz="950" b="0" dirty="0">
                          <a:solidFill>
                            <a:schemeClr val="tx1">
                              <a:lumMod val="85000"/>
                              <a:lumOff val="15000"/>
                            </a:schemeClr>
                          </a:solidFill>
                          <a:latin typeface="+mn-lt"/>
                        </a:rPr>
                        <a:t>on legacy technology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nSpc>
                          <a:spcPct val="100000"/>
                        </a:lnSpc>
                        <a:buFont typeface="Arial" panose="020B0604020202020204" pitchFamily="34" charset="0"/>
                        <a:buChar char="•"/>
                      </a:pPr>
                      <a:r>
                        <a:rPr lang="en-AU" sz="950" b="0" dirty="0">
                          <a:solidFill>
                            <a:schemeClr val="tx1">
                              <a:lumMod val="85000"/>
                              <a:lumOff val="15000"/>
                            </a:schemeClr>
                          </a:solidFill>
                          <a:latin typeface="+mn-lt"/>
                        </a:rPr>
                        <a:t>Information will be readily available on one contemporary digital platform the Australian Business Registry Service (ABRS) platform </a:t>
                      </a: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201377"/>
                  </a:ext>
                </a:extLst>
              </a:tr>
              <a:tr h="528426">
                <a:tc>
                  <a:txBody>
                    <a:bodyPr/>
                    <a:lstStyle/>
                    <a:p>
                      <a:pPr marL="171450" indent="-171450">
                        <a:lnSpc>
                          <a:spcPct val="100000"/>
                        </a:lnSpc>
                        <a:buFont typeface="Arial" panose="020B0604020202020204" pitchFamily="34" charset="0"/>
                        <a:buChar char="•"/>
                      </a:pPr>
                      <a:r>
                        <a:rPr lang="en-AU" sz="950" b="0" kern="1200" dirty="0">
                          <a:solidFill>
                            <a:schemeClr val="tx1">
                              <a:lumMod val="85000"/>
                              <a:lumOff val="15000"/>
                            </a:schemeClr>
                          </a:solidFill>
                          <a:effectLst/>
                          <a:latin typeface="+mn-lt"/>
                          <a:ea typeface="+mn-ea"/>
                          <a:cs typeface="+mn-cs"/>
                        </a:rPr>
                        <a:t>The registry environment allow unscrupulous operators to hide their identities and make it difficult for regulators to detect phoenixing activities</a:t>
                      </a:r>
                      <a:endParaRPr lang="en-AU" sz="950" b="0" dirty="0">
                        <a:solidFill>
                          <a:schemeClr val="tx1">
                            <a:lumMod val="85000"/>
                            <a:lumOff val="15000"/>
                          </a:schemeClr>
                        </a:solidFill>
                        <a:latin typeface="+mn-lt"/>
                      </a:endParaRP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nSpc>
                          <a:spcPct val="100000"/>
                        </a:lnSpc>
                        <a:buFont typeface="Arial" panose="020B0604020202020204" pitchFamily="34" charset="0"/>
                        <a:buChar char="•"/>
                      </a:pPr>
                      <a:r>
                        <a:rPr lang="en-AU" sz="950" b="0" kern="1200" dirty="0">
                          <a:solidFill>
                            <a:schemeClr val="tx1">
                              <a:lumMod val="85000"/>
                              <a:lumOff val="15000"/>
                            </a:schemeClr>
                          </a:solidFill>
                          <a:effectLst/>
                          <a:latin typeface="+mn-lt"/>
                          <a:ea typeface="+mn-ea"/>
                          <a:cs typeface="+mn-cs"/>
                        </a:rPr>
                        <a:t>Creating a level playing field by verifying a director’s identity and ensuring you know who you are doing business with</a:t>
                      </a:r>
                      <a:endParaRPr lang="en-AU" sz="950" b="0" dirty="0">
                        <a:solidFill>
                          <a:schemeClr val="tx1">
                            <a:lumMod val="85000"/>
                            <a:lumOff val="15000"/>
                          </a:schemeClr>
                        </a:solidFill>
                        <a:latin typeface="+mn-lt"/>
                      </a:endParaRPr>
                    </a:p>
                  </a:txBody>
                  <a:tcPr marL="72000" marR="72000" marT="46800" marB="72000"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3419493"/>
                  </a:ext>
                </a:extLst>
              </a:tr>
            </a:tbl>
          </a:graphicData>
        </a:graphic>
      </p:graphicFrame>
      <p:sp>
        <p:nvSpPr>
          <p:cNvPr id="14" name="Footer Placeholder 3">
            <a:extLst>
              <a:ext uri="{FF2B5EF4-FFF2-40B4-BE49-F238E27FC236}">
                <a16:creationId xmlns:a16="http://schemas.microsoft.com/office/drawing/2014/main" id="{F902F1CC-11ED-4F90-A8A4-96A53C50CC9C}"/>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120315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Types of entities</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7</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4" y="1027718"/>
            <a:ext cx="4831578" cy="371705"/>
          </a:xfrm>
          <a:prstGeom prst="rect">
            <a:avLst/>
          </a:prstGeom>
          <a:noFill/>
        </p:spPr>
        <p:txBody>
          <a:bodyPr wrap="square" lIns="0" tIns="0" rIns="0" bIns="0" rtlCol="0">
            <a:spAutoFit/>
          </a:bodyPr>
          <a:lstStyle/>
          <a:p>
            <a:pPr>
              <a:lnSpc>
                <a:spcPts val="1500"/>
              </a:lnSpc>
            </a:pPr>
            <a:r>
              <a:rPr lang="en-US" sz="1200" dirty="0">
                <a:solidFill>
                  <a:srgbClr val="131054"/>
                </a:solidFill>
              </a:rPr>
              <a:t>Director ID only applies to companies and corporate bodies</a:t>
            </a:r>
            <a:br>
              <a:rPr lang="en-US" sz="1200" dirty="0">
                <a:solidFill>
                  <a:srgbClr val="131054"/>
                </a:solidFill>
              </a:rPr>
            </a:br>
            <a:r>
              <a:rPr lang="en-US" sz="1200" dirty="0">
                <a:solidFill>
                  <a:srgbClr val="131054"/>
                </a:solidFill>
              </a:rPr>
              <a:t>registered under the Corporations Act and CATSI Act</a:t>
            </a:r>
          </a:p>
        </p:txBody>
      </p:sp>
      <p:sp>
        <p:nvSpPr>
          <p:cNvPr id="37" name="Rounded Rectangle 36">
            <a:extLst>
              <a:ext uri="{FF2B5EF4-FFF2-40B4-BE49-F238E27FC236}">
                <a16:creationId xmlns:a16="http://schemas.microsoft.com/office/drawing/2014/main" id="{44464FC4-37DF-6D4A-A313-5E53C4B1E25E}"/>
              </a:ext>
            </a:extLst>
          </p:cNvPr>
          <p:cNvSpPr/>
          <p:nvPr/>
        </p:nvSpPr>
        <p:spPr>
          <a:xfrm>
            <a:off x="483782" y="4239480"/>
            <a:ext cx="8226943" cy="392642"/>
          </a:xfrm>
          <a:prstGeom prst="roundRect">
            <a:avLst>
              <a:gd name="adj" fmla="val 10608"/>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144000" tIns="108000" rIns="144000" bIns="144000" rtlCol="0" anchor="t" anchorCtr="0"/>
          <a:lstStyle/>
          <a:p>
            <a:pPr>
              <a:spcBef>
                <a:spcPts val="0"/>
              </a:spcBef>
              <a:spcAft>
                <a:spcPts val="600"/>
              </a:spcAft>
            </a:pPr>
            <a:r>
              <a:rPr lang="en-US" altLang="en-US" sz="1050" dirty="0">
                <a:solidFill>
                  <a:srgbClr val="131054"/>
                </a:solidFill>
                <a:cs typeface="Arial" panose="020B0604020202020204" pitchFamily="34" charset="0"/>
              </a:rPr>
              <a:t>Director ID </a:t>
            </a:r>
            <a:r>
              <a:rPr lang="en-US" altLang="en-US" sz="1050" b="1" dirty="0">
                <a:solidFill>
                  <a:srgbClr val="131054"/>
                </a:solidFill>
                <a:cs typeface="Arial" panose="020B0604020202020204" pitchFamily="34" charset="0"/>
              </a:rPr>
              <a:t>does not apply </a:t>
            </a:r>
            <a:r>
              <a:rPr lang="en-US" altLang="en-US" sz="1050" dirty="0">
                <a:solidFill>
                  <a:srgbClr val="131054"/>
                </a:solidFill>
                <a:cs typeface="Arial" panose="020B0604020202020204" pitchFamily="34" charset="0"/>
              </a:rPr>
              <a:t>to sole traders, partnerships or trusts unless the trust has a corporate trustee.</a:t>
            </a:r>
            <a:endParaRPr lang="en-US" sz="1050" dirty="0">
              <a:solidFill>
                <a:srgbClr val="131054"/>
              </a:solidFill>
            </a:endParaRPr>
          </a:p>
        </p:txBody>
      </p:sp>
      <p:sp>
        <p:nvSpPr>
          <p:cNvPr id="35" name="Oval 34">
            <a:extLst>
              <a:ext uri="{FF2B5EF4-FFF2-40B4-BE49-F238E27FC236}">
                <a16:creationId xmlns:a16="http://schemas.microsoft.com/office/drawing/2014/main" id="{01AD6366-9441-449A-8A04-8C14B6824921}"/>
              </a:ext>
            </a:extLst>
          </p:cNvPr>
          <p:cNvSpPr>
            <a:spLocks noChangeAspect="1"/>
          </p:cNvSpPr>
          <p:nvPr/>
        </p:nvSpPr>
        <p:spPr>
          <a:xfrm>
            <a:off x="3139069" y="1435490"/>
            <a:ext cx="2250715" cy="2250715"/>
          </a:xfrm>
          <a:prstGeom prst="ellipse">
            <a:avLst/>
          </a:prstGeom>
          <a:solidFill>
            <a:srgbClr val="13105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6" name="TextBox 35">
            <a:extLst>
              <a:ext uri="{FF2B5EF4-FFF2-40B4-BE49-F238E27FC236}">
                <a16:creationId xmlns:a16="http://schemas.microsoft.com/office/drawing/2014/main" id="{04069B3A-F231-4BF6-A02C-B687B4CCD0C5}"/>
              </a:ext>
            </a:extLst>
          </p:cNvPr>
          <p:cNvSpPr txBox="1"/>
          <p:nvPr/>
        </p:nvSpPr>
        <p:spPr>
          <a:xfrm>
            <a:off x="3651391" y="2055973"/>
            <a:ext cx="1504156" cy="677108"/>
          </a:xfrm>
          <a:prstGeom prst="rect">
            <a:avLst/>
          </a:prstGeom>
          <a:noFill/>
        </p:spPr>
        <p:txBody>
          <a:bodyPr wrap="square" lIns="0" tIns="0" rIns="0" bIns="0" rtlCol="0">
            <a:spAutoFit/>
          </a:bodyPr>
          <a:lstStyle/>
          <a:p>
            <a:pPr algn="ctr">
              <a:spcBef>
                <a:spcPts val="0"/>
              </a:spcBef>
              <a:spcAft>
                <a:spcPts val="0"/>
              </a:spcAft>
            </a:pPr>
            <a:r>
              <a:rPr lang="en-US" sz="1100" b="1" dirty="0">
                <a:solidFill>
                  <a:schemeClr val="bg1"/>
                </a:solidFill>
              </a:rPr>
              <a:t>Corporate bodies</a:t>
            </a:r>
            <a:br>
              <a:rPr lang="en-US" sz="1100" b="1" dirty="0">
                <a:solidFill>
                  <a:schemeClr val="bg1"/>
                </a:solidFill>
              </a:rPr>
            </a:br>
            <a:r>
              <a:rPr lang="en-US" sz="1100" b="1" dirty="0">
                <a:solidFill>
                  <a:schemeClr val="bg1"/>
                </a:solidFill>
              </a:rPr>
              <a:t> </a:t>
            </a:r>
            <a:r>
              <a:rPr lang="en-US" sz="1100" dirty="0">
                <a:solidFill>
                  <a:schemeClr val="bg1"/>
                </a:solidFill>
              </a:rPr>
              <a:t>registered under the </a:t>
            </a:r>
            <a:r>
              <a:rPr lang="en-US" sz="1100" i="1" dirty="0">
                <a:solidFill>
                  <a:schemeClr val="bg1"/>
                </a:solidFill>
              </a:rPr>
              <a:t>Corporations Act 2001</a:t>
            </a:r>
          </a:p>
          <a:p>
            <a:pPr algn="ctr">
              <a:spcBef>
                <a:spcPts val="0"/>
              </a:spcBef>
              <a:spcAft>
                <a:spcPts val="0"/>
              </a:spcAft>
            </a:pPr>
            <a:r>
              <a:rPr lang="en-US" sz="1100" dirty="0">
                <a:solidFill>
                  <a:schemeClr val="bg1"/>
                </a:solidFill>
              </a:rPr>
              <a:t>Regulator: ASIC</a:t>
            </a:r>
          </a:p>
        </p:txBody>
      </p:sp>
      <p:sp>
        <p:nvSpPr>
          <p:cNvPr id="38" name="TextBox 37">
            <a:extLst>
              <a:ext uri="{FF2B5EF4-FFF2-40B4-BE49-F238E27FC236}">
                <a16:creationId xmlns:a16="http://schemas.microsoft.com/office/drawing/2014/main" id="{A1D17EDF-1A49-4DBD-92BF-AB9ADC32EC23}"/>
              </a:ext>
            </a:extLst>
          </p:cNvPr>
          <p:cNvSpPr txBox="1"/>
          <p:nvPr/>
        </p:nvSpPr>
        <p:spPr>
          <a:xfrm>
            <a:off x="78582" y="1574000"/>
            <a:ext cx="2416706" cy="510653"/>
          </a:xfrm>
          <a:prstGeom prst="rect">
            <a:avLst/>
          </a:prstGeom>
          <a:noFill/>
        </p:spPr>
        <p:txBody>
          <a:bodyPr wrap="square" lIns="0" tIns="0" rIns="0" bIns="0" rtlCol="0">
            <a:spAutoFit/>
          </a:bodyPr>
          <a:lstStyle/>
          <a:p>
            <a:pPr algn="r">
              <a:lnSpc>
                <a:spcPct val="108000"/>
              </a:lnSpc>
              <a:spcAft>
                <a:spcPts val="0"/>
              </a:spcAft>
            </a:pPr>
            <a:r>
              <a:rPr lang="en-US" sz="1050" b="1" dirty="0">
                <a:solidFill>
                  <a:srgbClr val="131054"/>
                </a:solidFill>
              </a:rPr>
              <a:t>2.8 million</a:t>
            </a:r>
            <a:br>
              <a:rPr lang="en-US" sz="1050" b="1" dirty="0"/>
            </a:br>
            <a:r>
              <a:rPr lang="en-US" sz="1050" b="1" dirty="0"/>
              <a:t>private companies</a:t>
            </a:r>
            <a:br>
              <a:rPr lang="en-US" sz="1050" b="1" dirty="0"/>
            </a:br>
            <a:r>
              <a:rPr lang="en-US" sz="1050" dirty="0"/>
              <a:t>96% are small private companies</a:t>
            </a:r>
          </a:p>
        </p:txBody>
      </p:sp>
      <p:cxnSp>
        <p:nvCxnSpPr>
          <p:cNvPr id="39" name="Straight Connector 38">
            <a:extLst>
              <a:ext uri="{FF2B5EF4-FFF2-40B4-BE49-F238E27FC236}">
                <a16:creationId xmlns:a16="http://schemas.microsoft.com/office/drawing/2014/main" id="{10DAFC2D-628E-4895-8742-A6BFEB0DADB0}"/>
              </a:ext>
            </a:extLst>
          </p:cNvPr>
          <p:cNvCxnSpPr>
            <a:cxnSpLocks/>
          </p:cNvCxnSpPr>
          <p:nvPr/>
        </p:nvCxnSpPr>
        <p:spPr>
          <a:xfrm>
            <a:off x="2515789" y="1693802"/>
            <a:ext cx="2118584" cy="0"/>
          </a:xfrm>
          <a:prstGeom prst="line">
            <a:avLst/>
          </a:prstGeom>
          <a:ln>
            <a:solidFill>
              <a:srgbClr val="131054"/>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D7837D1B-349D-408F-9EB1-B86716C19A16}"/>
              </a:ext>
            </a:extLst>
          </p:cNvPr>
          <p:cNvSpPr txBox="1"/>
          <p:nvPr/>
        </p:nvSpPr>
        <p:spPr>
          <a:xfrm>
            <a:off x="915671" y="2366774"/>
            <a:ext cx="1576789" cy="336118"/>
          </a:xfrm>
          <a:prstGeom prst="rect">
            <a:avLst/>
          </a:prstGeom>
          <a:noFill/>
        </p:spPr>
        <p:txBody>
          <a:bodyPr wrap="square" lIns="0" tIns="0" rIns="0" bIns="0" rtlCol="0">
            <a:spAutoFit/>
          </a:bodyPr>
          <a:lstStyle/>
          <a:p>
            <a:pPr algn="r">
              <a:lnSpc>
                <a:spcPct val="108000"/>
              </a:lnSpc>
              <a:spcAft>
                <a:spcPts val="0"/>
              </a:spcAft>
            </a:pPr>
            <a:r>
              <a:rPr lang="en-US" sz="1050" b="1" dirty="0">
                <a:solidFill>
                  <a:srgbClr val="00AD00"/>
                </a:solidFill>
              </a:rPr>
              <a:t>26,100</a:t>
            </a:r>
            <a:br>
              <a:rPr lang="en-US" sz="1050" b="1" dirty="0"/>
            </a:br>
            <a:r>
              <a:rPr lang="en-US" sz="1050" b="1" dirty="0"/>
              <a:t>public</a:t>
            </a:r>
            <a:r>
              <a:rPr lang="en-US" sz="1050" dirty="0"/>
              <a:t> </a:t>
            </a:r>
            <a:r>
              <a:rPr lang="en-US" sz="1050" b="1" dirty="0"/>
              <a:t>companies </a:t>
            </a:r>
          </a:p>
        </p:txBody>
      </p:sp>
      <p:sp>
        <p:nvSpPr>
          <p:cNvPr id="41" name="Oval 40">
            <a:extLst>
              <a:ext uri="{FF2B5EF4-FFF2-40B4-BE49-F238E27FC236}">
                <a16:creationId xmlns:a16="http://schemas.microsoft.com/office/drawing/2014/main" id="{EF9C28E6-C7BC-491A-BF1A-01B4DB32AC90}"/>
              </a:ext>
            </a:extLst>
          </p:cNvPr>
          <p:cNvSpPr>
            <a:spLocks noChangeAspect="1"/>
          </p:cNvSpPr>
          <p:nvPr/>
        </p:nvSpPr>
        <p:spPr>
          <a:xfrm>
            <a:off x="3280948" y="2320365"/>
            <a:ext cx="373092" cy="373092"/>
          </a:xfrm>
          <a:prstGeom prst="ellipse">
            <a:avLst/>
          </a:prstGeom>
          <a:solidFill>
            <a:srgbClr val="00AD00"/>
          </a:solidFill>
          <a:ln w="25400">
            <a:solidFill>
              <a:srgbClr val="00A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cxnSp>
        <p:nvCxnSpPr>
          <p:cNvPr id="42" name="Straight Connector 41">
            <a:extLst>
              <a:ext uri="{FF2B5EF4-FFF2-40B4-BE49-F238E27FC236}">
                <a16:creationId xmlns:a16="http://schemas.microsoft.com/office/drawing/2014/main" id="{A6FCEFF1-AEFB-42F1-A94F-7E384FABAFD2}"/>
              </a:ext>
            </a:extLst>
          </p:cNvPr>
          <p:cNvCxnSpPr>
            <a:cxnSpLocks/>
          </p:cNvCxnSpPr>
          <p:nvPr/>
        </p:nvCxnSpPr>
        <p:spPr>
          <a:xfrm flipV="1">
            <a:off x="2514232" y="2505643"/>
            <a:ext cx="918441" cy="0"/>
          </a:xfrm>
          <a:prstGeom prst="line">
            <a:avLst/>
          </a:prstGeom>
          <a:ln>
            <a:solidFill>
              <a:srgbClr val="00AD00"/>
            </a:solidFill>
          </a:ln>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EF433FF4-7B3C-4AC5-9180-7A49DF942E3D}"/>
              </a:ext>
            </a:extLst>
          </p:cNvPr>
          <p:cNvSpPr>
            <a:spLocks noChangeAspect="1"/>
          </p:cNvSpPr>
          <p:nvPr/>
        </p:nvSpPr>
        <p:spPr>
          <a:xfrm>
            <a:off x="3491226" y="2968053"/>
            <a:ext cx="276858" cy="276858"/>
          </a:xfrm>
          <a:prstGeom prst="ellipse">
            <a:avLst/>
          </a:prstGeom>
          <a:solidFill>
            <a:srgbClr val="FF6600"/>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4" name="TextBox 43">
            <a:extLst>
              <a:ext uri="{FF2B5EF4-FFF2-40B4-BE49-F238E27FC236}">
                <a16:creationId xmlns:a16="http://schemas.microsoft.com/office/drawing/2014/main" id="{2A306546-00E2-42C5-A925-FEB7D3CC2096}"/>
              </a:ext>
            </a:extLst>
          </p:cNvPr>
          <p:cNvSpPr txBox="1"/>
          <p:nvPr/>
        </p:nvSpPr>
        <p:spPr>
          <a:xfrm>
            <a:off x="244573" y="2971470"/>
            <a:ext cx="2250715" cy="336118"/>
          </a:xfrm>
          <a:prstGeom prst="rect">
            <a:avLst/>
          </a:prstGeom>
          <a:noFill/>
        </p:spPr>
        <p:txBody>
          <a:bodyPr wrap="square" lIns="0" tIns="0" rIns="0" bIns="0" rtlCol="0">
            <a:spAutoFit/>
          </a:bodyPr>
          <a:lstStyle/>
          <a:p>
            <a:pPr algn="r">
              <a:lnSpc>
                <a:spcPct val="108000"/>
              </a:lnSpc>
              <a:spcAft>
                <a:spcPts val="0"/>
              </a:spcAft>
            </a:pPr>
            <a:r>
              <a:rPr lang="en-US" sz="1050" b="1" dirty="0">
                <a:solidFill>
                  <a:srgbClr val="FF6600"/>
                </a:solidFill>
              </a:rPr>
              <a:t>4,100</a:t>
            </a:r>
            <a:r>
              <a:rPr lang="en-US" sz="1050" b="1" dirty="0">
                <a:solidFill>
                  <a:schemeClr val="accent3">
                    <a:lumMod val="75000"/>
                  </a:schemeClr>
                </a:solidFill>
              </a:rPr>
              <a:t> </a:t>
            </a:r>
            <a:r>
              <a:rPr lang="en-US" sz="1050" dirty="0"/>
              <a:t>registered </a:t>
            </a:r>
            <a:r>
              <a:rPr lang="en-US" sz="1050" b="1" dirty="0"/>
              <a:t>foreign </a:t>
            </a:r>
          </a:p>
          <a:p>
            <a:pPr algn="r">
              <a:lnSpc>
                <a:spcPct val="108000"/>
              </a:lnSpc>
              <a:spcAft>
                <a:spcPts val="0"/>
              </a:spcAft>
            </a:pPr>
            <a:r>
              <a:rPr lang="en-US" sz="1050" b="1" dirty="0"/>
              <a:t>companies </a:t>
            </a:r>
          </a:p>
        </p:txBody>
      </p:sp>
      <p:cxnSp>
        <p:nvCxnSpPr>
          <p:cNvPr id="45" name="Straight Connector 44">
            <a:extLst>
              <a:ext uri="{FF2B5EF4-FFF2-40B4-BE49-F238E27FC236}">
                <a16:creationId xmlns:a16="http://schemas.microsoft.com/office/drawing/2014/main" id="{C5F9F311-59ED-4B18-AF27-37AE3A44361F}"/>
              </a:ext>
            </a:extLst>
          </p:cNvPr>
          <p:cNvCxnSpPr>
            <a:cxnSpLocks/>
          </p:cNvCxnSpPr>
          <p:nvPr/>
        </p:nvCxnSpPr>
        <p:spPr>
          <a:xfrm flipV="1">
            <a:off x="2514232" y="3098038"/>
            <a:ext cx="956330"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A1C129A-CC66-4690-8CCA-2D6C31E83EA8}"/>
              </a:ext>
            </a:extLst>
          </p:cNvPr>
          <p:cNvCxnSpPr>
            <a:cxnSpLocks/>
          </p:cNvCxnSpPr>
          <p:nvPr/>
        </p:nvCxnSpPr>
        <p:spPr>
          <a:xfrm>
            <a:off x="2515789" y="3462166"/>
            <a:ext cx="2332063" cy="6784"/>
          </a:xfrm>
          <a:prstGeom prst="line">
            <a:avLst/>
          </a:prstGeom>
          <a:ln>
            <a:solidFill>
              <a:srgbClr val="00B0C4"/>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F365B83C-A6EE-4FF1-ADBC-38618D7038A8}"/>
              </a:ext>
            </a:extLst>
          </p:cNvPr>
          <p:cNvSpPr>
            <a:spLocks noChangeAspect="1"/>
          </p:cNvSpPr>
          <p:nvPr/>
        </p:nvSpPr>
        <p:spPr>
          <a:xfrm>
            <a:off x="4747233" y="3374691"/>
            <a:ext cx="447528" cy="447528"/>
          </a:xfrm>
          <a:prstGeom prst="ellipse">
            <a:avLst/>
          </a:prstGeom>
          <a:solidFill>
            <a:schemeClr val="tx1">
              <a:lumMod val="95000"/>
              <a:lumOff val="5000"/>
              <a:alpha val="20000"/>
            </a:schemeClr>
          </a:solidFill>
          <a:ln w="12700">
            <a:solidFill>
              <a:srgbClr val="00B0C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rgbClr val="0E8395"/>
              </a:solidFill>
            </a:endParaRPr>
          </a:p>
        </p:txBody>
      </p:sp>
      <p:sp>
        <p:nvSpPr>
          <p:cNvPr id="54" name="TextBox 53">
            <a:extLst>
              <a:ext uri="{FF2B5EF4-FFF2-40B4-BE49-F238E27FC236}">
                <a16:creationId xmlns:a16="http://schemas.microsoft.com/office/drawing/2014/main" id="{A827E7D9-3930-4960-AD64-9C69EC6A5DB3}"/>
              </a:ext>
            </a:extLst>
          </p:cNvPr>
          <p:cNvSpPr txBox="1"/>
          <p:nvPr/>
        </p:nvSpPr>
        <p:spPr>
          <a:xfrm>
            <a:off x="391567" y="3437416"/>
            <a:ext cx="2100893" cy="336118"/>
          </a:xfrm>
          <a:prstGeom prst="rect">
            <a:avLst/>
          </a:prstGeom>
          <a:noFill/>
        </p:spPr>
        <p:txBody>
          <a:bodyPr wrap="square" lIns="0" tIns="0" rIns="0" bIns="0" rtlCol="0">
            <a:spAutoFit/>
          </a:bodyPr>
          <a:lstStyle/>
          <a:p>
            <a:pPr algn="r">
              <a:lnSpc>
                <a:spcPct val="108000"/>
              </a:lnSpc>
              <a:spcAft>
                <a:spcPts val="0"/>
              </a:spcAft>
            </a:pPr>
            <a:r>
              <a:rPr lang="en-US" sz="1050" b="1" dirty="0">
                <a:solidFill>
                  <a:srgbClr val="00B0C4"/>
                </a:solidFill>
              </a:rPr>
              <a:t>1,700</a:t>
            </a:r>
          </a:p>
          <a:p>
            <a:pPr algn="r">
              <a:lnSpc>
                <a:spcPct val="108000"/>
              </a:lnSpc>
              <a:spcAft>
                <a:spcPts val="0"/>
              </a:spcAft>
            </a:pPr>
            <a:r>
              <a:rPr lang="en-US" sz="1050" dirty="0"/>
              <a:t>registered </a:t>
            </a:r>
            <a:r>
              <a:rPr lang="en-US" sz="1050" b="1" dirty="0"/>
              <a:t>Australian bodies</a:t>
            </a:r>
          </a:p>
        </p:txBody>
      </p:sp>
      <p:sp>
        <p:nvSpPr>
          <p:cNvPr id="55" name="Oval 54">
            <a:extLst>
              <a:ext uri="{FF2B5EF4-FFF2-40B4-BE49-F238E27FC236}">
                <a16:creationId xmlns:a16="http://schemas.microsoft.com/office/drawing/2014/main" id="{D32771B2-BAC2-4409-8D54-3481C5BC7DD2}"/>
              </a:ext>
            </a:extLst>
          </p:cNvPr>
          <p:cNvSpPr>
            <a:spLocks noChangeAspect="1"/>
          </p:cNvSpPr>
          <p:nvPr/>
        </p:nvSpPr>
        <p:spPr>
          <a:xfrm>
            <a:off x="5141094" y="1556742"/>
            <a:ext cx="251362" cy="251362"/>
          </a:xfrm>
          <a:prstGeom prst="ellipse">
            <a:avLst/>
          </a:prstGeom>
          <a:solidFill>
            <a:srgbClr val="006BE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8" name="TextBox 57">
            <a:extLst>
              <a:ext uri="{FF2B5EF4-FFF2-40B4-BE49-F238E27FC236}">
                <a16:creationId xmlns:a16="http://schemas.microsoft.com/office/drawing/2014/main" id="{A28E9DF1-505B-4159-9897-390088DDA708}"/>
              </a:ext>
            </a:extLst>
          </p:cNvPr>
          <p:cNvSpPr txBox="1"/>
          <p:nvPr/>
        </p:nvSpPr>
        <p:spPr>
          <a:xfrm>
            <a:off x="5374265" y="1611062"/>
            <a:ext cx="3342713" cy="1034257"/>
          </a:xfrm>
          <a:prstGeom prst="rect">
            <a:avLst/>
          </a:prstGeom>
          <a:noFill/>
        </p:spPr>
        <p:txBody>
          <a:bodyPr wrap="square" lIns="97973" tIns="0" rIns="0" bIns="0" rtlCol="0">
            <a:spAutoFit/>
          </a:bodyPr>
          <a:lstStyle/>
          <a:p>
            <a:pPr>
              <a:lnSpc>
                <a:spcPct val="108000"/>
              </a:lnSpc>
              <a:spcAft>
                <a:spcPts val="0"/>
              </a:spcAft>
            </a:pPr>
            <a:r>
              <a:rPr lang="en-US" sz="1050" b="1" dirty="0">
                <a:solidFill>
                  <a:srgbClr val="006BE0"/>
                </a:solidFill>
              </a:rPr>
              <a:t>3,200</a:t>
            </a:r>
          </a:p>
          <a:p>
            <a:pPr>
              <a:lnSpc>
                <a:spcPct val="108000"/>
              </a:lnSpc>
              <a:spcAft>
                <a:spcPts val="0"/>
              </a:spcAft>
            </a:pPr>
            <a:r>
              <a:rPr lang="en-US" sz="1050" b="1" dirty="0"/>
              <a:t>Aboriginal and Torres Strait Islander corporations</a:t>
            </a:r>
            <a:r>
              <a:rPr lang="en-US" sz="1050" dirty="0"/>
              <a:t> </a:t>
            </a:r>
          </a:p>
          <a:p>
            <a:pPr>
              <a:lnSpc>
                <a:spcPct val="108000"/>
              </a:lnSpc>
              <a:spcAft>
                <a:spcPts val="0"/>
              </a:spcAft>
            </a:pPr>
            <a:r>
              <a:rPr lang="en-US" sz="1050" dirty="0"/>
              <a:t>registered under the </a:t>
            </a:r>
            <a:r>
              <a:rPr lang="en-US" sz="1050" i="1" dirty="0"/>
              <a:t>Corporations (Aboriginal and Torres Strait Islander) Act 2006</a:t>
            </a:r>
            <a:r>
              <a:rPr lang="en-US" sz="1050" dirty="0"/>
              <a:t>. Regulated by the Office of the Registrar of Indigenous Corporations (ORIC).</a:t>
            </a:r>
          </a:p>
        </p:txBody>
      </p:sp>
      <p:sp>
        <p:nvSpPr>
          <p:cNvPr id="62" name="TextBox 61">
            <a:extLst>
              <a:ext uri="{FF2B5EF4-FFF2-40B4-BE49-F238E27FC236}">
                <a16:creationId xmlns:a16="http://schemas.microsoft.com/office/drawing/2014/main" id="{6F9E1AA9-01DF-4CE7-9DB1-E7FCBF60B869}"/>
              </a:ext>
            </a:extLst>
          </p:cNvPr>
          <p:cNvSpPr txBox="1"/>
          <p:nvPr/>
        </p:nvSpPr>
        <p:spPr>
          <a:xfrm>
            <a:off x="5392456" y="2855035"/>
            <a:ext cx="3226002" cy="1281094"/>
          </a:xfrm>
          <a:prstGeom prst="rect">
            <a:avLst/>
          </a:prstGeom>
          <a:noFill/>
        </p:spPr>
        <p:txBody>
          <a:bodyPr wrap="square" lIns="97973" tIns="65315" rIns="0" bIns="0" rtlCol="0">
            <a:spAutoFit/>
          </a:bodyPr>
          <a:lstStyle/>
          <a:p>
            <a:pPr>
              <a:lnSpc>
                <a:spcPct val="108000"/>
              </a:lnSpc>
              <a:spcAft>
                <a:spcPts val="0"/>
              </a:spcAft>
            </a:pPr>
            <a:r>
              <a:rPr lang="en-US" sz="1000" b="1" dirty="0"/>
              <a:t>Incorporated associations </a:t>
            </a:r>
            <a:r>
              <a:rPr lang="en-US" sz="1000" dirty="0"/>
              <a:t>are a common structure used by not-for-profit community groups:</a:t>
            </a:r>
          </a:p>
          <a:p>
            <a:pPr marL="259232" indent="-259232">
              <a:lnSpc>
                <a:spcPct val="108000"/>
              </a:lnSpc>
              <a:spcAft>
                <a:spcPts val="0"/>
              </a:spcAft>
              <a:buFont typeface="Arial" panose="020B0604020202020204" pitchFamily="34" charset="0"/>
              <a:buChar char="•"/>
            </a:pPr>
            <a:r>
              <a:rPr lang="en-US" sz="1000" dirty="0"/>
              <a:t>over 100,000 incorporated associations in Australia</a:t>
            </a:r>
          </a:p>
          <a:p>
            <a:pPr marL="259232" indent="-259232">
              <a:lnSpc>
                <a:spcPct val="108000"/>
              </a:lnSpc>
              <a:spcAft>
                <a:spcPts val="0"/>
              </a:spcAft>
              <a:buFont typeface="Arial" panose="020B0604020202020204" pitchFamily="34" charset="0"/>
              <a:buChar char="•"/>
            </a:pPr>
            <a:r>
              <a:rPr lang="en-US" sz="1000" dirty="0"/>
              <a:t>regulated by state and territory governments. </a:t>
            </a:r>
          </a:p>
          <a:p>
            <a:pPr>
              <a:lnSpc>
                <a:spcPct val="108000"/>
              </a:lnSpc>
              <a:spcBef>
                <a:spcPts val="544"/>
              </a:spcBef>
              <a:spcAft>
                <a:spcPts val="0"/>
              </a:spcAft>
            </a:pPr>
            <a:r>
              <a:rPr lang="en-AU" sz="1000" dirty="0"/>
              <a:t>Director ID only applies if the incorporated association is also a registered Australian body under the Corporations Act.</a:t>
            </a:r>
            <a:endParaRPr lang="en-US" sz="1000" dirty="0"/>
          </a:p>
        </p:txBody>
      </p:sp>
      <p:sp>
        <p:nvSpPr>
          <p:cNvPr id="23" name="Footer Placeholder 3">
            <a:extLst>
              <a:ext uri="{FF2B5EF4-FFF2-40B4-BE49-F238E27FC236}">
                <a16:creationId xmlns:a16="http://schemas.microsoft.com/office/drawing/2014/main" id="{C1BA05DE-EBEB-44A0-B170-7BEEA98CA183}"/>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190114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When people need to apply</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8</a:t>
            </a:fld>
            <a:endParaRPr lang="en-US" altLang="en-US" dirty="0"/>
          </a:p>
        </p:txBody>
      </p:sp>
      <p:sp>
        <p:nvSpPr>
          <p:cNvPr id="16" name="TextBox 15">
            <a:extLst>
              <a:ext uri="{FF2B5EF4-FFF2-40B4-BE49-F238E27FC236}">
                <a16:creationId xmlns:a16="http://schemas.microsoft.com/office/drawing/2014/main" id="{DF8EB674-AADA-554A-A548-23760AE84433}"/>
              </a:ext>
            </a:extLst>
          </p:cNvPr>
          <p:cNvSpPr txBox="1"/>
          <p:nvPr/>
        </p:nvSpPr>
        <p:spPr>
          <a:xfrm>
            <a:off x="483782" y="1089792"/>
            <a:ext cx="7222307" cy="179344"/>
          </a:xfrm>
          <a:prstGeom prst="rect">
            <a:avLst/>
          </a:prstGeom>
          <a:noFill/>
        </p:spPr>
        <p:txBody>
          <a:bodyPr wrap="square" lIns="0" tIns="0" rIns="0" bIns="0" rtlCol="0">
            <a:spAutoFit/>
          </a:bodyPr>
          <a:lstStyle/>
          <a:p>
            <a:pPr>
              <a:lnSpc>
                <a:spcPts val="1500"/>
              </a:lnSpc>
            </a:pPr>
            <a:r>
              <a:rPr lang="en-AU" sz="1200" dirty="0">
                <a:solidFill>
                  <a:srgbClr val="131054"/>
                </a:solidFill>
              </a:rPr>
              <a:t>The transitional arrangements will allow people to become familiar with the new requirements.</a:t>
            </a:r>
          </a:p>
        </p:txBody>
      </p:sp>
      <p:graphicFrame>
        <p:nvGraphicFramePr>
          <p:cNvPr id="19" name="Table 18">
            <a:extLst>
              <a:ext uri="{FF2B5EF4-FFF2-40B4-BE49-F238E27FC236}">
                <a16:creationId xmlns:a16="http://schemas.microsoft.com/office/drawing/2014/main" id="{84AEC4B4-0C30-9E4C-8AE8-5D61A6BB4925}"/>
              </a:ext>
            </a:extLst>
          </p:cNvPr>
          <p:cNvGraphicFramePr>
            <a:graphicFrameLocks noGrp="1"/>
          </p:cNvGraphicFramePr>
          <p:nvPr>
            <p:extLst>
              <p:ext uri="{D42A27DB-BD31-4B8C-83A1-F6EECF244321}">
                <p14:modId xmlns:p14="http://schemas.microsoft.com/office/powerpoint/2010/main" val="2394047702"/>
              </p:ext>
            </p:extLst>
          </p:nvPr>
        </p:nvGraphicFramePr>
        <p:xfrm>
          <a:off x="483783" y="1705323"/>
          <a:ext cx="8226944" cy="2502005"/>
        </p:xfrm>
        <a:graphic>
          <a:graphicData uri="http://schemas.openxmlformats.org/drawingml/2006/table">
            <a:tbl>
              <a:tblPr firstRow="1" firstCol="1" bandRow="1">
                <a:tableStyleId>{2D5ABB26-0587-4C30-8999-92F81FD0307C}</a:tableStyleId>
              </a:tblPr>
              <a:tblGrid>
                <a:gridCol w="2250319">
                  <a:extLst>
                    <a:ext uri="{9D8B030D-6E8A-4147-A177-3AD203B41FA5}">
                      <a16:colId xmlns:a16="http://schemas.microsoft.com/office/drawing/2014/main" val="2066462508"/>
                    </a:ext>
                  </a:extLst>
                </a:gridCol>
                <a:gridCol w="3238166">
                  <a:extLst>
                    <a:ext uri="{9D8B030D-6E8A-4147-A177-3AD203B41FA5}">
                      <a16:colId xmlns:a16="http://schemas.microsoft.com/office/drawing/2014/main" val="392763851"/>
                    </a:ext>
                  </a:extLst>
                </a:gridCol>
                <a:gridCol w="2738459">
                  <a:extLst>
                    <a:ext uri="{9D8B030D-6E8A-4147-A177-3AD203B41FA5}">
                      <a16:colId xmlns:a16="http://schemas.microsoft.com/office/drawing/2014/main" val="2709947663"/>
                    </a:ext>
                  </a:extLst>
                </a:gridCol>
              </a:tblGrid>
              <a:tr h="488430">
                <a:tc>
                  <a:txBody>
                    <a:bodyPr/>
                    <a:lstStyle/>
                    <a:p>
                      <a:pPr marL="185738" indent="0">
                        <a:lnSpc>
                          <a:spcPct val="115000"/>
                        </a:lnSpc>
                        <a:spcAft>
                          <a:spcPts val="0"/>
                        </a:spcAft>
                        <a:tabLst/>
                      </a:pPr>
                      <a:r>
                        <a:rPr lang="en-AU" sz="1400" b="1" dirty="0">
                          <a:solidFill>
                            <a:schemeClr val="bg1"/>
                          </a:solidFill>
                          <a:effectLst/>
                          <a:latin typeface="+mn-lt"/>
                          <a:ea typeface="Times New Roman" panose="02020603050405020304" pitchFamily="18" charset="0"/>
                        </a:rPr>
                        <a:t>Act</a:t>
                      </a:r>
                    </a:p>
                  </a:txBody>
                  <a:tcPr marL="65315" marR="97973" marT="97973" marB="97973">
                    <a:solidFill>
                      <a:srgbClr val="131054"/>
                    </a:solidFill>
                  </a:tcPr>
                </a:tc>
                <a:tc>
                  <a:txBody>
                    <a:bodyPr/>
                    <a:lstStyle/>
                    <a:p>
                      <a:pPr>
                        <a:lnSpc>
                          <a:spcPct val="115000"/>
                        </a:lnSpc>
                        <a:spcAft>
                          <a:spcPts val="0"/>
                        </a:spcAft>
                      </a:pPr>
                      <a:r>
                        <a:rPr lang="en-AU" sz="1400" b="1" dirty="0">
                          <a:solidFill>
                            <a:schemeClr val="bg1"/>
                          </a:solidFill>
                          <a:effectLst/>
                          <a:latin typeface="+mn-lt"/>
                        </a:rPr>
                        <a:t>Date person becomes a director</a:t>
                      </a:r>
                      <a:endParaRPr lang="en-AU" sz="1400" b="1" dirty="0">
                        <a:solidFill>
                          <a:schemeClr val="bg1"/>
                        </a:solidFill>
                        <a:effectLst/>
                        <a:latin typeface="+mn-lt"/>
                        <a:ea typeface="Times New Roman" panose="02020603050405020304" pitchFamily="18" charset="0"/>
                      </a:endParaRPr>
                    </a:p>
                  </a:txBody>
                  <a:tcPr marL="65315" marR="97973" marT="97973" marB="97973">
                    <a:solidFill>
                      <a:srgbClr val="131054"/>
                    </a:solidFill>
                  </a:tcPr>
                </a:tc>
                <a:tc>
                  <a:txBody>
                    <a:bodyPr/>
                    <a:lstStyle/>
                    <a:p>
                      <a:pPr>
                        <a:lnSpc>
                          <a:spcPct val="115000"/>
                        </a:lnSpc>
                        <a:spcAft>
                          <a:spcPts val="0"/>
                        </a:spcAft>
                      </a:pPr>
                      <a:r>
                        <a:rPr lang="en-AU" sz="1400" b="1" dirty="0">
                          <a:solidFill>
                            <a:schemeClr val="bg1"/>
                          </a:solidFill>
                          <a:effectLst/>
                          <a:latin typeface="+mn-lt"/>
                        </a:rPr>
                        <a:t>Must apply</a:t>
                      </a:r>
                      <a:endParaRPr lang="en-AU" sz="1400" b="1" dirty="0">
                        <a:solidFill>
                          <a:schemeClr val="bg1"/>
                        </a:solidFill>
                        <a:effectLst/>
                        <a:latin typeface="+mn-lt"/>
                        <a:ea typeface="Times New Roman" panose="02020603050405020304" pitchFamily="18" charset="0"/>
                      </a:endParaRPr>
                    </a:p>
                  </a:txBody>
                  <a:tcPr marL="65315" marR="97973" marT="97973" marB="97973">
                    <a:solidFill>
                      <a:srgbClr val="131054"/>
                    </a:solidFill>
                  </a:tcPr>
                </a:tc>
                <a:extLst>
                  <a:ext uri="{0D108BD9-81ED-4DB2-BD59-A6C34878D82A}">
                    <a16:rowId xmlns:a16="http://schemas.microsoft.com/office/drawing/2014/main" val="67148056"/>
                  </a:ext>
                </a:extLst>
              </a:tr>
              <a:tr h="366301">
                <a:tc rowSpan="3">
                  <a:txBody>
                    <a:bodyPr/>
                    <a:lstStyle/>
                    <a:p>
                      <a:pPr marL="139700" indent="0">
                        <a:lnSpc>
                          <a:spcPct val="115000"/>
                        </a:lnSpc>
                        <a:spcAft>
                          <a:spcPts val="0"/>
                        </a:spcAft>
                        <a:tabLst/>
                      </a:pPr>
                      <a:r>
                        <a:rPr lang="en-AU" sz="1050" i="1" dirty="0">
                          <a:solidFill>
                            <a:schemeClr val="tx1"/>
                          </a:solidFill>
                          <a:effectLst/>
                          <a:latin typeface="+mn-lt"/>
                          <a:ea typeface="Times New Roman" panose="02020603050405020304" pitchFamily="18" charset="0"/>
                          <a:cs typeface="Arial" panose="020B0604020202020204" pitchFamily="34" charset="0"/>
                        </a:rPr>
                        <a:t>Corporations Act 2001 </a:t>
                      </a:r>
                      <a:r>
                        <a:rPr lang="en-AU" sz="1050" dirty="0">
                          <a:solidFill>
                            <a:schemeClr val="tx1"/>
                          </a:solidFill>
                          <a:effectLst/>
                          <a:latin typeface="+mn-lt"/>
                          <a:ea typeface="Times New Roman" panose="02020603050405020304" pitchFamily="18" charset="0"/>
                          <a:cs typeface="Arial" panose="020B0604020202020204" pitchFamily="34" charset="0"/>
                        </a:rPr>
                        <a:t>(Corporations Act)</a:t>
                      </a:r>
                    </a:p>
                  </a:txBody>
                  <a:tcPr marL="65315" marR="97973" marT="97973" marB="97973">
                    <a:lnB w="12700" cap="flat" cmpd="sng" algn="ctr">
                      <a:solidFill>
                        <a:schemeClr val="tx2"/>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On or before 31 October 2021</a:t>
                      </a:r>
                      <a:endParaRPr lang="en-AU" sz="1050" dirty="0">
                        <a:solidFill>
                          <a:schemeClr val="tx1"/>
                        </a:solidFill>
                        <a:effectLst/>
                        <a:latin typeface="+mn-lt"/>
                        <a:ea typeface="Times New Roman" panose="02020603050405020304" pitchFamily="18" charset="0"/>
                      </a:endParaRPr>
                    </a:p>
                  </a:txBody>
                  <a:tcPr marL="65315" marR="97973" marT="97973" marB="97973">
                    <a:lnB w="6350" cap="flat" cmpd="sng" algn="ctr">
                      <a:solidFill>
                        <a:schemeClr val="bg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By 30 November 2022</a:t>
                      </a:r>
                      <a:endParaRPr lang="en-AU" sz="1050" dirty="0">
                        <a:solidFill>
                          <a:schemeClr val="tx1"/>
                        </a:solidFill>
                        <a:effectLst/>
                        <a:latin typeface="+mn-lt"/>
                        <a:ea typeface="Times New Roman" panose="02020603050405020304" pitchFamily="18" charset="0"/>
                      </a:endParaRPr>
                    </a:p>
                  </a:txBody>
                  <a:tcPr marL="65315" marR="97973" marT="97973" marB="97973">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54847200"/>
                  </a:ext>
                </a:extLst>
              </a:tr>
              <a:tr h="366301">
                <a:tc vMerge="1">
                  <a:txBody>
                    <a:bodyPr/>
                    <a:lstStyle/>
                    <a:p>
                      <a:pPr>
                        <a:lnSpc>
                          <a:spcPct val="115000"/>
                        </a:lnSpc>
                        <a:spcAft>
                          <a:spcPts val="0"/>
                        </a:spcAft>
                      </a:pPr>
                      <a:endParaRPr lang="en-AU" sz="1600" dirty="0">
                        <a:effectLst/>
                        <a:latin typeface="+mn-lt"/>
                        <a:ea typeface="Times New Roman" panose="02020603050405020304" pitchFamily="18" charset="0"/>
                        <a:cs typeface="Arial" panose="020B0604020202020204" pitchFamily="34" charset="0"/>
                      </a:endParaRPr>
                    </a:p>
                  </a:txBody>
                  <a:tcPr marL="108000" marR="108000" marT="72000" marB="72000">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Between 1 November 2021 and 4 April 2022 </a:t>
                      </a:r>
                      <a:endParaRPr lang="en-AU" sz="1050" dirty="0">
                        <a:solidFill>
                          <a:schemeClr val="tx1"/>
                        </a:solidFill>
                        <a:effectLst/>
                        <a:latin typeface="+mn-lt"/>
                        <a:ea typeface="Times New Roman" panose="02020603050405020304" pitchFamily="18" charset="0"/>
                      </a:endParaRPr>
                    </a:p>
                  </a:txBody>
                  <a:tcPr marL="65315" marR="97973" marT="97973" marB="97973">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Within 28 days of appointment</a:t>
                      </a:r>
                      <a:endParaRPr lang="en-AU" sz="1050" dirty="0">
                        <a:solidFill>
                          <a:schemeClr val="tx1"/>
                        </a:solidFill>
                        <a:effectLst/>
                        <a:latin typeface="+mn-lt"/>
                        <a:ea typeface="Times New Roman" panose="02020603050405020304" pitchFamily="18" charset="0"/>
                      </a:endParaRPr>
                    </a:p>
                  </a:txBody>
                  <a:tcPr marL="65315" marR="97973" marT="97973" marB="97973">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79427067"/>
                  </a:ext>
                </a:extLst>
              </a:tr>
              <a:tr h="366301">
                <a:tc vMerge="1">
                  <a:txBody>
                    <a:bodyPr/>
                    <a:lstStyle/>
                    <a:p>
                      <a:pPr>
                        <a:lnSpc>
                          <a:spcPct val="115000"/>
                        </a:lnSpc>
                        <a:spcAft>
                          <a:spcPts val="0"/>
                        </a:spcAft>
                      </a:pPr>
                      <a:endParaRPr lang="en-AU" sz="1600" dirty="0">
                        <a:effectLst/>
                        <a:latin typeface="+mn-lt"/>
                        <a:ea typeface="Times New Roman" panose="02020603050405020304" pitchFamily="18" charset="0"/>
                        <a:cs typeface="Arial" panose="020B0604020202020204" pitchFamily="34" charset="0"/>
                      </a:endParaRPr>
                    </a:p>
                  </a:txBody>
                  <a:tcPr marL="108000" marR="108000" marT="72000" marB="72000">
                    <a:lnT w="3175" cap="flat" cmpd="sng" algn="ctr">
                      <a:solidFill>
                        <a:schemeClr val="bg1">
                          <a:lumMod val="50000"/>
                        </a:schemeClr>
                      </a:solidFill>
                      <a:prstDash val="solid"/>
                      <a:round/>
                      <a:headEnd type="none" w="med" len="med"/>
                      <a:tailEnd type="none" w="med" len="med"/>
                    </a:lnT>
                    <a:lnB w="19050" cap="flat" cmpd="sng" algn="ctr">
                      <a:solidFill>
                        <a:schemeClr val="accent3">
                          <a:lumMod val="75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From 5 April 2022</a:t>
                      </a:r>
                      <a:endParaRPr lang="en-AU" sz="1050" dirty="0">
                        <a:solidFill>
                          <a:schemeClr val="tx1"/>
                        </a:solidFill>
                        <a:effectLst/>
                        <a:latin typeface="+mn-lt"/>
                        <a:ea typeface="Times New Roman" panose="02020603050405020304" pitchFamily="18" charset="0"/>
                      </a:endParaRPr>
                    </a:p>
                  </a:txBody>
                  <a:tcPr marL="65315" marR="97973" marT="97973" marB="97973">
                    <a:lnT w="6350" cap="flat" cmpd="sng" algn="ctr">
                      <a:solidFill>
                        <a:schemeClr val="bg1">
                          <a:lumMod val="50000"/>
                        </a:schemeClr>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rPr>
                        <a:t>Before appointment</a:t>
                      </a:r>
                      <a:endParaRPr lang="en-AU" sz="1050" dirty="0">
                        <a:solidFill>
                          <a:schemeClr val="tx1"/>
                        </a:solidFill>
                        <a:effectLst/>
                        <a:latin typeface="+mn-lt"/>
                        <a:ea typeface="Times New Roman" panose="02020603050405020304" pitchFamily="18" charset="0"/>
                      </a:endParaRPr>
                    </a:p>
                  </a:txBody>
                  <a:tcPr marL="65315" marR="97973" marT="97973" marB="97973">
                    <a:lnT w="6350" cap="flat" cmpd="sng" algn="ctr">
                      <a:solidFill>
                        <a:schemeClr val="bg1">
                          <a:lumMod val="50000"/>
                        </a:schemeClr>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399696287"/>
                  </a:ext>
                </a:extLst>
              </a:tr>
              <a:tr h="366301">
                <a:tc rowSpan="2">
                  <a:txBody>
                    <a:bodyPr/>
                    <a:lstStyle/>
                    <a:p>
                      <a:pPr marL="139700" indent="0">
                        <a:lnSpc>
                          <a:spcPct val="115000"/>
                        </a:lnSpc>
                        <a:spcAft>
                          <a:spcPts val="0"/>
                        </a:spcAft>
                        <a:tabLst/>
                      </a:pPr>
                      <a:r>
                        <a:rPr lang="en-AU" sz="1050" i="1" dirty="0">
                          <a:solidFill>
                            <a:schemeClr val="tx1"/>
                          </a:solidFill>
                          <a:effectLst/>
                          <a:latin typeface="+mn-lt"/>
                          <a:ea typeface="Times New Roman" panose="02020603050405020304" pitchFamily="18" charset="0"/>
                          <a:cs typeface="Arial" panose="020B0604020202020204" pitchFamily="34" charset="0"/>
                        </a:rPr>
                        <a:t>Corporations (Aboriginal and Torres Strait Islander) Act 2006</a:t>
                      </a:r>
                      <a:r>
                        <a:rPr lang="en-AU" sz="1050" dirty="0">
                          <a:solidFill>
                            <a:schemeClr val="tx1"/>
                          </a:solidFill>
                          <a:effectLst/>
                          <a:latin typeface="+mn-lt"/>
                          <a:ea typeface="Times New Roman" panose="02020603050405020304" pitchFamily="18" charset="0"/>
                          <a:cs typeface="Arial" panose="020B0604020202020204" pitchFamily="34" charset="0"/>
                        </a:rPr>
                        <a:t> (CATSI Act)</a:t>
                      </a:r>
                    </a:p>
                  </a:txBody>
                  <a:tcPr marL="65315" marR="97973" marT="97973" marB="97973">
                    <a:lnT w="12700" cap="flat" cmpd="sng" algn="ctr">
                      <a:solidFill>
                        <a:schemeClr val="tx2"/>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ea typeface="Times New Roman" panose="02020603050405020304" pitchFamily="18" charset="0"/>
                        </a:rPr>
                        <a:t>On or before 31 October 2022</a:t>
                      </a:r>
                    </a:p>
                  </a:txBody>
                  <a:tcPr marL="65315" marR="97973" marT="97973" marB="97973">
                    <a:lnT w="12700" cap="flat" cmpd="sng" algn="ctr">
                      <a:solidFill>
                        <a:schemeClr val="tx2"/>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ea typeface="Times New Roman" panose="02020603050405020304" pitchFamily="18" charset="0"/>
                        </a:rPr>
                        <a:t>By 30 November 2023</a:t>
                      </a:r>
                    </a:p>
                  </a:txBody>
                  <a:tcPr marL="65315" marR="97973" marT="97973" marB="97973">
                    <a:lnT w="12700" cap="flat" cmpd="sng" algn="ctr">
                      <a:solidFill>
                        <a:schemeClr val="tx2"/>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2605466"/>
                  </a:ext>
                </a:extLst>
              </a:tr>
              <a:tr h="468588">
                <a:tc vMerge="1">
                  <a:txBody>
                    <a:bodyPr/>
                    <a:lstStyle/>
                    <a:p>
                      <a:pPr>
                        <a:lnSpc>
                          <a:spcPct val="115000"/>
                        </a:lnSpc>
                        <a:spcAft>
                          <a:spcPts val="0"/>
                        </a:spcAft>
                      </a:pPr>
                      <a:endParaRPr lang="en-AU" sz="1600" dirty="0">
                        <a:effectLst/>
                        <a:latin typeface="+mn-lt"/>
                        <a:ea typeface="Times New Roman" panose="02020603050405020304" pitchFamily="18" charset="0"/>
                        <a:cs typeface="Arial" panose="020B0604020202020204" pitchFamily="34" charset="0"/>
                      </a:endParaRPr>
                    </a:p>
                  </a:txBody>
                  <a:tcPr marL="108000" marR="108000" marT="72000" marB="72000">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ea typeface="Times New Roman" panose="02020603050405020304" pitchFamily="18" charset="0"/>
                        </a:rPr>
                        <a:t>From 1 November 2022</a:t>
                      </a:r>
                    </a:p>
                  </a:txBody>
                  <a:tcPr marL="65315" marR="97973" marT="97973" marB="97973">
                    <a:lnT w="3175" cap="flat" cmpd="sng" algn="ctr">
                      <a:solidFill>
                        <a:schemeClr val="bg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nSpc>
                          <a:spcPct val="115000"/>
                        </a:lnSpc>
                        <a:spcAft>
                          <a:spcPts val="0"/>
                        </a:spcAft>
                      </a:pPr>
                      <a:r>
                        <a:rPr lang="en-AU" sz="1050" dirty="0">
                          <a:solidFill>
                            <a:schemeClr val="tx1"/>
                          </a:solidFill>
                          <a:effectLst/>
                          <a:latin typeface="+mn-lt"/>
                          <a:ea typeface="Times New Roman" panose="02020603050405020304" pitchFamily="18" charset="0"/>
                        </a:rPr>
                        <a:t>Before appointment </a:t>
                      </a:r>
                      <a:br>
                        <a:rPr lang="en-AU" sz="1050" dirty="0">
                          <a:solidFill>
                            <a:schemeClr val="tx1"/>
                          </a:solidFill>
                          <a:effectLst/>
                          <a:latin typeface="+mn-lt"/>
                          <a:ea typeface="Times New Roman" panose="02020603050405020304" pitchFamily="18" charset="0"/>
                        </a:rPr>
                      </a:br>
                      <a:r>
                        <a:rPr lang="en-AU" sz="1050" dirty="0">
                          <a:solidFill>
                            <a:schemeClr val="tx1"/>
                          </a:solidFill>
                          <a:effectLst/>
                          <a:latin typeface="+mn-lt"/>
                          <a:ea typeface="Times New Roman" panose="02020603050405020304" pitchFamily="18" charset="0"/>
                        </a:rPr>
                        <a:t>(subject to consultation)</a:t>
                      </a:r>
                    </a:p>
                  </a:txBody>
                  <a:tcPr marL="65315" marR="97973" marT="97973" marB="97973">
                    <a:lnT w="3175" cap="flat" cmpd="sng" algn="ctr">
                      <a:solidFill>
                        <a:schemeClr val="bg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314787218"/>
                  </a:ext>
                </a:extLst>
              </a:tr>
            </a:tbl>
          </a:graphicData>
        </a:graphic>
      </p:graphicFrame>
      <p:sp>
        <p:nvSpPr>
          <p:cNvPr id="8" name="Footer Placeholder 3">
            <a:extLst>
              <a:ext uri="{FF2B5EF4-FFF2-40B4-BE49-F238E27FC236}">
                <a16:creationId xmlns:a16="http://schemas.microsoft.com/office/drawing/2014/main" id="{08760132-069B-4608-9F0A-EF5A27407A27}"/>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Tree>
    <p:extLst>
      <p:ext uri="{BB962C8B-B14F-4D97-AF65-F5344CB8AC3E}">
        <p14:creationId xmlns:p14="http://schemas.microsoft.com/office/powerpoint/2010/main" val="235640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39697-309B-4694-9D5D-9015407F8AD6}"/>
              </a:ext>
            </a:extLst>
          </p:cNvPr>
          <p:cNvSpPr>
            <a:spLocks noGrp="1"/>
          </p:cNvSpPr>
          <p:nvPr>
            <p:ph type="title"/>
          </p:nvPr>
        </p:nvSpPr>
        <p:spPr>
          <a:xfrm>
            <a:off x="483783" y="581023"/>
            <a:ext cx="7693025" cy="392643"/>
          </a:xfrm>
        </p:spPr>
        <p:txBody>
          <a:bodyPr/>
          <a:lstStyle/>
          <a:p>
            <a:r>
              <a:rPr lang="en-AU" sz="2400" dirty="0"/>
              <a:t>When people need to apply</a:t>
            </a:r>
          </a:p>
        </p:txBody>
      </p:sp>
      <p:sp>
        <p:nvSpPr>
          <p:cNvPr id="3" name="Slide Number Placeholder 2">
            <a:extLst>
              <a:ext uri="{FF2B5EF4-FFF2-40B4-BE49-F238E27FC236}">
                <a16:creationId xmlns:a16="http://schemas.microsoft.com/office/drawing/2014/main" id="{6E888D66-0904-4E97-AFB1-B367FEDBCED7}"/>
              </a:ext>
            </a:extLst>
          </p:cNvPr>
          <p:cNvSpPr>
            <a:spLocks noGrp="1"/>
          </p:cNvSpPr>
          <p:nvPr>
            <p:ph type="sldNum" sz="quarter" idx="11"/>
          </p:nvPr>
        </p:nvSpPr>
        <p:spPr/>
        <p:txBody>
          <a:bodyPr/>
          <a:lstStyle/>
          <a:p>
            <a:fld id="{530AF9E2-68E0-A94D-97CB-B8A2AC2C0148}" type="slidenum">
              <a:rPr lang="en-US" altLang="en-US" smtClean="0"/>
              <a:pPr/>
              <a:t>9</a:t>
            </a:fld>
            <a:endParaRPr lang="en-US" altLang="en-US" dirty="0"/>
          </a:p>
        </p:txBody>
      </p:sp>
      <p:sp>
        <p:nvSpPr>
          <p:cNvPr id="7" name="Footer Placeholder 3">
            <a:extLst>
              <a:ext uri="{FF2B5EF4-FFF2-40B4-BE49-F238E27FC236}">
                <a16:creationId xmlns:a16="http://schemas.microsoft.com/office/drawing/2014/main" id="{4834CDEF-EBC1-4876-99DB-AF496379011C}"/>
              </a:ext>
            </a:extLst>
          </p:cNvPr>
          <p:cNvSpPr txBox="1">
            <a:spLocks/>
          </p:cNvSpPr>
          <p:nvPr/>
        </p:nvSpPr>
        <p:spPr bwMode="auto">
          <a:xfrm>
            <a:off x="126613" y="4773600"/>
            <a:ext cx="30861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marL="12700" indent="0" algn="l" defTabSz="457200" rtl="0" eaLnBrk="0" fontAlgn="base" hangingPunct="0">
              <a:lnSpc>
                <a:spcPts val="1300"/>
              </a:lnSpc>
              <a:spcBef>
                <a:spcPts val="400"/>
              </a:spcBef>
              <a:spcAft>
                <a:spcPts val="600"/>
              </a:spcAft>
              <a:buClr>
                <a:srgbClr val="006BE0"/>
              </a:buClr>
              <a:buSzPct val="110000"/>
              <a:buFont typeface="Arial" panose="020B0604020202020204" pitchFamily="34" charset="0"/>
              <a:buNone/>
              <a:defRPr lang="en-AU" altLang="en-US" sz="1300" kern="1200" baseline="0">
                <a:solidFill>
                  <a:srgbClr val="FFFFFF"/>
                </a:solidFill>
                <a:latin typeface="Arial"/>
                <a:ea typeface="ＭＳ Ｐゴシック" pitchFamily="-89" charset="-128"/>
                <a:cs typeface="Arial"/>
              </a:defRPr>
            </a:lvl1pPr>
            <a:lvl2pPr marL="468000" indent="-234000" algn="l" defTabSz="457200" rtl="0" eaLnBrk="0" fontAlgn="base" hangingPunct="0">
              <a:lnSpc>
                <a:spcPts val="1300"/>
              </a:lnSpc>
              <a:spcBef>
                <a:spcPts val="600"/>
              </a:spcBef>
              <a:spcAft>
                <a:spcPts val="600"/>
              </a:spcAft>
              <a:buClr>
                <a:srgbClr val="006BE0"/>
              </a:buClr>
              <a:buFont typeface="Arial" panose="020B0604020202020204" pitchFamily="34" charset="0"/>
              <a:buChar char="–"/>
              <a:defRPr sz="1100" kern="1200">
                <a:solidFill>
                  <a:schemeClr val="tx1"/>
                </a:solidFill>
                <a:latin typeface="Arial"/>
                <a:ea typeface="ＭＳ Ｐゴシック" pitchFamily="-89" charset="-128"/>
                <a:cs typeface="Arial"/>
              </a:defRPr>
            </a:lvl2pPr>
            <a:lvl3pPr marL="468000" indent="0" algn="l" defTabSz="457200" rtl="0" eaLnBrk="0" fontAlgn="base" hangingPunct="0">
              <a:spcBef>
                <a:spcPts val="400"/>
              </a:spcBef>
              <a:spcAft>
                <a:spcPts val="400"/>
              </a:spcAft>
              <a:buClr>
                <a:srgbClr val="385CC4"/>
              </a:buClr>
              <a:buFont typeface="Courier New" panose="02070309020205020404" pitchFamily="49" charset="0"/>
              <a:buNone/>
              <a:defRPr sz="1100" kern="1200">
                <a:solidFill>
                  <a:schemeClr val="tx1"/>
                </a:solidFill>
                <a:latin typeface="Arial"/>
                <a:ea typeface="ＭＳ Ｐゴシック" pitchFamily="-89"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ＭＳ Ｐゴシック" pitchFamily="-8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solidFill>
                  <a:srgbClr val="666666"/>
                </a:solidFill>
              </a:rPr>
              <a:t>OFFICIAL – Director ID  EXTERNAL</a:t>
            </a:r>
          </a:p>
        </p:txBody>
      </p:sp>
      <p:sp>
        <p:nvSpPr>
          <p:cNvPr id="8" name="Rectangle 7">
            <a:extLst>
              <a:ext uri="{FF2B5EF4-FFF2-40B4-BE49-F238E27FC236}">
                <a16:creationId xmlns:a16="http://schemas.microsoft.com/office/drawing/2014/main" id="{5B7FB467-2A94-444A-A110-1D904F455686}"/>
              </a:ext>
            </a:extLst>
          </p:cNvPr>
          <p:cNvSpPr/>
          <p:nvPr/>
        </p:nvSpPr>
        <p:spPr>
          <a:xfrm>
            <a:off x="483782" y="1656888"/>
            <a:ext cx="5898730" cy="2856616"/>
          </a:xfrm>
          <a:prstGeom prst="rect">
            <a:avLst/>
          </a:prstGeom>
        </p:spPr>
        <p:txBody>
          <a:bodyPr wrap="square">
            <a:spAutoFit/>
          </a:bodyPr>
          <a:lstStyle/>
          <a:p>
            <a:pPr>
              <a:lnSpc>
                <a:spcPct val="115000"/>
              </a:lnSpc>
              <a:spcAft>
                <a:spcPts val="600"/>
              </a:spcAft>
              <a:buClr>
                <a:srgbClr val="006BE0"/>
              </a:buClr>
              <a:buSzPct val="110000"/>
              <a:tabLst>
                <a:tab pos="219075" algn="l"/>
              </a:tabLst>
            </a:pPr>
            <a:r>
              <a:rPr lang="en-AU" altLang="en-US" sz="1400" dirty="0">
                <a:solidFill>
                  <a:schemeClr val="tx1">
                    <a:lumMod val="75000"/>
                    <a:lumOff val="25000"/>
                  </a:schemeClr>
                </a:solidFill>
              </a:rPr>
              <a:t>Existing directors</a:t>
            </a:r>
          </a:p>
          <a:p>
            <a:pPr marL="342900" indent="-342900">
              <a:lnSpc>
                <a:spcPct val="115000"/>
              </a:lnSpc>
              <a:spcAft>
                <a:spcPts val="1200"/>
              </a:spcAft>
              <a:buClr>
                <a:srgbClr val="006BE0"/>
              </a:buClr>
              <a:buSzPct val="110000"/>
              <a:buFont typeface="Symbol" panose="05050102010706020507" pitchFamily="18" charset="2"/>
              <a:buChar char=""/>
              <a:tabLst>
                <a:tab pos="219075" algn="l"/>
              </a:tabLst>
            </a:pPr>
            <a:r>
              <a:rPr lang="en-AU" altLang="en-US" sz="1400" dirty="0">
                <a:solidFill>
                  <a:schemeClr val="tx1">
                    <a:lumMod val="75000"/>
                    <a:lumOff val="25000"/>
                  </a:schemeClr>
                </a:solidFill>
              </a:rPr>
              <a:t>A director may be appointed to a new company from 1 November 2021 however due to their existing role as a director to a registered entity before to 1 November, </a:t>
            </a:r>
            <a:r>
              <a:rPr lang="en-AU" altLang="en-US" sz="1400" b="1" dirty="0">
                <a:solidFill>
                  <a:schemeClr val="tx1">
                    <a:lumMod val="75000"/>
                    <a:lumOff val="25000"/>
                  </a:schemeClr>
                </a:solidFill>
              </a:rPr>
              <a:t>they will still have until 30 November 2022 to apply</a:t>
            </a:r>
            <a:r>
              <a:rPr lang="en-AU" altLang="en-US" sz="1400" dirty="0">
                <a:solidFill>
                  <a:schemeClr val="tx1">
                    <a:lumMod val="75000"/>
                    <a:lumOff val="25000"/>
                  </a:schemeClr>
                </a:solidFill>
              </a:rPr>
              <a:t> for a director ID.</a:t>
            </a:r>
          </a:p>
          <a:p>
            <a:pPr>
              <a:lnSpc>
                <a:spcPct val="115000"/>
              </a:lnSpc>
              <a:spcAft>
                <a:spcPts val="600"/>
              </a:spcAft>
              <a:buClr>
                <a:srgbClr val="006BE0"/>
              </a:buClr>
              <a:buSzPct val="110000"/>
              <a:tabLst>
                <a:tab pos="219075" algn="l"/>
              </a:tabLst>
            </a:pPr>
            <a:r>
              <a:rPr lang="en-AU" altLang="en-US" sz="1400" dirty="0">
                <a:solidFill>
                  <a:schemeClr val="tx1">
                    <a:lumMod val="75000"/>
                    <a:lumOff val="25000"/>
                  </a:schemeClr>
                </a:solidFill>
              </a:rPr>
              <a:t>New directors</a:t>
            </a:r>
          </a:p>
          <a:p>
            <a:pPr marL="342900" indent="-342900">
              <a:lnSpc>
                <a:spcPct val="115000"/>
              </a:lnSpc>
              <a:spcAft>
                <a:spcPts val="1200"/>
              </a:spcAft>
              <a:buClr>
                <a:srgbClr val="006BE0"/>
              </a:buClr>
              <a:buSzPct val="110000"/>
              <a:buFont typeface="Symbol" panose="05050102010706020507" pitchFamily="18" charset="2"/>
              <a:buChar char=""/>
              <a:tabLst>
                <a:tab pos="219075" algn="l"/>
              </a:tabLst>
            </a:pPr>
            <a:r>
              <a:rPr lang="en-AU" altLang="en-US" sz="1400" dirty="0">
                <a:solidFill>
                  <a:schemeClr val="tx1">
                    <a:lumMod val="75000"/>
                    <a:lumOff val="25000"/>
                  </a:schemeClr>
                </a:solidFill>
              </a:rPr>
              <a:t>An individual who isn't already a director of an existing registered entity under the Corporations Act 2001 and are appointed as a director between 1 November 2021 and 4 April 2022, </a:t>
            </a:r>
            <a:r>
              <a:rPr lang="en-AU" altLang="en-US" sz="1400" b="1" dirty="0">
                <a:solidFill>
                  <a:schemeClr val="tx1">
                    <a:lumMod val="75000"/>
                    <a:lumOff val="25000"/>
                  </a:schemeClr>
                </a:solidFill>
              </a:rPr>
              <a:t>must apply within 28 days of their appointment</a:t>
            </a:r>
            <a:r>
              <a:rPr lang="en-AU" altLang="en-US" sz="1400" dirty="0">
                <a:solidFill>
                  <a:schemeClr val="tx1">
                    <a:lumMod val="75000"/>
                    <a:lumOff val="25000"/>
                  </a:schemeClr>
                </a:solidFill>
              </a:rPr>
              <a:t>.</a:t>
            </a:r>
          </a:p>
        </p:txBody>
      </p:sp>
      <p:sp>
        <p:nvSpPr>
          <p:cNvPr id="9" name="TextBox 8">
            <a:extLst>
              <a:ext uri="{FF2B5EF4-FFF2-40B4-BE49-F238E27FC236}">
                <a16:creationId xmlns:a16="http://schemas.microsoft.com/office/drawing/2014/main" id="{FF05EF79-CE6B-4318-813A-05B27E9D6343}"/>
              </a:ext>
            </a:extLst>
          </p:cNvPr>
          <p:cNvSpPr txBox="1"/>
          <p:nvPr/>
        </p:nvSpPr>
        <p:spPr>
          <a:xfrm>
            <a:off x="483782" y="1089792"/>
            <a:ext cx="7222307" cy="371705"/>
          </a:xfrm>
          <a:prstGeom prst="rect">
            <a:avLst/>
          </a:prstGeom>
          <a:noFill/>
        </p:spPr>
        <p:txBody>
          <a:bodyPr wrap="square" lIns="0" tIns="0" rIns="0" bIns="0" rtlCol="0">
            <a:spAutoFit/>
          </a:bodyPr>
          <a:lstStyle/>
          <a:p>
            <a:pPr>
              <a:lnSpc>
                <a:spcPts val="1500"/>
              </a:lnSpc>
            </a:pPr>
            <a:r>
              <a:rPr lang="en-AU" sz="1200" dirty="0">
                <a:solidFill>
                  <a:srgbClr val="131054"/>
                </a:solidFill>
              </a:rPr>
              <a:t>Individuals that are a director of a registered entity under the Corporations Act 2001 before 1 November 2021, will need to apply for a director ID on or before 30 November 2022. </a:t>
            </a:r>
          </a:p>
        </p:txBody>
      </p:sp>
    </p:spTree>
    <p:extLst>
      <p:ext uri="{BB962C8B-B14F-4D97-AF65-F5344CB8AC3E}">
        <p14:creationId xmlns:p14="http://schemas.microsoft.com/office/powerpoint/2010/main" val="1630381780"/>
      </p:ext>
    </p:extLst>
  </p:cSld>
  <p:clrMapOvr>
    <a:masterClrMapping/>
  </p:clrMapOvr>
</p:sld>
</file>

<file path=ppt/theme/theme1.xml><?xml version="1.0" encoding="utf-8"?>
<a:theme xmlns:a="http://schemas.openxmlformats.org/drawingml/2006/main" name="Office Theme">
  <a:themeElements>
    <a:clrScheme name="2024 Colours">
      <a:dk1>
        <a:srgbClr val="000000"/>
      </a:dk1>
      <a:lt1>
        <a:srgbClr val="FFFFFF"/>
      </a:lt1>
      <a:dk2>
        <a:srgbClr val="001A51"/>
      </a:dk2>
      <a:lt2>
        <a:srgbClr val="E1E1E1"/>
      </a:lt2>
      <a:accent1>
        <a:srgbClr val="385CC4"/>
      </a:accent1>
      <a:accent2>
        <a:srgbClr val="00C8D2"/>
      </a:accent2>
      <a:accent3>
        <a:srgbClr val="4078FF"/>
      </a:accent3>
      <a:accent4>
        <a:srgbClr val="666666"/>
      </a:accent4>
      <a:accent5>
        <a:srgbClr val="002341"/>
      </a:accent5>
      <a:accent6>
        <a:srgbClr val="0E8387"/>
      </a:accent6>
      <a:hlink>
        <a:srgbClr val="0000FF"/>
      </a:hlink>
      <a:folHlink>
        <a:srgbClr val="59008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2024 Colours">
      <a:dk1>
        <a:srgbClr val="000000"/>
      </a:dk1>
      <a:lt1>
        <a:srgbClr val="FFFFFF"/>
      </a:lt1>
      <a:dk2>
        <a:srgbClr val="001A51"/>
      </a:dk2>
      <a:lt2>
        <a:srgbClr val="E1E1E1"/>
      </a:lt2>
      <a:accent1>
        <a:srgbClr val="385CC4"/>
      </a:accent1>
      <a:accent2>
        <a:srgbClr val="00C8D2"/>
      </a:accent2>
      <a:accent3>
        <a:srgbClr val="4078FF"/>
      </a:accent3>
      <a:accent4>
        <a:srgbClr val="666666"/>
      </a:accent4>
      <a:accent5>
        <a:srgbClr val="002341"/>
      </a:accent5>
      <a:accent6>
        <a:srgbClr val="0E8387"/>
      </a:accent6>
      <a:hlink>
        <a:srgbClr val="0000FF"/>
      </a:hlink>
      <a:folHlink>
        <a:srgbClr val="59008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8328</TotalTime>
  <Words>3035</Words>
  <Application>Microsoft Office PowerPoint</Application>
  <PresentationFormat>Custom</PresentationFormat>
  <Paragraphs>377</Paragraphs>
  <Slides>21</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Courier New</vt:lpstr>
      <vt:lpstr>Symbol</vt:lpstr>
      <vt:lpstr>Office Theme</vt:lpstr>
      <vt:lpstr>2_Office Theme</vt:lpstr>
      <vt:lpstr>PowerPoint Presentation</vt:lpstr>
      <vt:lpstr>Modernising Business Registers program</vt:lpstr>
      <vt:lpstr>PowerPoint Presentation</vt:lpstr>
      <vt:lpstr>About director ID</vt:lpstr>
      <vt:lpstr>Who needs a director ID?</vt:lpstr>
      <vt:lpstr>Benefits of director ID</vt:lpstr>
      <vt:lpstr>Types of entities</vt:lpstr>
      <vt:lpstr>When people need to apply</vt:lpstr>
      <vt:lpstr>When people need to apply</vt:lpstr>
      <vt:lpstr>How to apply</vt:lpstr>
      <vt:lpstr>Apply online</vt:lpstr>
      <vt:lpstr>Applying by phone</vt:lpstr>
      <vt:lpstr>Applying by paper (within Australia)</vt:lpstr>
      <vt:lpstr>Applying by paper (outside of Australia)</vt:lpstr>
      <vt:lpstr>Onboarding directors</vt:lpstr>
      <vt:lpstr>Public beta update</vt:lpstr>
      <vt:lpstr>What to do with the director ID</vt:lpstr>
      <vt:lpstr>How agents can support their clients</vt:lpstr>
      <vt:lpstr>What happens next</vt:lpstr>
      <vt:lpstr>Director ID compliance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this slide pack</dc:title>
  <dc:creator>Ayesha Carson</dc:creator>
  <cp:lastModifiedBy>Terry Dalby</cp:lastModifiedBy>
  <cp:revision>471</cp:revision>
  <dcterms:created xsi:type="dcterms:W3CDTF">2019-05-22T02:39:43Z</dcterms:created>
  <dcterms:modified xsi:type="dcterms:W3CDTF">2022-04-13T04:51:18Z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2018-10-03T00:00:00Z</vt:filetime>
  </property>
  <property fmtid="{D5CDD505-2E9C-101B-9397-08002B2CF9AE}" pid="3" name="Creator">
    <vt:lpwstr>Adobe InDesign CC 13.0 (Macintosh)</vt:lpwstr>
  </property>
  <property fmtid="{D5CDD505-2E9C-101B-9397-08002B2CF9AE}" pid="4" name="LastSaved">
    <vt:filetime>2018-10-03T00:00:00Z</vt:filetime>
  </property>
</Properties>
</file>