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7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A09D-BD24-4AB9-829D-304EFC1905D8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9A4E-C969-4B7E-BBF5-3DF67E7E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37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A09D-BD24-4AB9-829D-304EFC1905D8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9A4E-C969-4B7E-BBF5-3DF67E7E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6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A09D-BD24-4AB9-829D-304EFC1905D8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9A4E-C969-4B7E-BBF5-3DF67E7E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1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A09D-BD24-4AB9-829D-304EFC1905D8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9A4E-C969-4B7E-BBF5-3DF67E7E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3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A09D-BD24-4AB9-829D-304EFC1905D8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9A4E-C969-4B7E-BBF5-3DF67E7E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8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A09D-BD24-4AB9-829D-304EFC1905D8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9A4E-C969-4B7E-BBF5-3DF67E7E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22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A09D-BD24-4AB9-829D-304EFC1905D8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9A4E-C969-4B7E-BBF5-3DF67E7E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7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A09D-BD24-4AB9-829D-304EFC1905D8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9A4E-C969-4B7E-BBF5-3DF67E7E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7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A09D-BD24-4AB9-829D-304EFC1905D8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9A4E-C969-4B7E-BBF5-3DF67E7E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27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A09D-BD24-4AB9-829D-304EFC1905D8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9A4E-C969-4B7E-BBF5-3DF67E7E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A09D-BD24-4AB9-829D-304EFC1905D8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9A4E-C969-4B7E-BBF5-3DF67E7E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4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AA09D-BD24-4AB9-829D-304EFC1905D8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49A4E-C969-4B7E-BBF5-3DF67E7E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Four Intentions for Today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10-Minute Guided Meditation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Jerry Ryan</a:t>
            </a:r>
            <a:endParaRPr lang="en-US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Your Four Daily Intention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6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8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12</Words>
  <Application>Microsoft Office PowerPoint</Application>
  <PresentationFormat>On-screen Show (4:3)</PresentationFormat>
  <Paragraphs>3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Ryan</dc:creator>
  <cp:lastModifiedBy>Jerry Ryan</cp:lastModifiedBy>
  <cp:revision>3</cp:revision>
  <dcterms:created xsi:type="dcterms:W3CDTF">2022-03-30T16:45:05Z</dcterms:created>
  <dcterms:modified xsi:type="dcterms:W3CDTF">2022-03-30T23:26:59Z</dcterms:modified>
</cp:coreProperties>
</file>