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42b6b922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42b6b922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42b6b922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42b6b922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4a3bb43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4a3bb43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42b6b922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42b6b922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4a3bb43b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4a3bb43b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42b6b922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42b6b922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4a3bb43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94a3bb43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42b6b922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42b6b922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4a3bb43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4a3bb43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42b6b922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942b6b922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41bb4b7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41bb4b7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42b6b922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42b6b922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e15a1326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e15a1326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41bb4b7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41bb4b7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42b6b92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42b6b92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4a3bb43b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4a3bb43b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42b6b92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42b6b92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4a3bb43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4a3bb43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42b6b922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42b6b922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4a3bb43b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4a3bb43b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CHALLENGE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450" y="355459"/>
            <a:ext cx="3307100" cy="98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77350" y="355450"/>
            <a:ext cx="7389300" cy="23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Sandy  Anderson,APRN-BC                                                                          Family     Practice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7271 N Main Street Suite 2, Dayton, Ohio  45415                                      (P) 937 991 0082 (F) 937 991-0089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                                                   Feel good. Feel better. Be happy.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ASSESSMENT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INITIAL HISTORY QUESTIONS WOULD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HAVE FOR THIS PATIENT?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ARE YOUR OBJECTIVE FINDINGS?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WOULD YOU TREAT THIS PATIENT?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725" y="1523050"/>
            <a:ext cx="3075652" cy="273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INFECTION 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51 YEAR OLD BLACK FEMALE WHO WOKE UP WITH THIS PRESENTATION.  HISTORY OF INSOMNIA AND BINGE EATING DISORDER.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HISTORY DO YOU NEED?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ARE YOUR OBJECTIVE FINDINGS?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ARE YOUR DIFFERENTIALS?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875" y="1926288"/>
            <a:ext cx="28384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Complaint 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No vision changes, no new meds, no illnesses works as a FNP but no acute patients or loved ones with similar presentation. No eye injuries. Lasik surgery about 20 years ago. Painful but no </a:t>
            </a:r>
            <a:r>
              <a:rPr lang="en" sz="1200"/>
              <a:t>intolerable</a:t>
            </a:r>
            <a:r>
              <a:rPr lang="en" sz="1200"/>
              <a:t>.  Bruising started in right eye and then left. 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Objective: PERRLA bil, red reflex noted bil, EOM wnl bil, discharge noted bil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Assessment: Conjunctivitis bil unspecified (neg viral screen) the bacterial screen was not processed.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Plan: Tx with Cortisporin gtts IV ea eye 4 times a day each eye x 5 daysPred forte 2gtts twice a day for 5 days each eye 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Patient a month later started to urinate gross blood could this be related?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MOST LIKELY CAUSE OF THIS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INJURY ON THE PATIENTS THIGH?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INFORMATION DO YOU NEED TO TREAT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WOUNDS?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WOULD BE YOUR TREATMENT PLAN?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311" y="3340450"/>
            <a:ext cx="2183864" cy="122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125" y="1059400"/>
            <a:ext cx="2939177" cy="165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 BITE BUTTOCKS AND THIGH -- DO NOT CLOSE DOG BITES IF HUMANLY POSSIBLE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AUGMENTIN OR </a:t>
            </a:r>
            <a:r>
              <a:rPr lang="en"/>
              <a:t>DOXYCYCLINE</a:t>
            </a:r>
            <a:r>
              <a:rPr lang="en"/>
              <a:t> FIRST LINE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CHECK </a:t>
            </a:r>
            <a:r>
              <a:rPr lang="en"/>
              <a:t>TETANUS</a:t>
            </a:r>
            <a:r>
              <a:rPr lang="en"/>
              <a:t> STATUS AND RABIES STATUS OF DOG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WOUND ANTIBACTERIAL SOAP WET TO DRY DRESSING CHANGES ONCE A DAY IF NOT USING DUODERM OR EVERY 2-3 DAYS IF DRAINAGE IS NOT HEAVY.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DOCUMENTATION SHOULD INCLUDE NUMBER OF WOUNDS DEPTH, WIDTH LENGTH, DRAINAGE, ANY SIGNS OF INFECTION LOCATION OF WOUND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ASSESSMENT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INITIAL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DIAGNOSIS OF THIS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PATIENT'S INJURY?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IS THE MOST LIKELY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CAUSE?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WOULD BE YOUR TREATMENT PLAN?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3325" y="1152475"/>
            <a:ext cx="3009124" cy="21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1500" y="1152475"/>
            <a:ext cx="2866591" cy="214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homeless and was sleeping outside.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Diagnosis frostbite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 was given silvadene.  Educated on dressing changes (supplies given) Referred to hand surgeon.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Amazingly patient only lost the fingertip of his right </a:t>
            </a:r>
            <a:r>
              <a:rPr lang="en"/>
              <a:t>fourth</a:t>
            </a:r>
            <a:r>
              <a:rPr lang="en"/>
              <a:t> finger.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ASSESSMENT </a:t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at this eardrum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do you think was the person's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initial complaint?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would be your treatment?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475" y="1152475"/>
            <a:ext cx="3813174" cy="31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202500" y="1245750"/>
            <a:ext cx="825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Ringing in his ear and muffled hearing.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Diagnosis otitis serous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Treated with singulair 10 mg i tab po q hs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(Patient already taking over the counter allergy medication -- left the patient on OTC)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other medications could be used to treat?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Assessment (see next slide) (slide a)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3775" y="1322796"/>
            <a:ext cx="1840400" cy="15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3376424" cy="217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3600" y="1239950"/>
            <a:ext cx="2305075" cy="17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in Family Practice 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7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of Dermatology Complaints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  History History History (Chart, Loved Ones, Patient)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Get in the habit of asking yourself could this be something that We are doing to the patient?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includes: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Primary Care Provider	    Emergency Room Provider            Specialist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Home Health Nurse         Family Members acting as patient's provider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Herbalist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ASSESSMENT</a:t>
            </a:r>
            <a:endParaRPr/>
          </a:p>
        </p:txBody>
      </p:sp>
      <p:sp>
        <p:nvSpPr>
          <p:cNvPr id="184" name="Google Shape;18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See slide a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This is a 51 year old black female admitted for malnutrition.  She was on IV therapy and woke one morning with the presentation in her breast.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She was on farxiga, norvasc, lasix, seroquel and gabapentin. Routine mmg was normal 8 months ago.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What history questions do you have pertaining to her breast?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What are your differential </a:t>
            </a:r>
            <a:r>
              <a:rPr lang="en" sz="1700"/>
              <a:t>diagnosis</a:t>
            </a:r>
            <a:r>
              <a:rPr lang="en" sz="1700"/>
              <a:t>?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Bonus question: Pat has an issue with her abdomen. Can you see it?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Consider the medications that the patient is taking and why?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When did she start these medications? Are they new or have they been recently added?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Consider is the new finding is related to why she was admitted? 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(The two were unrelated)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Diagnosis (Adverse reaction to norvasc stopped medicine she lost 15 lbs one day and her breast were down to normal size in 2 days)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Dx </a:t>
            </a:r>
            <a:r>
              <a:rPr lang="en" sz="1700"/>
              <a:t>Hiatal</a:t>
            </a:r>
            <a:r>
              <a:rPr lang="en" sz="1700"/>
              <a:t> Hernia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in Family Practice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Narrowing down possibilities: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Age of patient 		Location of complaint  Anyone else with complaint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Systemic or Local 	Occupation and hobbies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Bilateral or Unilateral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3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WOULD YOU DOCUMENT THIS LESION?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YOUR FIRST THOUGHT OF WHAT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COULD BE CAUSING THIS DIAGNOSIS?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250" y="997950"/>
            <a:ext cx="2459500" cy="32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Assessment Red macular papluar rash well delineated on right forearm.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Differential Diagnosis: Contact Dermatitis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		Eczema</a:t>
            </a:r>
            <a:endParaRPr/>
          </a:p>
          <a:p>
            <a:pPr indent="457200" lvl="0" marL="1828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Hives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160450" y="39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WOULD YOU DOCUMENT THIS LESION?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YOUR FIRST THOUGHT OF WHAT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COULD BE CAUSING THIS DIAGNOSIS?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125" y="1735025"/>
            <a:ext cx="3237574" cy="318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879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Red macular papluar rash well delineated on right forearm.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Differential Diagnosis: Contact Dermatitis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</a:t>
            </a:r>
            <a:r>
              <a:rPr lang="en"/>
              <a:t>Eczema</a:t>
            </a:r>
            <a:endParaRPr/>
          </a:p>
          <a:p>
            <a:pPr indent="457200" lvl="0" marL="18288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Hives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ASSESSMENT 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YOU DOCUMENT THIS LESION?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IS YOUR FIRST THOUGHT OF WHAT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COULD BE CAUSING THIS DIAGNOSIS?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325" y="1207625"/>
            <a:ext cx="1806726" cy="19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Dermatology 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Purplish/red papular lesion measuring .5 cm raised non tenderno fluid. surrounding tissue is wnl no other lesions noted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 Benign lesion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 Hive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"/>
              <a:t>Contact dermatitis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