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49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5DC2-1CA0-458A-B876-268AD49BBB00}" type="datetimeFigureOut">
              <a:rPr lang="en-NZ" smtClean="0"/>
              <a:t>30/06/2017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3CDC-60E8-443A-A9A5-177DDA18F13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31327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5DC2-1CA0-458A-B876-268AD49BBB00}" type="datetimeFigureOut">
              <a:rPr lang="en-NZ" smtClean="0"/>
              <a:t>30/06/2017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3CDC-60E8-443A-A9A5-177DDA18F13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51003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5DC2-1CA0-458A-B876-268AD49BBB00}" type="datetimeFigureOut">
              <a:rPr lang="en-NZ" smtClean="0"/>
              <a:t>30/06/2017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3CDC-60E8-443A-A9A5-177DDA18F13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79436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_list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NZ_ppt_light_gre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 descr="Internat_1Col_PosOP.eps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306"/>
          <a:stretch/>
        </p:blipFill>
        <p:spPr>
          <a:xfrm>
            <a:off x="400639" y="5837394"/>
            <a:ext cx="369162" cy="836714"/>
          </a:xfrm>
          <a:prstGeom prst="rect">
            <a:avLst/>
          </a:prstGeom>
        </p:spPr>
      </p:pic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00A85-4934-9E44-B820-E63E64DED1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474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5DC2-1CA0-458A-B876-268AD49BBB00}" type="datetimeFigureOut">
              <a:rPr lang="en-NZ" smtClean="0"/>
              <a:t>30/06/2017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3CDC-60E8-443A-A9A5-177DDA18F13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72002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5DC2-1CA0-458A-B876-268AD49BBB00}" type="datetimeFigureOut">
              <a:rPr lang="en-NZ" smtClean="0"/>
              <a:t>30/06/2017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3CDC-60E8-443A-A9A5-177DDA18F13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2794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5DC2-1CA0-458A-B876-268AD49BBB00}" type="datetimeFigureOut">
              <a:rPr lang="en-NZ" smtClean="0"/>
              <a:t>30/06/2017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3CDC-60E8-443A-A9A5-177DDA18F13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12504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5DC2-1CA0-458A-B876-268AD49BBB00}" type="datetimeFigureOut">
              <a:rPr lang="en-NZ" smtClean="0"/>
              <a:t>30/06/2017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3CDC-60E8-443A-A9A5-177DDA18F13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82401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5DC2-1CA0-458A-B876-268AD49BBB00}" type="datetimeFigureOut">
              <a:rPr lang="en-NZ" smtClean="0"/>
              <a:t>30/06/2017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3CDC-60E8-443A-A9A5-177DDA18F13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86055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5DC2-1CA0-458A-B876-268AD49BBB00}" type="datetimeFigureOut">
              <a:rPr lang="en-NZ" smtClean="0"/>
              <a:t>30/06/2017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3CDC-60E8-443A-A9A5-177DDA18F13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16407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5DC2-1CA0-458A-B876-268AD49BBB00}" type="datetimeFigureOut">
              <a:rPr lang="en-NZ" smtClean="0"/>
              <a:t>30/06/2017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3CDC-60E8-443A-A9A5-177DDA18F13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47821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5DC2-1CA0-458A-B876-268AD49BBB00}" type="datetimeFigureOut">
              <a:rPr lang="en-NZ" smtClean="0"/>
              <a:t>30/06/2017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3CDC-60E8-443A-A9A5-177DDA18F13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11016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35DC2-1CA0-458A-B876-268AD49BBB00}" type="datetimeFigureOut">
              <a:rPr lang="en-NZ" smtClean="0"/>
              <a:t>30/06/2017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93CDC-60E8-443A-A9A5-177DDA18F13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4783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0A85-4934-9E44-B820-E63E64DED1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37891" y="862447"/>
            <a:ext cx="7772400" cy="2588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NZ" dirty="0" smtClean="0">
              <a:solidFill>
                <a:sysClr val="windowText" lastClr="000000"/>
              </a:solidFill>
            </a:endParaRPr>
          </a:p>
          <a:p>
            <a:r>
              <a:rPr lang="en-NZ" dirty="0" smtClean="0">
                <a:solidFill>
                  <a:sysClr val="windowText" lastClr="000000"/>
                </a:solidFill>
              </a:rPr>
              <a:t>“…</a:t>
            </a:r>
            <a:r>
              <a:rPr lang="en-NZ" sz="6400" dirty="0" smtClean="0">
                <a:solidFill>
                  <a:sysClr val="windowText" lastClr="000000"/>
                </a:solidFill>
              </a:rPr>
              <a:t>From Saturday Morning with Kim Hill to the Singularity</a:t>
            </a:r>
            <a:r>
              <a:rPr lang="en-NZ" dirty="0" smtClean="0">
                <a:solidFill>
                  <a:sysClr val="windowText" lastClr="000000"/>
                </a:solidFill>
              </a:rPr>
              <a:t>”</a:t>
            </a:r>
            <a:endParaRPr lang="en-NZ" dirty="0">
              <a:solidFill>
                <a:sysClr val="windowText" lastClr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39683" y="4210233"/>
            <a:ext cx="4572000" cy="117570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914400">
              <a:spcBef>
                <a:spcPct val="20000"/>
              </a:spcBef>
            </a:pPr>
            <a:r>
              <a:rPr lang="en-NZ" sz="3200" kern="0" dirty="0" err="1" smtClean="0">
                <a:solidFill>
                  <a:prstClr val="black"/>
                </a:solidFill>
              </a:rPr>
              <a:t>Jeanz</a:t>
            </a:r>
            <a:r>
              <a:rPr lang="en-NZ" sz="3200" kern="0" dirty="0" smtClean="0">
                <a:solidFill>
                  <a:prstClr val="black"/>
                </a:solidFill>
              </a:rPr>
              <a:t> Conference </a:t>
            </a:r>
          </a:p>
          <a:p>
            <a:pPr algn="ctr" defTabSz="914400">
              <a:spcBef>
                <a:spcPct val="20000"/>
              </a:spcBef>
            </a:pPr>
            <a:r>
              <a:rPr lang="en-NZ" sz="3200" kern="0" dirty="0" smtClean="0">
                <a:solidFill>
                  <a:prstClr val="black"/>
                </a:solidFill>
              </a:rPr>
              <a:t>June 2017</a:t>
            </a:r>
            <a:endParaRPr lang="en-NZ" sz="3200" kern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0A85-4934-9E44-B820-E63E64DED1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436298" y="233247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dirty="0" smtClean="0">
                <a:solidFill>
                  <a:sysClr val="windowText" lastClr="000000"/>
                </a:solidFill>
              </a:rPr>
              <a:t>Questions and Feedback</a:t>
            </a:r>
            <a:endParaRPr lang="en-NZ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98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3246"/>
            <a:ext cx="8229600" cy="53929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NZ" dirty="0" smtClean="0"/>
          </a:p>
          <a:p>
            <a:pPr marL="0" indent="0">
              <a:buNone/>
            </a:pPr>
            <a:endParaRPr lang="en-NZ" sz="3600" dirty="0" smtClean="0"/>
          </a:p>
          <a:p>
            <a:pPr marL="0" indent="0">
              <a:buNone/>
            </a:pPr>
            <a:r>
              <a:rPr lang="en-NZ" sz="3600" dirty="0" smtClean="0"/>
              <a:t>“Gather </a:t>
            </a:r>
            <a:r>
              <a:rPr lang="en-NZ" sz="3600" dirty="0"/>
              <a:t>ye rose-buds while ye may,</a:t>
            </a:r>
          </a:p>
          <a:p>
            <a:pPr marL="0" indent="0">
              <a:buNone/>
            </a:pPr>
            <a:r>
              <a:rPr lang="en-NZ" sz="3600" dirty="0"/>
              <a:t>Old Time is still a-flying;</a:t>
            </a:r>
          </a:p>
          <a:p>
            <a:pPr marL="0" indent="0">
              <a:buNone/>
            </a:pPr>
            <a:r>
              <a:rPr lang="en-NZ" sz="3600" dirty="0"/>
              <a:t>And this same flower that smiles today,</a:t>
            </a:r>
          </a:p>
          <a:p>
            <a:pPr marL="0" indent="0">
              <a:buNone/>
            </a:pPr>
            <a:r>
              <a:rPr lang="en-NZ" sz="3600" dirty="0"/>
              <a:t>Tomorrow will be dying.” </a:t>
            </a:r>
          </a:p>
          <a:p>
            <a:pPr marL="0" indent="0">
              <a:buNone/>
            </a:pPr>
            <a:endParaRPr lang="en-NZ" sz="3600" dirty="0" smtClean="0"/>
          </a:p>
          <a:p>
            <a:pPr marL="0" indent="0">
              <a:buNone/>
            </a:pPr>
            <a:r>
              <a:rPr lang="en-NZ" sz="3600" dirty="0" smtClean="0"/>
              <a:t>– </a:t>
            </a:r>
            <a:r>
              <a:rPr lang="en-NZ" sz="3600" dirty="0"/>
              <a:t>Robert Herrick</a:t>
            </a:r>
          </a:p>
          <a:p>
            <a:endParaRPr lang="en-NZ" dirty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32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NZ" dirty="0" smtClean="0"/>
              <a:t>Journalism matters</a:t>
            </a:r>
          </a:p>
          <a:p>
            <a:pPr marL="514350" indent="-514350">
              <a:buAutoNum type="arabicPeriod"/>
            </a:pPr>
            <a:r>
              <a:rPr lang="en-NZ" dirty="0" smtClean="0"/>
              <a:t>It is an issue of sovereignty</a:t>
            </a:r>
          </a:p>
          <a:p>
            <a:pPr marL="514350" indent="-514350">
              <a:buAutoNum type="arabicPeriod"/>
            </a:pPr>
            <a:r>
              <a:rPr lang="en-NZ" dirty="0" smtClean="0"/>
              <a:t>An informed debate</a:t>
            </a:r>
          </a:p>
          <a:p>
            <a:pPr marL="514350" indent="-514350">
              <a:buAutoNum type="arabicPeriod"/>
            </a:pPr>
            <a:r>
              <a:rPr lang="en-NZ" dirty="0" smtClean="0"/>
              <a:t>Not just about the elite</a:t>
            </a:r>
          </a:p>
          <a:p>
            <a:pPr marL="514350" indent="-514350">
              <a:buAutoNum type="arabicPeriod"/>
            </a:pPr>
            <a:r>
              <a:rPr lang="en-NZ" dirty="0" smtClean="0"/>
              <a:t>Trust</a:t>
            </a:r>
          </a:p>
          <a:p>
            <a:pPr marL="514350" indent="-514350">
              <a:buAutoNum type="arabicPeriod"/>
            </a:pPr>
            <a:r>
              <a:rPr lang="en-NZ" dirty="0" smtClean="0"/>
              <a:t>Strong public service media</a:t>
            </a:r>
          </a:p>
          <a:p>
            <a:pPr marL="514350" indent="-514350">
              <a:buAutoNum type="arabicPeriod"/>
            </a:pPr>
            <a:r>
              <a:rPr lang="en-NZ" dirty="0" smtClean="0"/>
              <a:t>Build the future</a:t>
            </a:r>
          </a:p>
          <a:p>
            <a:pPr marL="514350" indent="-514350">
              <a:buAutoNum type="arabicPeriod"/>
            </a:pPr>
            <a:r>
              <a:rPr lang="en-NZ" dirty="0" smtClean="0"/>
              <a:t>Journalism is exponential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6112" y="362343"/>
            <a:ext cx="7990114" cy="721736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lvl="1" algn="ctr">
              <a:lnSpc>
                <a:spcPct val="107000"/>
              </a:lnSpc>
              <a:spcAft>
                <a:spcPts val="800"/>
              </a:spcAft>
            </a:pPr>
            <a:r>
              <a:rPr lang="en-NZ" sz="4000" dirty="0" smtClean="0">
                <a:solidFill>
                  <a:prstClr val="white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Eight Ideas</a:t>
            </a:r>
            <a:endParaRPr lang="en-NZ" sz="4000" dirty="0">
              <a:solidFill>
                <a:prstClr val="white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784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NZ" sz="4400" dirty="0" smtClean="0"/>
          </a:p>
          <a:p>
            <a:pPr marL="0" indent="0">
              <a:buNone/>
            </a:pPr>
            <a:r>
              <a:rPr lang="en-NZ" sz="4400" dirty="0" smtClean="0"/>
              <a:t>“</a:t>
            </a:r>
            <a:r>
              <a:rPr lang="en-NZ" sz="4400" dirty="0"/>
              <a:t>Ever tried. Ever failed. No matter. Try again. Fail again. Fail better</a:t>
            </a:r>
            <a:r>
              <a:rPr lang="en-NZ" sz="4400" dirty="0" smtClean="0"/>
              <a:t>.”</a:t>
            </a:r>
          </a:p>
          <a:p>
            <a:pPr marL="0" indent="0">
              <a:buNone/>
            </a:pPr>
            <a:endParaRPr lang="en-NZ" sz="4400" dirty="0" smtClean="0"/>
          </a:p>
          <a:p>
            <a:pPr marL="0" indent="0">
              <a:buNone/>
            </a:pPr>
            <a:r>
              <a:rPr lang="en-NZ" sz="4400" dirty="0"/>
              <a:t> </a:t>
            </a:r>
            <a:r>
              <a:rPr lang="en-NZ" sz="4400" dirty="0" smtClean="0"/>
              <a:t>- Samuel Beckett</a:t>
            </a:r>
            <a:endParaRPr lang="en-NZ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85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485501" y="1462842"/>
            <a:ext cx="7961813" cy="60175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NZ" sz="12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1607" y="396903"/>
            <a:ext cx="7990114" cy="721736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lvl="1" algn="ctr">
              <a:lnSpc>
                <a:spcPct val="107000"/>
              </a:lnSpc>
              <a:spcAft>
                <a:spcPts val="800"/>
              </a:spcAft>
            </a:pPr>
            <a:r>
              <a:rPr lang="en-NZ" sz="4000" dirty="0" smtClean="0">
                <a:solidFill>
                  <a:prstClr val="white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RNZ’s year in review</a:t>
            </a:r>
            <a:endParaRPr lang="en-NZ" sz="4000" dirty="0">
              <a:solidFill>
                <a:prstClr val="white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51607" y="917046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NZ" dirty="0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900A85-4934-9E44-B820-E63E64DED1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76150" y="917046"/>
            <a:ext cx="71802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lphaLcPeriod"/>
            </a:pPr>
            <a:endParaRPr lang="en-NZ" sz="1200" dirty="0" smtClean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lphaLcPeriod"/>
            </a:pPr>
            <a:endParaRPr lang="en-NZ" sz="12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85501" y="1441502"/>
            <a:ext cx="8229600" cy="433359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NZ" dirty="0">
              <a:solidFill>
                <a:prstClr val="black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37900" y="1249137"/>
            <a:ext cx="8229600" cy="406316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NZ" sz="1200" dirty="0" smtClean="0">
              <a:solidFill>
                <a:prstClr val="black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062443" y="1206191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2400" dirty="0" smtClean="0"/>
              <a:t>Strong audience engagement – 800,000 a week</a:t>
            </a:r>
          </a:p>
          <a:p>
            <a:r>
              <a:rPr lang="en-NZ" sz="2400" dirty="0" smtClean="0"/>
              <a:t>Unique, high quality story-telling</a:t>
            </a:r>
          </a:p>
        </p:txBody>
      </p:sp>
    </p:spTree>
    <p:extLst>
      <p:ext uri="{BB962C8B-B14F-4D97-AF65-F5344CB8AC3E}">
        <p14:creationId xmlns:p14="http://schemas.microsoft.com/office/powerpoint/2010/main" val="444470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485501" y="1462842"/>
            <a:ext cx="7961813" cy="60175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NZ" sz="12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1607" y="396903"/>
            <a:ext cx="7990114" cy="721736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lvl="1" algn="ctr">
              <a:lnSpc>
                <a:spcPct val="107000"/>
              </a:lnSpc>
              <a:spcAft>
                <a:spcPts val="800"/>
              </a:spcAft>
            </a:pPr>
            <a:r>
              <a:rPr lang="en-NZ" sz="4000" dirty="0" smtClean="0">
                <a:solidFill>
                  <a:prstClr val="white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RNZ’s year in review</a:t>
            </a:r>
            <a:endParaRPr lang="en-NZ" sz="4000" dirty="0">
              <a:solidFill>
                <a:prstClr val="white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51607" y="917046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NZ" dirty="0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900A85-4934-9E44-B820-E63E64DED1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76150" y="917046"/>
            <a:ext cx="71802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lphaLcPeriod"/>
            </a:pPr>
            <a:endParaRPr lang="en-NZ" sz="1200" dirty="0" smtClean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lphaLcPeriod"/>
            </a:pPr>
            <a:endParaRPr lang="en-NZ" sz="12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85501" y="1441502"/>
            <a:ext cx="8229600" cy="433359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NZ" dirty="0">
              <a:solidFill>
                <a:prstClr val="black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37900" y="1249137"/>
            <a:ext cx="8229600" cy="406316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NZ" sz="1200" dirty="0" smtClean="0">
              <a:solidFill>
                <a:prstClr val="black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062443" y="1206191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2400" dirty="0" smtClean="0"/>
              <a:t>Strong audience engagement – 800,000 a week</a:t>
            </a:r>
          </a:p>
          <a:p>
            <a:r>
              <a:rPr lang="en-NZ" sz="2400" dirty="0" smtClean="0"/>
              <a:t>Unique, high quality story-telling</a:t>
            </a:r>
          </a:p>
          <a:p>
            <a:r>
              <a:rPr lang="en-NZ" sz="2400" dirty="0" smtClean="0"/>
              <a:t>Partnerships forged</a:t>
            </a:r>
          </a:p>
          <a:p>
            <a:r>
              <a:rPr lang="en-NZ" sz="2400" dirty="0" smtClean="0"/>
              <a:t>Multimedia…and social</a:t>
            </a:r>
          </a:p>
        </p:txBody>
      </p:sp>
    </p:spTree>
    <p:extLst>
      <p:ext uri="{BB962C8B-B14F-4D97-AF65-F5344CB8AC3E}">
        <p14:creationId xmlns:p14="http://schemas.microsoft.com/office/powerpoint/2010/main" val="51400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485501" y="1462842"/>
            <a:ext cx="7961813" cy="60175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NZ" sz="12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1607" y="396903"/>
            <a:ext cx="7990114" cy="721736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lvl="1" algn="ctr">
              <a:lnSpc>
                <a:spcPct val="107000"/>
              </a:lnSpc>
              <a:spcAft>
                <a:spcPts val="800"/>
              </a:spcAft>
            </a:pPr>
            <a:r>
              <a:rPr lang="en-NZ" sz="4000" dirty="0" smtClean="0">
                <a:solidFill>
                  <a:prstClr val="white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RNZ’s year in review</a:t>
            </a:r>
            <a:endParaRPr lang="en-NZ" sz="4000" dirty="0">
              <a:solidFill>
                <a:prstClr val="white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51607" y="917046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NZ" dirty="0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900A85-4934-9E44-B820-E63E64DED1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76150" y="917046"/>
            <a:ext cx="71802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lphaLcPeriod"/>
            </a:pPr>
            <a:endParaRPr lang="en-NZ" sz="1200" dirty="0" smtClean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lphaLcPeriod"/>
            </a:pPr>
            <a:endParaRPr lang="en-NZ" sz="12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85501" y="1441502"/>
            <a:ext cx="8229600" cy="433359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NZ" dirty="0">
              <a:solidFill>
                <a:prstClr val="black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37900" y="1249137"/>
            <a:ext cx="8229600" cy="406316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NZ" sz="1200" dirty="0" smtClean="0">
              <a:solidFill>
                <a:prstClr val="black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062443" y="1206191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2400" dirty="0" smtClean="0"/>
              <a:t>Strong audience engagement – 800,000 a week</a:t>
            </a:r>
          </a:p>
          <a:p>
            <a:r>
              <a:rPr lang="en-NZ" sz="2400" dirty="0" smtClean="0"/>
              <a:t>Unique, high quality story-telling</a:t>
            </a:r>
          </a:p>
          <a:p>
            <a:r>
              <a:rPr lang="en-NZ" sz="2400" dirty="0" smtClean="0"/>
              <a:t>Partnerships forged</a:t>
            </a:r>
          </a:p>
          <a:p>
            <a:r>
              <a:rPr lang="en-NZ" sz="2400" dirty="0" smtClean="0"/>
              <a:t>Multimedia…and social</a:t>
            </a:r>
          </a:p>
          <a:p>
            <a:r>
              <a:rPr lang="en-NZ" sz="2400" dirty="0" smtClean="0"/>
              <a:t>New things</a:t>
            </a: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333601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485501" y="1462842"/>
            <a:ext cx="7961813" cy="60175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NZ" sz="12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1607" y="396903"/>
            <a:ext cx="7990114" cy="721736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lvl="1" algn="ctr">
              <a:lnSpc>
                <a:spcPct val="107000"/>
              </a:lnSpc>
              <a:spcAft>
                <a:spcPts val="800"/>
              </a:spcAft>
            </a:pPr>
            <a:r>
              <a:rPr lang="en-NZ" sz="4000" dirty="0" smtClean="0">
                <a:solidFill>
                  <a:prstClr val="white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RNZ’s year in review</a:t>
            </a:r>
            <a:endParaRPr lang="en-NZ" sz="4000" dirty="0">
              <a:solidFill>
                <a:prstClr val="white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51607" y="917046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NZ" dirty="0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900A85-4934-9E44-B820-E63E64DED1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76150" y="917046"/>
            <a:ext cx="71802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lphaLcPeriod"/>
            </a:pPr>
            <a:endParaRPr lang="en-NZ" sz="1200" dirty="0" smtClean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lphaLcPeriod"/>
            </a:pPr>
            <a:endParaRPr lang="en-NZ" sz="12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85501" y="1441502"/>
            <a:ext cx="8229600" cy="433359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NZ" dirty="0">
              <a:solidFill>
                <a:prstClr val="black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37900" y="1249137"/>
            <a:ext cx="8229600" cy="406316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NZ" sz="1200" dirty="0" smtClean="0">
              <a:solidFill>
                <a:prstClr val="black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062443" y="1206191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2400" dirty="0" smtClean="0"/>
              <a:t>Strong audience engagement – 800,000 a week</a:t>
            </a:r>
          </a:p>
          <a:p>
            <a:r>
              <a:rPr lang="en-NZ" sz="2400" dirty="0" smtClean="0"/>
              <a:t>Unique, high quality story-telling</a:t>
            </a:r>
          </a:p>
          <a:p>
            <a:r>
              <a:rPr lang="en-NZ" sz="2400" dirty="0" smtClean="0"/>
              <a:t>Partnerships forged</a:t>
            </a:r>
          </a:p>
          <a:p>
            <a:r>
              <a:rPr lang="en-NZ" sz="2400" dirty="0" smtClean="0"/>
              <a:t>Multimedia…and social</a:t>
            </a:r>
          </a:p>
          <a:p>
            <a:r>
              <a:rPr lang="en-NZ" sz="2400" dirty="0" smtClean="0"/>
              <a:t>New things</a:t>
            </a:r>
          </a:p>
          <a:p>
            <a:r>
              <a:rPr lang="en-NZ" sz="2400" dirty="0" smtClean="0"/>
              <a:t>The books are balanced (just)</a:t>
            </a:r>
          </a:p>
          <a:p>
            <a:r>
              <a:rPr lang="en-NZ" sz="2400" dirty="0" smtClean="0"/>
              <a:t>Maori strategy</a:t>
            </a:r>
          </a:p>
          <a:p>
            <a:r>
              <a:rPr lang="en-NZ" sz="2400" dirty="0" smtClean="0"/>
              <a:t>The quakes</a:t>
            </a:r>
          </a:p>
          <a:p>
            <a:r>
              <a:rPr lang="en-NZ" sz="2400" dirty="0" smtClean="0"/>
              <a:t>Successful funding bid</a:t>
            </a:r>
          </a:p>
          <a:p>
            <a:r>
              <a:rPr lang="en-NZ" sz="2400" dirty="0" smtClean="0"/>
              <a:t>Trust</a:t>
            </a: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563265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485501" y="1462842"/>
            <a:ext cx="7961813" cy="60175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NZ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351607" y="396903"/>
            <a:ext cx="7990114" cy="7509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lvl="1" algn="ctr">
              <a:lnSpc>
                <a:spcPct val="107000"/>
              </a:lnSpc>
              <a:spcAft>
                <a:spcPts val="800"/>
              </a:spcAft>
            </a:pPr>
            <a:r>
              <a:rPr lang="en-NZ" sz="4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Six areas of  focus</a:t>
            </a:r>
            <a:endParaRPr lang="en-NZ" sz="4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51607" y="917046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NZ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900A85-4934-9E44-B820-E63E64DED1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76150" y="917046"/>
            <a:ext cx="71802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lphaLcPeriod"/>
            </a:pPr>
            <a:endParaRPr lang="en-NZ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LcPeriod"/>
            </a:pPr>
            <a:endParaRPr lang="en-N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85501" y="1441503"/>
            <a:ext cx="8229600" cy="415390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NZ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37900" y="1249137"/>
            <a:ext cx="8229600" cy="406316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NZ" sz="12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1224951" y="1522767"/>
            <a:ext cx="662672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NZ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	Power </a:t>
            </a:r>
            <a:r>
              <a:rPr lang="en-NZ" sz="2400" dirty="0">
                <a:ea typeface="Calibri" panose="020F0502020204030204" pitchFamily="34" charset="0"/>
                <a:cs typeface="Times New Roman" panose="02020603050405020304" pitchFamily="18" charset="0"/>
              </a:rPr>
              <a:t>up News &amp; Current </a:t>
            </a:r>
            <a:r>
              <a:rPr lang="en-NZ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Affairs</a:t>
            </a:r>
            <a:r>
              <a:rPr lang="en-NZ" sz="2400" dirty="0"/>
              <a:t> </a:t>
            </a:r>
            <a:endParaRPr lang="en-NZ" sz="2400" dirty="0" smtClean="0"/>
          </a:p>
          <a:p>
            <a:pPr>
              <a:lnSpc>
                <a:spcPct val="150000"/>
              </a:lnSpc>
            </a:pPr>
            <a:r>
              <a:rPr lang="en-NZ" sz="2400" dirty="0" smtClean="0"/>
              <a:t>2.	Keep </a:t>
            </a:r>
            <a:r>
              <a:rPr lang="en-NZ" sz="2400" dirty="0"/>
              <a:t>RNZ National </a:t>
            </a:r>
            <a:r>
              <a:rPr lang="en-NZ" sz="2400" dirty="0" smtClean="0"/>
              <a:t>strong</a:t>
            </a:r>
            <a:r>
              <a:rPr lang="en-NZ" sz="2400" dirty="0"/>
              <a:t> </a:t>
            </a:r>
            <a:endParaRPr lang="en-NZ" sz="2400" dirty="0" smtClean="0"/>
          </a:p>
          <a:p>
            <a:pPr>
              <a:lnSpc>
                <a:spcPct val="150000"/>
              </a:lnSpc>
            </a:pPr>
            <a:r>
              <a:rPr lang="en-NZ" sz="2400" dirty="0" smtClean="0"/>
              <a:t>3.	Continue </a:t>
            </a:r>
            <a:r>
              <a:rPr lang="en-NZ" sz="2400" dirty="0"/>
              <a:t>to invest in online </a:t>
            </a:r>
            <a:r>
              <a:rPr lang="en-NZ" sz="2400" dirty="0" smtClean="0"/>
              <a:t>growth</a:t>
            </a:r>
            <a:r>
              <a:rPr lang="en-NZ" sz="2400" dirty="0"/>
              <a:t> </a:t>
            </a:r>
            <a:endParaRPr lang="en-NZ" sz="2400" dirty="0" smtClean="0"/>
          </a:p>
          <a:p>
            <a:pPr>
              <a:lnSpc>
                <a:spcPct val="150000"/>
              </a:lnSpc>
            </a:pPr>
            <a:r>
              <a:rPr lang="en-NZ" sz="2400" dirty="0" smtClean="0"/>
              <a:t>4.	Improve the RNZ Music offering &amp; audiences</a:t>
            </a:r>
          </a:p>
          <a:p>
            <a:pPr>
              <a:lnSpc>
                <a:spcPct val="150000"/>
              </a:lnSpc>
            </a:pPr>
            <a:r>
              <a:rPr lang="en-NZ" sz="2400" dirty="0" smtClean="0"/>
              <a:t>5.	Advance the </a:t>
            </a:r>
            <a:r>
              <a:rPr lang="en-NZ" sz="2400" dirty="0"/>
              <a:t>modernisation </a:t>
            </a:r>
            <a:r>
              <a:rPr lang="en-NZ" sz="2400" dirty="0" smtClean="0"/>
              <a:t>programme</a:t>
            </a:r>
            <a:r>
              <a:rPr lang="en-NZ" sz="2400" dirty="0"/>
              <a:t> </a:t>
            </a:r>
            <a:endParaRPr lang="en-NZ" sz="2400" dirty="0" smtClean="0"/>
          </a:p>
          <a:p>
            <a:pPr>
              <a:lnSpc>
                <a:spcPct val="150000"/>
              </a:lnSpc>
            </a:pPr>
            <a:r>
              <a:rPr lang="en-NZ" sz="2400" dirty="0" smtClean="0"/>
              <a:t>6.	Become fully ambidextrous</a:t>
            </a:r>
            <a:endParaRPr lang="en-N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208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211</Words>
  <Application>Microsoft Office PowerPoint</Application>
  <PresentationFormat>On-screen Show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JC</dc:creator>
  <cp:lastModifiedBy>JC</cp:lastModifiedBy>
  <cp:revision>2</cp:revision>
  <dcterms:created xsi:type="dcterms:W3CDTF">2017-06-29T17:29:06Z</dcterms:created>
  <dcterms:modified xsi:type="dcterms:W3CDTF">2017-06-29T17:31:53Z</dcterms:modified>
</cp:coreProperties>
</file>