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Merriweather" panose="020B060402020202020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Playfair Display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5519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58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22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35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51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24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62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66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96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4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300" y="17796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Teaching social media to the social media generation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Merriweather"/>
              <a:buChar char="-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 recent graduate </a:t>
            </a:r>
          </a:p>
          <a:p>
            <a:pPr marL="457200" lvl="0" indent="-228600" rtl="0">
              <a:spcBef>
                <a:spcPts val="0"/>
              </a:spcBef>
              <a:buFont typeface="Merriweather"/>
              <a:buChar char="-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Waikato Times</a:t>
            </a:r>
          </a:p>
          <a:p>
            <a:pPr marL="457200" lvl="0" indent="-228600" rtl="0">
              <a:spcBef>
                <a:spcPts val="0"/>
              </a:spcBef>
              <a:buFont typeface="Merriweather"/>
              <a:buChar char="-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North Waikato News</a:t>
            </a:r>
          </a:p>
          <a:p>
            <a:pPr marL="457200" lvl="0" indent="-228600" rtl="0">
              <a:spcBef>
                <a:spcPts val="0"/>
              </a:spcBef>
              <a:buFont typeface="Merriweather"/>
              <a:buChar char="-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Stuff’s digital team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Wintec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endParaRPr lang="en"/>
          </a:p>
        </p:txBody>
      </p:sp>
      <p:pic>
        <p:nvPicPr>
          <p:cNvPr id="66" name="Shape 66" descr="Screen Shot 2017-06-29 at 9.57.4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599" y="391349"/>
            <a:ext cx="2957825" cy="352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hape 71"/>
          <p:cNvCxnSpPr/>
          <p:nvPr/>
        </p:nvCxnSpPr>
        <p:spPr>
          <a:xfrm>
            <a:off x="-6875" y="2900700"/>
            <a:ext cx="91508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media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2020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(is important)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910025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20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May 2017: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4848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4848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Every 60 seconds on Facebook: 510,000 comments are posted, 293,000 statuses are updated, and 136,000 photos are uploaded.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There’s a need for social media education for journalists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Spreading News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Finding colour/UGC</a:t>
            </a:r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r>
              <a:rPr lang="en" sz="2400"/>
              <a:t>Real, live stories</a:t>
            </a:r>
          </a:p>
        </p:txBody>
      </p:sp>
      <p:pic>
        <p:nvPicPr>
          <p:cNvPr id="86" name="Shape 86" descr="Open Chromebook laptop compu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75" y="697324"/>
            <a:ext cx="5591976" cy="33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Sample wireframe for desktop application"/>
          <p:cNvPicPr preferRelativeResize="0"/>
          <p:nvPr/>
        </p:nvPicPr>
        <p:blipFill rotWithShape="1">
          <a:blip r:embed="rId4">
            <a:alphaModFix/>
          </a:blip>
          <a:srcRect b="24800"/>
          <a:stretch/>
        </p:blipFill>
        <p:spPr>
          <a:xfrm>
            <a:off x="4131700" y="978250"/>
            <a:ext cx="4142049" cy="233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Portrait-oriented black smaptpho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600" y="1585374"/>
            <a:ext cx="1675824" cy="329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Sample wireframe for mobile applicati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9175" y="1858794"/>
            <a:ext cx="1514674" cy="269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Screen Shot 2017-06-29 at 10.02.22 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1400" y="1447849"/>
            <a:ext cx="2570830" cy="18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hape 95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96"/>
          <p:cNvCxnSpPr/>
          <p:nvPr/>
        </p:nvCxnSpPr>
        <p:spPr>
          <a:xfrm>
            <a:off x="4941300" y="372428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5414" r="2504"/>
          <a:stretch/>
        </p:blipFill>
        <p:spPr>
          <a:xfrm>
            <a:off x="4941300" y="400450"/>
            <a:ext cx="3891000" cy="30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Side closeup of a hand pushing a knob on an audio mixer"/>
          <p:cNvPicPr preferRelativeResize="0"/>
          <p:nvPr/>
        </p:nvPicPr>
        <p:blipFill rotWithShape="1">
          <a:blip r:embed="rId4">
            <a:alphaModFix/>
          </a:blip>
          <a:srcRect l="6112" t="4207" b="23255"/>
          <a:stretch/>
        </p:blipFill>
        <p:spPr>
          <a:xfrm>
            <a:off x="425022" y="397950"/>
            <a:ext cx="3890968" cy="19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Two vintage cameras on a wooden shelf"/>
          <p:cNvPicPr preferRelativeResize="0"/>
          <p:nvPr/>
        </p:nvPicPr>
        <p:blipFill rotWithShape="1">
          <a:blip r:embed="rId5">
            <a:alphaModFix/>
          </a:blip>
          <a:srcRect l="1512" t="22481" r="1503" b="14402"/>
          <a:stretch/>
        </p:blipFill>
        <p:spPr>
          <a:xfrm>
            <a:off x="425034" y="2499901"/>
            <a:ext cx="1935230" cy="94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Artistic overhead shot of caramel-colored coffee in a white mug on a red solid background"/>
          <p:cNvPicPr preferRelativeResize="0"/>
          <p:nvPr/>
        </p:nvPicPr>
        <p:blipFill rotWithShape="1">
          <a:blip r:embed="rId6">
            <a:alphaModFix/>
          </a:blip>
          <a:srcRect l="8753" t="12597" r="8745" b="12597"/>
          <a:stretch/>
        </p:blipFill>
        <p:spPr>
          <a:xfrm>
            <a:off x="2464079" y="2499901"/>
            <a:ext cx="1851924" cy="944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318850" y="3771900"/>
            <a:ext cx="3999899" cy="530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</a:rPr>
              <a:t>Verifying sources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4294967295"/>
          </p:nvPr>
        </p:nvSpPr>
        <p:spPr>
          <a:xfrm>
            <a:off x="318843" y="4228050"/>
            <a:ext cx="3999899" cy="63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Identifying “fake news”</a:t>
            </a:r>
          </a:p>
        </p:txBody>
      </p:sp>
      <p:pic>
        <p:nvPicPr>
          <p:cNvPr id="103" name="Shape 103" descr="Modern, round computer speaker "/>
          <p:cNvPicPr preferRelativeResize="0"/>
          <p:nvPr/>
        </p:nvPicPr>
        <p:blipFill rotWithShape="1">
          <a:blip r:embed="rId7">
            <a:alphaModFix/>
          </a:blip>
          <a:srcRect l="8674" t="22204" r="33304" b="17225"/>
          <a:stretch/>
        </p:blipFill>
        <p:spPr>
          <a:xfrm>
            <a:off x="4941300" y="408675"/>
            <a:ext cx="3890999" cy="304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4825250" y="3771900"/>
            <a:ext cx="3999899" cy="530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</a:rPr>
              <a:t>Mining for information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4294967295"/>
          </p:nvPr>
        </p:nvSpPr>
        <p:spPr>
          <a:xfrm>
            <a:off x="4825256" y="4228050"/>
            <a:ext cx="3999899" cy="63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Is their voice heard?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65500" y="1816950"/>
            <a:ext cx="4045199" cy="1509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Limitations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9291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23850" rtl="0">
              <a:spcBef>
                <a:spcPts val="0"/>
              </a:spcBef>
              <a:buSzPct val="83333"/>
              <a:buChar char="-"/>
            </a:pPr>
            <a:r>
              <a:rPr lang="en" b="1"/>
              <a:t>Algorithms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b="1"/>
              <a:t>Confirmation bias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b="1"/>
              <a:t>How other people use social media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Side view of hands writing in a notebook at a cafe"/>
          <p:cNvPicPr preferRelativeResize="0"/>
          <p:nvPr/>
        </p:nvPicPr>
        <p:blipFill rotWithShape="1">
          <a:blip r:embed="rId3">
            <a:alphaModFix/>
          </a:blip>
          <a:srcRect l="187" t="12064" r="53022" b="26446"/>
          <a:stretch/>
        </p:blipFill>
        <p:spPr>
          <a:xfrm>
            <a:off x="4695824" y="434175"/>
            <a:ext cx="1891826" cy="16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Overhead shot of the components of a typewriter"/>
          <p:cNvPicPr preferRelativeResize="0"/>
          <p:nvPr/>
        </p:nvPicPr>
        <p:blipFill rotWithShape="1">
          <a:blip r:embed="rId4">
            <a:alphaModFix/>
          </a:blip>
          <a:srcRect l="32807" t="15322" r="14776" b="15315"/>
          <a:stretch/>
        </p:blipFill>
        <p:spPr>
          <a:xfrm>
            <a:off x="6800775" y="434175"/>
            <a:ext cx="1918200" cy="166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Two classic cars in front of two yellow garage doors"/>
          <p:cNvPicPr preferRelativeResize="0"/>
          <p:nvPr/>
        </p:nvPicPr>
        <p:blipFill rotWithShape="1">
          <a:blip r:embed="rId5">
            <a:alphaModFix/>
          </a:blip>
          <a:srcRect l="11341" t="17515" r="5931" b="8267"/>
          <a:stretch/>
        </p:blipFill>
        <p:spPr>
          <a:xfrm>
            <a:off x="4695825" y="2289750"/>
            <a:ext cx="4023151" cy="2406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23950" y="323950"/>
            <a:ext cx="4023300" cy="43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Playfair Display"/>
              <a:buChar char="-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All about the sell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-  Protection and credibility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Playfair Display"/>
              <a:buChar char="-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Consumers =/= journalists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26" name="Shape 126" descr="Upward shot of Golden Gate Bridge against blue sky"/>
          <p:cNvPicPr preferRelativeResize="0"/>
          <p:nvPr/>
        </p:nvPicPr>
        <p:blipFill rotWithShape="1">
          <a:blip r:embed="rId3">
            <a:alphaModFix/>
          </a:blip>
          <a:srcRect l="19071" t="9" r="4853"/>
          <a:stretch/>
        </p:blipFill>
        <p:spPr>
          <a:xfrm>
            <a:off x="3274675" y="0"/>
            <a:ext cx="5869324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(16:9)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Lato</vt:lpstr>
      <vt:lpstr>Merriweather</vt:lpstr>
      <vt:lpstr>Georgia</vt:lpstr>
      <vt:lpstr>Playfair Display</vt:lpstr>
      <vt:lpstr>Arial</vt:lpstr>
      <vt:lpstr>coral</vt:lpstr>
      <vt:lpstr>Teaching social media to the social media generation</vt:lpstr>
      <vt:lpstr>About me</vt:lpstr>
      <vt:lpstr>Social media</vt:lpstr>
      <vt:lpstr>There’s a need for social media education for journalists</vt:lpstr>
      <vt:lpstr>News</vt:lpstr>
      <vt:lpstr>PowerPoint Presentation</vt:lpstr>
      <vt:lpstr>Limitations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social media to the social media generation</dc:title>
  <dc:creator>Richard Walker</dc:creator>
  <cp:lastModifiedBy>JC and GH</cp:lastModifiedBy>
  <cp:revision>1</cp:revision>
  <dcterms:modified xsi:type="dcterms:W3CDTF">2017-07-01T07:19:25Z</dcterms:modified>
</cp:coreProperties>
</file>