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C152F-21CE-4AB4-BFC6-6AEA3AD9582F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61E-651A-4C5C-A6A3-F107168434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7926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C152F-21CE-4AB4-BFC6-6AEA3AD9582F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61E-651A-4C5C-A6A3-F107168434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2208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C152F-21CE-4AB4-BFC6-6AEA3AD9582F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61E-651A-4C5C-A6A3-F107168434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06839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C152F-21CE-4AB4-BFC6-6AEA3AD9582F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61E-651A-4C5C-A6A3-F107168434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87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C152F-21CE-4AB4-BFC6-6AEA3AD9582F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61E-651A-4C5C-A6A3-F107168434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6604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C152F-21CE-4AB4-BFC6-6AEA3AD9582F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61E-651A-4C5C-A6A3-F107168434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678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C152F-21CE-4AB4-BFC6-6AEA3AD9582F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61E-651A-4C5C-A6A3-F107168434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2497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C152F-21CE-4AB4-BFC6-6AEA3AD9582F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61E-651A-4C5C-A6A3-F107168434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084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C152F-21CE-4AB4-BFC6-6AEA3AD9582F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61E-651A-4C5C-A6A3-F107168434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38561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C152F-21CE-4AB4-BFC6-6AEA3AD9582F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61E-651A-4C5C-A6A3-F107168434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4598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C152F-21CE-4AB4-BFC6-6AEA3AD9582F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261E-651A-4C5C-A6A3-F107168434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40012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C152F-21CE-4AB4-BFC6-6AEA3AD9582F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6261E-651A-4C5C-A6A3-F107168434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5218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ory.waikatoindependent.co.nz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Journalism Curriculum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Some Muddy thoughts by Bumble and Bumble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4419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06120"/>
          </a:xfrm>
        </p:spPr>
        <p:txBody>
          <a:bodyPr>
            <a:normAutofit/>
          </a:bodyPr>
          <a:lstStyle/>
          <a:p>
            <a:r>
              <a:rPr lang="en-NZ" b="1" dirty="0" smtClean="0"/>
              <a:t>Falling numbers</a:t>
            </a:r>
            <a:br>
              <a:rPr lang="en-NZ" b="1" dirty="0" smtClean="0"/>
            </a:br>
            <a:r>
              <a:rPr lang="en-NZ" b="1" dirty="0"/>
              <a:t/>
            </a:r>
            <a:br>
              <a:rPr lang="en-NZ" b="1" dirty="0"/>
            </a:br>
            <a:r>
              <a:rPr lang="en-NZ" b="1" dirty="0" smtClean="0"/>
              <a:t>Change in student profile</a:t>
            </a:r>
            <a:br>
              <a:rPr lang="en-NZ" b="1" dirty="0" smtClean="0"/>
            </a:br>
            <a:r>
              <a:rPr lang="en-NZ" b="1" dirty="0" smtClean="0"/>
              <a:t/>
            </a:r>
            <a:br>
              <a:rPr lang="en-NZ" b="1" dirty="0" smtClean="0"/>
            </a:br>
            <a:r>
              <a:rPr lang="en-NZ" b="1" dirty="0" smtClean="0"/>
              <a:t>Change in industry</a:t>
            </a:r>
            <a:endParaRPr lang="en-NZ" b="1" dirty="0"/>
          </a:p>
        </p:txBody>
      </p:sp>
    </p:spTree>
    <p:extLst>
      <p:ext uri="{BB962C8B-B14F-4D97-AF65-F5344CB8AC3E}">
        <p14:creationId xmlns:p14="http://schemas.microsoft.com/office/powerpoint/2010/main" val="450621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97793"/>
          </a:xfrm>
        </p:spPr>
        <p:txBody>
          <a:bodyPr/>
          <a:lstStyle/>
          <a:p>
            <a:r>
              <a:rPr lang="en-NZ" b="1" dirty="0" smtClean="0"/>
              <a:t>Accuracy, </a:t>
            </a:r>
            <a:r>
              <a:rPr lang="en-NZ" b="1" dirty="0"/>
              <a:t>s</a:t>
            </a:r>
            <a:r>
              <a:rPr lang="en-NZ" b="1" dirty="0" smtClean="0"/>
              <a:t>tory structure, grammar, spelling, attitude??</a:t>
            </a:r>
            <a:endParaRPr lang="en-NZ" b="1" dirty="0"/>
          </a:p>
        </p:txBody>
      </p:sp>
    </p:spTree>
    <p:extLst>
      <p:ext uri="{BB962C8B-B14F-4D97-AF65-F5344CB8AC3E}">
        <p14:creationId xmlns:p14="http://schemas.microsoft.com/office/powerpoint/2010/main" val="2435621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08396"/>
          </a:xfrm>
        </p:spPr>
        <p:txBody>
          <a:bodyPr>
            <a:normAutofit/>
          </a:bodyPr>
          <a:lstStyle/>
          <a:p>
            <a:r>
              <a:rPr lang="en-NZ" b="1" dirty="0" smtClean="0"/>
              <a:t>Ravi </a:t>
            </a:r>
            <a:r>
              <a:rPr lang="en-NZ" b="1" dirty="0" err="1" smtClean="0"/>
              <a:t>Bajpai</a:t>
            </a:r>
            <a:r>
              <a:rPr lang="en-NZ" b="1" dirty="0" smtClean="0"/>
              <a:t>: </a:t>
            </a:r>
            <a:r>
              <a:rPr lang="en-NZ" dirty="0" smtClean="0"/>
              <a:t/>
            </a:r>
            <a:br>
              <a:rPr lang="en-NZ" dirty="0" smtClean="0"/>
            </a:br>
            <a:r>
              <a:rPr lang="en-NZ" dirty="0" smtClean="0"/>
              <a:t>1. Coding</a:t>
            </a:r>
            <a:br>
              <a:rPr lang="en-NZ" dirty="0" smtClean="0"/>
            </a:br>
            <a:r>
              <a:rPr lang="en-NZ" dirty="0" smtClean="0"/>
              <a:t>2. Film making</a:t>
            </a:r>
            <a:br>
              <a:rPr lang="en-NZ" dirty="0" smtClean="0"/>
            </a:br>
            <a:r>
              <a:rPr lang="en-NZ" dirty="0" smtClean="0"/>
              <a:t>3. Data Literacy</a:t>
            </a:r>
            <a:br>
              <a:rPr lang="en-NZ" dirty="0" smtClean="0"/>
            </a:br>
            <a:r>
              <a:rPr lang="en-NZ" dirty="0" smtClean="0"/>
              <a:t>4. Data Visualisation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8207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NZ" sz="4400" b="1" dirty="0" smtClean="0"/>
              <a:t>Flexibility in Curriculum – the big issue</a:t>
            </a:r>
            <a:endParaRPr lang="en-NZ" sz="4400" b="1" dirty="0"/>
          </a:p>
        </p:txBody>
      </p:sp>
    </p:spTree>
    <p:extLst>
      <p:ext uri="{BB962C8B-B14F-4D97-AF65-F5344CB8AC3E}">
        <p14:creationId xmlns:p14="http://schemas.microsoft.com/office/powerpoint/2010/main" val="26019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3657" y="745143"/>
            <a:ext cx="8864686" cy="536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039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3499" y="1197735"/>
            <a:ext cx="75470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6600" dirty="0" smtClean="0">
                <a:hlinkClick r:id="rId2"/>
              </a:rPr>
              <a:t>The story</a:t>
            </a:r>
            <a:endParaRPr lang="en-NZ" sz="6600" dirty="0"/>
          </a:p>
        </p:txBody>
      </p:sp>
    </p:spTree>
    <p:extLst>
      <p:ext uri="{BB962C8B-B14F-4D97-AF65-F5344CB8AC3E}">
        <p14:creationId xmlns:p14="http://schemas.microsoft.com/office/powerpoint/2010/main" val="550099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34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Journalism Curriculum</vt:lpstr>
      <vt:lpstr>Falling numbers  Change in student profile  Change in industry</vt:lpstr>
      <vt:lpstr>Accuracy, story structure, grammar, spelling, attitude??</vt:lpstr>
      <vt:lpstr>Ravi Bajpai:  1. Coding 2. Film making 3. Data Literacy 4. Data Visualisation</vt:lpstr>
      <vt:lpstr>PowerPoint Presentation</vt:lpstr>
      <vt:lpstr>PowerPoint Presentation</vt:lpstr>
      <vt:lpstr>PowerPoint Presentation</vt:lpstr>
    </vt:vector>
  </TitlesOfParts>
  <Company>Wintec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Journalism Curriculum</dc:title>
  <dc:creator>Charles Riddle</dc:creator>
  <cp:lastModifiedBy>Richard Walker</cp:lastModifiedBy>
  <cp:revision>3</cp:revision>
  <dcterms:created xsi:type="dcterms:W3CDTF">2017-06-29T19:56:30Z</dcterms:created>
  <dcterms:modified xsi:type="dcterms:W3CDTF">2017-06-29T22:49:40Z</dcterms:modified>
</cp:coreProperties>
</file>