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72" r:id="rId3"/>
    <p:sldId id="277" r:id="rId4"/>
    <p:sldId id="257" r:id="rId5"/>
    <p:sldId id="261" r:id="rId6"/>
    <p:sldId id="273" r:id="rId7"/>
    <p:sldId id="263" r:id="rId8"/>
    <p:sldId id="274" r:id="rId9"/>
    <p:sldId id="275" r:id="rId10"/>
    <p:sldId id="276" r:id="rId11"/>
    <p:sldId id="278" r:id="rId12"/>
    <p:sldId id="279" r:id="rId13"/>
    <p:sldId id="280" r:id="rId14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90" y="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819FE95-CC1E-4A96-AD76-F942B7A650C9}" type="datetimeFigureOut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023768C-BFCC-4EF5-AEAF-7BC4AAD0E7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248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B54F5-845B-4CE3-9821-D6FAD17DF0FA}" type="datetime1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5ACBE-6E72-4F41-9588-86B0A621F16F}" type="datetime1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AE84B-9E30-470D-89C2-551CB6107B58}" type="datetime1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AEC0-CB1A-4EFF-BD90-7E5559655712}" type="datetime1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60-2872-4EF5-B691-D9A67413FECE}" type="datetime1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0B01-5E44-4B65-94BB-979C1ACEDECF}" type="datetime1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6DC35-A1BC-4BEE-B7EB-BA7F7B1E18C9}" type="datetime1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C7697-1E00-45CC-B057-356A5D92CCFE}" type="datetime1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0C710-0CFC-4EE2-992B-12AFB8BC3DA7}" type="datetime1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EF55-5901-4E5E-8882-5743085F1E0B}" type="datetime1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4EFB8-1AB3-48FB-B261-2DF8B542D0E4}" type="datetime1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6990-79EE-4618-89E5-18C4E9F68F5C}" type="datetime1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74F2-C2E5-4D0C-A70A-376B3A290690}" type="datetime1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9FE6-2207-46EA-94AA-C8A60C44D406}" type="datetime1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3CB36-1919-4A4D-9349-2439D863E5B4}" type="datetime1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92AB3-F3EE-46E5-A674-B07B4EC6A2BF}" type="datetime1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76E5-D635-4136-8D82-8B56F180C900}" type="datetime1">
              <a:rPr lang="en-US" smtClean="0"/>
              <a:pPr/>
              <a:t>4/2/2018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File:Handshake_logo.sv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A4F43-C6E4-45F2-8B71-D5457280E6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Chico First </a:t>
            </a:r>
            <a:br>
              <a:rPr lang="en-US" b="1" dirty="0"/>
            </a:br>
            <a:r>
              <a:rPr lang="en-US" b="1" dirty="0"/>
              <a:t>Membership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95001F-6CE8-4990-AE44-A1D56A25C7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Monday, </a:t>
            </a:r>
            <a:r>
              <a:rPr lang="en-US" b="1" dirty="0" smtClean="0"/>
              <a:t>April 2, </a:t>
            </a:r>
            <a:r>
              <a:rPr lang="en-US" b="1" dirty="0"/>
              <a:t>2018</a:t>
            </a:r>
          </a:p>
          <a:p>
            <a:r>
              <a:rPr lang="en-US" b="1" dirty="0"/>
              <a:t>Chico, 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94DE52-D033-4FD9-AC65-E51D10AB6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451" y="517462"/>
            <a:ext cx="2544209" cy="246616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81B9A-890E-4E5F-8AE2-57B2AC61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1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950" y="141712"/>
            <a:ext cx="8911687" cy="793973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Proposed Ordinances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7545" y="768590"/>
            <a:ext cx="10112829" cy="5849921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Property and material distribution requiring permits for public spaces;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Non-Interference with City workers/agents;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Shopping Cart Control;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Dumpster Security;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Earlier Curfews in Parks and public spaces;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Exchange of any item from a vehicle on public streets;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No loitering near children’s playgrounds unless supervising a child;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Regulation of Improper use of Public Storage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Sit/Lay: Sidewalks, bus stops, public property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Revise some Infractions to “Wobblettes”-Misdemeanors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Mayor Sean Morgan</a:t>
            </a:r>
            <a:r>
              <a:rPr lang="en-US" sz="2000" dirty="0" smtClean="0"/>
              <a:t>-(inquiring minds want to know)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9469" y="1447800"/>
            <a:ext cx="8915400" cy="501831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 smtClean="0"/>
              <a:t>ACT</a:t>
            </a:r>
            <a:r>
              <a:rPr lang="en-US" sz="3200" dirty="0" smtClean="0"/>
              <a:t>-Accountability, Compassion, Together</a:t>
            </a:r>
          </a:p>
          <a:p>
            <a:pPr>
              <a:spcAft>
                <a:spcPts val="1200"/>
              </a:spcAft>
            </a:pPr>
            <a:r>
              <a:rPr lang="en-US" sz="3200" b="1" dirty="0" smtClean="0"/>
              <a:t>Community Court</a:t>
            </a:r>
          </a:p>
          <a:p>
            <a:pPr>
              <a:spcAft>
                <a:spcPts val="1200"/>
              </a:spcAft>
            </a:pPr>
            <a:r>
              <a:rPr lang="en-US" sz="3200" b="1" dirty="0" smtClean="0"/>
              <a:t>Enforcement and Resources</a:t>
            </a:r>
          </a:p>
          <a:p>
            <a:pPr>
              <a:spcAft>
                <a:spcPts val="1200"/>
              </a:spcAft>
            </a:pPr>
            <a:r>
              <a:rPr lang="en-US" sz="3200" b="1" dirty="0" smtClean="0"/>
              <a:t>Ordinances</a:t>
            </a:r>
          </a:p>
          <a:p>
            <a:pPr>
              <a:spcAft>
                <a:spcPts val="1200"/>
              </a:spcAft>
            </a:pPr>
            <a:r>
              <a:rPr lang="en-US" sz="3200" b="1" dirty="0" smtClean="0"/>
              <a:t>Keep California Safe Initiative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9268" y="2180767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/>
              <a:t>QUESTIONS AND DISCUSSION</a:t>
            </a:r>
            <a:endParaRPr lang="en-US" sz="4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C4B8880-D59D-48D5-86FC-37F810D84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753" y="1524021"/>
            <a:ext cx="2522364" cy="18917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AC8F8-04C6-49F3-90E5-7AA716EFE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419" y="5375048"/>
            <a:ext cx="9408394" cy="994344"/>
          </a:xfrm>
        </p:spPr>
        <p:txBody>
          <a:bodyPr>
            <a:noAutofit/>
          </a:bodyPr>
          <a:lstStyle/>
          <a:p>
            <a:r>
              <a:rPr lang="en-US" sz="1800" b="1" dirty="0"/>
              <a:t>Chico First Membership Meetings- 1st Monday of every month- 6:00pm at the Ramada Plaza- Shasta Room. </a:t>
            </a:r>
            <a:br>
              <a:rPr lang="en-US" sz="1800" b="1" dirty="0"/>
            </a:br>
            <a:endParaRPr lang="en-US" sz="1800" b="1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E47B20E-9639-400D-A883-A0E45A8AEA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4444" b="14444"/>
          <a:stretch>
            <a:fillRect/>
          </a:stretch>
        </p:blipFill>
        <p:spPr>
          <a:xfrm>
            <a:off x="4915697" y="1487346"/>
            <a:ext cx="4102120" cy="177373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77302C-53A8-4267-B2C6-7CEC4206B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6041" y="5912435"/>
            <a:ext cx="2799216" cy="699095"/>
          </a:xfrm>
        </p:spPr>
        <p:txBody>
          <a:bodyPr>
            <a:normAutofit/>
          </a:bodyPr>
          <a:lstStyle/>
          <a:p>
            <a:r>
              <a:rPr lang="en-US" sz="2000" b="1" i="1" u="sng" dirty="0" smtClean="0"/>
              <a:t>Thanks </a:t>
            </a:r>
            <a:r>
              <a:rPr lang="en-US" sz="2000" b="1" i="1" u="sng" dirty="0"/>
              <a:t>for attending</a:t>
            </a:r>
            <a:r>
              <a:rPr lang="en-US" sz="2000" b="1" i="1" dirty="0"/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4C1071-AC0C-4A45-BF42-DFF3B2EA3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061" y="3289684"/>
            <a:ext cx="1456271" cy="18917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0390FE-6A6A-48E9-ACA6-6A0AF9352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791" y="1674339"/>
            <a:ext cx="1418830" cy="18917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B1D80-D6B4-4BA0-8A72-FCD2CDCE1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600173" y="1921614"/>
            <a:ext cx="1773736" cy="11902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EF0EC6-7CBF-4FA6-957B-0E9F3D2D6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174855" y="3731261"/>
            <a:ext cx="1941694" cy="14562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484D44-68C7-4254-B4CA-D64AE07114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00" t="26792" r="7852" b="16599"/>
          <a:stretch/>
        </p:blipFill>
        <p:spPr>
          <a:xfrm>
            <a:off x="1857828" y="3559793"/>
            <a:ext cx="3835359" cy="17737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EE2E11-8E7D-4520-8F39-0E94370B0A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5070" y="1868439"/>
            <a:ext cx="1514557" cy="293889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712536-4D99-4F5D-9D18-6FAFB5A3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013853" y="696687"/>
            <a:ext cx="8594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Next Meeting: </a:t>
            </a:r>
            <a:r>
              <a:rPr lang="en-US" sz="3600" b="1" dirty="0" smtClean="0"/>
              <a:t>Monday, June 4</a:t>
            </a:r>
            <a:r>
              <a:rPr lang="en-US" sz="3600" b="1" baseline="30000" dirty="0" smtClean="0"/>
              <a:t>th</a:t>
            </a:r>
            <a:r>
              <a:rPr lang="en-US" sz="3600" b="1" dirty="0" smtClean="0"/>
              <a:t>, 2018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51880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8684C-9CE8-4824-972E-6EAFD5E4A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4903250" cy="757015"/>
          </a:xfrm>
        </p:spPr>
        <p:txBody>
          <a:bodyPr/>
          <a:lstStyle/>
          <a:p>
            <a:r>
              <a:rPr lang="en-US" b="1" dirty="0"/>
              <a:t>Housekeeping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F1155-87DB-4DE7-BDB1-311AD6249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26876"/>
            <a:ext cx="8915400" cy="5010412"/>
          </a:xfrm>
        </p:spPr>
        <p:txBody>
          <a:bodyPr>
            <a:noAutofit/>
          </a:bodyPr>
          <a:lstStyle/>
          <a:p>
            <a:r>
              <a:rPr lang="en-US" sz="2000" b="1" dirty="0"/>
              <a:t>Safety Moment</a:t>
            </a:r>
          </a:p>
          <a:p>
            <a:r>
              <a:rPr lang="en-US" sz="2000" b="1" dirty="0"/>
              <a:t>Acknowledgments:</a:t>
            </a:r>
          </a:p>
          <a:p>
            <a:pPr lvl="1"/>
            <a:r>
              <a:rPr lang="en-US" sz="2000" dirty="0"/>
              <a:t>Thanks to </a:t>
            </a:r>
            <a:r>
              <a:rPr lang="en-US" sz="2000" b="1" dirty="0"/>
              <a:t>Ramada Plaza </a:t>
            </a:r>
            <a:r>
              <a:rPr lang="en-US" sz="2000" dirty="0"/>
              <a:t>for donating the conference room- Robyn Martin, Director of Sales &amp; Events; GM Albert Bashir; &amp; Diane Adams, Event Designer (Food) </a:t>
            </a:r>
          </a:p>
          <a:p>
            <a:pPr lvl="1"/>
            <a:r>
              <a:rPr lang="en-US" sz="2000" dirty="0"/>
              <a:t>Special thanks to our Chico First Art Cover Photographer- </a:t>
            </a:r>
            <a:br>
              <a:rPr lang="en-US" sz="2000" dirty="0"/>
            </a:br>
            <a:r>
              <a:rPr lang="en-US" sz="2000" b="1" dirty="0"/>
              <a:t>Juan Cortez Photography </a:t>
            </a:r>
            <a:r>
              <a:rPr lang="en-US" sz="2000" dirty="0"/>
              <a:t>&amp; to </a:t>
            </a:r>
            <a:r>
              <a:rPr lang="en-US" sz="2000" b="1" dirty="0"/>
              <a:t>Sam Piper </a:t>
            </a:r>
            <a:r>
              <a:rPr lang="en-US" sz="2000" dirty="0"/>
              <a:t>for our Logo!</a:t>
            </a:r>
          </a:p>
          <a:p>
            <a:pPr lvl="1"/>
            <a:r>
              <a:rPr lang="en-US" sz="2000" b="1" dirty="0"/>
              <a:t>Corporate Sponsors: </a:t>
            </a:r>
            <a:r>
              <a:rPr lang="en-US" sz="2000" dirty="0"/>
              <a:t>WalMart, Home Depot, Lowes, West Coast Plumbing, Ferguson Supply Co., Chico Grocery Outlet, Butte County Teamsters, Fifth Sun &amp; Dragon Graphics</a:t>
            </a:r>
          </a:p>
          <a:p>
            <a:pPr lvl="1"/>
            <a:r>
              <a:rPr lang="en-US" sz="2000" b="1" dirty="0"/>
              <a:t>Individual Sponsors: </a:t>
            </a:r>
            <a:r>
              <a:rPr lang="en-US" sz="2000" dirty="0"/>
              <a:t>Donna Marler, Del Travis, John Kermen, Francine Picillo, Vera Carillo, Christine Hall, Kate Mutter, Brett Bayma, Suzanne Gray-Wong, Jeff &amp; Kathy Shimizu, &amp; our Anonymous Donors!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57925-D9C7-49E0-A71C-48C0E2D1D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039E0E-FC49-4525-B7CA-A413AAAB3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360" y="1802198"/>
            <a:ext cx="1809524" cy="657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3B4EEB-2ADA-482A-B7B9-EDDD0E7FE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884" y="320712"/>
            <a:ext cx="1592219" cy="212295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774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8684C-9CE8-4824-972E-6EAFD5E4A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611" y="395504"/>
            <a:ext cx="4903250" cy="757015"/>
          </a:xfrm>
        </p:spPr>
        <p:txBody>
          <a:bodyPr>
            <a:normAutofit/>
          </a:bodyPr>
          <a:lstStyle/>
          <a:p>
            <a:r>
              <a:rPr lang="en-US" b="1" dirty="0" smtClean="0"/>
              <a:t>Agenda: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F1155-87DB-4DE7-BDB1-311AD6249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7061" y="1124093"/>
            <a:ext cx="9385081" cy="5320249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Brief overview of Chico First   </a:t>
            </a:r>
            <a:r>
              <a:rPr lang="en-US" sz="2400" dirty="0" smtClean="0"/>
              <a:t>(10 Min)</a:t>
            </a:r>
            <a:endParaRPr lang="en-US" sz="2400" b="1" dirty="0" smtClean="0"/>
          </a:p>
          <a:p>
            <a:r>
              <a:rPr lang="en-US" sz="2400" b="1" dirty="0" smtClean="0"/>
              <a:t>Contact, Enforcement, Accountability </a:t>
            </a:r>
            <a:r>
              <a:rPr lang="en-US" sz="2400" dirty="0" smtClean="0"/>
              <a:t>(20 Min)</a:t>
            </a:r>
            <a:endParaRPr lang="en-US" sz="2400" b="1" dirty="0" smtClean="0"/>
          </a:p>
          <a:p>
            <a:pPr lvl="1"/>
            <a:r>
              <a:rPr lang="en-US" sz="1800" dirty="0" smtClean="0"/>
              <a:t>Tools Needed for Increasing Enforcement Effectiveness</a:t>
            </a:r>
          </a:p>
          <a:p>
            <a:pPr lvl="1"/>
            <a:r>
              <a:rPr lang="en-US" sz="1800" dirty="0" smtClean="0"/>
              <a:t>Additional City Ordinance Recommendations</a:t>
            </a:r>
          </a:p>
          <a:p>
            <a:r>
              <a:rPr lang="en-US" sz="2400" b="1" dirty="0" smtClean="0"/>
              <a:t>Special Guest: Mayor Sean Morgan </a:t>
            </a:r>
            <a:r>
              <a:rPr lang="en-US" sz="2400" dirty="0" smtClean="0"/>
              <a:t>(30 Min)</a:t>
            </a:r>
            <a:endParaRPr lang="en-US" sz="2400" b="1" dirty="0" smtClean="0"/>
          </a:p>
          <a:p>
            <a:pPr lvl="1"/>
            <a:r>
              <a:rPr lang="en-US" sz="1800" dirty="0" smtClean="0"/>
              <a:t>ACT: Accountability, Compassion, Together</a:t>
            </a:r>
          </a:p>
          <a:p>
            <a:pPr lvl="2"/>
            <a:r>
              <a:rPr lang="en-US" sz="1600" dirty="0" smtClean="0"/>
              <a:t>Community Court Status</a:t>
            </a:r>
          </a:p>
          <a:p>
            <a:pPr lvl="1"/>
            <a:r>
              <a:rPr lang="en-US" sz="1800" dirty="0" smtClean="0"/>
              <a:t>Public Safety, Staffing, Enforcement/Regulation Strategies</a:t>
            </a:r>
          </a:p>
          <a:p>
            <a:pPr lvl="1"/>
            <a:r>
              <a:rPr lang="en-US" sz="1800" dirty="0" smtClean="0"/>
              <a:t>Resources: Re-alignment, Priorities, Revenues</a:t>
            </a:r>
          </a:p>
          <a:p>
            <a:r>
              <a:rPr lang="en-US" sz="2400" b="1" dirty="0" smtClean="0"/>
              <a:t>Question and Answer Period </a:t>
            </a:r>
            <a:r>
              <a:rPr lang="en-US" sz="2400" dirty="0" smtClean="0"/>
              <a:t>(30 Min)</a:t>
            </a:r>
            <a:endParaRPr lang="en-US" sz="2400" b="1" dirty="0" smtClean="0"/>
          </a:p>
          <a:p>
            <a:pPr lvl="1"/>
            <a:r>
              <a:rPr lang="en-US" sz="1800" dirty="0" smtClean="0"/>
              <a:t>Write questions on cards and raise hand to have them picked up</a:t>
            </a:r>
          </a:p>
          <a:p>
            <a:r>
              <a:rPr lang="en-US" sz="2400" b="1" dirty="0" smtClean="0"/>
              <a:t>Discussion Period- </a:t>
            </a:r>
            <a:r>
              <a:rPr lang="en-US" sz="2400" dirty="0" smtClean="0"/>
              <a:t>(30 Min)</a:t>
            </a:r>
            <a:endParaRPr lang="en-US" sz="2400" b="1" dirty="0" smtClean="0"/>
          </a:p>
          <a:p>
            <a:endParaRPr lang="en-US" sz="20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57925-D9C7-49E0-A71C-48C0E2D1D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4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5DFB9-D4F3-40DA-88C0-1DD1606B4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653" y="5086349"/>
            <a:ext cx="8915400" cy="738051"/>
          </a:xfrm>
        </p:spPr>
        <p:txBody>
          <a:bodyPr>
            <a:noAutofit/>
          </a:bodyPr>
          <a:lstStyle/>
          <a:p>
            <a:r>
              <a:rPr lang="en-US" sz="3200" b="1" dirty="0"/>
              <a:t>Welcome all! – From your Chico First Admins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854A3EC-A183-4A4E-9FBA-BCA4803D67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2682239" y="878804"/>
            <a:ext cx="8360229" cy="385497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D0A4B0-0591-4A42-9F03-7754E4787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77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09861-93E1-47CE-9884-5D79751F0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49519"/>
          </a:xfrm>
        </p:spPr>
        <p:txBody>
          <a:bodyPr>
            <a:normAutofit/>
          </a:bodyPr>
          <a:lstStyle/>
          <a:p>
            <a:r>
              <a:rPr lang="en-US" b="1" dirty="0" smtClean="0"/>
              <a:t>What is in the Chico First Pipeline?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90C20-0549-48FD-B39A-F9E212D30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1851" y="1791771"/>
            <a:ext cx="8915400" cy="3908947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Cleanups; every Saturday at 9:30 AM</a:t>
            </a:r>
            <a:r>
              <a:rPr lang="en-US" dirty="0"/>
              <a:t>; weather permitting- </a:t>
            </a:r>
            <a:r>
              <a:rPr lang="en-US" dirty="0" smtClean="0"/>
              <a:t>Location: Little Chico Creek starting at Cypress heading west to Orange.</a:t>
            </a:r>
            <a:endParaRPr lang="en-US" dirty="0"/>
          </a:p>
          <a:p>
            <a:r>
              <a:rPr lang="en-US" b="1" dirty="0"/>
              <a:t>Ordinances</a:t>
            </a:r>
            <a:r>
              <a:rPr lang="en-US" dirty="0"/>
              <a:t>- Aimed at Making Chico Clean, Safe &amp; Beautiful!</a:t>
            </a:r>
            <a:endParaRPr lang="en-US" b="1" dirty="0"/>
          </a:p>
          <a:p>
            <a:r>
              <a:rPr lang="en-US" b="1" dirty="0"/>
              <a:t>Petition Drives</a:t>
            </a:r>
            <a:r>
              <a:rPr lang="en-US" dirty="0"/>
              <a:t>-</a:t>
            </a:r>
            <a:r>
              <a:rPr lang="en-US" b="1" dirty="0"/>
              <a:t> </a:t>
            </a:r>
            <a:r>
              <a:rPr lang="en-US" dirty="0"/>
              <a:t>Current: Reducing Crime &amp; Keeping California Safe Act</a:t>
            </a:r>
            <a:endParaRPr lang="en-US" b="1" dirty="0"/>
          </a:p>
          <a:p>
            <a:r>
              <a:rPr lang="en-US" b="1" dirty="0"/>
              <a:t>Town Hall Forums</a:t>
            </a:r>
            <a:r>
              <a:rPr lang="en-US" dirty="0"/>
              <a:t>- Educational, Interactive, &amp; Action-Oriented!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Opioid/Cannabis </a:t>
            </a:r>
            <a:r>
              <a:rPr lang="en-US" b="1" dirty="0">
                <a:solidFill>
                  <a:schemeClr val="tx1"/>
                </a:solidFill>
              </a:rPr>
              <a:t>Education- Monday, May 21-22, 2018- </a:t>
            </a:r>
            <a:r>
              <a:rPr lang="en-US" dirty="0">
                <a:solidFill>
                  <a:schemeClr val="tx1"/>
                </a:solidFill>
              </a:rPr>
              <a:t>CSUC BMU- </a:t>
            </a:r>
            <a:r>
              <a:rPr lang="en-US" dirty="0"/>
              <a:t>Keynote Speaker: Sam Quinones, Author of ‘Dreamland’. </a:t>
            </a:r>
            <a:endParaRPr lang="en-US" dirty="0" smtClean="0"/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Chico </a:t>
            </a:r>
            <a:r>
              <a:rPr lang="en-US" b="1" dirty="0">
                <a:solidFill>
                  <a:schemeClr val="tx1"/>
                </a:solidFill>
              </a:rPr>
              <a:t>First </a:t>
            </a:r>
            <a:r>
              <a:rPr lang="en-US" b="1" dirty="0" smtClean="0">
                <a:solidFill>
                  <a:schemeClr val="tx1"/>
                </a:solidFill>
              </a:rPr>
              <a:t> Town Hall</a:t>
            </a:r>
            <a:r>
              <a:rPr lang="en-US" b="1" i="1" dirty="0" smtClean="0"/>
              <a:t>: Substance Abuse and the Justice System</a:t>
            </a:r>
            <a:endParaRPr lang="en-US" b="1" i="1" dirty="0"/>
          </a:p>
          <a:p>
            <a:r>
              <a:rPr lang="en-US" b="1" dirty="0" smtClean="0"/>
              <a:t>Water Quality- Storm Water Resource Plan</a:t>
            </a:r>
            <a:endParaRPr lang="en-US" b="1" dirty="0"/>
          </a:p>
          <a:p>
            <a:r>
              <a:rPr lang="en-US" b="1" dirty="0"/>
              <a:t>Chico First Group Bike Rides &amp; Free Bike Registration Event</a:t>
            </a:r>
          </a:p>
          <a:p>
            <a:r>
              <a:rPr lang="en-US" b="1" dirty="0" smtClean="0"/>
              <a:t>Chico First Kids Cleanup &amp; Social Event- Saturday, June 16</a:t>
            </a:r>
            <a:r>
              <a:rPr lang="en-US" b="1" baseline="30000" dirty="0" smtClean="0"/>
              <a:t>th</a:t>
            </a:r>
            <a:r>
              <a:rPr lang="en-US" b="1" dirty="0" smtClean="0"/>
              <a:t> Time: TBD</a:t>
            </a:r>
          </a:p>
          <a:p>
            <a:r>
              <a:rPr lang="en-US" b="1" dirty="0" smtClean="0"/>
              <a:t>Chico First Internet Site &amp; Hot Spot/Cleanup Tracker Pin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FE020-AEBC-474F-A670-8BF07BD22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7F8E37-6303-4C70-834C-66F8EFBC1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5487" y="3575849"/>
            <a:ext cx="1540923" cy="115335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60EE2F-9A3E-43DE-BEE6-D862DA3EC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212199" y="505735"/>
            <a:ext cx="1261178" cy="129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0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Cleanup Tracker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58545" y="1404256"/>
            <a:ext cx="8627169" cy="491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C1DCB-073C-4D3F-AA7F-6CA8E0F8E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3476" y="461116"/>
            <a:ext cx="6560600" cy="74749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Chico First </a:t>
            </a:r>
            <a:r>
              <a:rPr lang="en-US" b="1" dirty="0" smtClean="0"/>
              <a:t>Mission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68ADE-79AF-49D6-99A3-64F74F335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17" y="1438796"/>
            <a:ext cx="10280683" cy="4725697"/>
          </a:xfrm>
        </p:spPr>
        <p:txBody>
          <a:bodyPr>
            <a:noAutofit/>
          </a:bodyPr>
          <a:lstStyle/>
          <a:p>
            <a:r>
              <a:rPr lang="en-US" sz="3200" b="1" i="1" dirty="0" smtClean="0"/>
              <a:t>WHY:   Beautiful, Clean and Safe Community</a:t>
            </a:r>
            <a:br>
              <a:rPr lang="en-US" sz="3200" b="1" i="1" dirty="0" smtClean="0"/>
            </a:br>
            <a:endParaRPr lang="en-US" sz="3200" b="1" i="1" dirty="0" smtClean="0"/>
          </a:p>
          <a:p>
            <a:r>
              <a:rPr lang="en-US" sz="3200" b="1" i="1" dirty="0" smtClean="0"/>
              <a:t>WHAT:   Public Safety</a:t>
            </a:r>
            <a:r>
              <a:rPr lang="en-US" sz="3200" i="1" dirty="0" smtClean="0"/>
              <a:t> </a:t>
            </a:r>
            <a:r>
              <a:rPr lang="en-US" sz="3200" dirty="0"/>
              <a:t>and </a:t>
            </a:r>
            <a:r>
              <a:rPr lang="en-US" sz="3200" b="1" dirty="0" smtClean="0"/>
              <a:t>Q</a:t>
            </a:r>
            <a:r>
              <a:rPr lang="en-US" sz="3200" b="1" i="1" dirty="0" smtClean="0"/>
              <a:t>uality </a:t>
            </a:r>
            <a:r>
              <a:rPr lang="en-US" sz="3200" b="1" i="1" dirty="0"/>
              <a:t>of </a:t>
            </a:r>
            <a:r>
              <a:rPr lang="en-US" sz="3200" b="1" i="1" dirty="0" smtClean="0"/>
              <a:t>Life </a:t>
            </a:r>
            <a:br>
              <a:rPr lang="en-US" sz="3200" b="1" i="1" dirty="0" smtClean="0"/>
            </a:br>
            <a:endParaRPr lang="en-US" sz="3200" b="1" i="1" dirty="0" smtClean="0"/>
          </a:p>
          <a:p>
            <a:r>
              <a:rPr lang="en-US" sz="3200" b="1" i="1" dirty="0" smtClean="0"/>
              <a:t>HOW:    </a:t>
            </a:r>
            <a:r>
              <a:rPr lang="en-US" sz="3200" b="1" dirty="0" smtClean="0"/>
              <a:t>Unity, Action,</a:t>
            </a:r>
            <a:r>
              <a:rPr lang="en-US" sz="3200" dirty="0" smtClean="0"/>
              <a:t> </a:t>
            </a:r>
            <a:r>
              <a:rPr lang="en-US" sz="3200" b="1" dirty="0" smtClean="0"/>
              <a:t>Vigilance</a:t>
            </a:r>
            <a:br>
              <a:rPr lang="en-US" sz="3200" b="1" dirty="0" smtClean="0"/>
            </a:br>
            <a:endParaRPr lang="en-US" sz="3200" b="1" dirty="0" smtClean="0"/>
          </a:p>
          <a:p>
            <a:r>
              <a:rPr lang="en-US" sz="3200" b="1" dirty="0" smtClean="0"/>
              <a:t>POLICY: Contact</a:t>
            </a:r>
            <a:r>
              <a:rPr lang="en-US" sz="3200" b="1" dirty="0"/>
              <a:t>, Enforcement, </a:t>
            </a:r>
            <a:r>
              <a:rPr lang="en-US" sz="3200" b="1" dirty="0" smtClean="0"/>
              <a:t>Accountability</a:t>
            </a:r>
            <a:endParaRPr lang="en-US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0B899-7D56-4254-BCB1-BECFCA68B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57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Contact, Enforcement, Accountability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2714" y="1306286"/>
            <a:ext cx="9381898" cy="494211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/>
              <a:t>CONTACT:  </a:t>
            </a:r>
            <a:r>
              <a:rPr lang="en-US" sz="2400" u="sng" dirty="0" smtClean="0"/>
              <a:t>No one lives in Chico anonymously: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/>
              <a:t>Door #1:  Engage with Shelter, Health,  Rehab- Voluntarily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800" b="1" dirty="0" smtClean="0"/>
              <a:t>Individual choice;  Services Outreach; Volunteer Outreach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/>
              <a:t>ENFORCEMENT: </a:t>
            </a:r>
            <a:r>
              <a:rPr lang="en-US" sz="2400" u="sng" dirty="0" smtClean="0"/>
              <a:t>All laws must be vigorously enforced :</a:t>
            </a:r>
            <a:endParaRPr lang="en-US" sz="2400" b="1" u="sng" dirty="0" smtClean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/>
              <a:t>Door #2: Police, Code Enforcement, Community Service Officers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/>
              <a:t>ACCOUNTABILITY: </a:t>
            </a:r>
            <a:r>
              <a:rPr lang="en-US" sz="2400" u="sng" dirty="0" smtClean="0"/>
              <a:t>Meaningful consequences</a:t>
            </a:r>
            <a:r>
              <a:rPr lang="en-US" sz="2400" dirty="0" smtClean="0"/>
              <a:t> for offenses: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/>
              <a:t>End catch and release revolving door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800" b="1" dirty="0" smtClean="0"/>
              <a:t>Mandate for Treatment:  Mental Illness: Court Order to Door #1: Laura’s Law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800" b="1" dirty="0" smtClean="0"/>
              <a:t>ACT- Community Court: Treatment Triage and Community Restitution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2000" dirty="0" smtClean="0"/>
          </a:p>
          <a:p>
            <a:pPr lvl="1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011" y="569682"/>
            <a:ext cx="8911687" cy="714833"/>
          </a:xfrm>
        </p:spPr>
        <p:txBody>
          <a:bodyPr>
            <a:noAutofit/>
          </a:bodyPr>
          <a:lstStyle/>
          <a:p>
            <a:r>
              <a:rPr lang="en-US" b="1" dirty="0" smtClean="0"/>
              <a:t>Proposed Additional Enforcement Tools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859" y="1502228"/>
            <a:ext cx="10383384" cy="4680857"/>
          </a:xfrm>
        </p:spPr>
        <p:txBody>
          <a:bodyPr>
            <a:normAutofit fontScale="92500"/>
          </a:bodyPr>
          <a:lstStyle/>
          <a:p>
            <a:r>
              <a:rPr lang="en-US" sz="3000" b="1" dirty="0" smtClean="0"/>
              <a:t>Increased police, code enforcement, Community Service Officer, Park Ranger Presence;</a:t>
            </a:r>
          </a:p>
          <a:p>
            <a:r>
              <a:rPr lang="en-US" sz="3000" b="1" dirty="0" smtClean="0"/>
              <a:t>Closer alignment between City and County Agencies;</a:t>
            </a:r>
          </a:p>
          <a:p>
            <a:pPr lvl="1"/>
            <a:r>
              <a:rPr lang="en-US" sz="2600" b="1" dirty="0" smtClean="0"/>
              <a:t>Door #1:  </a:t>
            </a:r>
            <a:r>
              <a:rPr lang="en-US" sz="2600" dirty="0" smtClean="0"/>
              <a:t>Public Health, Behavioral Health, Medical Services, Rehab, Shelters</a:t>
            </a:r>
          </a:p>
          <a:p>
            <a:pPr lvl="1"/>
            <a:r>
              <a:rPr lang="en-US" sz="2600" b="1" dirty="0" smtClean="0"/>
              <a:t>Door #2:  </a:t>
            </a:r>
            <a:r>
              <a:rPr lang="en-US" sz="2600" dirty="0" smtClean="0"/>
              <a:t>Police, Sheriff, DA, Judges, Jails, Probation</a:t>
            </a:r>
          </a:p>
          <a:p>
            <a:r>
              <a:rPr lang="en-US" sz="3000" b="1" dirty="0" smtClean="0"/>
              <a:t>Community Court: </a:t>
            </a:r>
            <a:r>
              <a:rPr lang="en-US" sz="2400" dirty="0" smtClean="0"/>
              <a:t>Misdemeanor Crimes/Meaningful Outcomes;</a:t>
            </a:r>
            <a:endParaRPr lang="en-US" sz="3000" dirty="0" smtClean="0"/>
          </a:p>
          <a:p>
            <a:r>
              <a:rPr lang="en-US" sz="3000" b="1" dirty="0" smtClean="0"/>
              <a:t>Additional Ordinances:</a:t>
            </a:r>
            <a:r>
              <a:rPr lang="en-US" sz="3000" dirty="0" smtClean="0"/>
              <a:t> (See list);</a:t>
            </a:r>
          </a:p>
          <a:p>
            <a:r>
              <a:rPr lang="en-US" sz="3000" b="1" dirty="0" smtClean="0"/>
              <a:t>Revised State Laws: </a:t>
            </a:r>
            <a:r>
              <a:rPr lang="en-US" sz="2800" dirty="0" smtClean="0"/>
              <a:t>(i.e. Keep California Safe Initiative)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4507</TotalTime>
  <Words>628</Words>
  <Application>Microsoft Office PowerPoint</Application>
  <PresentationFormat>Widescreen</PresentationFormat>
  <Paragraphs>97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Wingdings 3</vt:lpstr>
      <vt:lpstr>Wisp</vt:lpstr>
      <vt:lpstr>Chico First  Membership Meeting</vt:lpstr>
      <vt:lpstr>Housekeeping Items</vt:lpstr>
      <vt:lpstr>Agenda:</vt:lpstr>
      <vt:lpstr>Welcome all! – From your Chico First Admins</vt:lpstr>
      <vt:lpstr>What is in the Chico First Pipeline?</vt:lpstr>
      <vt:lpstr>Cleanup Tracker</vt:lpstr>
      <vt:lpstr>Chico First Mission</vt:lpstr>
      <vt:lpstr>Contact, Enforcement, Accountability</vt:lpstr>
      <vt:lpstr>Proposed Additional Enforcement Tools</vt:lpstr>
      <vt:lpstr>Proposed Ordinances </vt:lpstr>
      <vt:lpstr>Mayor Sean Morgan-(inquiring minds want to know)</vt:lpstr>
      <vt:lpstr>QUESTIONS AND DISCUSSION</vt:lpstr>
      <vt:lpstr>Chico First Membership Meetings- 1st Monday of every month- 6:00pm at the Ramada Plaza- Shasta Room.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Chico First  Membership Meeting</dc:title>
  <dc:creator>Nichole Nava</dc:creator>
  <cp:lastModifiedBy>Nichole Nava</cp:lastModifiedBy>
  <cp:revision>59</cp:revision>
  <cp:lastPrinted>2018-03-11T07:14:10Z</cp:lastPrinted>
  <dcterms:created xsi:type="dcterms:W3CDTF">2018-03-02T16:54:38Z</dcterms:created>
  <dcterms:modified xsi:type="dcterms:W3CDTF">2018-04-03T03:08:09Z</dcterms:modified>
</cp:coreProperties>
</file>