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Pierce" userId="bbdadf56e4510326" providerId="LiveId" clId="{8BF4FC15-1883-4D35-8BAF-E48F7F2448B1}"/>
    <pc:docChg chg="undo custSel addSld modSld">
      <pc:chgData name="Sarah Pierce" userId="bbdadf56e4510326" providerId="LiveId" clId="{8BF4FC15-1883-4D35-8BAF-E48F7F2448B1}" dt="2024-03-20T22:23:24.493" v="26"/>
      <pc:docMkLst>
        <pc:docMk/>
      </pc:docMkLst>
      <pc:sldChg chg="modSp mod">
        <pc:chgData name="Sarah Pierce" userId="bbdadf56e4510326" providerId="LiveId" clId="{8BF4FC15-1883-4D35-8BAF-E48F7F2448B1}" dt="2024-03-20T21:29:15.253" v="7" actId="1076"/>
        <pc:sldMkLst>
          <pc:docMk/>
          <pc:sldMk cId="2951929971" sldId="256"/>
        </pc:sldMkLst>
        <pc:picChg chg="mod">
          <ac:chgData name="Sarah Pierce" userId="bbdadf56e4510326" providerId="LiveId" clId="{8BF4FC15-1883-4D35-8BAF-E48F7F2448B1}" dt="2024-03-20T21:29:15.253" v="7" actId="1076"/>
          <ac:picMkLst>
            <pc:docMk/>
            <pc:sldMk cId="2951929971" sldId="256"/>
            <ac:picMk id="6" creationId="{B3AC2F58-D4B5-B17E-8A05-6DFFA73583B1}"/>
          </ac:picMkLst>
        </pc:picChg>
      </pc:sldChg>
      <pc:sldChg chg="modSp mod">
        <pc:chgData name="Sarah Pierce" userId="bbdadf56e4510326" providerId="LiveId" clId="{8BF4FC15-1883-4D35-8BAF-E48F7F2448B1}" dt="2024-03-20T21:46:33.979" v="10" actId="6549"/>
        <pc:sldMkLst>
          <pc:docMk/>
          <pc:sldMk cId="2890526547" sldId="258"/>
        </pc:sldMkLst>
        <pc:spChg chg="mod">
          <ac:chgData name="Sarah Pierce" userId="bbdadf56e4510326" providerId="LiveId" clId="{8BF4FC15-1883-4D35-8BAF-E48F7F2448B1}" dt="2024-03-20T21:46:33.979" v="10" actId="6549"/>
          <ac:spMkLst>
            <pc:docMk/>
            <pc:sldMk cId="2890526547" sldId="258"/>
            <ac:spMk id="7" creationId="{DBB97439-13F1-79E6-BBA6-5175A4B09CE5}"/>
          </ac:spMkLst>
        </pc:spChg>
      </pc:sldChg>
      <pc:sldChg chg="modSp mod">
        <pc:chgData name="Sarah Pierce" userId="bbdadf56e4510326" providerId="LiveId" clId="{8BF4FC15-1883-4D35-8BAF-E48F7F2448B1}" dt="2024-03-20T20:35:36.414" v="1" actId="2"/>
        <pc:sldMkLst>
          <pc:docMk/>
          <pc:sldMk cId="724688434" sldId="259"/>
        </pc:sldMkLst>
        <pc:spChg chg="mod">
          <ac:chgData name="Sarah Pierce" userId="bbdadf56e4510326" providerId="LiveId" clId="{8BF4FC15-1883-4D35-8BAF-E48F7F2448B1}" dt="2024-03-20T20:35:36.414" v="1" actId="2"/>
          <ac:spMkLst>
            <pc:docMk/>
            <pc:sldMk cId="724688434" sldId="259"/>
            <ac:spMk id="5" creationId="{2DAFD5FD-6AB9-00D9-3CD3-5D705122EBE3}"/>
          </ac:spMkLst>
        </pc:spChg>
      </pc:sldChg>
      <pc:sldChg chg="modSp mod">
        <pc:chgData name="Sarah Pierce" userId="bbdadf56e4510326" providerId="LiveId" clId="{8BF4FC15-1883-4D35-8BAF-E48F7F2448B1}" dt="2024-03-20T22:21:14.645" v="12" actId="313"/>
        <pc:sldMkLst>
          <pc:docMk/>
          <pc:sldMk cId="3682356083" sldId="263"/>
        </pc:sldMkLst>
        <pc:spChg chg="mod">
          <ac:chgData name="Sarah Pierce" userId="bbdadf56e4510326" providerId="LiveId" clId="{8BF4FC15-1883-4D35-8BAF-E48F7F2448B1}" dt="2024-03-20T22:21:14.645" v="12" actId="313"/>
          <ac:spMkLst>
            <pc:docMk/>
            <pc:sldMk cId="3682356083" sldId="263"/>
            <ac:spMk id="5" creationId="{26A827B0-D439-1CEC-0F16-03C47DDF8EF2}"/>
          </ac:spMkLst>
        </pc:spChg>
      </pc:sldChg>
      <pc:sldChg chg="modSp mod">
        <pc:chgData name="Sarah Pierce" userId="bbdadf56e4510326" providerId="LiveId" clId="{8BF4FC15-1883-4D35-8BAF-E48F7F2448B1}" dt="2024-03-20T20:35:44.070" v="5" actId="6549"/>
        <pc:sldMkLst>
          <pc:docMk/>
          <pc:sldMk cId="2448013496" sldId="264"/>
        </pc:sldMkLst>
        <pc:spChg chg="mod">
          <ac:chgData name="Sarah Pierce" userId="bbdadf56e4510326" providerId="LiveId" clId="{8BF4FC15-1883-4D35-8BAF-E48F7F2448B1}" dt="2024-03-20T20:35:44.070" v="5" actId="6549"/>
          <ac:spMkLst>
            <pc:docMk/>
            <pc:sldMk cId="2448013496" sldId="264"/>
            <ac:spMk id="5" creationId="{E7B50582-1D7D-0A62-1C94-AA233858DE82}"/>
          </ac:spMkLst>
        </pc:spChg>
      </pc:sldChg>
      <pc:sldChg chg="addSp delSp modSp new mod">
        <pc:chgData name="Sarah Pierce" userId="bbdadf56e4510326" providerId="LiveId" clId="{8BF4FC15-1883-4D35-8BAF-E48F7F2448B1}" dt="2024-03-20T22:23:24.493" v="26"/>
        <pc:sldMkLst>
          <pc:docMk/>
          <pc:sldMk cId="1653212909" sldId="268"/>
        </pc:sldMkLst>
        <pc:spChg chg="del">
          <ac:chgData name="Sarah Pierce" userId="bbdadf56e4510326" providerId="LiveId" clId="{8BF4FC15-1883-4D35-8BAF-E48F7F2448B1}" dt="2024-03-20T22:21:34.650" v="14" actId="21"/>
          <ac:spMkLst>
            <pc:docMk/>
            <pc:sldMk cId="1653212909" sldId="268"/>
            <ac:spMk id="2" creationId="{14C9BC26-6A7B-C17E-687F-908F11DD64AA}"/>
          </ac:spMkLst>
        </pc:spChg>
        <pc:spChg chg="del">
          <ac:chgData name="Sarah Pierce" userId="bbdadf56e4510326" providerId="LiveId" clId="{8BF4FC15-1883-4D35-8BAF-E48F7F2448B1}" dt="2024-03-20T22:21:37.939" v="15" actId="21"/>
          <ac:spMkLst>
            <pc:docMk/>
            <pc:sldMk cId="1653212909" sldId="268"/>
            <ac:spMk id="3" creationId="{F9A5BEFD-384D-E088-E94F-9BF17B5A8D60}"/>
          </ac:spMkLst>
        </pc:spChg>
        <pc:picChg chg="add mod">
          <ac:chgData name="Sarah Pierce" userId="bbdadf56e4510326" providerId="LiveId" clId="{8BF4FC15-1883-4D35-8BAF-E48F7F2448B1}" dt="2024-03-20T22:23:24.493" v="26"/>
          <ac:picMkLst>
            <pc:docMk/>
            <pc:sldMk cId="1653212909" sldId="268"/>
            <ac:picMk id="4" creationId="{AEFA7E02-72F9-1FBF-45B2-96263460678D}"/>
          </ac:picMkLst>
        </pc:picChg>
      </pc:sldChg>
      <pc:sldChg chg="addSp delSp modSp new mod">
        <pc:chgData name="Sarah Pierce" userId="bbdadf56e4510326" providerId="LiveId" clId="{8BF4FC15-1883-4D35-8BAF-E48F7F2448B1}" dt="2024-03-20T22:23:13.323" v="25" actId="1076"/>
        <pc:sldMkLst>
          <pc:docMk/>
          <pc:sldMk cId="3556889372" sldId="269"/>
        </pc:sldMkLst>
        <pc:spChg chg="del">
          <ac:chgData name="Sarah Pierce" userId="bbdadf56e4510326" providerId="LiveId" clId="{8BF4FC15-1883-4D35-8BAF-E48F7F2448B1}" dt="2024-03-20T22:21:47.422" v="17" actId="21"/>
          <ac:spMkLst>
            <pc:docMk/>
            <pc:sldMk cId="3556889372" sldId="269"/>
            <ac:spMk id="2" creationId="{D7FE7EB0-D3A8-E42C-3894-DA8B093DF27F}"/>
          </ac:spMkLst>
        </pc:spChg>
        <pc:spChg chg="del">
          <ac:chgData name="Sarah Pierce" userId="bbdadf56e4510326" providerId="LiveId" clId="{8BF4FC15-1883-4D35-8BAF-E48F7F2448B1}" dt="2024-03-20T22:21:50.128" v="18" actId="21"/>
          <ac:spMkLst>
            <pc:docMk/>
            <pc:sldMk cId="3556889372" sldId="269"/>
            <ac:spMk id="3" creationId="{F0BB0139-413B-50FC-8E4C-C143C84E39BB}"/>
          </ac:spMkLst>
        </pc:spChg>
        <pc:picChg chg="add mod modCrop">
          <ac:chgData name="Sarah Pierce" userId="bbdadf56e4510326" providerId="LiveId" clId="{8BF4FC15-1883-4D35-8BAF-E48F7F2448B1}" dt="2024-03-20T22:23:13.323" v="25" actId="1076"/>
          <ac:picMkLst>
            <pc:docMk/>
            <pc:sldMk cId="3556889372" sldId="269"/>
            <ac:picMk id="5" creationId="{555C3EF2-BF5A-4823-58D0-942CEF855A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776A-F8CA-C647-66D4-BB948E00E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B6D5B-A5F1-3DFE-493F-D1BCA84DF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BBAE-211B-6B22-5DA4-F9475816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0A213-F653-026F-6B70-B6D5DB48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FE36C-141B-9C1C-64E2-14DC8310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0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1D4F-797F-C3A2-B25A-F7E81908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C7EE3-C166-2DB0-0B1F-3161F40D7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1903E-EA86-7E18-9B3D-F341FA60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543F5-1AC7-4D43-54F3-BE9ABA78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AEE37-E02E-A8DD-898D-8726CCE8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7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773B7-89C8-B919-83D3-31AD2FC2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6B373-5E0F-0118-FA77-58ED26262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15671-4DF6-A6D6-B350-CE9B1FB2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7A783-51AD-CD71-4CC5-49C3579F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CDAE0-D34C-A2DF-90FC-082BAD27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3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D359-8D0C-1753-72DF-24E796E8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2A399-11FD-C43C-A898-9D358FDFA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9A688-DDE1-C66A-7BC6-1053CDE7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7962F-9C54-63AD-AC80-0E257AFB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164E-3277-F213-3494-8A4D6D18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7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E58F-F2DD-D727-88C2-C0EB2B45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78035-D21F-CBC1-458C-826199BD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DF9B5-E66C-66FD-225D-F75E98AD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69BF0-4D50-947C-7C4A-8818E784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EFE6A-CB1A-C970-5D61-06E264BB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6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407B-6052-7051-1291-479676FE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8507-73A3-91BF-E8F0-026E0BBE0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3EFD5-44AB-7CF6-34BD-E770555D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F0703-4EEB-408B-9D93-663FCA11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8CCB3-5814-5AD5-C755-AB660210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B63CA-76EB-635B-5FC3-974D28432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9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4B2B-38CB-D936-24EE-32B19F23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EBA1-243C-B9CA-EBCE-A79ADB1F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B7836-AC9F-ACE3-87D3-DA425C950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FD66D-0FD1-14EF-7D0F-ACCEE0379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EE646-785A-EFC8-8333-C180AB508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2F1CE-E7F7-A556-C8BE-3C1F06A7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187B4-126E-E649-9920-3346A6BA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3D740-8A26-5896-6443-5F1739E6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6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BC7-924C-585D-9117-B787C5D0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62A6B-64BE-137D-2CFC-C1655B4A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2F0DB-37F0-1AC6-578E-CDA11651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47D0-9C11-0264-B04B-42E44DA4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83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934508-9DD3-B500-60C7-07E5060F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5AE0E-07DF-CCC4-188B-7A473337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22857-2125-3DF3-9DDD-465AAF78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0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27CD-8165-5031-5EF4-CBB62365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7F5E7-5CCA-D282-A7EC-9EE6518A3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5703F-DA69-B21C-FACA-F7D0C42D7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9DF5A-C0A8-CEB2-6586-9EE00D78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B26F3-17EB-D2E8-D298-E893950A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6056F-B174-F0CD-DA52-B748D2F4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6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C01F-EEE9-38BB-673C-E555841D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37939-9567-2176-84F8-08A9EC921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41CF7-C21B-34A0-7394-B1AB756C6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59314-FBE7-7FDC-052A-888CD1AA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B7E3A-F4FE-460F-6738-A7F4A203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A2C5E-934A-4B7B-7CCE-98CACD27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3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4D770-0B88-3550-4612-B52C53F7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DD32B-F378-D2D9-24F6-9281E1C2B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F77F3-9495-7E04-84C0-CFC937EF7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E0AB-B58D-4965-A6C6-FAC8BD5FDE14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BCC1-D345-4DA7-164F-0E581FD4C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6F39-8A8B-71D7-5B20-485239866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D283-6DDB-4A6F-B23C-39A7FDE1B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FA7E02-72F9-1FBF-45B2-962634606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23037" b="36639"/>
          <a:stretch/>
        </p:blipFill>
        <p:spPr>
          <a:xfrm>
            <a:off x="3071768" y="869828"/>
            <a:ext cx="6048463" cy="51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B67740-CA6F-38E4-74F8-C59DEB557414}"/>
              </a:ext>
            </a:extLst>
          </p:cNvPr>
          <p:cNvSpPr txBox="1"/>
          <p:nvPr/>
        </p:nvSpPr>
        <p:spPr>
          <a:xfrm>
            <a:off x="73384" y="183949"/>
            <a:ext cx="380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9: Jesus is mocked on the cross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50582-1D7D-0A62-1C94-AA233858DE82}"/>
              </a:ext>
            </a:extLst>
          </p:cNvPr>
          <p:cNvSpPr txBox="1"/>
          <p:nvPr/>
        </p:nvSpPr>
        <p:spPr>
          <a:xfrm>
            <a:off x="4798566" y="6406367"/>
            <a:ext cx="739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Mirroir de l’humaine salvation, anonymous, early 14</a:t>
            </a:r>
            <a:r>
              <a:rPr lang="en-US" baseline="30000" dirty="0"/>
              <a:t>th</a:t>
            </a:r>
            <a:r>
              <a:rPr lang="en-US" dirty="0"/>
              <a:t> cent French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FECD4-FF71-03A2-DB92-C20F0AC50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0" t="11589" r="27453" b="4299"/>
          <a:stretch/>
        </p:blipFill>
        <p:spPr>
          <a:xfrm>
            <a:off x="2169207" y="544794"/>
            <a:ext cx="7853585" cy="5768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01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EF6F8C-F2A6-5D84-2D61-1E9649FA2217}"/>
              </a:ext>
            </a:extLst>
          </p:cNvPr>
          <p:cNvSpPr txBox="1"/>
          <p:nvPr/>
        </p:nvSpPr>
        <p:spPr>
          <a:xfrm>
            <a:off x="230736" y="145279"/>
            <a:ext cx="217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10: Jesus 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6071F-1427-2935-F1DF-643DBBE14F32}"/>
              </a:ext>
            </a:extLst>
          </p:cNvPr>
          <p:cNvSpPr txBox="1"/>
          <p:nvPr/>
        </p:nvSpPr>
        <p:spPr>
          <a:xfrm>
            <a:off x="6896456" y="6409346"/>
            <a:ext cx="523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“Station Twelve: Death” by Jen Norton copyright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AFBE3-7339-F32B-62AF-890F892F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77" y="529049"/>
            <a:ext cx="6853246" cy="5799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52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F1F51E-CE18-7CF0-554F-9CB4BDE127EE}"/>
              </a:ext>
            </a:extLst>
          </p:cNvPr>
          <p:cNvSpPr txBox="1"/>
          <p:nvPr/>
        </p:nvSpPr>
        <p:spPr>
          <a:xfrm>
            <a:off x="671119" y="536895"/>
            <a:ext cx="260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11: Jesus is buried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7794E-FE99-A121-2944-247BF64B6EC9}"/>
              </a:ext>
            </a:extLst>
          </p:cNvPr>
          <p:cNvSpPr txBox="1"/>
          <p:nvPr/>
        </p:nvSpPr>
        <p:spPr>
          <a:xfrm>
            <a:off x="7987809" y="6415226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Entombment” in stained glass, 1300s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5258D8-206F-6685-A003-B26EE662B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13" y="420880"/>
            <a:ext cx="4729974" cy="6016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41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0A4F23-D3FC-D66C-3AEE-A0FCA8786B50}"/>
              </a:ext>
            </a:extLst>
          </p:cNvPr>
          <p:cNvSpPr txBox="1"/>
          <p:nvPr/>
        </p:nvSpPr>
        <p:spPr>
          <a:xfrm>
            <a:off x="811850" y="410198"/>
            <a:ext cx="222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12: Jesus rises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B5A8D-7969-F7D9-21DD-687FCD1958D4}"/>
              </a:ext>
            </a:extLst>
          </p:cNvPr>
          <p:cNvSpPr txBox="1"/>
          <p:nvPr/>
        </p:nvSpPr>
        <p:spPr>
          <a:xfrm>
            <a:off x="4289989" y="6392255"/>
            <a:ext cx="802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“Resurrection Jesus Christ” icon, from the Holy Art Hagiography, Greece, 21</a:t>
            </a:r>
            <a:r>
              <a:rPr lang="en-US" baseline="30000" dirty="0"/>
              <a:t>st</a:t>
            </a:r>
            <a:r>
              <a:rPr lang="en-US" dirty="0"/>
              <a:t> cent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9FD45-3A6C-A46E-9C0B-408CF996C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1" t="30826" r="56918" b="28318"/>
          <a:stretch/>
        </p:blipFill>
        <p:spPr>
          <a:xfrm>
            <a:off x="3839361" y="497664"/>
            <a:ext cx="4513278" cy="586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33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5C3EF2-BF5A-4823-58D0-942CEF85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23037" b="36639"/>
          <a:stretch/>
        </p:blipFill>
        <p:spPr>
          <a:xfrm>
            <a:off x="3071768" y="869828"/>
            <a:ext cx="6048463" cy="51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8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14603E-977C-A00E-9CD9-398276452B06}"/>
              </a:ext>
            </a:extLst>
          </p:cNvPr>
          <p:cNvSpPr txBox="1"/>
          <p:nvPr/>
        </p:nvSpPr>
        <p:spPr>
          <a:xfrm>
            <a:off x="973123" y="427839"/>
            <a:ext cx="267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1: Jesus is tempted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C2F58-D4B5-B17E-8A05-6DFFA7358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9" t="35888" r="34918" b="18899"/>
          <a:stretch/>
        </p:blipFill>
        <p:spPr>
          <a:xfrm>
            <a:off x="2190618" y="1026637"/>
            <a:ext cx="7810763" cy="480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EFE980-24AD-33D4-6872-2DB9C2936C51}"/>
              </a:ext>
            </a:extLst>
          </p:cNvPr>
          <p:cNvSpPr txBox="1"/>
          <p:nvPr/>
        </p:nvSpPr>
        <p:spPr>
          <a:xfrm>
            <a:off x="6610525" y="6249798"/>
            <a:ext cx="507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St. Mark’s Basilica, Venice, 12</a:t>
            </a:r>
            <a:r>
              <a:rPr lang="en-US" baseline="30000" dirty="0"/>
              <a:t>th</a:t>
            </a:r>
            <a:r>
              <a:rPr lang="en-US" dirty="0"/>
              <a:t> century mosaic</a:t>
            </a:r>
          </a:p>
        </p:txBody>
      </p:sp>
    </p:spTree>
    <p:extLst>
      <p:ext uri="{BB962C8B-B14F-4D97-AF65-F5344CB8AC3E}">
        <p14:creationId xmlns:p14="http://schemas.microsoft.com/office/powerpoint/2010/main" val="295192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C90103-941C-380A-64C1-5D19C6FC349B}"/>
              </a:ext>
            </a:extLst>
          </p:cNvPr>
          <p:cNvSpPr txBox="1"/>
          <p:nvPr/>
        </p:nvSpPr>
        <p:spPr>
          <a:xfrm>
            <a:off x="587230" y="343949"/>
            <a:ext cx="270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2: Jesus is betrayed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DBB2CD-7C7D-7D1A-0656-B85CAF68D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6" t="21773" r="23142" b="14129"/>
          <a:stretch/>
        </p:blipFill>
        <p:spPr>
          <a:xfrm>
            <a:off x="2346153" y="903396"/>
            <a:ext cx="7499693" cy="5051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3E1680-AA1D-DBE6-A399-8AFABA785F02}"/>
              </a:ext>
            </a:extLst>
          </p:cNvPr>
          <p:cNvSpPr txBox="1"/>
          <p:nvPr/>
        </p:nvSpPr>
        <p:spPr>
          <a:xfrm>
            <a:off x="6644081" y="6253993"/>
            <a:ext cx="511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“Judas Betrays Jesus with a Kiss” by Chris Cook, 2014</a:t>
            </a:r>
          </a:p>
        </p:txBody>
      </p:sp>
    </p:spTree>
    <p:extLst>
      <p:ext uri="{BB962C8B-B14F-4D97-AF65-F5344CB8AC3E}">
        <p14:creationId xmlns:p14="http://schemas.microsoft.com/office/powerpoint/2010/main" val="266686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024358-EFE0-2933-287D-2065D37FDDA6}"/>
              </a:ext>
            </a:extLst>
          </p:cNvPr>
          <p:cNvSpPr txBox="1"/>
          <p:nvPr/>
        </p:nvSpPr>
        <p:spPr>
          <a:xfrm>
            <a:off x="436228" y="335560"/>
            <a:ext cx="299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3: Jesus is condemned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6B654-966F-1C74-546F-BA7A10705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35" y="853942"/>
            <a:ext cx="6426530" cy="5150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97439-13F1-79E6-BBA6-5175A4B09CE5}"/>
              </a:ext>
            </a:extLst>
          </p:cNvPr>
          <p:cNvSpPr txBox="1"/>
          <p:nvPr/>
        </p:nvSpPr>
        <p:spPr>
          <a:xfrm>
            <a:off x="7407478" y="6308521"/>
            <a:ext cx="446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“Jesus is condemned” by </a:t>
            </a:r>
            <a:r>
              <a:rPr lang="en-US" dirty="0" err="1"/>
              <a:t>Virginijus</a:t>
            </a:r>
            <a:r>
              <a:rPr lang="en-US" dirty="0"/>
              <a:t> Kasinskas</a:t>
            </a:r>
          </a:p>
        </p:txBody>
      </p:sp>
    </p:spTree>
    <p:extLst>
      <p:ext uri="{BB962C8B-B14F-4D97-AF65-F5344CB8AC3E}">
        <p14:creationId xmlns:p14="http://schemas.microsoft.com/office/powerpoint/2010/main" val="289052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E278A4-47E6-00B8-B4CE-53E5C511F624}"/>
              </a:ext>
            </a:extLst>
          </p:cNvPr>
          <p:cNvSpPr txBox="1"/>
          <p:nvPr/>
        </p:nvSpPr>
        <p:spPr>
          <a:xfrm>
            <a:off x="453006" y="288990"/>
            <a:ext cx="26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4: Jesus is mocked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FD5FD-6AB9-00D9-3CD3-5D705122EBE3}"/>
              </a:ext>
            </a:extLst>
          </p:cNvPr>
          <p:cNvSpPr txBox="1"/>
          <p:nvPr/>
        </p:nvSpPr>
        <p:spPr>
          <a:xfrm>
            <a:off x="7432646" y="6266576"/>
            <a:ext cx="448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“Christ Mocked” by Annie Fearon Walke, 1924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5693B-3A2E-8FA0-E34C-420D0DF8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r="1552"/>
          <a:stretch/>
        </p:blipFill>
        <p:spPr>
          <a:xfrm>
            <a:off x="3709332" y="658322"/>
            <a:ext cx="4773336" cy="5541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68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26479-328B-BF5E-A49C-2AA3E2B80705}"/>
              </a:ext>
            </a:extLst>
          </p:cNvPr>
          <p:cNvSpPr txBox="1"/>
          <p:nvPr/>
        </p:nvSpPr>
        <p:spPr>
          <a:xfrm>
            <a:off x="352337" y="276837"/>
            <a:ext cx="321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5: Jesus is given his cross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D3221-A56F-6F1B-3C3D-115818A9BF49}"/>
              </a:ext>
            </a:extLst>
          </p:cNvPr>
          <p:cNvSpPr txBox="1"/>
          <p:nvPr/>
        </p:nvSpPr>
        <p:spPr>
          <a:xfrm>
            <a:off x="8162488" y="6358855"/>
            <a:ext cx="374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“Jesus bears his cross” by Laura James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4F507-E9EB-70A6-10DB-34B80D18F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18" y="579306"/>
            <a:ext cx="4576564" cy="5699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69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0B8AD5-061B-9670-1BEE-08BEBBA6F11C}"/>
              </a:ext>
            </a:extLst>
          </p:cNvPr>
          <p:cNvSpPr txBox="1"/>
          <p:nvPr/>
        </p:nvSpPr>
        <p:spPr>
          <a:xfrm>
            <a:off x="427839" y="436228"/>
            <a:ext cx="352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6: Simon carries Jesus’ cross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4DB4B-E331-7798-BED0-D7F7D1A02577}"/>
              </a:ext>
            </a:extLst>
          </p:cNvPr>
          <p:cNvSpPr txBox="1"/>
          <p:nvPr/>
        </p:nvSpPr>
        <p:spPr>
          <a:xfrm>
            <a:off x="9446004" y="6425967"/>
            <a:ext cx="206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Sculpture, unknown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EF261-6B2B-FEF9-04E5-5630525ED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"/>
          <a:stretch/>
        </p:blipFill>
        <p:spPr>
          <a:xfrm>
            <a:off x="2680282" y="805560"/>
            <a:ext cx="6831435" cy="524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359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F308E9-8A8B-1115-5DE9-5879C5D02080}"/>
              </a:ext>
            </a:extLst>
          </p:cNvPr>
          <p:cNvSpPr txBox="1"/>
          <p:nvPr/>
        </p:nvSpPr>
        <p:spPr>
          <a:xfrm>
            <a:off x="427839" y="444617"/>
            <a:ext cx="264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7: Jesus is stripped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D648C-5F45-A103-EA5F-DFA62D2819EE}"/>
              </a:ext>
            </a:extLst>
          </p:cNvPr>
          <p:cNvSpPr txBox="1"/>
          <p:nvPr/>
        </p:nvSpPr>
        <p:spPr>
          <a:xfrm>
            <a:off x="8033831" y="6292057"/>
            <a:ext cx="401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“Jesus is stripped” by Sara Hayward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0912A-130A-1049-F376-DAE087BAC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9" t="21682" r="39650" b="11527"/>
          <a:stretch/>
        </p:blipFill>
        <p:spPr>
          <a:xfrm>
            <a:off x="3144502" y="526243"/>
            <a:ext cx="5902996" cy="5805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46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C301CA-E1AB-2D26-6732-04207FC46484}"/>
              </a:ext>
            </a:extLst>
          </p:cNvPr>
          <p:cNvSpPr txBox="1"/>
          <p:nvPr/>
        </p:nvSpPr>
        <p:spPr>
          <a:xfrm>
            <a:off x="205708" y="190416"/>
            <a:ext cx="359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8: Jesus is nailed to the cross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827B0-D439-1CEC-0F16-03C47DDF8EF2}"/>
              </a:ext>
            </a:extLst>
          </p:cNvPr>
          <p:cNvSpPr txBox="1"/>
          <p:nvPr/>
        </p:nvSpPr>
        <p:spPr>
          <a:xfrm>
            <a:off x="8024501" y="6298251"/>
            <a:ext cx="405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“Crucifixion” by Giunta Pisano, circa 1250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4A17F-C208-A38E-D777-4EF6F3331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"/>
          <a:stretch/>
        </p:blipFill>
        <p:spPr>
          <a:xfrm>
            <a:off x="3540335" y="561827"/>
            <a:ext cx="5111330" cy="5734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356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202</Words>
  <Application>Microsoft Office PowerPoint</Application>
  <PresentationFormat>Widescreen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Pierce</dc:creator>
  <cp:lastModifiedBy>Sarah Pierce</cp:lastModifiedBy>
  <cp:revision>1</cp:revision>
  <dcterms:created xsi:type="dcterms:W3CDTF">2024-03-20T20:35:01Z</dcterms:created>
  <dcterms:modified xsi:type="dcterms:W3CDTF">2024-03-20T22:23:33Z</dcterms:modified>
</cp:coreProperties>
</file>