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80" d="100"/>
          <a:sy n="80" d="100"/>
        </p:scale>
        <p:origin x="3060" y="7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 Bryan" userId="8193a1e7-c982-4a60-b731-9e9752beb3a8" providerId="ADAL" clId="{9192AD46-E080-4F30-90D2-AFAB90815BF2}"/>
    <pc:docChg chg="undo custSel modSld">
      <pc:chgData name="Mrs C Bryan" userId="8193a1e7-c982-4a60-b731-9e9752beb3a8" providerId="ADAL" clId="{9192AD46-E080-4F30-90D2-AFAB90815BF2}" dt="2024-01-24T11:21:33.416" v="172" actId="20577"/>
      <pc:docMkLst>
        <pc:docMk/>
      </pc:docMkLst>
      <pc:sldChg chg="addSp delSp modSp">
        <pc:chgData name="Mrs C Bryan" userId="8193a1e7-c982-4a60-b731-9e9752beb3a8" providerId="ADAL" clId="{9192AD46-E080-4F30-90D2-AFAB90815BF2}" dt="2024-01-24T11:21:33.416" v="172" actId="20577"/>
        <pc:sldMkLst>
          <pc:docMk/>
          <pc:sldMk cId="1074321042" sldId="256"/>
        </pc:sldMkLst>
        <pc:spChg chg="mod">
          <ac:chgData name="Mrs C Bryan" userId="8193a1e7-c982-4a60-b731-9e9752beb3a8" providerId="ADAL" clId="{9192AD46-E080-4F30-90D2-AFAB90815BF2}" dt="2024-01-24T11:16:02.714" v="36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Mrs C Bryan" userId="8193a1e7-c982-4a60-b731-9e9752beb3a8" providerId="ADAL" clId="{9192AD46-E080-4F30-90D2-AFAB90815BF2}" dt="2024-01-24T11:21:33.416" v="172" actId="20577"/>
          <ac:spMkLst>
            <pc:docMk/>
            <pc:sldMk cId="1074321042" sldId="256"/>
            <ac:spMk id="6" creationId="{B554B049-F74B-48F1-A036-FC00BC393C00}"/>
          </ac:spMkLst>
        </pc:spChg>
        <pc:spChg chg="mod">
          <ac:chgData name="Mrs C Bryan" userId="8193a1e7-c982-4a60-b731-9e9752beb3a8" providerId="ADAL" clId="{9192AD46-E080-4F30-90D2-AFAB90815BF2}" dt="2024-01-24T11:16:09.151" v="38" actId="14100"/>
          <ac:spMkLst>
            <pc:docMk/>
            <pc:sldMk cId="1074321042" sldId="256"/>
            <ac:spMk id="89" creationId="{1E77DFCC-92DF-4998-B585-9EDCF0FC96A6}"/>
          </ac:spMkLst>
        </pc:spChg>
        <pc:spChg chg="mod">
          <ac:chgData name="Mrs C Bryan" userId="8193a1e7-c982-4a60-b731-9e9752beb3a8" providerId="ADAL" clId="{9192AD46-E080-4F30-90D2-AFAB90815BF2}" dt="2024-01-24T11:16:38.857" v="71" actId="14100"/>
          <ac:spMkLst>
            <pc:docMk/>
            <pc:sldMk cId="1074321042" sldId="256"/>
            <ac:spMk id="93" creationId="{4C58E0E7-34EC-4149-AF40-46F700777307}"/>
          </ac:spMkLst>
        </pc:spChg>
        <pc:spChg chg="del mod">
          <ac:chgData name="Mrs C Bryan" userId="8193a1e7-c982-4a60-b731-9e9752beb3a8" providerId="ADAL" clId="{9192AD46-E080-4F30-90D2-AFAB90815BF2}" dt="2024-01-24T11:17:03.889" v="85" actId="478"/>
          <ac:spMkLst>
            <pc:docMk/>
            <pc:sldMk cId="1074321042" sldId="256"/>
            <ac:spMk id="94" creationId="{EDBB79C6-6664-4373-863B-2600B5259FD1}"/>
          </ac:spMkLst>
        </pc:spChg>
        <pc:spChg chg="del">
          <ac:chgData name="Mrs C Bryan" userId="8193a1e7-c982-4a60-b731-9e9752beb3a8" providerId="ADAL" clId="{9192AD46-E080-4F30-90D2-AFAB90815BF2}" dt="2024-01-24T11:17:38.585" v="118" actId="478"/>
          <ac:spMkLst>
            <pc:docMk/>
            <pc:sldMk cId="1074321042" sldId="256"/>
            <ac:spMk id="97" creationId="{98124E82-C4EB-43D6-AD68-44C5C4A2FDCD}"/>
          </ac:spMkLst>
        </pc:spChg>
        <pc:spChg chg="mod">
          <ac:chgData name="Mrs C Bryan" userId="8193a1e7-c982-4a60-b731-9e9752beb3a8" providerId="ADAL" clId="{9192AD46-E080-4F30-90D2-AFAB90815BF2}" dt="2024-01-24T11:17:36.338" v="117" actId="20577"/>
          <ac:spMkLst>
            <pc:docMk/>
            <pc:sldMk cId="1074321042" sldId="256"/>
            <ac:spMk id="98" creationId="{61D3DF1F-8183-4E10-8848-8AB3F9D00C2B}"/>
          </ac:spMkLst>
        </pc:spChg>
        <pc:spChg chg="add mod">
          <ac:chgData name="Mrs C Bryan" userId="8193a1e7-c982-4a60-b731-9e9752beb3a8" providerId="ADAL" clId="{9192AD46-E080-4F30-90D2-AFAB90815BF2}" dt="2024-01-24T11:17:18.523" v="104" actId="20577"/>
          <ac:spMkLst>
            <pc:docMk/>
            <pc:sldMk cId="1074321042" sldId="256"/>
            <ac:spMk id="99" creationId="{3285C500-C3B7-4B72-8EEF-288AA94D2467}"/>
          </ac:spMkLst>
        </pc:spChg>
        <pc:spChg chg="add mod">
          <ac:chgData name="Mrs C Bryan" userId="8193a1e7-c982-4a60-b731-9e9752beb3a8" providerId="ADAL" clId="{9192AD46-E080-4F30-90D2-AFAB90815BF2}" dt="2024-01-24T11:21:27.789" v="170" actId="14100"/>
          <ac:spMkLst>
            <pc:docMk/>
            <pc:sldMk cId="1074321042" sldId="256"/>
            <ac:spMk id="100" creationId="{2176BD17-F6EA-4605-8A9F-FB8BF82EBB00}"/>
          </ac:spMkLst>
        </pc:spChg>
        <pc:spChg chg="mod">
          <ac:chgData name="Mrs C Bryan" userId="8193a1e7-c982-4a60-b731-9e9752beb3a8" providerId="ADAL" clId="{9192AD46-E080-4F30-90D2-AFAB90815BF2}" dt="2024-01-24T11:15:31.205" v="3" actId="113"/>
          <ac:spMkLst>
            <pc:docMk/>
            <pc:sldMk cId="1074321042" sldId="256"/>
            <ac:spMk id="370" creationId="{8F2FCE06-B784-40AE-99FE-6BE6AEB80DF4}"/>
          </ac:spMkLst>
        </pc:spChg>
        <pc:picChg chg="mod">
          <ac:chgData name="Mrs C Bryan" userId="8193a1e7-c982-4a60-b731-9e9752beb3a8" providerId="ADAL" clId="{9192AD46-E080-4F30-90D2-AFAB90815BF2}" dt="2024-01-24T11:18:37.504" v="120" actId="14100"/>
          <ac:picMkLst>
            <pc:docMk/>
            <pc:sldMk cId="1074321042" sldId="256"/>
            <ac:picMk id="3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4060" y="-6035"/>
            <a:ext cx="10461603" cy="19216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</a:t>
            </a:r>
            <a:r>
              <a:rPr lang="en-GB" sz="800" dirty="0" err="1"/>
              <a:t>needsmpl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20889" y="11394649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8147" y="7090906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2" y="6839984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5764" y="4985653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38352" y="4710147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7774102" y="4651766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210358" y="1045425"/>
            <a:ext cx="5645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Careers In the Curriculum Tutor Time Learning Journey </a:t>
            </a:r>
          </a:p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Year 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638771" y="15499742"/>
            <a:ext cx="84107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Autumn Term</a:t>
            </a:r>
            <a:endParaRPr lang="en-US" sz="1400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3726840" y="14550087"/>
            <a:ext cx="3573648" cy="835974"/>
          </a:xfrm>
          <a:prstGeom prst="wedgeRoundRectCallout">
            <a:avLst>
              <a:gd name="adj1" fmla="val -57302"/>
              <a:gd name="adj2" fmla="val 126751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Choosing your Post 16 Pathway</a:t>
            </a:r>
            <a:endParaRPr lang="en-GB" sz="2400" b="1" dirty="0"/>
          </a:p>
        </p:txBody>
      </p: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9040139" y="3642804"/>
            <a:ext cx="1284972" cy="1047535"/>
          </a:xfrm>
          <a:prstGeom prst="rect">
            <a:avLst/>
          </a:prstGeom>
        </p:spPr>
      </p:pic>
      <p:pic>
        <p:nvPicPr>
          <p:cNvPr id="336" name="Picture 335" descr="See the source imag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6176148" y="3164054"/>
            <a:ext cx="2001369" cy="12182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8" name="Picture 337" descr="https://thumbs.dreamstime.com/t/linear-selection-process-icon-human-resources-outline-collection-thin-line-selection-process-icon-isolated-white-140060125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16250" r="17500" b="30000"/>
          <a:stretch/>
        </p:blipFill>
        <p:spPr bwMode="auto">
          <a:xfrm>
            <a:off x="332730" y="3949504"/>
            <a:ext cx="942975" cy="81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0" name="Picture 339" descr="See the source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734" y="8989415"/>
            <a:ext cx="102743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Picture 340"/>
          <p:cNvPicPr/>
          <p:nvPr/>
        </p:nvPicPr>
        <p:blipFill rotWithShape="1">
          <a:blip r:embed="rId7"/>
          <a:srcRect l="3661" t="15385" r="52412" b="5591"/>
          <a:stretch/>
        </p:blipFill>
        <p:spPr bwMode="auto">
          <a:xfrm>
            <a:off x="198862" y="5586546"/>
            <a:ext cx="660896" cy="7102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2" name="Picture 341" descr="See the source image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10298" r="15781" b="12792"/>
          <a:stretch/>
        </p:blipFill>
        <p:spPr bwMode="auto">
          <a:xfrm rot="1099807">
            <a:off x="9133221" y="5236350"/>
            <a:ext cx="651646" cy="79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3" name="Picture 342"/>
          <p:cNvPicPr/>
          <p:nvPr/>
        </p:nvPicPr>
        <p:blipFill rotWithShape="1">
          <a:blip r:embed="rId9"/>
          <a:srcRect l="2162" t="11834" r="57421" b="8284"/>
          <a:stretch/>
        </p:blipFill>
        <p:spPr bwMode="auto">
          <a:xfrm>
            <a:off x="2327423" y="5685733"/>
            <a:ext cx="693835" cy="782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4" name="Picture 343" descr="See the source image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63" y="7913540"/>
            <a:ext cx="817024" cy="454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Picture 344" descr="http://www.pngall.com/wp-content/uploads/2016/07/Team-Work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783" y="12476835"/>
            <a:ext cx="674918" cy="723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Picture 138" descr="C:\Users\hbaraks.SAET\AppData\Local\Microsoft\Windows\INetCache\Content.MSO\B173A1B8.tmp">
            <a:extLst>
              <a:ext uri="{FF2B5EF4-FFF2-40B4-BE49-F238E27FC236}">
                <a16:creationId xmlns:a16="http://schemas.microsoft.com/office/drawing/2014/main" id="{3DFA94E5-D1DE-4D07-98F8-53E5DEECCE4D}"/>
              </a:ext>
            </a:extLst>
          </p:cNvPr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t="19556" r="23111" b="21333"/>
          <a:stretch/>
        </p:blipFill>
        <p:spPr bwMode="auto">
          <a:xfrm>
            <a:off x="8601459" y="6187302"/>
            <a:ext cx="788724" cy="815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4" name="Picture 143" descr="Image result for aims and objectives clipart black and white">
            <a:extLst>
              <a:ext uri="{FF2B5EF4-FFF2-40B4-BE49-F238E27FC236}">
                <a16:creationId xmlns:a16="http://schemas.microsoft.com/office/drawing/2014/main" id="{55CC21ED-42DB-44AF-8406-AB91694BF1AD}"/>
              </a:ext>
            </a:extLst>
          </p:cNvPr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0" t="15356" r="15384" b="24287"/>
          <a:stretch/>
        </p:blipFill>
        <p:spPr bwMode="auto">
          <a:xfrm>
            <a:off x="7424983" y="7625615"/>
            <a:ext cx="517020" cy="374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8" name="Picture 147" descr="C:\Users\hbaraks.SAET\AppData\Local\Microsoft\Windows\INetCache\Content.MSO\D12CFAD1.tmp">
            <a:extLst>
              <a:ext uri="{FF2B5EF4-FFF2-40B4-BE49-F238E27FC236}">
                <a16:creationId xmlns:a16="http://schemas.microsoft.com/office/drawing/2014/main" id="{B4449061-609F-480E-89A0-4C897535D5A5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8" y="12922202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Picture 148" descr="Image result for marketing mix clipart black and white">
            <a:extLst>
              <a:ext uri="{FF2B5EF4-FFF2-40B4-BE49-F238E27FC236}">
                <a16:creationId xmlns:a16="http://schemas.microsoft.com/office/drawing/2014/main" id="{F0435E3C-7C96-403E-8F47-A03E57AF1604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570" y="10108949"/>
            <a:ext cx="79057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Picture 150" descr="C:\Users\hbaraks.SAET\AppData\Local\Microsoft\Windows\INetCache\Content.MSO\4ED7DACA.tmp">
            <a:extLst>
              <a:ext uri="{FF2B5EF4-FFF2-40B4-BE49-F238E27FC236}">
                <a16:creationId xmlns:a16="http://schemas.microsoft.com/office/drawing/2014/main" id="{CB12EF77-A87E-4D62-8ED8-5D75D3AC33D5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46" y="16427849"/>
            <a:ext cx="547046" cy="57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Picture 152" descr="C:\Users\hbaraks.SAET\AppData\Local\Microsoft\Windows\INetCache\Content.MSO\B8C3FFB6.tmp">
            <a:extLst>
              <a:ext uri="{FF2B5EF4-FFF2-40B4-BE49-F238E27FC236}">
                <a16:creationId xmlns:a16="http://schemas.microsoft.com/office/drawing/2014/main" id="{327338BA-F65A-44B6-A88D-FC207DE838B5}"/>
              </a:ext>
            </a:extLst>
          </p:cNvPr>
          <p:cNvPicPr/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5" t="20000" r="23111" b="32444"/>
          <a:stretch/>
        </p:blipFill>
        <p:spPr bwMode="auto">
          <a:xfrm>
            <a:off x="2072561" y="8200694"/>
            <a:ext cx="811530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6" name="Picture 155" descr="C:\Users\hbaraks.SAET\AppData\Local\Microsoft\Windows\INetCache\Content.MSO\BDBF49FB.tmp">
            <a:extLst>
              <a:ext uri="{FF2B5EF4-FFF2-40B4-BE49-F238E27FC236}">
                <a16:creationId xmlns:a16="http://schemas.microsoft.com/office/drawing/2014/main" id="{B486224C-4663-48EC-BCF9-6919F24F4B63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371" y="11986808"/>
            <a:ext cx="707441" cy="695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Picture 157" descr="Image result for business plans clipart black and white">
            <a:extLst>
              <a:ext uri="{FF2B5EF4-FFF2-40B4-BE49-F238E27FC236}">
                <a16:creationId xmlns:a16="http://schemas.microsoft.com/office/drawing/2014/main" id="{865929C9-B4E9-4E1D-A0E9-81AB7A6D65FA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6" y="11680914"/>
            <a:ext cx="766967" cy="616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Picture 158" descr="C:\Users\hbaraks.SAET\AppData\Local\Microsoft\Windows\INetCache\Content.MSO\6ACEED0C.tmp">
            <a:extLst>
              <a:ext uri="{FF2B5EF4-FFF2-40B4-BE49-F238E27FC236}">
                <a16:creationId xmlns:a16="http://schemas.microsoft.com/office/drawing/2014/main" id="{7F909F7E-71F9-49AA-90B9-72C731BC504B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3" y="10385531"/>
            <a:ext cx="585071" cy="683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Picture 159" descr="C:\Users\hbaraks.SAET\AppData\Local\Microsoft\Windows\INetCache\Content.MSO\CE8432FA.tmp">
            <a:extLst>
              <a:ext uri="{FF2B5EF4-FFF2-40B4-BE49-F238E27FC236}">
                <a16:creationId xmlns:a16="http://schemas.microsoft.com/office/drawing/2014/main" id="{9B05661C-961C-4233-8F83-DE7BFB0FB7F6}"/>
              </a:ext>
            </a:extLst>
          </p:cNvPr>
          <p:cNvPicPr/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9"/>
          <a:stretch/>
        </p:blipFill>
        <p:spPr bwMode="auto">
          <a:xfrm>
            <a:off x="9632739" y="8114392"/>
            <a:ext cx="523804" cy="463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3" name="Picture 162" descr="Image result for sources of finance clipart black and white">
            <a:extLst>
              <a:ext uri="{FF2B5EF4-FFF2-40B4-BE49-F238E27FC236}">
                <a16:creationId xmlns:a16="http://schemas.microsoft.com/office/drawing/2014/main" id="{DCBF1664-5DCF-4390-9528-F714E2D42B48}"/>
              </a:ext>
            </a:extLst>
          </p:cNvPr>
          <p:cNvPicPr/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3"/>
          <a:stretch/>
        </p:blipFill>
        <p:spPr bwMode="auto">
          <a:xfrm>
            <a:off x="8725620" y="13612073"/>
            <a:ext cx="733425" cy="7600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4" name="Picture 163" descr="Image result for profit clipart black and white">
            <a:extLst>
              <a:ext uri="{FF2B5EF4-FFF2-40B4-BE49-F238E27FC236}">
                <a16:creationId xmlns:a16="http://schemas.microsoft.com/office/drawing/2014/main" id="{68B4CA13-2FD7-42D8-87F6-4C6CA37B67D7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148" y="14061877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Picture 164" descr="Related image">
            <a:extLst>
              <a:ext uri="{FF2B5EF4-FFF2-40B4-BE49-F238E27FC236}">
                <a16:creationId xmlns:a16="http://schemas.microsoft.com/office/drawing/2014/main" id="{2AB26410-C223-485F-A793-83FC3C79AD3B}"/>
              </a:ext>
            </a:extLst>
          </p:cNvPr>
          <p:cNvPicPr/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5" b="37193"/>
          <a:stretch/>
        </p:blipFill>
        <p:spPr bwMode="auto">
          <a:xfrm>
            <a:off x="2910113" y="14111846"/>
            <a:ext cx="1911818" cy="3944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6" name="Picture 165" descr="C:\Users\hbaraks.SAET\AppData\Local\Microsoft\Windows\INetCache\Content.MSO\13493B92.tmp">
            <a:extLst>
              <a:ext uri="{FF2B5EF4-FFF2-40B4-BE49-F238E27FC236}">
                <a16:creationId xmlns:a16="http://schemas.microsoft.com/office/drawing/2014/main" id="{FA34832B-594B-45F5-B376-A721CC4AFE2B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8" y="15471475"/>
            <a:ext cx="738862" cy="78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Picture 168" descr="C:\Users\hbaraks.SAET\AppData\Local\Microsoft\Windows\INetCache\Content.MSO\4BACDDBC.tmp">
            <a:extLst>
              <a:ext uri="{FF2B5EF4-FFF2-40B4-BE49-F238E27FC236}">
                <a16:creationId xmlns:a16="http://schemas.microsoft.com/office/drawing/2014/main" id="{C3D5DE56-700A-4D42-8D28-ABF97401E9F4}"/>
              </a:ext>
            </a:extLst>
          </p:cNvPr>
          <p:cNvPicPr/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4" r="28169"/>
          <a:stretch/>
        </p:blipFill>
        <p:spPr bwMode="auto">
          <a:xfrm>
            <a:off x="7028610" y="16335952"/>
            <a:ext cx="523875" cy="6813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1" name="Picture 170" descr="C:\Users\hbaraks.SAET\AppData\Local\Microsoft\Windows\INetCache\Content.MSO\A2342923.tmp">
            <a:extLst>
              <a:ext uri="{FF2B5EF4-FFF2-40B4-BE49-F238E27FC236}">
                <a16:creationId xmlns:a16="http://schemas.microsoft.com/office/drawing/2014/main" id="{8D196EED-C1CB-4D78-B705-01709750A2C5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04" y="16323017"/>
            <a:ext cx="962025" cy="599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1049614B-6B41-1342-5994-B657AEF139C8}"/>
              </a:ext>
            </a:extLst>
          </p:cNvPr>
          <p:cNvSpPr/>
          <p:nvPr/>
        </p:nvSpPr>
        <p:spPr>
          <a:xfrm>
            <a:off x="8076364" y="723788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2DE4510-D678-12D1-14B1-046C22576AEF}"/>
              </a:ext>
            </a:extLst>
          </p:cNvPr>
          <p:cNvSpPr/>
          <p:nvPr/>
        </p:nvSpPr>
        <p:spPr>
          <a:xfrm>
            <a:off x="8272496" y="74286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A2BC0-43AD-A133-D9BA-97234096D0F7}"/>
              </a:ext>
            </a:extLst>
          </p:cNvPr>
          <p:cNvSpPr txBox="1"/>
          <p:nvPr/>
        </p:nvSpPr>
        <p:spPr>
          <a:xfrm>
            <a:off x="8285708" y="7582722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Summer Term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843908" y="14663823"/>
            <a:ext cx="857250" cy="447675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1E77DFCC-92DF-4998-B585-9EDCF0FC96A6}"/>
              </a:ext>
            </a:extLst>
          </p:cNvPr>
          <p:cNvSpPr txBox="1"/>
          <p:nvPr/>
        </p:nvSpPr>
        <p:spPr>
          <a:xfrm>
            <a:off x="1658493" y="12241543"/>
            <a:ext cx="4185448" cy="510778"/>
          </a:xfrm>
          <a:prstGeom prst="wedgeRoundRectCallout">
            <a:avLst>
              <a:gd name="adj1" fmla="val 53946"/>
              <a:gd name="adj2" fmla="val 152662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Preparing Applications/PS16</a:t>
            </a:r>
            <a:endParaRPr lang="en-GB" sz="2400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3DC2599-784D-41FD-991C-7FEC2927D919}"/>
              </a:ext>
            </a:extLst>
          </p:cNvPr>
          <p:cNvSpPr/>
          <p:nvPr/>
        </p:nvSpPr>
        <p:spPr>
          <a:xfrm>
            <a:off x="8038882" y="1138307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6FC1285-A629-4FB2-BE14-D3AD03EBDFAF}"/>
              </a:ext>
            </a:extLst>
          </p:cNvPr>
          <p:cNvSpPr/>
          <p:nvPr/>
        </p:nvSpPr>
        <p:spPr>
          <a:xfrm>
            <a:off x="8243316" y="1157353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17C28EB-6DB3-4EF1-9E12-1D3E05816496}"/>
              </a:ext>
            </a:extLst>
          </p:cNvPr>
          <p:cNvSpPr txBox="1"/>
          <p:nvPr/>
        </p:nvSpPr>
        <p:spPr>
          <a:xfrm>
            <a:off x="8255243" y="11773903"/>
            <a:ext cx="84107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Spring Term</a:t>
            </a:r>
            <a:endParaRPr lang="en-US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C58E0E7-34EC-4149-AF40-46F700777307}"/>
              </a:ext>
            </a:extLst>
          </p:cNvPr>
          <p:cNvSpPr txBox="1"/>
          <p:nvPr/>
        </p:nvSpPr>
        <p:spPr>
          <a:xfrm>
            <a:off x="1773733" y="9894153"/>
            <a:ext cx="4026861" cy="510778"/>
          </a:xfrm>
          <a:prstGeom prst="wedgeRoundRectCallout">
            <a:avLst>
              <a:gd name="adj1" fmla="val 43020"/>
              <a:gd name="adj2" fmla="val 176566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Are you interview ready?</a:t>
            </a:r>
            <a:endParaRPr lang="en-GB" sz="2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1D3DF1F-8183-4E10-8848-8AB3F9D00C2B}"/>
              </a:ext>
            </a:extLst>
          </p:cNvPr>
          <p:cNvSpPr txBox="1"/>
          <p:nvPr/>
        </p:nvSpPr>
        <p:spPr>
          <a:xfrm>
            <a:off x="3525425" y="5558016"/>
            <a:ext cx="3880494" cy="510778"/>
          </a:xfrm>
          <a:prstGeom prst="wedgeRoundRectCallout">
            <a:avLst>
              <a:gd name="adj1" fmla="val -46982"/>
              <a:gd name="adj2" fmla="val 187463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Study Smarter</a:t>
            </a:r>
            <a:endParaRPr lang="en-GB" sz="2400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285C500-C3B7-4B72-8EEF-288AA94D2467}"/>
              </a:ext>
            </a:extLst>
          </p:cNvPr>
          <p:cNvSpPr txBox="1"/>
          <p:nvPr/>
        </p:nvSpPr>
        <p:spPr>
          <a:xfrm>
            <a:off x="2478326" y="7737225"/>
            <a:ext cx="4026861" cy="510778"/>
          </a:xfrm>
          <a:prstGeom prst="wedgeRoundRectCallout">
            <a:avLst>
              <a:gd name="adj1" fmla="val 43020"/>
              <a:gd name="adj2" fmla="val 176566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Study Smarter</a:t>
            </a:r>
            <a:endParaRPr lang="en-GB" sz="2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176BD17-F6EA-4605-8A9F-FB8BF82EBB00}"/>
              </a:ext>
            </a:extLst>
          </p:cNvPr>
          <p:cNvSpPr txBox="1"/>
          <p:nvPr/>
        </p:nvSpPr>
        <p:spPr>
          <a:xfrm>
            <a:off x="1364152" y="3427684"/>
            <a:ext cx="4217841" cy="919401"/>
          </a:xfrm>
          <a:prstGeom prst="wedgeRoundRectCallout">
            <a:avLst>
              <a:gd name="adj1" fmla="val 10296"/>
              <a:gd name="adj2" fmla="val 84728"/>
              <a:gd name="adj3" fmla="val 16667"/>
            </a:avLst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GCSE Exams – Revision &amp; Exams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edbf48-e6a3-490e-a852-8315dd51bb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15FBFD5A605419709379FC5DAC0C6" ma:contentTypeVersion="17" ma:contentTypeDescription="Create a new document." ma:contentTypeScope="" ma:versionID="cfa8595dea4509cbef6d5f397cb923d7">
  <xsd:schema xmlns:xsd="http://www.w3.org/2001/XMLSchema" xmlns:xs="http://www.w3.org/2001/XMLSchema" xmlns:p="http://schemas.microsoft.com/office/2006/metadata/properties" xmlns:ns3="4eedbf48-e6a3-490e-a852-8315dd51bb3c" xmlns:ns4="7802225c-b7b2-460b-b2d0-872f302c8e00" targetNamespace="http://schemas.microsoft.com/office/2006/metadata/properties" ma:root="true" ma:fieldsID="20bac57f87eafe4b9221aa3a522ae661" ns3:_="" ns4:_="">
    <xsd:import namespace="4eedbf48-e6a3-490e-a852-8315dd51bb3c"/>
    <xsd:import namespace="7802225c-b7b2-460b-b2d0-872f302c8e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dbf48-e6a3-490e-a852-8315dd51b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2225c-b7b2-460b-b2d0-872f302c8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3A4EB7-3A83-44F0-BE7D-2DB8413E6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49A23-AE7A-4D32-9B8E-D44C9CDAEF7D}">
  <ds:schemaRefs>
    <ds:schemaRef ds:uri="http://purl.org/dc/terms/"/>
    <ds:schemaRef ds:uri="http://purl.org/dc/elements/1.1/"/>
    <ds:schemaRef ds:uri="4eedbf48-e6a3-490e-a852-8315dd51bb3c"/>
    <ds:schemaRef ds:uri="http://schemas.openxmlformats.org/package/2006/metadata/core-properties"/>
    <ds:schemaRef ds:uri="http://schemas.microsoft.com/office/2006/documentManagement/types"/>
    <ds:schemaRef ds:uri="7802225c-b7b2-460b-b2d0-872f302c8e00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EEB97C4-13E7-4781-A8E5-E552207E1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dbf48-e6a3-490e-a852-8315dd51bb3c"/>
    <ds:schemaRef ds:uri="7802225c-b7b2-460b-b2d0-872f302c8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14963</TotalTime>
  <Words>50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C Bryan</cp:lastModifiedBy>
  <cp:revision>321</cp:revision>
  <cp:lastPrinted>2019-10-07T07:04:47Z</cp:lastPrinted>
  <dcterms:created xsi:type="dcterms:W3CDTF">2018-02-08T08:28:53Z</dcterms:created>
  <dcterms:modified xsi:type="dcterms:W3CDTF">2024-01-24T11:21:36Z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0x010100D3115FBFD5A605419709379FC5DAC0C6</vt:lpwstr>
  </property>
</Properties>
</file>