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14" r:id="rId1"/>
  </p:sldMasterIdLst>
  <p:sldIdLst>
    <p:sldId id="256" r:id="rId2"/>
    <p:sldId id="308" r:id="rId3"/>
    <p:sldId id="274" r:id="rId4"/>
    <p:sldId id="277" r:id="rId5"/>
    <p:sldId id="278" r:id="rId6"/>
    <p:sldId id="273" r:id="rId7"/>
    <p:sldId id="276" r:id="rId8"/>
    <p:sldId id="275" r:id="rId9"/>
    <p:sldId id="280" r:id="rId10"/>
    <p:sldId id="279" r:id="rId11"/>
    <p:sldId id="284" r:id="rId12"/>
    <p:sldId id="281" r:id="rId13"/>
    <p:sldId id="282" r:id="rId14"/>
    <p:sldId id="283" r:id="rId15"/>
    <p:sldId id="288" r:id="rId16"/>
    <p:sldId id="289" r:id="rId17"/>
    <p:sldId id="290" r:id="rId18"/>
    <p:sldId id="291" r:id="rId19"/>
    <p:sldId id="292" r:id="rId20"/>
    <p:sldId id="293" r:id="rId21"/>
    <p:sldId id="294" r:id="rId22"/>
    <p:sldId id="301" r:id="rId23"/>
    <p:sldId id="295" r:id="rId24"/>
    <p:sldId id="296" r:id="rId25"/>
    <p:sldId id="297" r:id="rId26"/>
    <p:sldId id="298" r:id="rId27"/>
    <p:sldId id="299" r:id="rId28"/>
    <p:sldId id="300" r:id="rId29"/>
    <p:sldId id="285" r:id="rId30"/>
    <p:sldId id="310" r:id="rId31"/>
    <p:sldId id="302" r:id="rId32"/>
    <p:sldId id="286" r:id="rId33"/>
    <p:sldId id="303" r:id="rId34"/>
    <p:sldId id="304" r:id="rId35"/>
    <p:sldId id="287" r:id="rId36"/>
    <p:sldId id="311" r:id="rId37"/>
    <p:sldId id="305" r:id="rId38"/>
    <p:sldId id="306" r:id="rId39"/>
    <p:sldId id="309" r:id="rId40"/>
    <p:sldId id="312" r:id="rId41"/>
    <p:sldId id="314" r:id="rId42"/>
    <p:sldId id="258" r:id="rId43"/>
    <p:sldId id="259" r:id="rId44"/>
    <p:sldId id="260" r:id="rId45"/>
    <p:sldId id="261" r:id="rId46"/>
    <p:sldId id="266" r:id="rId47"/>
    <p:sldId id="265" r:id="rId48"/>
    <p:sldId id="264" r:id="rId49"/>
    <p:sldId id="263" r:id="rId50"/>
    <p:sldId id="262" r:id="rId51"/>
    <p:sldId id="313" r:id="rId52"/>
    <p:sldId id="271" r:id="rId53"/>
    <p:sldId id="270" r:id="rId54"/>
    <p:sldId id="269" r:id="rId55"/>
    <p:sldId id="268" r:id="rId56"/>
    <p:sldId id="272" r:id="rId57"/>
    <p:sldId id="307" r:id="rId58"/>
  </p:sldIdLst>
  <p:sldSz cx="12192000" cy="6858000"/>
  <p:notesSz cx="6858000" cy="9144000"/>
  <p:defaultTextStyle>
    <a:defPPr>
      <a:defRPr lang="en-ZM"/>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640"/>
  </p:normalViewPr>
  <p:slideViewPr>
    <p:cSldViewPr snapToGrid="0">
      <p:cViewPr varScale="1">
        <p:scale>
          <a:sx n="102" d="100"/>
          <a:sy n="102" d="100"/>
        </p:scale>
        <p:origin x="952"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E28808-26D1-4F4B-96F4-F3082078DD61}"/>
              </a:ext>
            </a:extLst>
          </p:cNvPr>
          <p:cNvSpPr>
            <a:spLocks noGrp="1"/>
          </p:cNvSpPr>
          <p:nvPr>
            <p:ph type="ctrTitle"/>
          </p:nvPr>
        </p:nvSpPr>
        <p:spPr>
          <a:xfrm>
            <a:off x="1257008" y="1122362"/>
            <a:ext cx="8816632" cy="3571557"/>
          </a:xfrm>
        </p:spPr>
        <p:txBody>
          <a:bodyPr anchor="b">
            <a:normAutofit/>
          </a:bodyPr>
          <a:lstStyle>
            <a:lvl1pPr algn="l">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52E0C639-B0CD-4365-98A9-C1E5FF6CF450}"/>
              </a:ext>
            </a:extLst>
          </p:cNvPr>
          <p:cNvSpPr>
            <a:spLocks noGrp="1"/>
          </p:cNvSpPr>
          <p:nvPr>
            <p:ph type="subTitle" idx="1"/>
          </p:nvPr>
        </p:nvSpPr>
        <p:spPr>
          <a:xfrm>
            <a:off x="1257008" y="5521960"/>
            <a:ext cx="8816632" cy="944879"/>
          </a:xfrm>
        </p:spPr>
        <p:txBody>
          <a:bodyPr anchor="ct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C6780C52-E6BB-4B27-B5D8-2D33B2497C56}"/>
              </a:ext>
            </a:extLst>
          </p:cNvPr>
          <p:cNvSpPr>
            <a:spLocks noGrp="1"/>
          </p:cNvSpPr>
          <p:nvPr>
            <p:ph type="dt" sz="half" idx="10"/>
          </p:nvPr>
        </p:nvSpPr>
        <p:spPr/>
        <p:txBody>
          <a:bodyPr/>
          <a:lstStyle/>
          <a:p>
            <a:fld id="{F6CCBF3A-D7FB-4B97-8FD5-6FFB20CB1E84}" type="datetimeFigureOut">
              <a:rPr lang="en-US" smtClean="0"/>
              <a:t>6/19/23</a:t>
            </a:fld>
            <a:endParaRPr lang="en-US"/>
          </a:p>
        </p:txBody>
      </p:sp>
      <p:sp>
        <p:nvSpPr>
          <p:cNvPr id="5" name="Footer Placeholder 4">
            <a:extLst>
              <a:ext uri="{FF2B5EF4-FFF2-40B4-BE49-F238E27FC236}">
                <a16:creationId xmlns:a16="http://schemas.microsoft.com/office/drawing/2014/main" id="{AF77C649-4A0C-4EF2-8FC1-2BCF0BF95D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0E03F2-D0FE-49BB-8AEC-E99C4DB2D67D}"/>
              </a:ext>
            </a:extLst>
          </p:cNvPr>
          <p:cNvSpPr>
            <a:spLocks noGrp="1"/>
          </p:cNvSpPr>
          <p:nvPr>
            <p:ph type="sldNum" sz="quarter" idx="12"/>
          </p:nvPr>
        </p:nvSpPr>
        <p:spPr/>
        <p:txBody>
          <a:bodyPr/>
          <a:lstStyle/>
          <a:p>
            <a:fld id="{3109D357-8067-4A1F-97B2-93C5160B78D9}" type="slidenum">
              <a:rPr lang="en-US" smtClean="0"/>
              <a:t>‹#›</a:t>
            </a:fld>
            <a:endParaRPr lang="en-US"/>
          </a:p>
        </p:txBody>
      </p:sp>
      <p:cxnSp>
        <p:nvCxnSpPr>
          <p:cNvPr id="16" name="Straight Connector 15">
            <a:extLst>
              <a:ext uri="{FF2B5EF4-FFF2-40B4-BE49-F238E27FC236}">
                <a16:creationId xmlns:a16="http://schemas.microsoft.com/office/drawing/2014/main" id="{24A7CC8F-56A6-423D-B67A-8BA89D3EC911}"/>
              </a:ext>
            </a:extLst>
          </p:cNvPr>
          <p:cNvCxnSpPr>
            <a:cxnSpLocks/>
          </p:cNvCxnSpPr>
          <p:nvPr/>
        </p:nvCxnSpPr>
        <p:spPr>
          <a:xfrm flipH="1">
            <a:off x="4" y="5143500"/>
            <a:ext cx="1219199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143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F56D52-667C-4E67-9038-A0BDFD8CCD0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A3E72AC-0272-475A-BD25-2AB7AC1DEFA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CFBFF2-9ECB-4CDD-87FA-9DD1F87BFDE9}"/>
              </a:ext>
            </a:extLst>
          </p:cNvPr>
          <p:cNvSpPr>
            <a:spLocks noGrp="1"/>
          </p:cNvSpPr>
          <p:nvPr>
            <p:ph type="dt" sz="half" idx="10"/>
          </p:nvPr>
        </p:nvSpPr>
        <p:spPr/>
        <p:txBody>
          <a:bodyPr/>
          <a:lstStyle/>
          <a:p>
            <a:fld id="{F6CCBF3A-D7FB-4B97-8FD5-6FFB20CB1E84}" type="datetimeFigureOut">
              <a:rPr lang="en-US" smtClean="0"/>
              <a:t>6/19/23</a:t>
            </a:fld>
            <a:endParaRPr lang="en-US"/>
          </a:p>
        </p:txBody>
      </p:sp>
      <p:sp>
        <p:nvSpPr>
          <p:cNvPr id="5" name="Footer Placeholder 4">
            <a:extLst>
              <a:ext uri="{FF2B5EF4-FFF2-40B4-BE49-F238E27FC236}">
                <a16:creationId xmlns:a16="http://schemas.microsoft.com/office/drawing/2014/main" id="{40AC12B3-DAF5-4BA7-A3A6-D0284716DB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F171AE-4A11-4035-A072-9AC4053FFA85}"/>
              </a:ext>
            </a:extLst>
          </p:cNvPr>
          <p:cNvSpPr>
            <a:spLocks noGrp="1"/>
          </p:cNvSpPr>
          <p:nvPr>
            <p:ph type="sldNum" sz="quarter" idx="12"/>
          </p:nvPr>
        </p:nvSpPr>
        <p:spPr/>
        <p:txBody>
          <a:bodyPr/>
          <a:lstStyle/>
          <a:p>
            <a:fld id="{3109D357-8067-4A1F-97B2-93C5160B78D9}" type="slidenum">
              <a:rPr lang="en-US" smtClean="0"/>
              <a:t>‹#›</a:t>
            </a:fld>
            <a:endParaRPr lang="en-US"/>
          </a:p>
        </p:txBody>
      </p:sp>
    </p:spTree>
    <p:extLst>
      <p:ext uri="{BB962C8B-B14F-4D97-AF65-F5344CB8AC3E}">
        <p14:creationId xmlns:p14="http://schemas.microsoft.com/office/powerpoint/2010/main" val="19034013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3A52E95-2F50-48D3-B00E-4C259644E72E}"/>
              </a:ext>
            </a:extLst>
          </p:cNvPr>
          <p:cNvSpPr>
            <a:spLocks noGrp="1"/>
          </p:cNvSpPr>
          <p:nvPr>
            <p:ph type="title" orient="vert"/>
          </p:nvPr>
        </p:nvSpPr>
        <p:spPr>
          <a:xfrm>
            <a:off x="9050174" y="838199"/>
            <a:ext cx="2303626" cy="5338763"/>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32617C9B-4E02-49C8-B6DF-65ED3C990343}"/>
              </a:ext>
            </a:extLst>
          </p:cNvPr>
          <p:cNvSpPr>
            <a:spLocks noGrp="1"/>
          </p:cNvSpPr>
          <p:nvPr>
            <p:ph type="body" orient="vert" idx="1"/>
          </p:nvPr>
        </p:nvSpPr>
        <p:spPr>
          <a:xfrm>
            <a:off x="838200" y="838199"/>
            <a:ext cx="7734300" cy="5338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ECA10C-AC31-4D80-B78F-08E48CDCB7F2}"/>
              </a:ext>
            </a:extLst>
          </p:cNvPr>
          <p:cNvSpPr>
            <a:spLocks noGrp="1"/>
          </p:cNvSpPr>
          <p:nvPr>
            <p:ph type="dt" sz="half" idx="10"/>
          </p:nvPr>
        </p:nvSpPr>
        <p:spPr/>
        <p:txBody>
          <a:bodyPr/>
          <a:lstStyle/>
          <a:p>
            <a:fld id="{F6CCBF3A-D7FB-4B97-8FD5-6FFB20CB1E84}" type="datetimeFigureOut">
              <a:rPr lang="en-US" smtClean="0"/>
              <a:t>6/19/23</a:t>
            </a:fld>
            <a:endParaRPr lang="en-US"/>
          </a:p>
        </p:txBody>
      </p:sp>
      <p:sp>
        <p:nvSpPr>
          <p:cNvPr id="5" name="Footer Placeholder 4">
            <a:extLst>
              <a:ext uri="{FF2B5EF4-FFF2-40B4-BE49-F238E27FC236}">
                <a16:creationId xmlns:a16="http://schemas.microsoft.com/office/drawing/2014/main" id="{19AAB5B7-F312-4BC9-A5D3-72E065D1B9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C2E489-5442-4698-B6E3-3421A97C2834}"/>
              </a:ext>
            </a:extLst>
          </p:cNvPr>
          <p:cNvSpPr>
            <a:spLocks noGrp="1"/>
          </p:cNvSpPr>
          <p:nvPr>
            <p:ph type="sldNum" sz="quarter" idx="12"/>
          </p:nvPr>
        </p:nvSpPr>
        <p:spPr/>
        <p:txBody>
          <a:bodyPr/>
          <a:lstStyle/>
          <a:p>
            <a:fld id="{3109D357-8067-4A1F-97B2-93C5160B78D9}" type="slidenum">
              <a:rPr lang="en-US" smtClean="0"/>
              <a:t>‹#›</a:t>
            </a:fld>
            <a:endParaRPr lang="en-US"/>
          </a:p>
        </p:txBody>
      </p:sp>
      <p:cxnSp>
        <p:nvCxnSpPr>
          <p:cNvPr id="7" name="Straight Connector 6">
            <a:extLst>
              <a:ext uri="{FF2B5EF4-FFF2-40B4-BE49-F238E27FC236}">
                <a16:creationId xmlns:a16="http://schemas.microsoft.com/office/drawing/2014/main" id="{41F3A7E1-F157-4338-B7F7-9C0A2D60B7FF}"/>
              </a:ext>
            </a:extLst>
          </p:cNvPr>
          <p:cNvCxnSpPr>
            <a:cxnSpLocks/>
          </p:cNvCxnSpPr>
          <p:nvPr/>
        </p:nvCxnSpPr>
        <p:spPr>
          <a:xfrm>
            <a:off x="8811337"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83950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D05B5E-C545-4763-BA47-4C2C0FCA514D}"/>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7FA263F8-8E34-4910-BF7A-F1C5A99689D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6E74E5-D20D-4AB7-8D98-F336CE0ECCBE}"/>
              </a:ext>
            </a:extLst>
          </p:cNvPr>
          <p:cNvSpPr>
            <a:spLocks noGrp="1"/>
          </p:cNvSpPr>
          <p:nvPr>
            <p:ph type="dt" sz="half" idx="10"/>
          </p:nvPr>
        </p:nvSpPr>
        <p:spPr/>
        <p:txBody>
          <a:bodyPr/>
          <a:lstStyle/>
          <a:p>
            <a:fld id="{F6CCBF3A-D7FB-4B97-8FD5-6FFB20CB1E84}" type="datetimeFigureOut">
              <a:rPr lang="en-US" smtClean="0"/>
              <a:t>6/19/23</a:t>
            </a:fld>
            <a:endParaRPr lang="en-US"/>
          </a:p>
        </p:txBody>
      </p:sp>
      <p:sp>
        <p:nvSpPr>
          <p:cNvPr id="5" name="Footer Placeholder 4">
            <a:extLst>
              <a:ext uri="{FF2B5EF4-FFF2-40B4-BE49-F238E27FC236}">
                <a16:creationId xmlns:a16="http://schemas.microsoft.com/office/drawing/2014/main" id="{C79D23AA-8F22-4B09-8FAA-CD16E5D66C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E8A028-A0C8-45E7-915E-B83FF59C9F18}"/>
              </a:ext>
            </a:extLst>
          </p:cNvPr>
          <p:cNvSpPr>
            <a:spLocks noGrp="1"/>
          </p:cNvSpPr>
          <p:nvPr>
            <p:ph type="sldNum" sz="quarter" idx="12"/>
          </p:nvPr>
        </p:nvSpPr>
        <p:spPr/>
        <p:txBody>
          <a:bodyPr/>
          <a:lstStyle/>
          <a:p>
            <a:fld id="{3109D357-8067-4A1F-97B2-93C5160B78D9}" type="slidenum">
              <a:rPr lang="en-US" smtClean="0"/>
              <a:t>‹#›</a:t>
            </a:fld>
            <a:endParaRPr lang="en-US"/>
          </a:p>
        </p:txBody>
      </p:sp>
    </p:spTree>
    <p:extLst>
      <p:ext uri="{BB962C8B-B14F-4D97-AF65-F5344CB8AC3E}">
        <p14:creationId xmlns:p14="http://schemas.microsoft.com/office/powerpoint/2010/main" val="12666619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9F01F-198D-4AAD-B4FB-AD3B44981ADD}"/>
              </a:ext>
            </a:extLst>
          </p:cNvPr>
          <p:cNvSpPr>
            <a:spLocks noGrp="1"/>
          </p:cNvSpPr>
          <p:nvPr>
            <p:ph type="title"/>
          </p:nvPr>
        </p:nvSpPr>
        <p:spPr>
          <a:xfrm>
            <a:off x="838200" y="838200"/>
            <a:ext cx="9438640" cy="4114800"/>
          </a:xfrm>
        </p:spPr>
        <p:txBody>
          <a:bodyPr anchor="t">
            <a:normAutofit/>
          </a:bodyPr>
          <a:lstStyle>
            <a:lvl1pPr>
              <a:defRPr sz="66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020BCC2B-311B-4FB6-B3A5-26F68055AE38}"/>
              </a:ext>
            </a:extLst>
          </p:cNvPr>
          <p:cNvSpPr>
            <a:spLocks noGrp="1"/>
          </p:cNvSpPr>
          <p:nvPr>
            <p:ph type="body" idx="1"/>
          </p:nvPr>
        </p:nvSpPr>
        <p:spPr>
          <a:xfrm>
            <a:off x="838200" y="5217160"/>
            <a:ext cx="9438640" cy="802640"/>
          </a:xfrm>
        </p:spPr>
        <p:txBody>
          <a:bodyPr anchor="b">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D9CB73D-2D6B-4FA6-89A4-DCC89F80E0F1}"/>
              </a:ext>
            </a:extLst>
          </p:cNvPr>
          <p:cNvSpPr>
            <a:spLocks noGrp="1"/>
          </p:cNvSpPr>
          <p:nvPr>
            <p:ph type="dt" sz="half" idx="10"/>
          </p:nvPr>
        </p:nvSpPr>
        <p:spPr/>
        <p:txBody>
          <a:bodyPr/>
          <a:lstStyle/>
          <a:p>
            <a:fld id="{F6CCBF3A-D7FB-4B97-8FD5-6FFB20CB1E84}" type="datetimeFigureOut">
              <a:rPr lang="en-US" smtClean="0"/>
              <a:t>6/19/23</a:t>
            </a:fld>
            <a:endParaRPr lang="en-US"/>
          </a:p>
        </p:txBody>
      </p:sp>
      <p:sp>
        <p:nvSpPr>
          <p:cNvPr id="5" name="Footer Placeholder 4">
            <a:extLst>
              <a:ext uri="{FF2B5EF4-FFF2-40B4-BE49-F238E27FC236}">
                <a16:creationId xmlns:a16="http://schemas.microsoft.com/office/drawing/2014/main" id="{B6A0C188-FF43-44C1-A005-679168D5F0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CD1188-DA27-47B2-8176-31193EEC4C28}"/>
              </a:ext>
            </a:extLst>
          </p:cNvPr>
          <p:cNvSpPr>
            <a:spLocks noGrp="1"/>
          </p:cNvSpPr>
          <p:nvPr>
            <p:ph type="sldNum" sz="quarter" idx="12"/>
          </p:nvPr>
        </p:nvSpPr>
        <p:spPr/>
        <p:txBody>
          <a:bodyPr/>
          <a:lstStyle/>
          <a:p>
            <a:fld id="{3109D357-8067-4A1F-97B2-93C5160B78D9}" type="slidenum">
              <a:rPr lang="en-US" smtClean="0"/>
              <a:t>‹#›</a:t>
            </a:fld>
            <a:endParaRPr lang="en-US"/>
          </a:p>
        </p:txBody>
      </p:sp>
    </p:spTree>
    <p:extLst>
      <p:ext uri="{BB962C8B-B14F-4D97-AF65-F5344CB8AC3E}">
        <p14:creationId xmlns:p14="http://schemas.microsoft.com/office/powerpoint/2010/main" val="20284199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B5A25-7E99-42A8-8D6D-648EFE2038F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30501DC-62B7-42BD-A941-D34E92719C32}"/>
              </a:ext>
            </a:extLst>
          </p:cNvPr>
          <p:cNvSpPr>
            <a:spLocks noGrp="1"/>
          </p:cNvSpPr>
          <p:nvPr>
            <p:ph sz="half" idx="1"/>
          </p:nvPr>
        </p:nvSpPr>
        <p:spPr>
          <a:xfrm>
            <a:off x="838200" y="2011679"/>
            <a:ext cx="5181600" cy="41652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3765C5C1-4FD4-4958-99A0-BDADECA336BD}"/>
              </a:ext>
            </a:extLst>
          </p:cNvPr>
          <p:cNvSpPr>
            <a:spLocks noGrp="1"/>
          </p:cNvSpPr>
          <p:nvPr>
            <p:ph sz="half" idx="2"/>
          </p:nvPr>
        </p:nvSpPr>
        <p:spPr>
          <a:xfrm>
            <a:off x="6172200" y="2011679"/>
            <a:ext cx="5181600" cy="41652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BD1B234-5D54-44E5-B41D-B205AAF50305}"/>
              </a:ext>
            </a:extLst>
          </p:cNvPr>
          <p:cNvSpPr>
            <a:spLocks noGrp="1"/>
          </p:cNvSpPr>
          <p:nvPr>
            <p:ph type="dt" sz="half" idx="10"/>
          </p:nvPr>
        </p:nvSpPr>
        <p:spPr/>
        <p:txBody>
          <a:bodyPr/>
          <a:lstStyle/>
          <a:p>
            <a:fld id="{F6CCBF3A-D7FB-4B97-8FD5-6FFB20CB1E84}" type="datetimeFigureOut">
              <a:rPr lang="en-US" smtClean="0"/>
              <a:t>6/19/23</a:t>
            </a:fld>
            <a:endParaRPr lang="en-US"/>
          </a:p>
        </p:txBody>
      </p:sp>
      <p:sp>
        <p:nvSpPr>
          <p:cNvPr id="6" name="Footer Placeholder 5">
            <a:extLst>
              <a:ext uri="{FF2B5EF4-FFF2-40B4-BE49-F238E27FC236}">
                <a16:creationId xmlns:a16="http://schemas.microsoft.com/office/drawing/2014/main" id="{0E67BCDB-6B96-45D6-B5E9-823A96EBD9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D239C5F-F16F-4AFD-98D1-FA3BB96AF2CD}"/>
              </a:ext>
            </a:extLst>
          </p:cNvPr>
          <p:cNvSpPr>
            <a:spLocks noGrp="1"/>
          </p:cNvSpPr>
          <p:nvPr>
            <p:ph type="sldNum" sz="quarter" idx="12"/>
          </p:nvPr>
        </p:nvSpPr>
        <p:spPr/>
        <p:txBody>
          <a:bodyPr/>
          <a:lstStyle/>
          <a:p>
            <a:fld id="{3109D357-8067-4A1F-97B2-93C5160B78D9}" type="slidenum">
              <a:rPr lang="en-US" smtClean="0"/>
              <a:t>‹#›</a:t>
            </a:fld>
            <a:endParaRPr lang="en-US"/>
          </a:p>
        </p:txBody>
      </p:sp>
    </p:spTree>
    <p:extLst>
      <p:ext uri="{BB962C8B-B14F-4D97-AF65-F5344CB8AC3E}">
        <p14:creationId xmlns:p14="http://schemas.microsoft.com/office/powerpoint/2010/main" val="10758075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44C1F-0040-4BBF-81A6-FD2E30637B0C}"/>
              </a:ext>
            </a:extLst>
          </p:cNvPr>
          <p:cNvSpPr>
            <a:spLocks noGrp="1"/>
          </p:cNvSpPr>
          <p:nvPr>
            <p:ph type="title"/>
          </p:nvPr>
        </p:nvSpPr>
        <p:spPr>
          <a:xfrm>
            <a:off x="839788" y="379780"/>
            <a:ext cx="10515600" cy="132556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E2894A7-1DA1-44C1-8ED0-716279430690}"/>
              </a:ext>
            </a:extLst>
          </p:cNvPr>
          <p:cNvSpPr>
            <a:spLocks noGrp="1"/>
          </p:cNvSpPr>
          <p:nvPr>
            <p:ph type="body" idx="1"/>
          </p:nvPr>
        </p:nvSpPr>
        <p:spPr>
          <a:xfrm>
            <a:off x="839789" y="1824035"/>
            <a:ext cx="4997132" cy="681040"/>
          </a:xfrm>
        </p:spPr>
        <p:txBody>
          <a:bodyPr anchor="b"/>
          <a:lstStyle>
            <a:lvl1pPr marL="0" indent="0">
              <a:buNone/>
              <a:defRPr sz="2400" b="1" i="0"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09AB945-31E2-4B60-9076-CBB8F8594949}"/>
              </a:ext>
            </a:extLst>
          </p:cNvPr>
          <p:cNvSpPr>
            <a:spLocks noGrp="1"/>
          </p:cNvSpPr>
          <p:nvPr>
            <p:ph sz="half" idx="2"/>
          </p:nvPr>
        </p:nvSpPr>
        <p:spPr>
          <a:xfrm>
            <a:off x="839789" y="2505075"/>
            <a:ext cx="4997132"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771B3EA-2E84-4B8B-A104-81BD577424AD}"/>
              </a:ext>
            </a:extLst>
          </p:cNvPr>
          <p:cNvSpPr>
            <a:spLocks noGrp="1"/>
          </p:cNvSpPr>
          <p:nvPr>
            <p:ph type="body" sz="quarter" idx="3"/>
          </p:nvPr>
        </p:nvSpPr>
        <p:spPr>
          <a:xfrm>
            <a:off x="6355080" y="1824035"/>
            <a:ext cx="5000308" cy="681040"/>
          </a:xfrm>
        </p:spPr>
        <p:txBody>
          <a:bodyPr anchor="b"/>
          <a:lstStyle>
            <a:lvl1pPr marL="0" indent="0">
              <a:buNone/>
              <a:defRPr sz="2400" b="1" i="0"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8511AB8-302C-476E-B80A-AA739911E304}"/>
              </a:ext>
            </a:extLst>
          </p:cNvPr>
          <p:cNvSpPr>
            <a:spLocks noGrp="1"/>
          </p:cNvSpPr>
          <p:nvPr>
            <p:ph sz="quarter" idx="4"/>
          </p:nvPr>
        </p:nvSpPr>
        <p:spPr>
          <a:xfrm>
            <a:off x="6355080" y="2505075"/>
            <a:ext cx="500030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8B47C29-FE34-4E6E-9921-78C54673AAD9}"/>
              </a:ext>
            </a:extLst>
          </p:cNvPr>
          <p:cNvSpPr>
            <a:spLocks noGrp="1"/>
          </p:cNvSpPr>
          <p:nvPr>
            <p:ph type="dt" sz="half" idx="10"/>
          </p:nvPr>
        </p:nvSpPr>
        <p:spPr/>
        <p:txBody>
          <a:bodyPr/>
          <a:lstStyle/>
          <a:p>
            <a:fld id="{F6CCBF3A-D7FB-4B97-8FD5-6FFB20CB1E84}" type="datetimeFigureOut">
              <a:rPr lang="en-US" smtClean="0"/>
              <a:t>6/19/23</a:t>
            </a:fld>
            <a:endParaRPr lang="en-US"/>
          </a:p>
        </p:txBody>
      </p:sp>
      <p:sp>
        <p:nvSpPr>
          <p:cNvPr id="8" name="Footer Placeholder 7">
            <a:extLst>
              <a:ext uri="{FF2B5EF4-FFF2-40B4-BE49-F238E27FC236}">
                <a16:creationId xmlns:a16="http://schemas.microsoft.com/office/drawing/2014/main" id="{3CF6B420-A9CE-4BB6-A653-5C3ABC7D677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21DF8FE-1179-4798-B16D-AF1DFA266D4D}"/>
              </a:ext>
            </a:extLst>
          </p:cNvPr>
          <p:cNvSpPr>
            <a:spLocks noGrp="1"/>
          </p:cNvSpPr>
          <p:nvPr>
            <p:ph type="sldNum" sz="quarter" idx="12"/>
          </p:nvPr>
        </p:nvSpPr>
        <p:spPr/>
        <p:txBody>
          <a:bodyPr/>
          <a:lstStyle/>
          <a:p>
            <a:fld id="{3109D357-8067-4A1F-97B2-93C5160B78D9}" type="slidenum">
              <a:rPr lang="en-US" smtClean="0"/>
              <a:t>‹#›</a:t>
            </a:fld>
            <a:endParaRPr lang="en-US"/>
          </a:p>
        </p:txBody>
      </p:sp>
    </p:spTree>
    <p:extLst>
      <p:ext uri="{BB962C8B-B14F-4D97-AF65-F5344CB8AC3E}">
        <p14:creationId xmlns:p14="http://schemas.microsoft.com/office/powerpoint/2010/main" val="33672920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F66F1A-0A68-4048-808F-CD7A9F3B0846}"/>
              </a:ext>
            </a:extLst>
          </p:cNvPr>
          <p:cNvSpPr>
            <a:spLocks noGrp="1"/>
          </p:cNvSpPr>
          <p:nvPr>
            <p:ph type="title"/>
          </p:nvPr>
        </p:nvSpPr>
        <p:spPr>
          <a:xfrm>
            <a:off x="838200" y="999592"/>
            <a:ext cx="10515600" cy="1573223"/>
          </a:xfrm>
        </p:spPr>
        <p:txBody>
          <a:bodyPr anchor="t"/>
          <a:lstStyle/>
          <a:p>
            <a:r>
              <a:rPr lang="en-US"/>
              <a:t>Click to edit Master title style</a:t>
            </a:r>
            <a:endParaRPr lang="en-US" dirty="0"/>
          </a:p>
        </p:txBody>
      </p:sp>
      <p:sp>
        <p:nvSpPr>
          <p:cNvPr id="3" name="Date Placeholder 2">
            <a:extLst>
              <a:ext uri="{FF2B5EF4-FFF2-40B4-BE49-F238E27FC236}">
                <a16:creationId xmlns:a16="http://schemas.microsoft.com/office/drawing/2014/main" id="{28ACB3E6-5365-48F5-8D2A-0B002BA357E3}"/>
              </a:ext>
            </a:extLst>
          </p:cNvPr>
          <p:cNvSpPr>
            <a:spLocks noGrp="1"/>
          </p:cNvSpPr>
          <p:nvPr>
            <p:ph type="dt" sz="half" idx="10"/>
          </p:nvPr>
        </p:nvSpPr>
        <p:spPr/>
        <p:txBody>
          <a:bodyPr/>
          <a:lstStyle/>
          <a:p>
            <a:fld id="{F6CCBF3A-D7FB-4B97-8FD5-6FFB20CB1E84}" type="datetimeFigureOut">
              <a:rPr lang="en-US" smtClean="0"/>
              <a:t>6/19/23</a:t>
            </a:fld>
            <a:endParaRPr lang="en-US"/>
          </a:p>
        </p:txBody>
      </p:sp>
      <p:sp>
        <p:nvSpPr>
          <p:cNvPr id="4" name="Footer Placeholder 3">
            <a:extLst>
              <a:ext uri="{FF2B5EF4-FFF2-40B4-BE49-F238E27FC236}">
                <a16:creationId xmlns:a16="http://schemas.microsoft.com/office/drawing/2014/main" id="{FF7D8EE9-4D97-4B2F-8D38-41CB9EE7745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12C5952-0A27-4FAB-A3FD-12003787676B}"/>
              </a:ext>
            </a:extLst>
          </p:cNvPr>
          <p:cNvSpPr>
            <a:spLocks noGrp="1"/>
          </p:cNvSpPr>
          <p:nvPr>
            <p:ph type="sldNum" sz="quarter" idx="12"/>
          </p:nvPr>
        </p:nvSpPr>
        <p:spPr/>
        <p:txBody>
          <a:bodyPr/>
          <a:lstStyle/>
          <a:p>
            <a:fld id="{3109D357-8067-4A1F-97B2-93C5160B78D9}" type="slidenum">
              <a:rPr lang="en-US" smtClean="0"/>
              <a:t>‹#›</a:t>
            </a:fld>
            <a:endParaRPr lang="en-US"/>
          </a:p>
        </p:txBody>
      </p:sp>
    </p:spTree>
    <p:extLst>
      <p:ext uri="{BB962C8B-B14F-4D97-AF65-F5344CB8AC3E}">
        <p14:creationId xmlns:p14="http://schemas.microsoft.com/office/powerpoint/2010/main" val="7538839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3D08427-909D-4679-9192-BC99557A7D06}"/>
              </a:ext>
            </a:extLst>
          </p:cNvPr>
          <p:cNvSpPr>
            <a:spLocks noGrp="1"/>
          </p:cNvSpPr>
          <p:nvPr>
            <p:ph type="dt" sz="half" idx="10"/>
          </p:nvPr>
        </p:nvSpPr>
        <p:spPr/>
        <p:txBody>
          <a:bodyPr/>
          <a:lstStyle/>
          <a:p>
            <a:fld id="{F6CCBF3A-D7FB-4B97-8FD5-6FFB20CB1E84}" type="datetimeFigureOut">
              <a:rPr lang="en-US" smtClean="0"/>
              <a:t>6/19/23</a:t>
            </a:fld>
            <a:endParaRPr lang="en-US"/>
          </a:p>
        </p:txBody>
      </p:sp>
      <p:sp>
        <p:nvSpPr>
          <p:cNvPr id="3" name="Footer Placeholder 2">
            <a:extLst>
              <a:ext uri="{FF2B5EF4-FFF2-40B4-BE49-F238E27FC236}">
                <a16:creationId xmlns:a16="http://schemas.microsoft.com/office/drawing/2014/main" id="{508E39A6-1E09-42B5-85B4-7E8B5AB2AE7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938940-01DD-4C97-8649-E01C3B0EDF7C}"/>
              </a:ext>
            </a:extLst>
          </p:cNvPr>
          <p:cNvSpPr>
            <a:spLocks noGrp="1"/>
          </p:cNvSpPr>
          <p:nvPr>
            <p:ph type="sldNum" sz="quarter" idx="12"/>
          </p:nvPr>
        </p:nvSpPr>
        <p:spPr/>
        <p:txBody>
          <a:bodyPr/>
          <a:lstStyle/>
          <a:p>
            <a:fld id="{3109D357-8067-4A1F-97B2-93C5160B78D9}" type="slidenum">
              <a:rPr lang="en-US" smtClean="0"/>
              <a:t>‹#›</a:t>
            </a:fld>
            <a:endParaRPr lang="en-US"/>
          </a:p>
        </p:txBody>
      </p:sp>
    </p:spTree>
    <p:extLst>
      <p:ext uri="{BB962C8B-B14F-4D97-AF65-F5344CB8AC3E}">
        <p14:creationId xmlns:p14="http://schemas.microsoft.com/office/powerpoint/2010/main" val="26052352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93B3D-D568-40B4-A73A-1C8EA9ABB098}"/>
              </a:ext>
            </a:extLst>
          </p:cNvPr>
          <p:cNvSpPr>
            <a:spLocks noGrp="1"/>
          </p:cNvSpPr>
          <p:nvPr>
            <p:ph type="title"/>
          </p:nvPr>
        </p:nvSpPr>
        <p:spPr>
          <a:xfrm>
            <a:off x="839789" y="457200"/>
            <a:ext cx="3691818" cy="1701800"/>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D586EB3-917A-43B7-85BB-D00B5D2F07E4}"/>
              </a:ext>
            </a:extLst>
          </p:cNvPr>
          <p:cNvSpPr>
            <a:spLocks noGrp="1"/>
          </p:cNvSpPr>
          <p:nvPr>
            <p:ph idx="1"/>
          </p:nvPr>
        </p:nvSpPr>
        <p:spPr>
          <a:xfrm>
            <a:off x="5514798" y="987425"/>
            <a:ext cx="5840589" cy="50323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87AC029-3BC1-4637-A7F9-BC786DC26A38}"/>
              </a:ext>
            </a:extLst>
          </p:cNvPr>
          <p:cNvSpPr>
            <a:spLocks noGrp="1"/>
          </p:cNvSpPr>
          <p:nvPr>
            <p:ph type="body" sz="half" idx="2"/>
          </p:nvPr>
        </p:nvSpPr>
        <p:spPr>
          <a:xfrm>
            <a:off x="839789" y="2372360"/>
            <a:ext cx="3691817" cy="349662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90B948-89C5-4AC5-B7A0-17136F5C5A6A}"/>
              </a:ext>
            </a:extLst>
          </p:cNvPr>
          <p:cNvSpPr>
            <a:spLocks noGrp="1"/>
          </p:cNvSpPr>
          <p:nvPr>
            <p:ph type="dt" sz="half" idx="10"/>
          </p:nvPr>
        </p:nvSpPr>
        <p:spPr/>
        <p:txBody>
          <a:bodyPr/>
          <a:lstStyle/>
          <a:p>
            <a:fld id="{F6CCBF3A-D7FB-4B97-8FD5-6FFB20CB1E84}" type="datetimeFigureOut">
              <a:rPr lang="en-US" smtClean="0"/>
              <a:t>6/19/23</a:t>
            </a:fld>
            <a:endParaRPr lang="en-US"/>
          </a:p>
        </p:txBody>
      </p:sp>
      <p:sp>
        <p:nvSpPr>
          <p:cNvPr id="6" name="Footer Placeholder 5">
            <a:extLst>
              <a:ext uri="{FF2B5EF4-FFF2-40B4-BE49-F238E27FC236}">
                <a16:creationId xmlns:a16="http://schemas.microsoft.com/office/drawing/2014/main" id="{F3A6C8C5-652F-46CB-BD26-E262B057FA1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FB50CB-E91F-4B71-81F0-800F2B51A344}"/>
              </a:ext>
            </a:extLst>
          </p:cNvPr>
          <p:cNvSpPr>
            <a:spLocks noGrp="1"/>
          </p:cNvSpPr>
          <p:nvPr>
            <p:ph type="sldNum" sz="quarter" idx="12"/>
          </p:nvPr>
        </p:nvSpPr>
        <p:spPr/>
        <p:txBody>
          <a:bodyPr/>
          <a:lstStyle/>
          <a:p>
            <a:fld id="{3109D357-8067-4A1F-97B2-93C5160B78D9}" type="slidenum">
              <a:rPr lang="en-US" smtClean="0"/>
              <a:t>‹#›</a:t>
            </a:fld>
            <a:endParaRPr lang="en-US"/>
          </a:p>
        </p:txBody>
      </p:sp>
      <p:cxnSp>
        <p:nvCxnSpPr>
          <p:cNvPr id="8" name="Straight Connector 7">
            <a:extLst>
              <a:ext uri="{FF2B5EF4-FFF2-40B4-BE49-F238E27FC236}">
                <a16:creationId xmlns:a16="http://schemas.microsoft.com/office/drawing/2014/main" id="{8B69B885-FDB8-4C62-A285-A0CDC49A6B0C}"/>
              </a:ext>
            </a:extLst>
          </p:cNvPr>
          <p:cNvCxnSpPr>
            <a:cxnSpLocks/>
          </p:cNvCxnSpPr>
          <p:nvPr/>
        </p:nvCxnSpPr>
        <p:spPr>
          <a:xfrm>
            <a:off x="5023202"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03717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F941E-6445-4840-81AE-104EF7A4F7E9}"/>
              </a:ext>
            </a:extLst>
          </p:cNvPr>
          <p:cNvSpPr>
            <a:spLocks noGrp="1"/>
          </p:cNvSpPr>
          <p:nvPr>
            <p:ph type="title"/>
          </p:nvPr>
        </p:nvSpPr>
        <p:spPr>
          <a:xfrm>
            <a:off x="839789" y="457200"/>
            <a:ext cx="3696652" cy="1701800"/>
          </a:xfrm>
        </p:spPr>
        <p:txBody>
          <a:bodyPr anchor="b"/>
          <a:lstStyle>
            <a:lvl1pP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B3F8B866-E32B-4AE7-AEF3-6974AE3288F3}"/>
              </a:ext>
            </a:extLst>
          </p:cNvPr>
          <p:cNvSpPr>
            <a:spLocks noGrp="1"/>
          </p:cNvSpPr>
          <p:nvPr>
            <p:ph type="pic" idx="1"/>
          </p:nvPr>
        </p:nvSpPr>
        <p:spPr>
          <a:xfrm>
            <a:off x="5786120" y="838200"/>
            <a:ext cx="5603238" cy="51815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DE2ABB7A-E157-499A-B224-C2313181F569}"/>
              </a:ext>
            </a:extLst>
          </p:cNvPr>
          <p:cNvSpPr>
            <a:spLocks noGrp="1"/>
          </p:cNvSpPr>
          <p:nvPr>
            <p:ph type="body" sz="half" idx="2"/>
          </p:nvPr>
        </p:nvSpPr>
        <p:spPr>
          <a:xfrm>
            <a:off x="839789" y="2367280"/>
            <a:ext cx="3696652" cy="350170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C77283-E2B8-405E-BB6E-9F121140E506}"/>
              </a:ext>
            </a:extLst>
          </p:cNvPr>
          <p:cNvSpPr>
            <a:spLocks noGrp="1"/>
          </p:cNvSpPr>
          <p:nvPr>
            <p:ph type="dt" sz="half" idx="10"/>
          </p:nvPr>
        </p:nvSpPr>
        <p:spPr/>
        <p:txBody>
          <a:bodyPr/>
          <a:lstStyle/>
          <a:p>
            <a:fld id="{F6CCBF3A-D7FB-4B97-8FD5-6FFB20CB1E84}" type="datetimeFigureOut">
              <a:rPr lang="en-US" smtClean="0"/>
              <a:t>6/19/23</a:t>
            </a:fld>
            <a:endParaRPr lang="en-US"/>
          </a:p>
        </p:txBody>
      </p:sp>
      <p:sp>
        <p:nvSpPr>
          <p:cNvPr id="6" name="Footer Placeholder 5">
            <a:extLst>
              <a:ext uri="{FF2B5EF4-FFF2-40B4-BE49-F238E27FC236}">
                <a16:creationId xmlns:a16="http://schemas.microsoft.com/office/drawing/2014/main" id="{F9F21F05-EB94-417F-B19B-96FF3D9ECA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AB7C3C7-B6DB-4064-8E66-9FB770C888ED}"/>
              </a:ext>
            </a:extLst>
          </p:cNvPr>
          <p:cNvSpPr>
            <a:spLocks noGrp="1"/>
          </p:cNvSpPr>
          <p:nvPr>
            <p:ph type="sldNum" sz="quarter" idx="12"/>
          </p:nvPr>
        </p:nvSpPr>
        <p:spPr/>
        <p:txBody>
          <a:bodyPr/>
          <a:lstStyle/>
          <a:p>
            <a:fld id="{3109D357-8067-4A1F-97B2-93C5160B78D9}" type="slidenum">
              <a:rPr lang="en-US" smtClean="0"/>
              <a:t>‹#›</a:t>
            </a:fld>
            <a:endParaRPr lang="en-US"/>
          </a:p>
        </p:txBody>
      </p:sp>
      <p:cxnSp>
        <p:nvCxnSpPr>
          <p:cNvPr id="8" name="Straight Connector 7">
            <a:extLst>
              <a:ext uri="{FF2B5EF4-FFF2-40B4-BE49-F238E27FC236}">
                <a16:creationId xmlns:a16="http://schemas.microsoft.com/office/drawing/2014/main" id="{51E233FA-220A-423F-907E-5F81526A28A0}"/>
              </a:ext>
            </a:extLst>
          </p:cNvPr>
          <p:cNvCxnSpPr>
            <a:cxnSpLocks/>
          </p:cNvCxnSpPr>
          <p:nvPr/>
        </p:nvCxnSpPr>
        <p:spPr>
          <a:xfrm>
            <a:off x="5023202"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330366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D476A66-BE83-43F9-A28B-02DF7879AD52}"/>
              </a:ext>
            </a:extLst>
          </p:cNvPr>
          <p:cNvSpPr>
            <a:spLocks noGrp="1"/>
          </p:cNvSpPr>
          <p:nvPr>
            <p:ph type="title"/>
          </p:nvPr>
        </p:nvSpPr>
        <p:spPr>
          <a:xfrm>
            <a:off x="838200" y="584990"/>
            <a:ext cx="10515600" cy="1116811"/>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19D76E94-F276-4F0F-8DD9-B1F8A3198AE1}"/>
              </a:ext>
            </a:extLst>
          </p:cNvPr>
          <p:cNvSpPr>
            <a:spLocks noGrp="1"/>
          </p:cNvSpPr>
          <p:nvPr>
            <p:ph type="body" idx="1"/>
          </p:nvPr>
        </p:nvSpPr>
        <p:spPr>
          <a:xfrm>
            <a:off x="838200" y="2061469"/>
            <a:ext cx="10515600" cy="411480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14AD964E-3A2E-4DB9-B96A-EDE144A47BDC}"/>
              </a:ext>
            </a:extLst>
          </p:cNvPr>
          <p:cNvSpPr>
            <a:spLocks noGrp="1"/>
          </p:cNvSpPr>
          <p:nvPr>
            <p:ph type="dt" sz="half" idx="2"/>
          </p:nvPr>
        </p:nvSpPr>
        <p:spPr>
          <a:xfrm rot="5400000">
            <a:off x="10425981" y="4687095"/>
            <a:ext cx="2706690" cy="365125"/>
          </a:xfrm>
          <a:prstGeom prst="rect">
            <a:avLst/>
          </a:prstGeom>
        </p:spPr>
        <p:txBody>
          <a:bodyPr vert="horz" lIns="91440" tIns="45720" rIns="91440" bIns="45720" rtlCol="0" anchor="ctr"/>
          <a:lstStyle>
            <a:lvl1pPr algn="r">
              <a:defRPr sz="1000">
                <a:solidFill>
                  <a:schemeClr val="tx1"/>
                </a:solidFill>
              </a:defRPr>
            </a:lvl1pPr>
          </a:lstStyle>
          <a:p>
            <a:fld id="{F6CCBF3A-D7FB-4B97-8FD5-6FFB20CB1E84}" type="datetimeFigureOut">
              <a:rPr lang="en-US" smtClean="0"/>
              <a:t>6/19/23</a:t>
            </a:fld>
            <a:endParaRPr lang="en-US"/>
          </a:p>
        </p:txBody>
      </p:sp>
      <p:sp>
        <p:nvSpPr>
          <p:cNvPr id="5" name="Footer Placeholder 4">
            <a:extLst>
              <a:ext uri="{FF2B5EF4-FFF2-40B4-BE49-F238E27FC236}">
                <a16:creationId xmlns:a16="http://schemas.microsoft.com/office/drawing/2014/main" id="{0DACB382-EE11-430D-941A-DB76EEB7F2D5}"/>
              </a:ext>
            </a:extLst>
          </p:cNvPr>
          <p:cNvSpPr>
            <a:spLocks noGrp="1"/>
          </p:cNvSpPr>
          <p:nvPr>
            <p:ph type="ftr" sz="quarter" idx="3"/>
          </p:nvPr>
        </p:nvSpPr>
        <p:spPr>
          <a:xfrm rot="5400000">
            <a:off x="-1131161" y="1592957"/>
            <a:ext cx="2973522" cy="365125"/>
          </a:xfrm>
          <a:prstGeom prst="rect">
            <a:avLst/>
          </a:prstGeom>
        </p:spPr>
        <p:txBody>
          <a:bodyPr vert="horz" lIns="91440" tIns="45720" rIns="91440" bIns="45720" rtlCol="0" anchor="ctr"/>
          <a:lstStyle>
            <a:lvl1pPr algn="l">
              <a:defRPr sz="1000">
                <a:solidFill>
                  <a:schemeClr val="tx1"/>
                </a:solidFill>
              </a:defRPr>
            </a:lvl1pPr>
          </a:lstStyle>
          <a:p>
            <a:endParaRPr lang="en-US"/>
          </a:p>
        </p:txBody>
      </p:sp>
      <p:sp>
        <p:nvSpPr>
          <p:cNvPr id="6" name="Slide Number Placeholder 5">
            <a:extLst>
              <a:ext uri="{FF2B5EF4-FFF2-40B4-BE49-F238E27FC236}">
                <a16:creationId xmlns:a16="http://schemas.microsoft.com/office/drawing/2014/main" id="{A3C562FE-ACD1-43F2-A3DE-5B11E10B7EA5}"/>
              </a:ext>
            </a:extLst>
          </p:cNvPr>
          <p:cNvSpPr>
            <a:spLocks noGrp="1"/>
          </p:cNvSpPr>
          <p:nvPr>
            <p:ph type="sldNum" sz="quarter" idx="4"/>
          </p:nvPr>
        </p:nvSpPr>
        <p:spPr>
          <a:xfrm>
            <a:off x="11512296" y="6356350"/>
            <a:ext cx="574620" cy="365125"/>
          </a:xfrm>
          <a:prstGeom prst="rect">
            <a:avLst/>
          </a:prstGeom>
        </p:spPr>
        <p:txBody>
          <a:bodyPr vert="horz" lIns="91440" tIns="45720" rIns="91440" bIns="45720" rtlCol="0" anchor="ctr"/>
          <a:lstStyle>
            <a:lvl1pPr algn="ctr">
              <a:defRPr sz="1000">
                <a:solidFill>
                  <a:schemeClr val="tx1"/>
                </a:solidFill>
              </a:defRPr>
            </a:lvl1pPr>
          </a:lstStyle>
          <a:p>
            <a:fld id="{3109D357-8067-4A1F-97B2-93C5160B78D9}" type="slidenum">
              <a:rPr lang="en-US" smtClean="0"/>
              <a:t>‹#›</a:t>
            </a:fld>
            <a:endParaRPr lang="en-US"/>
          </a:p>
        </p:txBody>
      </p:sp>
      <p:cxnSp>
        <p:nvCxnSpPr>
          <p:cNvPr id="13" name="Straight Connector 12">
            <a:extLst>
              <a:ext uri="{FF2B5EF4-FFF2-40B4-BE49-F238E27FC236}">
                <a16:creationId xmlns:a16="http://schemas.microsoft.com/office/drawing/2014/main" id="{1EB34A3B-1FD5-48FF-9982-1E64C864C01D}"/>
              </a:ext>
            </a:extLst>
          </p:cNvPr>
          <p:cNvCxnSpPr>
            <a:cxnSpLocks/>
          </p:cNvCxnSpPr>
          <p:nvPr/>
        </p:nvCxnSpPr>
        <p:spPr>
          <a:xfrm flipH="1">
            <a:off x="4" y="1824111"/>
            <a:ext cx="1219199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07018589"/>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13" r:id="rId6"/>
    <p:sldLayoutId id="2147483808" r:id="rId7"/>
    <p:sldLayoutId id="2147483809" r:id="rId8"/>
    <p:sldLayoutId id="2147483810" r:id="rId9"/>
    <p:sldLayoutId id="2147483812" r:id="rId10"/>
    <p:sldLayoutId id="214748381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SzPct val="80000"/>
        <a:buFont typeface="Arial" panose="020B0604020202020204" pitchFamily="34" charset="0"/>
        <a:buChar char="•"/>
        <a:defRPr sz="2000" kern="1200">
          <a:solidFill>
            <a:schemeClr val="tx1"/>
          </a:solidFill>
          <a:latin typeface="+mn-lt"/>
          <a:ea typeface="+mn-ea"/>
          <a:cs typeface="+mn-cs"/>
        </a:defRPr>
      </a:lvl1pPr>
      <a:lvl2pPr marL="502920" indent="-228600" algn="l" defTabSz="914400" rtl="0" eaLnBrk="1" latinLnBrk="0" hangingPunct="1">
        <a:lnSpc>
          <a:spcPct val="110000"/>
        </a:lnSpc>
        <a:spcBef>
          <a:spcPts val="500"/>
        </a:spcBef>
        <a:buSzPct val="80000"/>
        <a:buFont typeface="Goudy Old Style" panose="02020502050305020303" pitchFamily="18" charset="0"/>
        <a:buChar char="–"/>
        <a:defRPr sz="1800" i="1" kern="1200">
          <a:solidFill>
            <a:schemeClr val="tx1"/>
          </a:solidFill>
          <a:latin typeface="+mn-lt"/>
          <a:ea typeface="+mn-ea"/>
          <a:cs typeface="+mn-cs"/>
        </a:defRPr>
      </a:lvl2pPr>
      <a:lvl3pPr marL="822960" indent="-228600" algn="l" defTabSz="914400" rtl="0" eaLnBrk="1" latinLnBrk="0" hangingPunct="1">
        <a:lnSpc>
          <a:spcPct val="110000"/>
        </a:lnSpc>
        <a:spcBef>
          <a:spcPts val="500"/>
        </a:spcBef>
        <a:buSzPct val="80000"/>
        <a:buFont typeface="Arial" panose="020B0604020202020204" pitchFamily="34" charset="0"/>
        <a:buChar char="•"/>
        <a:defRPr sz="1600" kern="1200">
          <a:solidFill>
            <a:schemeClr val="tx1"/>
          </a:solidFill>
          <a:latin typeface="+mn-lt"/>
          <a:ea typeface="+mn-ea"/>
          <a:cs typeface="+mn-cs"/>
        </a:defRPr>
      </a:lvl3pPr>
      <a:lvl4pPr marL="1097280" indent="-228600" algn="l" defTabSz="914400" rtl="0" eaLnBrk="1" latinLnBrk="0" hangingPunct="1">
        <a:lnSpc>
          <a:spcPct val="110000"/>
        </a:lnSpc>
        <a:spcBef>
          <a:spcPts val="500"/>
        </a:spcBef>
        <a:buSzPct val="80000"/>
        <a:buFont typeface="Goudy Old Style" panose="02020502050305020303" pitchFamily="18" charset="0"/>
        <a:buChar char="–"/>
        <a:defRPr sz="1400" i="1" kern="1200">
          <a:solidFill>
            <a:schemeClr val="tx1"/>
          </a:solidFill>
          <a:latin typeface="+mn-lt"/>
          <a:ea typeface="+mn-ea"/>
          <a:cs typeface="+mn-cs"/>
        </a:defRPr>
      </a:lvl4pPr>
      <a:lvl5pPr marL="1371600" indent="-228600" algn="l" defTabSz="914400" rtl="0" eaLnBrk="1" latinLnBrk="0" hangingPunct="1">
        <a:lnSpc>
          <a:spcPct val="110000"/>
        </a:lnSpc>
        <a:spcBef>
          <a:spcPts val="500"/>
        </a:spcBef>
        <a:buSzPct val="80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2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2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18.jpg"/></Relationships>
</file>

<file path=ppt/slides/_rels/slide2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2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3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7618C654-F528-42BE-8C76-AFBBAD4ABA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graphics, design, graphic design, font&#10;&#10;Description automatically generated">
            <a:extLst>
              <a:ext uri="{FF2B5EF4-FFF2-40B4-BE49-F238E27FC236}">
                <a16:creationId xmlns:a16="http://schemas.microsoft.com/office/drawing/2014/main" id="{E6A8B517-7EA0-067D-00C3-A0FF6FE9A703}"/>
              </a:ext>
            </a:extLst>
          </p:cNvPr>
          <p:cNvPicPr>
            <a:picLocks noChangeAspect="1"/>
          </p:cNvPicPr>
          <p:nvPr/>
        </p:nvPicPr>
        <p:blipFill rotWithShape="1">
          <a:blip r:embed="rId2"/>
          <a:srcRect t="2219" r="-1" b="3437"/>
          <a:stretch/>
        </p:blipFill>
        <p:spPr>
          <a:xfrm>
            <a:off x="430099" y="417785"/>
            <a:ext cx="11344115" cy="6020082"/>
          </a:xfrm>
          <a:prstGeom prst="rect">
            <a:avLst/>
          </a:prstGeom>
        </p:spPr>
      </p:pic>
    </p:spTree>
    <p:extLst>
      <p:ext uri="{BB962C8B-B14F-4D97-AF65-F5344CB8AC3E}">
        <p14:creationId xmlns:p14="http://schemas.microsoft.com/office/powerpoint/2010/main" val="20083163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creenshot, black, blur, design&#10;&#10;Description automatically generated">
            <a:extLst>
              <a:ext uri="{FF2B5EF4-FFF2-40B4-BE49-F238E27FC236}">
                <a16:creationId xmlns:a16="http://schemas.microsoft.com/office/drawing/2014/main" id="{E8A52377-D40B-441D-326A-EC05387B5147}"/>
              </a:ext>
            </a:extLst>
          </p:cNvPr>
          <p:cNvPicPr>
            <a:picLocks noChangeAspect="1"/>
          </p:cNvPicPr>
          <p:nvPr/>
        </p:nvPicPr>
        <p:blipFill rotWithShape="1">
          <a:blip r:embed="rId2"/>
          <a:srcRect/>
          <a:stretch/>
        </p:blipFill>
        <p:spPr>
          <a:xfrm>
            <a:off x="-2" y="-1"/>
            <a:ext cx="12192000" cy="6858001"/>
          </a:xfrm>
          <a:prstGeom prst="rect">
            <a:avLst/>
          </a:prstGeom>
          <a:noFill/>
        </p:spPr>
      </p:pic>
      <p:sp>
        <p:nvSpPr>
          <p:cNvPr id="16" name="Footer Placeholder 6">
            <a:extLst>
              <a:ext uri="{FF2B5EF4-FFF2-40B4-BE49-F238E27FC236}">
                <a16:creationId xmlns:a16="http://schemas.microsoft.com/office/drawing/2014/main" id="{099EF095-D4F1-4229-9EF0-8EB38E2200A4}"/>
              </a:ext>
            </a:extLst>
          </p:cNvPr>
          <p:cNvSpPr>
            <a:spLocks noGrp="1"/>
          </p:cNvSpPr>
          <p:nvPr>
            <p:ph type="ftr" sz="quarter" idx="11"/>
          </p:nvPr>
        </p:nvSpPr>
        <p:spPr>
          <a:xfrm rot="5400000">
            <a:off x="-1131161" y="1592957"/>
            <a:ext cx="2973522" cy="365125"/>
          </a:xfrm>
        </p:spPr>
        <p:txBody>
          <a:bodyPr/>
          <a:lstStyle/>
          <a:p>
            <a:pPr>
              <a:spcAft>
                <a:spcPts val="600"/>
              </a:spcAft>
            </a:pPr>
            <a:r>
              <a:rPr lang="en-US"/>
              <a:t>Sample Footer Text</a:t>
            </a:r>
          </a:p>
        </p:txBody>
      </p:sp>
      <p:sp>
        <p:nvSpPr>
          <p:cNvPr id="17" name="Date Placeholder 5">
            <a:extLst>
              <a:ext uri="{FF2B5EF4-FFF2-40B4-BE49-F238E27FC236}">
                <a16:creationId xmlns:a16="http://schemas.microsoft.com/office/drawing/2014/main" id="{07F61E84-B585-4EC3-A33B-EE78E126A60A}"/>
              </a:ext>
            </a:extLst>
          </p:cNvPr>
          <p:cNvSpPr>
            <a:spLocks noGrp="1"/>
          </p:cNvSpPr>
          <p:nvPr>
            <p:ph type="dt" sz="half" idx="10"/>
          </p:nvPr>
        </p:nvSpPr>
        <p:spPr>
          <a:xfrm rot="5400000">
            <a:off x="10425981" y="4687095"/>
            <a:ext cx="2706690" cy="365125"/>
          </a:xfrm>
        </p:spPr>
        <p:txBody>
          <a:bodyPr/>
          <a:lstStyle/>
          <a:p>
            <a:pPr>
              <a:spcAft>
                <a:spcPts val="600"/>
              </a:spcAft>
            </a:pPr>
            <a:fld id="{AC737D93-AB96-4710-A685-8D79F440638A}" type="datetime1">
              <a:rPr lang="en-US" smtClean="0"/>
              <a:pPr>
                <a:spcAft>
                  <a:spcPts val="600"/>
                </a:spcAft>
              </a:pPr>
              <a:t>6/19/23</a:t>
            </a:fld>
            <a:endParaRPr lang="en-US"/>
          </a:p>
        </p:txBody>
      </p:sp>
      <p:sp>
        <p:nvSpPr>
          <p:cNvPr id="18" name="Slide Number Placeholder 7">
            <a:extLst>
              <a:ext uri="{FF2B5EF4-FFF2-40B4-BE49-F238E27FC236}">
                <a16:creationId xmlns:a16="http://schemas.microsoft.com/office/drawing/2014/main" id="{BE8DB8D2-1690-4175-A7A8-A5BE0D251FFA}"/>
              </a:ext>
            </a:extLst>
          </p:cNvPr>
          <p:cNvSpPr>
            <a:spLocks noGrp="1"/>
          </p:cNvSpPr>
          <p:nvPr>
            <p:ph type="sldNum" sz="quarter" idx="12"/>
          </p:nvPr>
        </p:nvSpPr>
        <p:spPr>
          <a:xfrm>
            <a:off x="11512296" y="6356350"/>
            <a:ext cx="574620" cy="365125"/>
          </a:xfrm>
        </p:spPr>
        <p:txBody>
          <a:bodyPr/>
          <a:lstStyle/>
          <a:p>
            <a:pPr>
              <a:spcAft>
                <a:spcPts val="600"/>
              </a:spcAft>
            </a:pPr>
            <a:fld id="{3E131995-E962-4131-8504-6B962D7140A6}" type="slidenum">
              <a:rPr lang="en-US" smtClean="0"/>
              <a:pPr>
                <a:spcAft>
                  <a:spcPts val="600"/>
                </a:spcAft>
              </a:pPr>
              <a:t>10</a:t>
            </a:fld>
            <a:endParaRPr lang="en-US"/>
          </a:p>
        </p:txBody>
      </p:sp>
      <p:pic>
        <p:nvPicPr>
          <p:cNvPr id="7" name="Picture 6" descr="A picture containing screenshot, black, blur, design&#10;&#10;Description automatically generated">
            <a:extLst>
              <a:ext uri="{FF2B5EF4-FFF2-40B4-BE49-F238E27FC236}">
                <a16:creationId xmlns:a16="http://schemas.microsoft.com/office/drawing/2014/main" id="{B7F75205-A738-75E4-93C7-2C0289D03F9E}"/>
              </a:ext>
            </a:extLst>
          </p:cNvPr>
          <p:cNvPicPr>
            <a:picLocks noChangeAspect="1"/>
          </p:cNvPicPr>
          <p:nvPr/>
        </p:nvPicPr>
        <p:blipFill rotWithShape="1">
          <a:blip r:embed="rId2"/>
          <a:srcRect/>
          <a:stretch/>
        </p:blipFill>
        <p:spPr>
          <a:xfrm>
            <a:off x="0" y="0"/>
            <a:ext cx="12192000" cy="6858001"/>
          </a:xfrm>
          <a:prstGeom prst="rect">
            <a:avLst/>
          </a:prstGeom>
          <a:noFill/>
        </p:spPr>
      </p:pic>
      <p:sp>
        <p:nvSpPr>
          <p:cNvPr id="3" name="TextBox 2">
            <a:extLst>
              <a:ext uri="{FF2B5EF4-FFF2-40B4-BE49-F238E27FC236}">
                <a16:creationId xmlns:a16="http://schemas.microsoft.com/office/drawing/2014/main" id="{567A3171-7B4D-1C95-01D8-9AB544DB041E}"/>
              </a:ext>
            </a:extLst>
          </p:cNvPr>
          <p:cNvSpPr txBox="1"/>
          <p:nvPr/>
        </p:nvSpPr>
        <p:spPr>
          <a:xfrm>
            <a:off x="173037" y="288757"/>
            <a:ext cx="10591361" cy="923330"/>
          </a:xfrm>
          <a:prstGeom prst="rect">
            <a:avLst/>
          </a:prstGeom>
          <a:noFill/>
        </p:spPr>
        <p:txBody>
          <a:bodyPr wrap="none" rtlCol="0">
            <a:spAutoFit/>
          </a:bodyPr>
          <a:lstStyle/>
          <a:p>
            <a:r>
              <a:rPr lang="en-ZM" sz="5400" b="1" dirty="0">
                <a:solidFill>
                  <a:srgbClr val="FF0000"/>
                </a:solidFill>
                <a:latin typeface="Times New Roman" panose="02020603050405020304" pitchFamily="18" charset="0"/>
                <a:cs typeface="Times New Roman" panose="02020603050405020304" pitchFamily="18" charset="0"/>
              </a:rPr>
              <a:t>Encouraged to Become Uncommon</a:t>
            </a:r>
          </a:p>
        </p:txBody>
      </p:sp>
      <p:sp>
        <p:nvSpPr>
          <p:cNvPr id="4" name="TextBox 3">
            <a:extLst>
              <a:ext uri="{FF2B5EF4-FFF2-40B4-BE49-F238E27FC236}">
                <a16:creationId xmlns:a16="http://schemas.microsoft.com/office/drawing/2014/main" id="{9B338BC8-C555-0BA9-4FF3-5879E61E67BD}"/>
              </a:ext>
            </a:extLst>
          </p:cNvPr>
          <p:cNvSpPr txBox="1"/>
          <p:nvPr/>
        </p:nvSpPr>
        <p:spPr>
          <a:xfrm>
            <a:off x="538163" y="1212087"/>
            <a:ext cx="10974133" cy="5016758"/>
          </a:xfrm>
          <a:prstGeom prst="rect">
            <a:avLst/>
          </a:prstGeom>
          <a:noFill/>
        </p:spPr>
        <p:txBody>
          <a:bodyPr wrap="square" rtlCol="0">
            <a:spAutoFit/>
          </a:bodyPr>
          <a:lstStyle/>
          <a:p>
            <a:r>
              <a:rPr lang="en-ZM" sz="4000" b="1" dirty="0">
                <a:solidFill>
                  <a:schemeClr val="bg1">
                    <a:lumMod val="65000"/>
                  </a:schemeClr>
                </a:solidFill>
                <a:latin typeface="Times New Roman" panose="02020603050405020304" pitchFamily="18" charset="0"/>
                <a:cs typeface="Times New Roman" panose="02020603050405020304" pitchFamily="18" charset="0"/>
              </a:rPr>
              <a:t>In other words Paul indicates to Timothy that one of the challenging tasks he must take on as a pastor is helping the church see ways in which they have been shaped more by the culture than the Lord. </a:t>
            </a:r>
          </a:p>
          <a:p>
            <a:endParaRPr lang="en-ZM" sz="4000" b="1" dirty="0">
              <a:solidFill>
                <a:schemeClr val="bg1"/>
              </a:solidFill>
              <a:latin typeface="Times New Roman" panose="02020603050405020304" pitchFamily="18" charset="0"/>
              <a:cs typeface="Times New Roman" panose="02020603050405020304" pitchFamily="18" charset="0"/>
            </a:endParaRPr>
          </a:p>
          <a:p>
            <a:r>
              <a:rPr lang="en-ZM" sz="4000" b="1" dirty="0">
                <a:solidFill>
                  <a:srgbClr val="FF0000"/>
                </a:solidFill>
                <a:latin typeface="Times New Roman" panose="02020603050405020304" pitchFamily="18" charset="0"/>
                <a:cs typeface="Times New Roman" panose="02020603050405020304" pitchFamily="18" charset="0"/>
              </a:rPr>
              <a:t>Common – Demonic </a:t>
            </a:r>
          </a:p>
          <a:p>
            <a:r>
              <a:rPr lang="en-ZM" sz="4000" b="1" dirty="0">
                <a:solidFill>
                  <a:srgbClr val="FF0000"/>
                </a:solidFill>
                <a:latin typeface="Times New Roman" panose="02020603050405020304" pitchFamily="18" charset="0"/>
                <a:cs typeface="Times New Roman" panose="02020603050405020304" pitchFamily="18" charset="0"/>
              </a:rPr>
              <a:t>Uncommon – Holy </a:t>
            </a:r>
          </a:p>
        </p:txBody>
      </p:sp>
    </p:spTree>
    <p:extLst>
      <p:ext uri="{BB962C8B-B14F-4D97-AF65-F5344CB8AC3E}">
        <p14:creationId xmlns:p14="http://schemas.microsoft.com/office/powerpoint/2010/main" val="20783303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graphics, design, graphic design, font&#10;&#10;Description automatically generated">
            <a:extLst>
              <a:ext uri="{FF2B5EF4-FFF2-40B4-BE49-F238E27FC236}">
                <a16:creationId xmlns:a16="http://schemas.microsoft.com/office/drawing/2014/main" id="{E6A8B517-7EA0-067D-00C3-A0FF6FE9A703}"/>
              </a:ext>
            </a:extLst>
          </p:cNvPr>
          <p:cNvPicPr>
            <a:picLocks noChangeAspect="1"/>
          </p:cNvPicPr>
          <p:nvPr/>
        </p:nvPicPr>
        <p:blipFill rotWithShape="1">
          <a:blip r:embed="rId2"/>
          <a:srcRect t="2219" r="-1" b="3437"/>
          <a:stretch/>
        </p:blipFill>
        <p:spPr>
          <a:xfrm>
            <a:off x="430099" y="417785"/>
            <a:ext cx="11344115" cy="6020082"/>
          </a:xfrm>
          <a:prstGeom prst="rect">
            <a:avLst/>
          </a:prstGeom>
        </p:spPr>
      </p:pic>
    </p:spTree>
    <p:extLst>
      <p:ext uri="{BB962C8B-B14F-4D97-AF65-F5344CB8AC3E}">
        <p14:creationId xmlns:p14="http://schemas.microsoft.com/office/powerpoint/2010/main" val="19776679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creenshot, black, blur, design&#10;&#10;Description automatically generated">
            <a:extLst>
              <a:ext uri="{FF2B5EF4-FFF2-40B4-BE49-F238E27FC236}">
                <a16:creationId xmlns:a16="http://schemas.microsoft.com/office/drawing/2014/main" id="{E8A52377-D40B-441D-326A-EC05387B5147}"/>
              </a:ext>
            </a:extLst>
          </p:cNvPr>
          <p:cNvPicPr>
            <a:picLocks noChangeAspect="1"/>
          </p:cNvPicPr>
          <p:nvPr/>
        </p:nvPicPr>
        <p:blipFill rotWithShape="1">
          <a:blip r:embed="rId2"/>
          <a:srcRect/>
          <a:stretch/>
        </p:blipFill>
        <p:spPr>
          <a:xfrm>
            <a:off x="-2" y="-1"/>
            <a:ext cx="12192000" cy="6858001"/>
          </a:xfrm>
          <a:prstGeom prst="rect">
            <a:avLst/>
          </a:prstGeom>
          <a:noFill/>
        </p:spPr>
      </p:pic>
      <p:sp>
        <p:nvSpPr>
          <p:cNvPr id="16" name="Footer Placeholder 6">
            <a:extLst>
              <a:ext uri="{FF2B5EF4-FFF2-40B4-BE49-F238E27FC236}">
                <a16:creationId xmlns:a16="http://schemas.microsoft.com/office/drawing/2014/main" id="{099EF095-D4F1-4229-9EF0-8EB38E2200A4}"/>
              </a:ext>
            </a:extLst>
          </p:cNvPr>
          <p:cNvSpPr>
            <a:spLocks noGrp="1"/>
          </p:cNvSpPr>
          <p:nvPr>
            <p:ph type="ftr" sz="quarter" idx="11"/>
          </p:nvPr>
        </p:nvSpPr>
        <p:spPr>
          <a:xfrm rot="5400000">
            <a:off x="-1131161" y="1592957"/>
            <a:ext cx="2973522" cy="365125"/>
          </a:xfrm>
        </p:spPr>
        <p:txBody>
          <a:bodyPr/>
          <a:lstStyle/>
          <a:p>
            <a:pPr>
              <a:spcAft>
                <a:spcPts val="600"/>
              </a:spcAft>
            </a:pPr>
            <a:r>
              <a:rPr lang="en-US"/>
              <a:t>Sample Footer Text</a:t>
            </a:r>
          </a:p>
        </p:txBody>
      </p:sp>
      <p:sp>
        <p:nvSpPr>
          <p:cNvPr id="17" name="Date Placeholder 5">
            <a:extLst>
              <a:ext uri="{FF2B5EF4-FFF2-40B4-BE49-F238E27FC236}">
                <a16:creationId xmlns:a16="http://schemas.microsoft.com/office/drawing/2014/main" id="{07F61E84-B585-4EC3-A33B-EE78E126A60A}"/>
              </a:ext>
            </a:extLst>
          </p:cNvPr>
          <p:cNvSpPr>
            <a:spLocks noGrp="1"/>
          </p:cNvSpPr>
          <p:nvPr>
            <p:ph type="dt" sz="half" idx="10"/>
          </p:nvPr>
        </p:nvSpPr>
        <p:spPr>
          <a:xfrm rot="5400000">
            <a:off x="10425981" y="4687095"/>
            <a:ext cx="2706690" cy="365125"/>
          </a:xfrm>
        </p:spPr>
        <p:txBody>
          <a:bodyPr/>
          <a:lstStyle/>
          <a:p>
            <a:pPr>
              <a:spcAft>
                <a:spcPts val="600"/>
              </a:spcAft>
            </a:pPr>
            <a:fld id="{AC737D93-AB96-4710-A685-8D79F440638A}" type="datetime1">
              <a:rPr lang="en-US" smtClean="0"/>
              <a:pPr>
                <a:spcAft>
                  <a:spcPts val="600"/>
                </a:spcAft>
              </a:pPr>
              <a:t>6/19/23</a:t>
            </a:fld>
            <a:endParaRPr lang="en-US"/>
          </a:p>
        </p:txBody>
      </p:sp>
      <p:sp>
        <p:nvSpPr>
          <p:cNvPr id="18" name="Slide Number Placeholder 7">
            <a:extLst>
              <a:ext uri="{FF2B5EF4-FFF2-40B4-BE49-F238E27FC236}">
                <a16:creationId xmlns:a16="http://schemas.microsoft.com/office/drawing/2014/main" id="{BE8DB8D2-1690-4175-A7A8-A5BE0D251FFA}"/>
              </a:ext>
            </a:extLst>
          </p:cNvPr>
          <p:cNvSpPr>
            <a:spLocks noGrp="1"/>
          </p:cNvSpPr>
          <p:nvPr>
            <p:ph type="sldNum" sz="quarter" idx="12"/>
          </p:nvPr>
        </p:nvSpPr>
        <p:spPr>
          <a:xfrm>
            <a:off x="11512296" y="6356350"/>
            <a:ext cx="574620" cy="365125"/>
          </a:xfrm>
        </p:spPr>
        <p:txBody>
          <a:bodyPr/>
          <a:lstStyle/>
          <a:p>
            <a:pPr>
              <a:spcAft>
                <a:spcPts val="600"/>
              </a:spcAft>
            </a:pPr>
            <a:fld id="{3E131995-E962-4131-8504-6B962D7140A6}" type="slidenum">
              <a:rPr lang="en-US" smtClean="0"/>
              <a:pPr>
                <a:spcAft>
                  <a:spcPts val="600"/>
                </a:spcAft>
              </a:pPr>
              <a:t>12</a:t>
            </a:fld>
            <a:endParaRPr lang="en-US"/>
          </a:p>
        </p:txBody>
      </p:sp>
      <p:pic>
        <p:nvPicPr>
          <p:cNvPr id="7" name="Picture 6" descr="A picture containing screenshot, black, blur, design&#10;&#10;Description automatically generated">
            <a:extLst>
              <a:ext uri="{FF2B5EF4-FFF2-40B4-BE49-F238E27FC236}">
                <a16:creationId xmlns:a16="http://schemas.microsoft.com/office/drawing/2014/main" id="{B7F75205-A738-75E4-93C7-2C0289D03F9E}"/>
              </a:ext>
            </a:extLst>
          </p:cNvPr>
          <p:cNvPicPr>
            <a:picLocks noChangeAspect="1"/>
          </p:cNvPicPr>
          <p:nvPr/>
        </p:nvPicPr>
        <p:blipFill rotWithShape="1">
          <a:blip r:embed="rId2"/>
          <a:srcRect/>
          <a:stretch/>
        </p:blipFill>
        <p:spPr>
          <a:xfrm>
            <a:off x="0" y="0"/>
            <a:ext cx="12192000" cy="6858001"/>
          </a:xfrm>
          <a:prstGeom prst="rect">
            <a:avLst/>
          </a:prstGeom>
          <a:noFill/>
        </p:spPr>
      </p:pic>
    </p:spTree>
    <p:extLst>
      <p:ext uri="{BB962C8B-B14F-4D97-AF65-F5344CB8AC3E}">
        <p14:creationId xmlns:p14="http://schemas.microsoft.com/office/powerpoint/2010/main" val="25398868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creenshot, black, blur, design&#10;&#10;Description automatically generated">
            <a:extLst>
              <a:ext uri="{FF2B5EF4-FFF2-40B4-BE49-F238E27FC236}">
                <a16:creationId xmlns:a16="http://schemas.microsoft.com/office/drawing/2014/main" id="{E8A52377-D40B-441D-326A-EC05387B5147}"/>
              </a:ext>
            </a:extLst>
          </p:cNvPr>
          <p:cNvPicPr>
            <a:picLocks noChangeAspect="1"/>
          </p:cNvPicPr>
          <p:nvPr/>
        </p:nvPicPr>
        <p:blipFill rotWithShape="1">
          <a:blip r:embed="rId2"/>
          <a:srcRect/>
          <a:stretch/>
        </p:blipFill>
        <p:spPr>
          <a:xfrm>
            <a:off x="-2" y="-1"/>
            <a:ext cx="12192000" cy="6858001"/>
          </a:xfrm>
          <a:prstGeom prst="rect">
            <a:avLst/>
          </a:prstGeom>
          <a:noFill/>
        </p:spPr>
      </p:pic>
      <p:sp>
        <p:nvSpPr>
          <p:cNvPr id="16" name="Footer Placeholder 6">
            <a:extLst>
              <a:ext uri="{FF2B5EF4-FFF2-40B4-BE49-F238E27FC236}">
                <a16:creationId xmlns:a16="http://schemas.microsoft.com/office/drawing/2014/main" id="{099EF095-D4F1-4229-9EF0-8EB38E2200A4}"/>
              </a:ext>
            </a:extLst>
          </p:cNvPr>
          <p:cNvSpPr>
            <a:spLocks noGrp="1"/>
          </p:cNvSpPr>
          <p:nvPr>
            <p:ph type="ftr" sz="quarter" idx="11"/>
          </p:nvPr>
        </p:nvSpPr>
        <p:spPr>
          <a:xfrm rot="5400000">
            <a:off x="-1131161" y="1592957"/>
            <a:ext cx="2973522" cy="365125"/>
          </a:xfrm>
        </p:spPr>
        <p:txBody>
          <a:bodyPr/>
          <a:lstStyle/>
          <a:p>
            <a:pPr>
              <a:spcAft>
                <a:spcPts val="600"/>
              </a:spcAft>
            </a:pPr>
            <a:r>
              <a:rPr lang="en-US"/>
              <a:t>Sample Footer Text</a:t>
            </a:r>
          </a:p>
        </p:txBody>
      </p:sp>
      <p:sp>
        <p:nvSpPr>
          <p:cNvPr id="17" name="Date Placeholder 5">
            <a:extLst>
              <a:ext uri="{FF2B5EF4-FFF2-40B4-BE49-F238E27FC236}">
                <a16:creationId xmlns:a16="http://schemas.microsoft.com/office/drawing/2014/main" id="{07F61E84-B585-4EC3-A33B-EE78E126A60A}"/>
              </a:ext>
            </a:extLst>
          </p:cNvPr>
          <p:cNvSpPr>
            <a:spLocks noGrp="1"/>
          </p:cNvSpPr>
          <p:nvPr>
            <p:ph type="dt" sz="half" idx="10"/>
          </p:nvPr>
        </p:nvSpPr>
        <p:spPr>
          <a:xfrm rot="5400000">
            <a:off x="10425981" y="4687095"/>
            <a:ext cx="2706690" cy="365125"/>
          </a:xfrm>
        </p:spPr>
        <p:txBody>
          <a:bodyPr/>
          <a:lstStyle/>
          <a:p>
            <a:pPr>
              <a:spcAft>
                <a:spcPts val="600"/>
              </a:spcAft>
            </a:pPr>
            <a:fld id="{AC737D93-AB96-4710-A685-8D79F440638A}" type="datetime1">
              <a:rPr lang="en-US" smtClean="0"/>
              <a:pPr>
                <a:spcAft>
                  <a:spcPts val="600"/>
                </a:spcAft>
              </a:pPr>
              <a:t>6/19/23</a:t>
            </a:fld>
            <a:endParaRPr lang="en-US"/>
          </a:p>
        </p:txBody>
      </p:sp>
      <p:sp>
        <p:nvSpPr>
          <p:cNvPr id="18" name="Slide Number Placeholder 7">
            <a:extLst>
              <a:ext uri="{FF2B5EF4-FFF2-40B4-BE49-F238E27FC236}">
                <a16:creationId xmlns:a16="http://schemas.microsoft.com/office/drawing/2014/main" id="{BE8DB8D2-1690-4175-A7A8-A5BE0D251FFA}"/>
              </a:ext>
            </a:extLst>
          </p:cNvPr>
          <p:cNvSpPr>
            <a:spLocks noGrp="1"/>
          </p:cNvSpPr>
          <p:nvPr>
            <p:ph type="sldNum" sz="quarter" idx="12"/>
          </p:nvPr>
        </p:nvSpPr>
        <p:spPr>
          <a:xfrm>
            <a:off x="11512296" y="6356350"/>
            <a:ext cx="574620" cy="365125"/>
          </a:xfrm>
        </p:spPr>
        <p:txBody>
          <a:bodyPr/>
          <a:lstStyle/>
          <a:p>
            <a:pPr>
              <a:spcAft>
                <a:spcPts val="600"/>
              </a:spcAft>
            </a:pPr>
            <a:fld id="{3E131995-E962-4131-8504-6B962D7140A6}" type="slidenum">
              <a:rPr lang="en-US" smtClean="0"/>
              <a:pPr>
                <a:spcAft>
                  <a:spcPts val="600"/>
                </a:spcAft>
              </a:pPr>
              <a:t>13</a:t>
            </a:fld>
            <a:endParaRPr lang="en-US"/>
          </a:p>
        </p:txBody>
      </p:sp>
      <p:pic>
        <p:nvPicPr>
          <p:cNvPr id="7" name="Picture 6" descr="A picture containing screenshot, black, blur, design&#10;&#10;Description automatically generated">
            <a:extLst>
              <a:ext uri="{FF2B5EF4-FFF2-40B4-BE49-F238E27FC236}">
                <a16:creationId xmlns:a16="http://schemas.microsoft.com/office/drawing/2014/main" id="{B7F75205-A738-75E4-93C7-2C0289D03F9E}"/>
              </a:ext>
            </a:extLst>
          </p:cNvPr>
          <p:cNvPicPr>
            <a:picLocks noChangeAspect="1"/>
          </p:cNvPicPr>
          <p:nvPr/>
        </p:nvPicPr>
        <p:blipFill rotWithShape="1">
          <a:blip r:embed="rId2"/>
          <a:srcRect/>
          <a:stretch/>
        </p:blipFill>
        <p:spPr>
          <a:xfrm>
            <a:off x="0" y="0"/>
            <a:ext cx="12192000" cy="6858001"/>
          </a:xfrm>
          <a:prstGeom prst="rect">
            <a:avLst/>
          </a:prstGeom>
          <a:noFill/>
        </p:spPr>
      </p:pic>
      <p:sp>
        <p:nvSpPr>
          <p:cNvPr id="2" name="TextBox 1">
            <a:extLst>
              <a:ext uri="{FF2B5EF4-FFF2-40B4-BE49-F238E27FC236}">
                <a16:creationId xmlns:a16="http://schemas.microsoft.com/office/drawing/2014/main" id="{183EA542-B755-7EE7-58E9-1BC9640E0B99}"/>
              </a:ext>
            </a:extLst>
          </p:cNvPr>
          <p:cNvSpPr txBox="1"/>
          <p:nvPr/>
        </p:nvSpPr>
        <p:spPr>
          <a:xfrm>
            <a:off x="789140" y="613775"/>
            <a:ext cx="4322017" cy="769441"/>
          </a:xfrm>
          <a:prstGeom prst="rect">
            <a:avLst/>
          </a:prstGeom>
          <a:noFill/>
        </p:spPr>
        <p:txBody>
          <a:bodyPr wrap="none" rtlCol="0">
            <a:spAutoFit/>
          </a:bodyPr>
          <a:lstStyle/>
          <a:p>
            <a:r>
              <a:rPr lang="en-ZM" sz="4400" b="1" dirty="0">
                <a:solidFill>
                  <a:srgbClr val="FF0000"/>
                </a:solidFill>
                <a:latin typeface="Times New Roman" panose="02020603050405020304" pitchFamily="18" charset="0"/>
                <a:cs typeface="Times New Roman" panose="02020603050405020304" pitchFamily="18" charset="0"/>
              </a:rPr>
              <a:t>Modern Identity </a:t>
            </a:r>
          </a:p>
        </p:txBody>
      </p:sp>
      <p:sp>
        <p:nvSpPr>
          <p:cNvPr id="3" name="TextBox 2">
            <a:extLst>
              <a:ext uri="{FF2B5EF4-FFF2-40B4-BE49-F238E27FC236}">
                <a16:creationId xmlns:a16="http://schemas.microsoft.com/office/drawing/2014/main" id="{A630FCE2-96EE-4CFD-BC86-78840BC2AB32}"/>
              </a:ext>
            </a:extLst>
          </p:cNvPr>
          <p:cNvSpPr txBox="1"/>
          <p:nvPr/>
        </p:nvSpPr>
        <p:spPr>
          <a:xfrm>
            <a:off x="6305182" y="622471"/>
            <a:ext cx="5097678" cy="769441"/>
          </a:xfrm>
          <a:prstGeom prst="rect">
            <a:avLst/>
          </a:prstGeom>
          <a:noFill/>
        </p:spPr>
        <p:txBody>
          <a:bodyPr wrap="none" rtlCol="0">
            <a:spAutoFit/>
          </a:bodyPr>
          <a:lstStyle/>
          <a:p>
            <a:r>
              <a:rPr lang="en-ZM" sz="4400" b="1" dirty="0">
                <a:solidFill>
                  <a:srgbClr val="FF0000"/>
                </a:solidFill>
                <a:latin typeface="Times New Roman" panose="02020603050405020304" pitchFamily="18" charset="0"/>
                <a:cs typeface="Times New Roman" panose="02020603050405020304" pitchFamily="18" charset="0"/>
              </a:rPr>
              <a:t>Traditional Identity </a:t>
            </a:r>
          </a:p>
        </p:txBody>
      </p:sp>
    </p:spTree>
    <p:extLst>
      <p:ext uri="{BB962C8B-B14F-4D97-AF65-F5344CB8AC3E}">
        <p14:creationId xmlns:p14="http://schemas.microsoft.com/office/powerpoint/2010/main" val="32253882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creenshot, black, blur, design&#10;&#10;Description automatically generated">
            <a:extLst>
              <a:ext uri="{FF2B5EF4-FFF2-40B4-BE49-F238E27FC236}">
                <a16:creationId xmlns:a16="http://schemas.microsoft.com/office/drawing/2014/main" id="{E8A52377-D40B-441D-326A-EC05387B5147}"/>
              </a:ext>
            </a:extLst>
          </p:cNvPr>
          <p:cNvPicPr>
            <a:picLocks noChangeAspect="1"/>
          </p:cNvPicPr>
          <p:nvPr/>
        </p:nvPicPr>
        <p:blipFill rotWithShape="1">
          <a:blip r:embed="rId2"/>
          <a:srcRect/>
          <a:stretch/>
        </p:blipFill>
        <p:spPr>
          <a:xfrm>
            <a:off x="-2" y="-1"/>
            <a:ext cx="12192000" cy="6858001"/>
          </a:xfrm>
          <a:prstGeom prst="rect">
            <a:avLst/>
          </a:prstGeom>
          <a:noFill/>
        </p:spPr>
      </p:pic>
      <p:sp>
        <p:nvSpPr>
          <p:cNvPr id="16" name="Footer Placeholder 6">
            <a:extLst>
              <a:ext uri="{FF2B5EF4-FFF2-40B4-BE49-F238E27FC236}">
                <a16:creationId xmlns:a16="http://schemas.microsoft.com/office/drawing/2014/main" id="{099EF095-D4F1-4229-9EF0-8EB38E2200A4}"/>
              </a:ext>
            </a:extLst>
          </p:cNvPr>
          <p:cNvSpPr>
            <a:spLocks noGrp="1"/>
          </p:cNvSpPr>
          <p:nvPr>
            <p:ph type="ftr" sz="quarter" idx="11"/>
          </p:nvPr>
        </p:nvSpPr>
        <p:spPr>
          <a:xfrm rot="5400000">
            <a:off x="-1131161" y="1592957"/>
            <a:ext cx="2973522" cy="365125"/>
          </a:xfrm>
        </p:spPr>
        <p:txBody>
          <a:bodyPr/>
          <a:lstStyle/>
          <a:p>
            <a:pPr>
              <a:spcAft>
                <a:spcPts val="600"/>
              </a:spcAft>
            </a:pPr>
            <a:r>
              <a:rPr lang="en-US"/>
              <a:t>Sample Footer Text</a:t>
            </a:r>
          </a:p>
        </p:txBody>
      </p:sp>
      <p:sp>
        <p:nvSpPr>
          <p:cNvPr id="17" name="Date Placeholder 5">
            <a:extLst>
              <a:ext uri="{FF2B5EF4-FFF2-40B4-BE49-F238E27FC236}">
                <a16:creationId xmlns:a16="http://schemas.microsoft.com/office/drawing/2014/main" id="{07F61E84-B585-4EC3-A33B-EE78E126A60A}"/>
              </a:ext>
            </a:extLst>
          </p:cNvPr>
          <p:cNvSpPr>
            <a:spLocks noGrp="1"/>
          </p:cNvSpPr>
          <p:nvPr>
            <p:ph type="dt" sz="half" idx="10"/>
          </p:nvPr>
        </p:nvSpPr>
        <p:spPr>
          <a:xfrm rot="5400000">
            <a:off x="10425981" y="4687095"/>
            <a:ext cx="2706690" cy="365125"/>
          </a:xfrm>
        </p:spPr>
        <p:txBody>
          <a:bodyPr/>
          <a:lstStyle/>
          <a:p>
            <a:pPr>
              <a:spcAft>
                <a:spcPts val="600"/>
              </a:spcAft>
            </a:pPr>
            <a:fld id="{AC737D93-AB96-4710-A685-8D79F440638A}" type="datetime1">
              <a:rPr lang="en-US" smtClean="0"/>
              <a:pPr>
                <a:spcAft>
                  <a:spcPts val="600"/>
                </a:spcAft>
              </a:pPr>
              <a:t>6/19/23</a:t>
            </a:fld>
            <a:endParaRPr lang="en-US"/>
          </a:p>
        </p:txBody>
      </p:sp>
      <p:sp>
        <p:nvSpPr>
          <p:cNvPr id="18" name="Slide Number Placeholder 7">
            <a:extLst>
              <a:ext uri="{FF2B5EF4-FFF2-40B4-BE49-F238E27FC236}">
                <a16:creationId xmlns:a16="http://schemas.microsoft.com/office/drawing/2014/main" id="{BE8DB8D2-1690-4175-A7A8-A5BE0D251FFA}"/>
              </a:ext>
            </a:extLst>
          </p:cNvPr>
          <p:cNvSpPr>
            <a:spLocks noGrp="1"/>
          </p:cNvSpPr>
          <p:nvPr>
            <p:ph type="sldNum" sz="quarter" idx="12"/>
          </p:nvPr>
        </p:nvSpPr>
        <p:spPr>
          <a:xfrm>
            <a:off x="11512296" y="6356350"/>
            <a:ext cx="574620" cy="365125"/>
          </a:xfrm>
        </p:spPr>
        <p:txBody>
          <a:bodyPr/>
          <a:lstStyle/>
          <a:p>
            <a:pPr>
              <a:spcAft>
                <a:spcPts val="600"/>
              </a:spcAft>
            </a:pPr>
            <a:fld id="{3E131995-E962-4131-8504-6B962D7140A6}" type="slidenum">
              <a:rPr lang="en-US" smtClean="0"/>
              <a:pPr>
                <a:spcAft>
                  <a:spcPts val="600"/>
                </a:spcAft>
              </a:pPr>
              <a:t>14</a:t>
            </a:fld>
            <a:endParaRPr lang="en-US"/>
          </a:p>
        </p:txBody>
      </p:sp>
      <p:pic>
        <p:nvPicPr>
          <p:cNvPr id="7" name="Picture 6" descr="A picture containing screenshot, black, blur, design&#10;&#10;Description automatically generated">
            <a:extLst>
              <a:ext uri="{FF2B5EF4-FFF2-40B4-BE49-F238E27FC236}">
                <a16:creationId xmlns:a16="http://schemas.microsoft.com/office/drawing/2014/main" id="{B7F75205-A738-75E4-93C7-2C0289D03F9E}"/>
              </a:ext>
            </a:extLst>
          </p:cNvPr>
          <p:cNvPicPr>
            <a:picLocks noChangeAspect="1"/>
          </p:cNvPicPr>
          <p:nvPr/>
        </p:nvPicPr>
        <p:blipFill rotWithShape="1">
          <a:blip r:embed="rId2"/>
          <a:srcRect/>
          <a:stretch/>
        </p:blipFill>
        <p:spPr>
          <a:xfrm>
            <a:off x="0" y="0"/>
            <a:ext cx="12192000" cy="6858001"/>
          </a:xfrm>
          <a:prstGeom prst="rect">
            <a:avLst/>
          </a:prstGeom>
          <a:noFill/>
        </p:spPr>
      </p:pic>
      <p:sp>
        <p:nvSpPr>
          <p:cNvPr id="3" name="TextBox 2">
            <a:extLst>
              <a:ext uri="{FF2B5EF4-FFF2-40B4-BE49-F238E27FC236}">
                <a16:creationId xmlns:a16="http://schemas.microsoft.com/office/drawing/2014/main" id="{A630FCE2-96EE-4CFD-BC86-78840BC2AB32}"/>
              </a:ext>
            </a:extLst>
          </p:cNvPr>
          <p:cNvSpPr txBox="1"/>
          <p:nvPr/>
        </p:nvSpPr>
        <p:spPr>
          <a:xfrm>
            <a:off x="0" y="-36920"/>
            <a:ext cx="7808356" cy="769441"/>
          </a:xfrm>
          <a:prstGeom prst="rect">
            <a:avLst/>
          </a:prstGeom>
          <a:noFill/>
        </p:spPr>
        <p:txBody>
          <a:bodyPr wrap="none" rtlCol="0">
            <a:spAutoFit/>
          </a:bodyPr>
          <a:lstStyle/>
          <a:p>
            <a:r>
              <a:rPr lang="en-ZM" sz="4400" b="1" dirty="0">
                <a:solidFill>
                  <a:srgbClr val="FF0000"/>
                </a:solidFill>
                <a:latin typeface="Times New Roman" panose="02020603050405020304" pitchFamily="18" charset="0"/>
                <a:cs typeface="Times New Roman" panose="02020603050405020304" pitchFamily="18" charset="0"/>
              </a:rPr>
              <a:t>Traditional Identity Formation </a:t>
            </a:r>
          </a:p>
        </p:txBody>
      </p:sp>
      <p:sp>
        <p:nvSpPr>
          <p:cNvPr id="6" name="TextBox 5">
            <a:extLst>
              <a:ext uri="{FF2B5EF4-FFF2-40B4-BE49-F238E27FC236}">
                <a16:creationId xmlns:a16="http://schemas.microsoft.com/office/drawing/2014/main" id="{06D4955E-260A-5ECD-4D39-E1CA3AE24EA2}"/>
              </a:ext>
            </a:extLst>
          </p:cNvPr>
          <p:cNvSpPr txBox="1"/>
          <p:nvPr/>
        </p:nvSpPr>
        <p:spPr>
          <a:xfrm>
            <a:off x="173037" y="634997"/>
            <a:ext cx="11788852" cy="5909310"/>
          </a:xfrm>
          <a:prstGeom prst="rect">
            <a:avLst/>
          </a:prstGeom>
          <a:noFill/>
        </p:spPr>
        <p:txBody>
          <a:bodyPr wrap="square">
            <a:spAutoFit/>
          </a:bodyPr>
          <a:lstStyle/>
          <a:p>
            <a:r>
              <a:rPr lang="en-GB" sz="3600" b="1" i="0" u="none" strike="noStrike" dirty="0">
                <a:solidFill>
                  <a:schemeClr val="bg1"/>
                </a:solidFill>
                <a:effectLst/>
                <a:latin typeface="Times New Roman" panose="02020603050405020304" pitchFamily="18" charset="0"/>
                <a:cs typeface="Times New Roman" panose="02020603050405020304" pitchFamily="18" charset="0"/>
              </a:rPr>
              <a:t>In the past, most people got their identity from how well they related to normal… from family, </a:t>
            </a:r>
            <a:r>
              <a:rPr lang="en-GB" sz="3600" b="1" i="0" u="none" strike="noStrike" dirty="0" err="1">
                <a:solidFill>
                  <a:schemeClr val="bg1"/>
                </a:solidFill>
                <a:effectLst/>
                <a:latin typeface="Times New Roman" panose="02020603050405020304" pitchFamily="18" charset="0"/>
                <a:cs typeface="Times New Roman" panose="02020603050405020304" pitchFamily="18" charset="0"/>
              </a:rPr>
              <a:t>neighborhoods</a:t>
            </a:r>
            <a:r>
              <a:rPr lang="en-GB" sz="3600" b="1" i="0" u="none" strike="noStrike" dirty="0">
                <a:solidFill>
                  <a:schemeClr val="bg1"/>
                </a:solidFill>
                <a:effectLst/>
                <a:latin typeface="Times New Roman" panose="02020603050405020304" pitchFamily="18" charset="0"/>
                <a:cs typeface="Times New Roman" panose="02020603050405020304" pitchFamily="18" charset="0"/>
              </a:rPr>
              <a:t> and nation. </a:t>
            </a:r>
          </a:p>
          <a:p>
            <a:endParaRPr lang="en-GB" b="1" dirty="0">
              <a:solidFill>
                <a:schemeClr val="bg1"/>
              </a:solidFill>
              <a:latin typeface="Times New Roman" panose="02020603050405020304" pitchFamily="18" charset="0"/>
              <a:cs typeface="Times New Roman" panose="02020603050405020304" pitchFamily="18" charset="0"/>
            </a:endParaRPr>
          </a:p>
          <a:p>
            <a:r>
              <a:rPr lang="en-GB" sz="3600" b="1" i="0" u="none" strike="noStrike" dirty="0">
                <a:solidFill>
                  <a:schemeClr val="bg1"/>
                </a:solidFill>
                <a:effectLst/>
                <a:latin typeface="Times New Roman" panose="02020603050405020304" pitchFamily="18" charset="0"/>
                <a:cs typeface="Times New Roman" panose="02020603050405020304" pitchFamily="18" charset="0"/>
              </a:rPr>
              <a:t>Identity was forged by </a:t>
            </a:r>
          </a:p>
          <a:p>
            <a:pPr marL="514350" indent="-514350">
              <a:buAutoNum type="arabicParenBoth"/>
            </a:pPr>
            <a:r>
              <a:rPr lang="en-GB" sz="3600" b="1" i="0" u="none" strike="noStrike" dirty="0">
                <a:solidFill>
                  <a:schemeClr val="bg1"/>
                </a:solidFill>
                <a:effectLst/>
                <a:latin typeface="Times New Roman" panose="02020603050405020304" pitchFamily="18" charset="0"/>
                <a:cs typeface="Times New Roman" panose="02020603050405020304" pitchFamily="18" charset="0"/>
              </a:rPr>
              <a:t>discovering what our family and </a:t>
            </a:r>
            <a:r>
              <a:rPr lang="en-GB" sz="3600" b="1" i="0" u="none" strike="noStrike" dirty="0" err="1">
                <a:solidFill>
                  <a:schemeClr val="bg1"/>
                </a:solidFill>
                <a:effectLst/>
                <a:latin typeface="Times New Roman" panose="02020603050405020304" pitchFamily="18" charset="0"/>
                <a:cs typeface="Times New Roman" panose="02020603050405020304" pitchFamily="18" charset="0"/>
              </a:rPr>
              <a:t>neighbors</a:t>
            </a:r>
            <a:r>
              <a:rPr lang="en-GB" sz="3600" b="1" i="0" u="none" strike="noStrike" dirty="0">
                <a:solidFill>
                  <a:schemeClr val="bg1"/>
                </a:solidFill>
                <a:effectLst/>
                <a:latin typeface="Times New Roman" panose="02020603050405020304" pitchFamily="18" charset="0"/>
                <a:cs typeface="Times New Roman" panose="02020603050405020304" pitchFamily="18" charset="0"/>
              </a:rPr>
              <a:t> expected of us</a:t>
            </a:r>
          </a:p>
          <a:p>
            <a:pPr marL="514350" indent="-514350">
              <a:buAutoNum type="arabicParenBoth"/>
            </a:pPr>
            <a:r>
              <a:rPr lang="en-GB" sz="3600" b="1" i="0" u="none" strike="noStrike" dirty="0">
                <a:solidFill>
                  <a:schemeClr val="bg1"/>
                </a:solidFill>
                <a:effectLst/>
                <a:latin typeface="Times New Roman" panose="02020603050405020304" pitchFamily="18" charset="0"/>
                <a:cs typeface="Times New Roman" panose="02020603050405020304" pitchFamily="18" charset="0"/>
              </a:rPr>
              <a:t> getting positive and negative feedback about our </a:t>
            </a:r>
            <a:r>
              <a:rPr lang="en-GB" sz="3600" b="1" dirty="0">
                <a:solidFill>
                  <a:schemeClr val="bg1"/>
                </a:solidFill>
                <a:latin typeface="Times New Roman" panose="02020603050405020304" pitchFamily="18" charset="0"/>
                <a:cs typeface="Times New Roman" panose="02020603050405020304" pitchFamily="18" charset="0"/>
              </a:rPr>
              <a:t>choices</a:t>
            </a:r>
            <a:r>
              <a:rPr lang="en-GB" sz="3600" b="1" i="0" u="none" strike="noStrike" dirty="0">
                <a:solidFill>
                  <a:schemeClr val="bg1"/>
                </a:solidFill>
                <a:effectLst/>
                <a:latin typeface="Times New Roman" panose="02020603050405020304" pitchFamily="18" charset="0"/>
                <a:cs typeface="Times New Roman" panose="02020603050405020304" pitchFamily="18" charset="0"/>
              </a:rPr>
              <a:t> </a:t>
            </a:r>
          </a:p>
          <a:p>
            <a:pPr marL="514350" indent="-514350">
              <a:buAutoNum type="arabicParenBoth"/>
            </a:pPr>
            <a:r>
              <a:rPr lang="en-GB" sz="3600" b="1" i="0" u="none" strike="noStrike" dirty="0">
                <a:solidFill>
                  <a:schemeClr val="bg1"/>
                </a:solidFill>
                <a:effectLst/>
                <a:latin typeface="Times New Roman" panose="02020603050405020304" pitchFamily="18" charset="0"/>
                <a:cs typeface="Times New Roman" panose="02020603050405020304" pitchFamily="18" charset="0"/>
              </a:rPr>
              <a:t> re-arranging our lives in accordance with those expectations so we could get regular validation and affirmation from our face-to-face community.</a:t>
            </a:r>
            <a:endParaRPr lang="en-ZM" sz="36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725904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creenshot, black, blur, design&#10;&#10;Description automatically generated">
            <a:extLst>
              <a:ext uri="{FF2B5EF4-FFF2-40B4-BE49-F238E27FC236}">
                <a16:creationId xmlns:a16="http://schemas.microsoft.com/office/drawing/2014/main" id="{E8A52377-D40B-441D-326A-EC05387B5147}"/>
              </a:ext>
            </a:extLst>
          </p:cNvPr>
          <p:cNvPicPr>
            <a:picLocks noChangeAspect="1"/>
          </p:cNvPicPr>
          <p:nvPr/>
        </p:nvPicPr>
        <p:blipFill rotWithShape="1">
          <a:blip r:embed="rId2"/>
          <a:srcRect/>
          <a:stretch/>
        </p:blipFill>
        <p:spPr>
          <a:xfrm>
            <a:off x="-2" y="-1"/>
            <a:ext cx="12192000" cy="6858001"/>
          </a:xfrm>
          <a:prstGeom prst="rect">
            <a:avLst/>
          </a:prstGeom>
          <a:noFill/>
        </p:spPr>
      </p:pic>
      <p:sp>
        <p:nvSpPr>
          <p:cNvPr id="16" name="Footer Placeholder 6">
            <a:extLst>
              <a:ext uri="{FF2B5EF4-FFF2-40B4-BE49-F238E27FC236}">
                <a16:creationId xmlns:a16="http://schemas.microsoft.com/office/drawing/2014/main" id="{099EF095-D4F1-4229-9EF0-8EB38E2200A4}"/>
              </a:ext>
            </a:extLst>
          </p:cNvPr>
          <p:cNvSpPr>
            <a:spLocks noGrp="1"/>
          </p:cNvSpPr>
          <p:nvPr>
            <p:ph type="ftr" sz="quarter" idx="11"/>
          </p:nvPr>
        </p:nvSpPr>
        <p:spPr>
          <a:xfrm rot="5400000">
            <a:off x="-1131161" y="1592957"/>
            <a:ext cx="2973522" cy="365125"/>
          </a:xfrm>
        </p:spPr>
        <p:txBody>
          <a:bodyPr/>
          <a:lstStyle/>
          <a:p>
            <a:pPr>
              <a:spcAft>
                <a:spcPts val="600"/>
              </a:spcAft>
            </a:pPr>
            <a:r>
              <a:rPr lang="en-US"/>
              <a:t>Sample Footer Text</a:t>
            </a:r>
          </a:p>
        </p:txBody>
      </p:sp>
      <p:sp>
        <p:nvSpPr>
          <p:cNvPr id="17" name="Date Placeholder 5">
            <a:extLst>
              <a:ext uri="{FF2B5EF4-FFF2-40B4-BE49-F238E27FC236}">
                <a16:creationId xmlns:a16="http://schemas.microsoft.com/office/drawing/2014/main" id="{07F61E84-B585-4EC3-A33B-EE78E126A60A}"/>
              </a:ext>
            </a:extLst>
          </p:cNvPr>
          <p:cNvSpPr>
            <a:spLocks noGrp="1"/>
          </p:cNvSpPr>
          <p:nvPr>
            <p:ph type="dt" sz="half" idx="10"/>
          </p:nvPr>
        </p:nvSpPr>
        <p:spPr>
          <a:xfrm rot="5400000">
            <a:off x="10425981" y="4687095"/>
            <a:ext cx="2706690" cy="365125"/>
          </a:xfrm>
        </p:spPr>
        <p:txBody>
          <a:bodyPr/>
          <a:lstStyle/>
          <a:p>
            <a:pPr>
              <a:spcAft>
                <a:spcPts val="600"/>
              </a:spcAft>
            </a:pPr>
            <a:fld id="{AC737D93-AB96-4710-A685-8D79F440638A}" type="datetime1">
              <a:rPr lang="en-US" smtClean="0"/>
              <a:pPr>
                <a:spcAft>
                  <a:spcPts val="600"/>
                </a:spcAft>
              </a:pPr>
              <a:t>6/19/23</a:t>
            </a:fld>
            <a:endParaRPr lang="en-US"/>
          </a:p>
        </p:txBody>
      </p:sp>
      <p:sp>
        <p:nvSpPr>
          <p:cNvPr id="18" name="Slide Number Placeholder 7">
            <a:extLst>
              <a:ext uri="{FF2B5EF4-FFF2-40B4-BE49-F238E27FC236}">
                <a16:creationId xmlns:a16="http://schemas.microsoft.com/office/drawing/2014/main" id="{BE8DB8D2-1690-4175-A7A8-A5BE0D251FFA}"/>
              </a:ext>
            </a:extLst>
          </p:cNvPr>
          <p:cNvSpPr>
            <a:spLocks noGrp="1"/>
          </p:cNvSpPr>
          <p:nvPr>
            <p:ph type="sldNum" sz="quarter" idx="12"/>
          </p:nvPr>
        </p:nvSpPr>
        <p:spPr>
          <a:xfrm>
            <a:off x="11512296" y="6356350"/>
            <a:ext cx="574620" cy="365125"/>
          </a:xfrm>
        </p:spPr>
        <p:txBody>
          <a:bodyPr/>
          <a:lstStyle/>
          <a:p>
            <a:pPr>
              <a:spcAft>
                <a:spcPts val="600"/>
              </a:spcAft>
            </a:pPr>
            <a:fld id="{3E131995-E962-4131-8504-6B962D7140A6}" type="slidenum">
              <a:rPr lang="en-US" smtClean="0"/>
              <a:pPr>
                <a:spcAft>
                  <a:spcPts val="600"/>
                </a:spcAft>
              </a:pPr>
              <a:t>15</a:t>
            </a:fld>
            <a:endParaRPr lang="en-US"/>
          </a:p>
        </p:txBody>
      </p:sp>
      <p:pic>
        <p:nvPicPr>
          <p:cNvPr id="7" name="Picture 6" descr="A picture containing screenshot, black, blur, design&#10;&#10;Description automatically generated">
            <a:extLst>
              <a:ext uri="{FF2B5EF4-FFF2-40B4-BE49-F238E27FC236}">
                <a16:creationId xmlns:a16="http://schemas.microsoft.com/office/drawing/2014/main" id="{B7F75205-A738-75E4-93C7-2C0289D03F9E}"/>
              </a:ext>
            </a:extLst>
          </p:cNvPr>
          <p:cNvPicPr>
            <a:picLocks noChangeAspect="1"/>
          </p:cNvPicPr>
          <p:nvPr/>
        </p:nvPicPr>
        <p:blipFill rotWithShape="1">
          <a:blip r:embed="rId2"/>
          <a:srcRect/>
          <a:stretch/>
        </p:blipFill>
        <p:spPr>
          <a:xfrm>
            <a:off x="0" y="0"/>
            <a:ext cx="12192000" cy="6858001"/>
          </a:xfrm>
          <a:prstGeom prst="rect">
            <a:avLst/>
          </a:prstGeom>
          <a:noFill/>
        </p:spPr>
      </p:pic>
      <p:sp>
        <p:nvSpPr>
          <p:cNvPr id="3" name="TextBox 2">
            <a:extLst>
              <a:ext uri="{FF2B5EF4-FFF2-40B4-BE49-F238E27FC236}">
                <a16:creationId xmlns:a16="http://schemas.microsoft.com/office/drawing/2014/main" id="{A630FCE2-96EE-4CFD-BC86-78840BC2AB32}"/>
              </a:ext>
            </a:extLst>
          </p:cNvPr>
          <p:cNvSpPr txBox="1"/>
          <p:nvPr/>
        </p:nvSpPr>
        <p:spPr>
          <a:xfrm>
            <a:off x="0" y="-36920"/>
            <a:ext cx="7808356" cy="769441"/>
          </a:xfrm>
          <a:prstGeom prst="rect">
            <a:avLst/>
          </a:prstGeom>
          <a:noFill/>
        </p:spPr>
        <p:txBody>
          <a:bodyPr wrap="none" rtlCol="0">
            <a:spAutoFit/>
          </a:bodyPr>
          <a:lstStyle/>
          <a:p>
            <a:r>
              <a:rPr lang="en-ZM" sz="4400" b="1" dirty="0">
                <a:solidFill>
                  <a:srgbClr val="FF0000"/>
                </a:solidFill>
                <a:latin typeface="Times New Roman" panose="02020603050405020304" pitchFamily="18" charset="0"/>
                <a:cs typeface="Times New Roman" panose="02020603050405020304" pitchFamily="18" charset="0"/>
              </a:rPr>
              <a:t>Traditional Identity Formation </a:t>
            </a:r>
          </a:p>
        </p:txBody>
      </p:sp>
      <p:sp>
        <p:nvSpPr>
          <p:cNvPr id="6" name="TextBox 5">
            <a:extLst>
              <a:ext uri="{FF2B5EF4-FFF2-40B4-BE49-F238E27FC236}">
                <a16:creationId xmlns:a16="http://schemas.microsoft.com/office/drawing/2014/main" id="{06D4955E-260A-5ECD-4D39-E1CA3AE24EA2}"/>
              </a:ext>
            </a:extLst>
          </p:cNvPr>
          <p:cNvSpPr txBox="1"/>
          <p:nvPr/>
        </p:nvSpPr>
        <p:spPr>
          <a:xfrm>
            <a:off x="355600" y="1056563"/>
            <a:ext cx="11480800" cy="5632311"/>
          </a:xfrm>
          <a:prstGeom prst="rect">
            <a:avLst/>
          </a:prstGeom>
          <a:noFill/>
        </p:spPr>
        <p:txBody>
          <a:bodyPr wrap="square">
            <a:spAutoFit/>
          </a:bodyPr>
          <a:lstStyle/>
          <a:p>
            <a:r>
              <a:rPr lang="en-GB" sz="3600" b="1" dirty="0">
                <a:solidFill>
                  <a:schemeClr val="bg1"/>
                </a:solidFill>
                <a:latin typeface="Times New Roman" panose="02020603050405020304" pitchFamily="18" charset="0"/>
                <a:cs typeface="Times New Roman" panose="02020603050405020304" pitchFamily="18" charset="0"/>
              </a:rPr>
              <a:t>One way to illustrate this is in how we tell our stories</a:t>
            </a:r>
          </a:p>
          <a:p>
            <a:endParaRPr lang="en-GB" sz="3600" b="1" dirty="0">
              <a:solidFill>
                <a:schemeClr val="bg1"/>
              </a:solidFill>
              <a:latin typeface="Times New Roman" panose="02020603050405020304" pitchFamily="18" charset="0"/>
              <a:cs typeface="Times New Roman" panose="02020603050405020304" pitchFamily="18" charset="0"/>
            </a:endParaRPr>
          </a:p>
          <a:p>
            <a:r>
              <a:rPr lang="en-GB" sz="3600" b="1" dirty="0">
                <a:solidFill>
                  <a:schemeClr val="bg1"/>
                </a:solidFill>
                <a:latin typeface="Times New Roman" panose="02020603050405020304" pitchFamily="18" charset="0"/>
                <a:cs typeface="Times New Roman" panose="02020603050405020304" pitchFamily="18" charset="0"/>
              </a:rPr>
              <a:t>Traditional Story telling has </a:t>
            </a:r>
          </a:p>
          <a:p>
            <a:endParaRPr lang="en-GB" sz="3600" b="1" dirty="0">
              <a:solidFill>
                <a:schemeClr val="bg1"/>
              </a:solidFill>
              <a:latin typeface="Times New Roman" panose="02020603050405020304" pitchFamily="18" charset="0"/>
              <a:cs typeface="Times New Roman" panose="02020603050405020304" pitchFamily="18" charset="0"/>
            </a:endParaRPr>
          </a:p>
          <a:p>
            <a:r>
              <a:rPr lang="en-GB" sz="3600" b="1" dirty="0">
                <a:solidFill>
                  <a:schemeClr val="bg1"/>
                </a:solidFill>
                <a:latin typeface="Times New Roman" panose="02020603050405020304" pitchFamily="18" charset="0"/>
                <a:cs typeface="Times New Roman" panose="02020603050405020304" pitchFamily="18" charset="0"/>
              </a:rPr>
              <a:t>A Hero </a:t>
            </a:r>
          </a:p>
          <a:p>
            <a:r>
              <a:rPr lang="en-GB" sz="3600" b="1" dirty="0">
                <a:solidFill>
                  <a:schemeClr val="bg1"/>
                </a:solidFill>
                <a:latin typeface="Times New Roman" panose="02020603050405020304" pitchFamily="18" charset="0"/>
                <a:cs typeface="Times New Roman" panose="02020603050405020304" pitchFamily="18" charset="0"/>
              </a:rPr>
              <a:t>A Problem/Villain </a:t>
            </a:r>
          </a:p>
          <a:p>
            <a:r>
              <a:rPr lang="en-ZM" sz="3600" b="1" dirty="0">
                <a:solidFill>
                  <a:schemeClr val="bg1"/>
                </a:solidFill>
                <a:latin typeface="Times New Roman" panose="02020603050405020304" pitchFamily="18" charset="0"/>
                <a:cs typeface="Times New Roman" panose="02020603050405020304" pitchFamily="18" charset="0"/>
              </a:rPr>
              <a:t>A Guide to Help</a:t>
            </a:r>
          </a:p>
          <a:p>
            <a:r>
              <a:rPr lang="en-ZM" sz="3600" b="1" dirty="0">
                <a:solidFill>
                  <a:schemeClr val="bg1"/>
                </a:solidFill>
                <a:latin typeface="Times New Roman" panose="02020603050405020304" pitchFamily="18" charset="0"/>
                <a:cs typeface="Times New Roman" panose="02020603050405020304" pitchFamily="18" charset="0"/>
              </a:rPr>
              <a:t>A Plan to Follow </a:t>
            </a:r>
          </a:p>
          <a:p>
            <a:r>
              <a:rPr lang="en-ZM" sz="3600" b="1" dirty="0">
                <a:solidFill>
                  <a:schemeClr val="bg1"/>
                </a:solidFill>
                <a:latin typeface="Times New Roman" panose="02020603050405020304" pitchFamily="18" charset="0"/>
                <a:cs typeface="Times New Roman" panose="02020603050405020304" pitchFamily="18" charset="0"/>
              </a:rPr>
              <a:t>A Call to Action </a:t>
            </a:r>
          </a:p>
          <a:p>
            <a:r>
              <a:rPr lang="en-ZM" sz="3600" b="1" dirty="0">
                <a:solidFill>
                  <a:schemeClr val="bg1"/>
                </a:solidFill>
                <a:latin typeface="Times New Roman" panose="02020603050405020304" pitchFamily="18" charset="0"/>
                <a:cs typeface="Times New Roman" panose="02020603050405020304" pitchFamily="18" charset="0"/>
              </a:rPr>
              <a:t>Which Ends in Success</a:t>
            </a:r>
          </a:p>
        </p:txBody>
      </p:sp>
    </p:spTree>
    <p:extLst>
      <p:ext uri="{BB962C8B-B14F-4D97-AF65-F5344CB8AC3E}">
        <p14:creationId xmlns:p14="http://schemas.microsoft.com/office/powerpoint/2010/main" val="38830125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creenshot, black, blur, design&#10;&#10;Description automatically generated">
            <a:extLst>
              <a:ext uri="{FF2B5EF4-FFF2-40B4-BE49-F238E27FC236}">
                <a16:creationId xmlns:a16="http://schemas.microsoft.com/office/drawing/2014/main" id="{E8A52377-D40B-441D-326A-EC05387B5147}"/>
              </a:ext>
            </a:extLst>
          </p:cNvPr>
          <p:cNvPicPr>
            <a:picLocks noChangeAspect="1"/>
          </p:cNvPicPr>
          <p:nvPr/>
        </p:nvPicPr>
        <p:blipFill rotWithShape="1">
          <a:blip r:embed="rId2"/>
          <a:srcRect/>
          <a:stretch/>
        </p:blipFill>
        <p:spPr>
          <a:xfrm>
            <a:off x="-2" y="-1"/>
            <a:ext cx="12192000" cy="6858001"/>
          </a:xfrm>
          <a:prstGeom prst="rect">
            <a:avLst/>
          </a:prstGeom>
          <a:noFill/>
        </p:spPr>
      </p:pic>
      <p:sp>
        <p:nvSpPr>
          <p:cNvPr id="16" name="Footer Placeholder 6">
            <a:extLst>
              <a:ext uri="{FF2B5EF4-FFF2-40B4-BE49-F238E27FC236}">
                <a16:creationId xmlns:a16="http://schemas.microsoft.com/office/drawing/2014/main" id="{099EF095-D4F1-4229-9EF0-8EB38E2200A4}"/>
              </a:ext>
            </a:extLst>
          </p:cNvPr>
          <p:cNvSpPr>
            <a:spLocks noGrp="1"/>
          </p:cNvSpPr>
          <p:nvPr>
            <p:ph type="ftr" sz="quarter" idx="11"/>
          </p:nvPr>
        </p:nvSpPr>
        <p:spPr>
          <a:xfrm rot="5400000">
            <a:off x="-1131161" y="1592957"/>
            <a:ext cx="2973522" cy="365125"/>
          </a:xfrm>
        </p:spPr>
        <p:txBody>
          <a:bodyPr/>
          <a:lstStyle/>
          <a:p>
            <a:pPr>
              <a:spcAft>
                <a:spcPts val="600"/>
              </a:spcAft>
            </a:pPr>
            <a:r>
              <a:rPr lang="en-US"/>
              <a:t>Sample Footer Text</a:t>
            </a:r>
          </a:p>
        </p:txBody>
      </p:sp>
      <p:sp>
        <p:nvSpPr>
          <p:cNvPr id="17" name="Date Placeholder 5">
            <a:extLst>
              <a:ext uri="{FF2B5EF4-FFF2-40B4-BE49-F238E27FC236}">
                <a16:creationId xmlns:a16="http://schemas.microsoft.com/office/drawing/2014/main" id="{07F61E84-B585-4EC3-A33B-EE78E126A60A}"/>
              </a:ext>
            </a:extLst>
          </p:cNvPr>
          <p:cNvSpPr>
            <a:spLocks noGrp="1"/>
          </p:cNvSpPr>
          <p:nvPr>
            <p:ph type="dt" sz="half" idx="10"/>
          </p:nvPr>
        </p:nvSpPr>
        <p:spPr>
          <a:xfrm rot="5400000">
            <a:off x="10425981" y="4687095"/>
            <a:ext cx="2706690" cy="365125"/>
          </a:xfrm>
        </p:spPr>
        <p:txBody>
          <a:bodyPr/>
          <a:lstStyle/>
          <a:p>
            <a:pPr>
              <a:spcAft>
                <a:spcPts val="600"/>
              </a:spcAft>
            </a:pPr>
            <a:fld id="{AC737D93-AB96-4710-A685-8D79F440638A}" type="datetime1">
              <a:rPr lang="en-US" smtClean="0"/>
              <a:pPr>
                <a:spcAft>
                  <a:spcPts val="600"/>
                </a:spcAft>
              </a:pPr>
              <a:t>6/19/23</a:t>
            </a:fld>
            <a:endParaRPr lang="en-US"/>
          </a:p>
        </p:txBody>
      </p:sp>
      <p:sp>
        <p:nvSpPr>
          <p:cNvPr id="18" name="Slide Number Placeholder 7">
            <a:extLst>
              <a:ext uri="{FF2B5EF4-FFF2-40B4-BE49-F238E27FC236}">
                <a16:creationId xmlns:a16="http://schemas.microsoft.com/office/drawing/2014/main" id="{BE8DB8D2-1690-4175-A7A8-A5BE0D251FFA}"/>
              </a:ext>
            </a:extLst>
          </p:cNvPr>
          <p:cNvSpPr>
            <a:spLocks noGrp="1"/>
          </p:cNvSpPr>
          <p:nvPr>
            <p:ph type="sldNum" sz="quarter" idx="12"/>
          </p:nvPr>
        </p:nvSpPr>
        <p:spPr>
          <a:xfrm>
            <a:off x="11512296" y="6356350"/>
            <a:ext cx="574620" cy="365125"/>
          </a:xfrm>
        </p:spPr>
        <p:txBody>
          <a:bodyPr/>
          <a:lstStyle/>
          <a:p>
            <a:pPr>
              <a:spcAft>
                <a:spcPts val="600"/>
              </a:spcAft>
            </a:pPr>
            <a:fld id="{3E131995-E962-4131-8504-6B962D7140A6}" type="slidenum">
              <a:rPr lang="en-US" smtClean="0"/>
              <a:pPr>
                <a:spcAft>
                  <a:spcPts val="600"/>
                </a:spcAft>
              </a:pPr>
              <a:t>16</a:t>
            </a:fld>
            <a:endParaRPr lang="en-US"/>
          </a:p>
        </p:txBody>
      </p:sp>
      <p:pic>
        <p:nvPicPr>
          <p:cNvPr id="7" name="Picture 6" descr="A picture containing screenshot, black, blur, design&#10;&#10;Description automatically generated">
            <a:extLst>
              <a:ext uri="{FF2B5EF4-FFF2-40B4-BE49-F238E27FC236}">
                <a16:creationId xmlns:a16="http://schemas.microsoft.com/office/drawing/2014/main" id="{B7F75205-A738-75E4-93C7-2C0289D03F9E}"/>
              </a:ext>
            </a:extLst>
          </p:cNvPr>
          <p:cNvPicPr>
            <a:picLocks noChangeAspect="1"/>
          </p:cNvPicPr>
          <p:nvPr/>
        </p:nvPicPr>
        <p:blipFill rotWithShape="1">
          <a:blip r:embed="rId2"/>
          <a:srcRect/>
          <a:stretch/>
        </p:blipFill>
        <p:spPr>
          <a:xfrm>
            <a:off x="0" y="0"/>
            <a:ext cx="12192000" cy="6858001"/>
          </a:xfrm>
          <a:prstGeom prst="rect">
            <a:avLst/>
          </a:prstGeom>
          <a:noFill/>
        </p:spPr>
      </p:pic>
      <p:sp>
        <p:nvSpPr>
          <p:cNvPr id="6" name="TextBox 5">
            <a:extLst>
              <a:ext uri="{FF2B5EF4-FFF2-40B4-BE49-F238E27FC236}">
                <a16:creationId xmlns:a16="http://schemas.microsoft.com/office/drawing/2014/main" id="{06D4955E-260A-5ECD-4D39-E1CA3AE24EA2}"/>
              </a:ext>
            </a:extLst>
          </p:cNvPr>
          <p:cNvSpPr txBox="1"/>
          <p:nvPr/>
        </p:nvSpPr>
        <p:spPr>
          <a:xfrm>
            <a:off x="230111" y="267527"/>
            <a:ext cx="11480800" cy="3416320"/>
          </a:xfrm>
          <a:prstGeom prst="rect">
            <a:avLst/>
          </a:prstGeom>
          <a:noFill/>
        </p:spPr>
        <p:txBody>
          <a:bodyPr wrap="square">
            <a:spAutoFit/>
          </a:bodyPr>
          <a:lstStyle/>
          <a:p>
            <a:r>
              <a:rPr lang="en-GB" sz="3600" b="1" dirty="0">
                <a:solidFill>
                  <a:schemeClr val="bg1"/>
                </a:solidFill>
                <a:latin typeface="Times New Roman" panose="02020603050405020304" pitchFamily="18" charset="0"/>
                <a:cs typeface="Times New Roman" panose="02020603050405020304" pitchFamily="18" charset="0"/>
              </a:rPr>
              <a:t>A Hero </a:t>
            </a:r>
          </a:p>
          <a:p>
            <a:r>
              <a:rPr lang="en-GB" sz="3600" b="1" dirty="0">
                <a:solidFill>
                  <a:schemeClr val="tx1">
                    <a:lumMod val="75000"/>
                    <a:lumOff val="25000"/>
                  </a:schemeClr>
                </a:solidFill>
                <a:latin typeface="Times New Roman" panose="02020603050405020304" pitchFamily="18" charset="0"/>
                <a:cs typeface="Times New Roman" panose="02020603050405020304" pitchFamily="18" charset="0"/>
              </a:rPr>
              <a:t>A Problem/Villain </a:t>
            </a:r>
          </a:p>
          <a:p>
            <a:r>
              <a:rPr lang="en-ZM" sz="3600" b="1" dirty="0">
                <a:solidFill>
                  <a:schemeClr val="tx1">
                    <a:lumMod val="75000"/>
                    <a:lumOff val="25000"/>
                  </a:schemeClr>
                </a:solidFill>
                <a:latin typeface="Times New Roman" panose="02020603050405020304" pitchFamily="18" charset="0"/>
                <a:cs typeface="Times New Roman" panose="02020603050405020304" pitchFamily="18" charset="0"/>
              </a:rPr>
              <a:t>A Guide to Help</a:t>
            </a:r>
          </a:p>
          <a:p>
            <a:r>
              <a:rPr lang="en-ZM" sz="3600" b="1" dirty="0">
                <a:solidFill>
                  <a:schemeClr val="tx1">
                    <a:lumMod val="75000"/>
                    <a:lumOff val="25000"/>
                  </a:schemeClr>
                </a:solidFill>
                <a:latin typeface="Times New Roman" panose="02020603050405020304" pitchFamily="18" charset="0"/>
                <a:cs typeface="Times New Roman" panose="02020603050405020304" pitchFamily="18" charset="0"/>
              </a:rPr>
              <a:t>A Plan to Follow </a:t>
            </a:r>
          </a:p>
          <a:p>
            <a:r>
              <a:rPr lang="en-ZM" sz="3600" b="1" dirty="0">
                <a:solidFill>
                  <a:schemeClr val="tx1">
                    <a:lumMod val="75000"/>
                    <a:lumOff val="25000"/>
                  </a:schemeClr>
                </a:solidFill>
                <a:latin typeface="Times New Roman" panose="02020603050405020304" pitchFamily="18" charset="0"/>
                <a:cs typeface="Times New Roman" panose="02020603050405020304" pitchFamily="18" charset="0"/>
              </a:rPr>
              <a:t>A Call to Action </a:t>
            </a:r>
          </a:p>
          <a:p>
            <a:r>
              <a:rPr lang="en-ZM" sz="3600" b="1" dirty="0">
                <a:solidFill>
                  <a:schemeClr val="tx1">
                    <a:lumMod val="75000"/>
                    <a:lumOff val="25000"/>
                  </a:schemeClr>
                </a:solidFill>
                <a:latin typeface="Times New Roman" panose="02020603050405020304" pitchFamily="18" charset="0"/>
                <a:cs typeface="Times New Roman" panose="02020603050405020304" pitchFamily="18" charset="0"/>
              </a:rPr>
              <a:t>Which Ends in Success</a:t>
            </a:r>
          </a:p>
        </p:txBody>
      </p:sp>
      <p:pic>
        <p:nvPicPr>
          <p:cNvPr id="4" name="Picture 3" descr="A person holding a light sword&#10;&#10;Description automatically generated with medium confidence">
            <a:extLst>
              <a:ext uri="{FF2B5EF4-FFF2-40B4-BE49-F238E27FC236}">
                <a16:creationId xmlns:a16="http://schemas.microsoft.com/office/drawing/2014/main" id="{51625A8B-C6DF-A8B5-B619-734E60757D5A}"/>
              </a:ext>
            </a:extLst>
          </p:cNvPr>
          <p:cNvPicPr>
            <a:picLocks noChangeAspect="1"/>
          </p:cNvPicPr>
          <p:nvPr/>
        </p:nvPicPr>
        <p:blipFill>
          <a:blip r:embed="rId3"/>
          <a:stretch>
            <a:fillRect/>
          </a:stretch>
        </p:blipFill>
        <p:spPr>
          <a:xfrm>
            <a:off x="4985359" y="908017"/>
            <a:ext cx="6782626" cy="3714088"/>
          </a:xfrm>
          <a:prstGeom prst="rect">
            <a:avLst/>
          </a:prstGeom>
        </p:spPr>
      </p:pic>
    </p:spTree>
    <p:extLst>
      <p:ext uri="{BB962C8B-B14F-4D97-AF65-F5344CB8AC3E}">
        <p14:creationId xmlns:p14="http://schemas.microsoft.com/office/powerpoint/2010/main" val="21133847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creenshot, black, blur, design&#10;&#10;Description automatically generated">
            <a:extLst>
              <a:ext uri="{FF2B5EF4-FFF2-40B4-BE49-F238E27FC236}">
                <a16:creationId xmlns:a16="http://schemas.microsoft.com/office/drawing/2014/main" id="{E8A52377-D40B-441D-326A-EC05387B5147}"/>
              </a:ext>
            </a:extLst>
          </p:cNvPr>
          <p:cNvPicPr>
            <a:picLocks noChangeAspect="1"/>
          </p:cNvPicPr>
          <p:nvPr/>
        </p:nvPicPr>
        <p:blipFill rotWithShape="1">
          <a:blip r:embed="rId2"/>
          <a:srcRect/>
          <a:stretch/>
        </p:blipFill>
        <p:spPr>
          <a:xfrm>
            <a:off x="-2" y="-1"/>
            <a:ext cx="12192000" cy="6858001"/>
          </a:xfrm>
          <a:prstGeom prst="rect">
            <a:avLst/>
          </a:prstGeom>
          <a:noFill/>
        </p:spPr>
      </p:pic>
      <p:sp>
        <p:nvSpPr>
          <p:cNvPr id="16" name="Footer Placeholder 6">
            <a:extLst>
              <a:ext uri="{FF2B5EF4-FFF2-40B4-BE49-F238E27FC236}">
                <a16:creationId xmlns:a16="http://schemas.microsoft.com/office/drawing/2014/main" id="{099EF095-D4F1-4229-9EF0-8EB38E2200A4}"/>
              </a:ext>
            </a:extLst>
          </p:cNvPr>
          <p:cNvSpPr>
            <a:spLocks noGrp="1"/>
          </p:cNvSpPr>
          <p:nvPr>
            <p:ph type="ftr" sz="quarter" idx="11"/>
          </p:nvPr>
        </p:nvSpPr>
        <p:spPr>
          <a:xfrm rot="5400000">
            <a:off x="-1131161" y="1592957"/>
            <a:ext cx="2973522" cy="365125"/>
          </a:xfrm>
        </p:spPr>
        <p:txBody>
          <a:bodyPr/>
          <a:lstStyle/>
          <a:p>
            <a:pPr>
              <a:spcAft>
                <a:spcPts val="600"/>
              </a:spcAft>
            </a:pPr>
            <a:r>
              <a:rPr lang="en-US"/>
              <a:t>Sample Footer Text</a:t>
            </a:r>
          </a:p>
        </p:txBody>
      </p:sp>
      <p:sp>
        <p:nvSpPr>
          <p:cNvPr id="17" name="Date Placeholder 5">
            <a:extLst>
              <a:ext uri="{FF2B5EF4-FFF2-40B4-BE49-F238E27FC236}">
                <a16:creationId xmlns:a16="http://schemas.microsoft.com/office/drawing/2014/main" id="{07F61E84-B585-4EC3-A33B-EE78E126A60A}"/>
              </a:ext>
            </a:extLst>
          </p:cNvPr>
          <p:cNvSpPr>
            <a:spLocks noGrp="1"/>
          </p:cNvSpPr>
          <p:nvPr>
            <p:ph type="dt" sz="half" idx="10"/>
          </p:nvPr>
        </p:nvSpPr>
        <p:spPr>
          <a:xfrm rot="5400000">
            <a:off x="10425981" y="4687095"/>
            <a:ext cx="2706690" cy="365125"/>
          </a:xfrm>
        </p:spPr>
        <p:txBody>
          <a:bodyPr/>
          <a:lstStyle/>
          <a:p>
            <a:pPr>
              <a:spcAft>
                <a:spcPts val="600"/>
              </a:spcAft>
            </a:pPr>
            <a:fld id="{AC737D93-AB96-4710-A685-8D79F440638A}" type="datetime1">
              <a:rPr lang="en-US" smtClean="0"/>
              <a:pPr>
                <a:spcAft>
                  <a:spcPts val="600"/>
                </a:spcAft>
              </a:pPr>
              <a:t>6/19/23</a:t>
            </a:fld>
            <a:endParaRPr lang="en-US"/>
          </a:p>
        </p:txBody>
      </p:sp>
      <p:sp>
        <p:nvSpPr>
          <p:cNvPr id="18" name="Slide Number Placeholder 7">
            <a:extLst>
              <a:ext uri="{FF2B5EF4-FFF2-40B4-BE49-F238E27FC236}">
                <a16:creationId xmlns:a16="http://schemas.microsoft.com/office/drawing/2014/main" id="{BE8DB8D2-1690-4175-A7A8-A5BE0D251FFA}"/>
              </a:ext>
            </a:extLst>
          </p:cNvPr>
          <p:cNvSpPr>
            <a:spLocks noGrp="1"/>
          </p:cNvSpPr>
          <p:nvPr>
            <p:ph type="sldNum" sz="quarter" idx="12"/>
          </p:nvPr>
        </p:nvSpPr>
        <p:spPr>
          <a:xfrm>
            <a:off x="11512296" y="6356350"/>
            <a:ext cx="574620" cy="365125"/>
          </a:xfrm>
        </p:spPr>
        <p:txBody>
          <a:bodyPr/>
          <a:lstStyle/>
          <a:p>
            <a:pPr>
              <a:spcAft>
                <a:spcPts val="600"/>
              </a:spcAft>
            </a:pPr>
            <a:fld id="{3E131995-E962-4131-8504-6B962D7140A6}" type="slidenum">
              <a:rPr lang="en-US" smtClean="0"/>
              <a:pPr>
                <a:spcAft>
                  <a:spcPts val="600"/>
                </a:spcAft>
              </a:pPr>
              <a:t>17</a:t>
            </a:fld>
            <a:endParaRPr lang="en-US"/>
          </a:p>
        </p:txBody>
      </p:sp>
      <p:pic>
        <p:nvPicPr>
          <p:cNvPr id="7" name="Picture 6" descr="A picture containing screenshot, black, blur, design&#10;&#10;Description automatically generated">
            <a:extLst>
              <a:ext uri="{FF2B5EF4-FFF2-40B4-BE49-F238E27FC236}">
                <a16:creationId xmlns:a16="http://schemas.microsoft.com/office/drawing/2014/main" id="{B7F75205-A738-75E4-93C7-2C0289D03F9E}"/>
              </a:ext>
            </a:extLst>
          </p:cNvPr>
          <p:cNvPicPr>
            <a:picLocks noChangeAspect="1"/>
          </p:cNvPicPr>
          <p:nvPr/>
        </p:nvPicPr>
        <p:blipFill rotWithShape="1">
          <a:blip r:embed="rId2"/>
          <a:srcRect/>
          <a:stretch/>
        </p:blipFill>
        <p:spPr>
          <a:xfrm>
            <a:off x="0" y="0"/>
            <a:ext cx="12192000" cy="6858001"/>
          </a:xfrm>
          <a:prstGeom prst="rect">
            <a:avLst/>
          </a:prstGeom>
          <a:noFill/>
        </p:spPr>
      </p:pic>
      <p:sp>
        <p:nvSpPr>
          <p:cNvPr id="6" name="TextBox 5">
            <a:extLst>
              <a:ext uri="{FF2B5EF4-FFF2-40B4-BE49-F238E27FC236}">
                <a16:creationId xmlns:a16="http://schemas.microsoft.com/office/drawing/2014/main" id="{06D4955E-260A-5ECD-4D39-E1CA3AE24EA2}"/>
              </a:ext>
            </a:extLst>
          </p:cNvPr>
          <p:cNvSpPr txBox="1"/>
          <p:nvPr/>
        </p:nvSpPr>
        <p:spPr>
          <a:xfrm>
            <a:off x="230111" y="267527"/>
            <a:ext cx="11480800" cy="3416320"/>
          </a:xfrm>
          <a:prstGeom prst="rect">
            <a:avLst/>
          </a:prstGeom>
          <a:noFill/>
        </p:spPr>
        <p:txBody>
          <a:bodyPr wrap="square">
            <a:spAutoFit/>
          </a:bodyPr>
          <a:lstStyle/>
          <a:p>
            <a:r>
              <a:rPr lang="en-GB" sz="3600" b="1" dirty="0">
                <a:solidFill>
                  <a:schemeClr val="tx1">
                    <a:lumMod val="65000"/>
                    <a:lumOff val="35000"/>
                  </a:schemeClr>
                </a:solidFill>
                <a:latin typeface="Times New Roman" panose="02020603050405020304" pitchFamily="18" charset="0"/>
                <a:cs typeface="Times New Roman" panose="02020603050405020304" pitchFamily="18" charset="0"/>
              </a:rPr>
              <a:t>A Hero </a:t>
            </a:r>
          </a:p>
          <a:p>
            <a:r>
              <a:rPr lang="en-GB" sz="3600" b="1" dirty="0">
                <a:solidFill>
                  <a:schemeClr val="bg1"/>
                </a:solidFill>
                <a:latin typeface="Times New Roman" panose="02020603050405020304" pitchFamily="18" charset="0"/>
                <a:cs typeface="Times New Roman" panose="02020603050405020304" pitchFamily="18" charset="0"/>
              </a:rPr>
              <a:t>A Problem/Villain </a:t>
            </a:r>
          </a:p>
          <a:p>
            <a:r>
              <a:rPr lang="en-ZM" sz="3600" b="1" dirty="0">
                <a:solidFill>
                  <a:schemeClr val="tx1">
                    <a:lumMod val="75000"/>
                    <a:lumOff val="25000"/>
                  </a:schemeClr>
                </a:solidFill>
                <a:latin typeface="Times New Roman" panose="02020603050405020304" pitchFamily="18" charset="0"/>
                <a:cs typeface="Times New Roman" panose="02020603050405020304" pitchFamily="18" charset="0"/>
              </a:rPr>
              <a:t>A Guide to Help</a:t>
            </a:r>
          </a:p>
          <a:p>
            <a:r>
              <a:rPr lang="en-ZM" sz="3600" b="1" dirty="0">
                <a:solidFill>
                  <a:schemeClr val="tx1">
                    <a:lumMod val="75000"/>
                    <a:lumOff val="25000"/>
                  </a:schemeClr>
                </a:solidFill>
                <a:latin typeface="Times New Roman" panose="02020603050405020304" pitchFamily="18" charset="0"/>
                <a:cs typeface="Times New Roman" panose="02020603050405020304" pitchFamily="18" charset="0"/>
              </a:rPr>
              <a:t>A Plan to Follow </a:t>
            </a:r>
          </a:p>
          <a:p>
            <a:r>
              <a:rPr lang="en-ZM" sz="3600" b="1" dirty="0">
                <a:solidFill>
                  <a:schemeClr val="tx1">
                    <a:lumMod val="75000"/>
                    <a:lumOff val="25000"/>
                  </a:schemeClr>
                </a:solidFill>
                <a:latin typeface="Times New Roman" panose="02020603050405020304" pitchFamily="18" charset="0"/>
                <a:cs typeface="Times New Roman" panose="02020603050405020304" pitchFamily="18" charset="0"/>
              </a:rPr>
              <a:t>A Call to Action </a:t>
            </a:r>
          </a:p>
          <a:p>
            <a:r>
              <a:rPr lang="en-ZM" sz="3600" b="1" dirty="0">
                <a:solidFill>
                  <a:schemeClr val="tx1">
                    <a:lumMod val="75000"/>
                    <a:lumOff val="25000"/>
                  </a:schemeClr>
                </a:solidFill>
                <a:latin typeface="Times New Roman" panose="02020603050405020304" pitchFamily="18" charset="0"/>
                <a:cs typeface="Times New Roman" panose="02020603050405020304" pitchFamily="18" charset="0"/>
              </a:rPr>
              <a:t>Which Ends in Success</a:t>
            </a:r>
          </a:p>
        </p:txBody>
      </p:sp>
      <p:pic>
        <p:nvPicPr>
          <p:cNvPr id="3" name="Picture 2" descr="A picture containing clothing, mantle, darth vader, cape&#10;&#10;Description automatically generated">
            <a:extLst>
              <a:ext uri="{FF2B5EF4-FFF2-40B4-BE49-F238E27FC236}">
                <a16:creationId xmlns:a16="http://schemas.microsoft.com/office/drawing/2014/main" id="{55A66993-0792-F7DC-7EBE-BFFB01F1611A}"/>
              </a:ext>
            </a:extLst>
          </p:cNvPr>
          <p:cNvPicPr>
            <a:picLocks noChangeAspect="1"/>
          </p:cNvPicPr>
          <p:nvPr/>
        </p:nvPicPr>
        <p:blipFill>
          <a:blip r:embed="rId3"/>
          <a:stretch>
            <a:fillRect/>
          </a:stretch>
        </p:blipFill>
        <p:spPr>
          <a:xfrm>
            <a:off x="6183333" y="424006"/>
            <a:ext cx="4012733" cy="5676549"/>
          </a:xfrm>
          <a:prstGeom prst="rect">
            <a:avLst/>
          </a:prstGeom>
        </p:spPr>
      </p:pic>
    </p:spTree>
    <p:extLst>
      <p:ext uri="{BB962C8B-B14F-4D97-AF65-F5344CB8AC3E}">
        <p14:creationId xmlns:p14="http://schemas.microsoft.com/office/powerpoint/2010/main" val="20528784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creenshot, black, blur, design&#10;&#10;Description automatically generated">
            <a:extLst>
              <a:ext uri="{FF2B5EF4-FFF2-40B4-BE49-F238E27FC236}">
                <a16:creationId xmlns:a16="http://schemas.microsoft.com/office/drawing/2014/main" id="{E8A52377-D40B-441D-326A-EC05387B5147}"/>
              </a:ext>
            </a:extLst>
          </p:cNvPr>
          <p:cNvPicPr>
            <a:picLocks noChangeAspect="1"/>
          </p:cNvPicPr>
          <p:nvPr/>
        </p:nvPicPr>
        <p:blipFill rotWithShape="1">
          <a:blip r:embed="rId2"/>
          <a:srcRect/>
          <a:stretch/>
        </p:blipFill>
        <p:spPr>
          <a:xfrm>
            <a:off x="-2" y="-1"/>
            <a:ext cx="12192000" cy="6858001"/>
          </a:xfrm>
          <a:prstGeom prst="rect">
            <a:avLst/>
          </a:prstGeom>
          <a:noFill/>
        </p:spPr>
      </p:pic>
      <p:sp>
        <p:nvSpPr>
          <p:cNvPr id="16" name="Footer Placeholder 6">
            <a:extLst>
              <a:ext uri="{FF2B5EF4-FFF2-40B4-BE49-F238E27FC236}">
                <a16:creationId xmlns:a16="http://schemas.microsoft.com/office/drawing/2014/main" id="{099EF095-D4F1-4229-9EF0-8EB38E2200A4}"/>
              </a:ext>
            </a:extLst>
          </p:cNvPr>
          <p:cNvSpPr>
            <a:spLocks noGrp="1"/>
          </p:cNvSpPr>
          <p:nvPr>
            <p:ph type="ftr" sz="quarter" idx="11"/>
          </p:nvPr>
        </p:nvSpPr>
        <p:spPr>
          <a:xfrm rot="5400000">
            <a:off x="-1131161" y="1592957"/>
            <a:ext cx="2973522" cy="365125"/>
          </a:xfrm>
        </p:spPr>
        <p:txBody>
          <a:bodyPr/>
          <a:lstStyle/>
          <a:p>
            <a:pPr>
              <a:spcAft>
                <a:spcPts val="600"/>
              </a:spcAft>
            </a:pPr>
            <a:r>
              <a:rPr lang="en-US"/>
              <a:t>Sample Footer Text</a:t>
            </a:r>
          </a:p>
        </p:txBody>
      </p:sp>
      <p:sp>
        <p:nvSpPr>
          <p:cNvPr id="17" name="Date Placeholder 5">
            <a:extLst>
              <a:ext uri="{FF2B5EF4-FFF2-40B4-BE49-F238E27FC236}">
                <a16:creationId xmlns:a16="http://schemas.microsoft.com/office/drawing/2014/main" id="{07F61E84-B585-4EC3-A33B-EE78E126A60A}"/>
              </a:ext>
            </a:extLst>
          </p:cNvPr>
          <p:cNvSpPr>
            <a:spLocks noGrp="1"/>
          </p:cNvSpPr>
          <p:nvPr>
            <p:ph type="dt" sz="half" idx="10"/>
          </p:nvPr>
        </p:nvSpPr>
        <p:spPr>
          <a:xfrm rot="5400000">
            <a:off x="10425981" y="4687095"/>
            <a:ext cx="2706690" cy="365125"/>
          </a:xfrm>
        </p:spPr>
        <p:txBody>
          <a:bodyPr/>
          <a:lstStyle/>
          <a:p>
            <a:pPr>
              <a:spcAft>
                <a:spcPts val="600"/>
              </a:spcAft>
            </a:pPr>
            <a:fld id="{AC737D93-AB96-4710-A685-8D79F440638A}" type="datetime1">
              <a:rPr lang="en-US" smtClean="0"/>
              <a:pPr>
                <a:spcAft>
                  <a:spcPts val="600"/>
                </a:spcAft>
              </a:pPr>
              <a:t>6/19/23</a:t>
            </a:fld>
            <a:endParaRPr lang="en-US"/>
          </a:p>
        </p:txBody>
      </p:sp>
      <p:sp>
        <p:nvSpPr>
          <p:cNvPr id="18" name="Slide Number Placeholder 7">
            <a:extLst>
              <a:ext uri="{FF2B5EF4-FFF2-40B4-BE49-F238E27FC236}">
                <a16:creationId xmlns:a16="http://schemas.microsoft.com/office/drawing/2014/main" id="{BE8DB8D2-1690-4175-A7A8-A5BE0D251FFA}"/>
              </a:ext>
            </a:extLst>
          </p:cNvPr>
          <p:cNvSpPr>
            <a:spLocks noGrp="1"/>
          </p:cNvSpPr>
          <p:nvPr>
            <p:ph type="sldNum" sz="quarter" idx="12"/>
          </p:nvPr>
        </p:nvSpPr>
        <p:spPr>
          <a:xfrm>
            <a:off x="11512296" y="6356350"/>
            <a:ext cx="574620" cy="365125"/>
          </a:xfrm>
        </p:spPr>
        <p:txBody>
          <a:bodyPr/>
          <a:lstStyle/>
          <a:p>
            <a:pPr>
              <a:spcAft>
                <a:spcPts val="600"/>
              </a:spcAft>
            </a:pPr>
            <a:fld id="{3E131995-E962-4131-8504-6B962D7140A6}" type="slidenum">
              <a:rPr lang="en-US" smtClean="0"/>
              <a:pPr>
                <a:spcAft>
                  <a:spcPts val="600"/>
                </a:spcAft>
              </a:pPr>
              <a:t>18</a:t>
            </a:fld>
            <a:endParaRPr lang="en-US"/>
          </a:p>
        </p:txBody>
      </p:sp>
      <p:pic>
        <p:nvPicPr>
          <p:cNvPr id="7" name="Picture 6" descr="A picture containing screenshot, black, blur, design&#10;&#10;Description automatically generated">
            <a:extLst>
              <a:ext uri="{FF2B5EF4-FFF2-40B4-BE49-F238E27FC236}">
                <a16:creationId xmlns:a16="http://schemas.microsoft.com/office/drawing/2014/main" id="{B7F75205-A738-75E4-93C7-2C0289D03F9E}"/>
              </a:ext>
            </a:extLst>
          </p:cNvPr>
          <p:cNvPicPr>
            <a:picLocks noChangeAspect="1"/>
          </p:cNvPicPr>
          <p:nvPr/>
        </p:nvPicPr>
        <p:blipFill rotWithShape="1">
          <a:blip r:embed="rId2"/>
          <a:srcRect/>
          <a:stretch/>
        </p:blipFill>
        <p:spPr>
          <a:xfrm>
            <a:off x="0" y="0"/>
            <a:ext cx="12192000" cy="6858001"/>
          </a:xfrm>
          <a:prstGeom prst="rect">
            <a:avLst/>
          </a:prstGeom>
          <a:noFill/>
        </p:spPr>
      </p:pic>
      <p:sp>
        <p:nvSpPr>
          <p:cNvPr id="6" name="TextBox 5">
            <a:extLst>
              <a:ext uri="{FF2B5EF4-FFF2-40B4-BE49-F238E27FC236}">
                <a16:creationId xmlns:a16="http://schemas.microsoft.com/office/drawing/2014/main" id="{06D4955E-260A-5ECD-4D39-E1CA3AE24EA2}"/>
              </a:ext>
            </a:extLst>
          </p:cNvPr>
          <p:cNvSpPr txBox="1"/>
          <p:nvPr/>
        </p:nvSpPr>
        <p:spPr>
          <a:xfrm>
            <a:off x="230111" y="267527"/>
            <a:ext cx="11480800" cy="3416320"/>
          </a:xfrm>
          <a:prstGeom prst="rect">
            <a:avLst/>
          </a:prstGeom>
          <a:noFill/>
        </p:spPr>
        <p:txBody>
          <a:bodyPr wrap="square">
            <a:spAutoFit/>
          </a:bodyPr>
          <a:lstStyle/>
          <a:p>
            <a:r>
              <a:rPr lang="en-GB" sz="3600" b="1" dirty="0">
                <a:solidFill>
                  <a:schemeClr val="tx1">
                    <a:lumMod val="65000"/>
                    <a:lumOff val="35000"/>
                  </a:schemeClr>
                </a:solidFill>
                <a:latin typeface="Times New Roman" panose="02020603050405020304" pitchFamily="18" charset="0"/>
                <a:cs typeface="Times New Roman" panose="02020603050405020304" pitchFamily="18" charset="0"/>
              </a:rPr>
              <a:t>A Hero </a:t>
            </a:r>
          </a:p>
          <a:p>
            <a:r>
              <a:rPr lang="en-GB" sz="3600" b="1" dirty="0">
                <a:solidFill>
                  <a:schemeClr val="tx1">
                    <a:lumMod val="75000"/>
                    <a:lumOff val="25000"/>
                  </a:schemeClr>
                </a:solidFill>
                <a:latin typeface="Times New Roman" panose="02020603050405020304" pitchFamily="18" charset="0"/>
                <a:cs typeface="Times New Roman" panose="02020603050405020304" pitchFamily="18" charset="0"/>
              </a:rPr>
              <a:t>A Problem/Villain </a:t>
            </a:r>
          </a:p>
          <a:p>
            <a:r>
              <a:rPr lang="en-ZM" sz="3600" b="1" dirty="0">
                <a:solidFill>
                  <a:schemeClr val="bg1"/>
                </a:solidFill>
                <a:latin typeface="Times New Roman" panose="02020603050405020304" pitchFamily="18" charset="0"/>
                <a:cs typeface="Times New Roman" panose="02020603050405020304" pitchFamily="18" charset="0"/>
              </a:rPr>
              <a:t>A Guide to Help</a:t>
            </a:r>
          </a:p>
          <a:p>
            <a:r>
              <a:rPr lang="en-ZM" sz="3600" b="1" dirty="0">
                <a:solidFill>
                  <a:schemeClr val="tx1">
                    <a:lumMod val="75000"/>
                    <a:lumOff val="25000"/>
                  </a:schemeClr>
                </a:solidFill>
                <a:latin typeface="Times New Roman" panose="02020603050405020304" pitchFamily="18" charset="0"/>
                <a:cs typeface="Times New Roman" panose="02020603050405020304" pitchFamily="18" charset="0"/>
              </a:rPr>
              <a:t>A Plan to Follow </a:t>
            </a:r>
          </a:p>
          <a:p>
            <a:r>
              <a:rPr lang="en-ZM" sz="3600" b="1" dirty="0">
                <a:solidFill>
                  <a:schemeClr val="tx1">
                    <a:lumMod val="75000"/>
                    <a:lumOff val="25000"/>
                  </a:schemeClr>
                </a:solidFill>
                <a:latin typeface="Times New Roman" panose="02020603050405020304" pitchFamily="18" charset="0"/>
                <a:cs typeface="Times New Roman" panose="02020603050405020304" pitchFamily="18" charset="0"/>
              </a:rPr>
              <a:t>A Call to Action </a:t>
            </a:r>
          </a:p>
          <a:p>
            <a:r>
              <a:rPr lang="en-ZM" sz="3600" b="1" dirty="0">
                <a:solidFill>
                  <a:schemeClr val="tx1">
                    <a:lumMod val="75000"/>
                    <a:lumOff val="25000"/>
                  </a:schemeClr>
                </a:solidFill>
                <a:latin typeface="Times New Roman" panose="02020603050405020304" pitchFamily="18" charset="0"/>
                <a:cs typeface="Times New Roman" panose="02020603050405020304" pitchFamily="18" charset="0"/>
              </a:rPr>
              <a:t>Which Ends in Success</a:t>
            </a:r>
          </a:p>
        </p:txBody>
      </p:sp>
      <p:pic>
        <p:nvPicPr>
          <p:cNvPr id="3" name="Picture 2" descr="A person with a beard&#10;&#10;Description automatically generated with medium confidence">
            <a:extLst>
              <a:ext uri="{FF2B5EF4-FFF2-40B4-BE49-F238E27FC236}">
                <a16:creationId xmlns:a16="http://schemas.microsoft.com/office/drawing/2014/main" id="{627353AE-6B31-FDA7-6D29-03BECF6B382C}"/>
              </a:ext>
            </a:extLst>
          </p:cNvPr>
          <p:cNvPicPr>
            <a:picLocks noChangeAspect="1"/>
          </p:cNvPicPr>
          <p:nvPr/>
        </p:nvPicPr>
        <p:blipFill>
          <a:blip r:embed="rId3"/>
          <a:stretch>
            <a:fillRect/>
          </a:stretch>
        </p:blipFill>
        <p:spPr>
          <a:xfrm>
            <a:off x="6474101" y="706819"/>
            <a:ext cx="3742185" cy="4991622"/>
          </a:xfrm>
          <a:prstGeom prst="rect">
            <a:avLst/>
          </a:prstGeom>
        </p:spPr>
      </p:pic>
    </p:spTree>
    <p:extLst>
      <p:ext uri="{BB962C8B-B14F-4D97-AF65-F5344CB8AC3E}">
        <p14:creationId xmlns:p14="http://schemas.microsoft.com/office/powerpoint/2010/main" val="5114910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creenshot, black, blur, design&#10;&#10;Description automatically generated">
            <a:extLst>
              <a:ext uri="{FF2B5EF4-FFF2-40B4-BE49-F238E27FC236}">
                <a16:creationId xmlns:a16="http://schemas.microsoft.com/office/drawing/2014/main" id="{E8A52377-D40B-441D-326A-EC05387B5147}"/>
              </a:ext>
            </a:extLst>
          </p:cNvPr>
          <p:cNvPicPr>
            <a:picLocks noChangeAspect="1"/>
          </p:cNvPicPr>
          <p:nvPr/>
        </p:nvPicPr>
        <p:blipFill rotWithShape="1">
          <a:blip r:embed="rId2"/>
          <a:srcRect/>
          <a:stretch/>
        </p:blipFill>
        <p:spPr>
          <a:xfrm>
            <a:off x="-2" y="-1"/>
            <a:ext cx="12192000" cy="6858001"/>
          </a:xfrm>
          <a:prstGeom prst="rect">
            <a:avLst/>
          </a:prstGeom>
          <a:noFill/>
        </p:spPr>
      </p:pic>
      <p:sp>
        <p:nvSpPr>
          <p:cNvPr id="16" name="Footer Placeholder 6">
            <a:extLst>
              <a:ext uri="{FF2B5EF4-FFF2-40B4-BE49-F238E27FC236}">
                <a16:creationId xmlns:a16="http://schemas.microsoft.com/office/drawing/2014/main" id="{099EF095-D4F1-4229-9EF0-8EB38E2200A4}"/>
              </a:ext>
            </a:extLst>
          </p:cNvPr>
          <p:cNvSpPr>
            <a:spLocks noGrp="1"/>
          </p:cNvSpPr>
          <p:nvPr>
            <p:ph type="ftr" sz="quarter" idx="11"/>
          </p:nvPr>
        </p:nvSpPr>
        <p:spPr>
          <a:xfrm rot="5400000">
            <a:off x="-1131161" y="1592957"/>
            <a:ext cx="2973522" cy="365125"/>
          </a:xfrm>
        </p:spPr>
        <p:txBody>
          <a:bodyPr/>
          <a:lstStyle/>
          <a:p>
            <a:pPr>
              <a:spcAft>
                <a:spcPts val="600"/>
              </a:spcAft>
            </a:pPr>
            <a:r>
              <a:rPr lang="en-US"/>
              <a:t>Sample Footer Text</a:t>
            </a:r>
          </a:p>
        </p:txBody>
      </p:sp>
      <p:sp>
        <p:nvSpPr>
          <p:cNvPr id="17" name="Date Placeholder 5">
            <a:extLst>
              <a:ext uri="{FF2B5EF4-FFF2-40B4-BE49-F238E27FC236}">
                <a16:creationId xmlns:a16="http://schemas.microsoft.com/office/drawing/2014/main" id="{07F61E84-B585-4EC3-A33B-EE78E126A60A}"/>
              </a:ext>
            </a:extLst>
          </p:cNvPr>
          <p:cNvSpPr>
            <a:spLocks noGrp="1"/>
          </p:cNvSpPr>
          <p:nvPr>
            <p:ph type="dt" sz="half" idx="10"/>
          </p:nvPr>
        </p:nvSpPr>
        <p:spPr>
          <a:xfrm rot="5400000">
            <a:off x="10425981" y="4687095"/>
            <a:ext cx="2706690" cy="365125"/>
          </a:xfrm>
        </p:spPr>
        <p:txBody>
          <a:bodyPr/>
          <a:lstStyle/>
          <a:p>
            <a:pPr>
              <a:spcAft>
                <a:spcPts val="600"/>
              </a:spcAft>
            </a:pPr>
            <a:fld id="{AC737D93-AB96-4710-A685-8D79F440638A}" type="datetime1">
              <a:rPr lang="en-US" smtClean="0"/>
              <a:pPr>
                <a:spcAft>
                  <a:spcPts val="600"/>
                </a:spcAft>
              </a:pPr>
              <a:t>6/19/23</a:t>
            </a:fld>
            <a:endParaRPr lang="en-US"/>
          </a:p>
        </p:txBody>
      </p:sp>
      <p:sp>
        <p:nvSpPr>
          <p:cNvPr id="18" name="Slide Number Placeholder 7">
            <a:extLst>
              <a:ext uri="{FF2B5EF4-FFF2-40B4-BE49-F238E27FC236}">
                <a16:creationId xmlns:a16="http://schemas.microsoft.com/office/drawing/2014/main" id="{BE8DB8D2-1690-4175-A7A8-A5BE0D251FFA}"/>
              </a:ext>
            </a:extLst>
          </p:cNvPr>
          <p:cNvSpPr>
            <a:spLocks noGrp="1"/>
          </p:cNvSpPr>
          <p:nvPr>
            <p:ph type="sldNum" sz="quarter" idx="12"/>
          </p:nvPr>
        </p:nvSpPr>
        <p:spPr>
          <a:xfrm>
            <a:off x="11512296" y="6356350"/>
            <a:ext cx="574620" cy="365125"/>
          </a:xfrm>
        </p:spPr>
        <p:txBody>
          <a:bodyPr/>
          <a:lstStyle/>
          <a:p>
            <a:pPr>
              <a:spcAft>
                <a:spcPts val="600"/>
              </a:spcAft>
            </a:pPr>
            <a:fld id="{3E131995-E962-4131-8504-6B962D7140A6}" type="slidenum">
              <a:rPr lang="en-US" smtClean="0"/>
              <a:pPr>
                <a:spcAft>
                  <a:spcPts val="600"/>
                </a:spcAft>
              </a:pPr>
              <a:t>19</a:t>
            </a:fld>
            <a:endParaRPr lang="en-US"/>
          </a:p>
        </p:txBody>
      </p:sp>
      <p:pic>
        <p:nvPicPr>
          <p:cNvPr id="7" name="Picture 6" descr="A picture containing screenshot, black, blur, design&#10;&#10;Description automatically generated">
            <a:extLst>
              <a:ext uri="{FF2B5EF4-FFF2-40B4-BE49-F238E27FC236}">
                <a16:creationId xmlns:a16="http://schemas.microsoft.com/office/drawing/2014/main" id="{B7F75205-A738-75E4-93C7-2C0289D03F9E}"/>
              </a:ext>
            </a:extLst>
          </p:cNvPr>
          <p:cNvPicPr>
            <a:picLocks noChangeAspect="1"/>
          </p:cNvPicPr>
          <p:nvPr/>
        </p:nvPicPr>
        <p:blipFill rotWithShape="1">
          <a:blip r:embed="rId2"/>
          <a:srcRect/>
          <a:stretch/>
        </p:blipFill>
        <p:spPr>
          <a:xfrm>
            <a:off x="0" y="0"/>
            <a:ext cx="12192000" cy="6858001"/>
          </a:xfrm>
          <a:prstGeom prst="rect">
            <a:avLst/>
          </a:prstGeom>
          <a:noFill/>
        </p:spPr>
      </p:pic>
      <p:sp>
        <p:nvSpPr>
          <p:cNvPr id="6" name="TextBox 5">
            <a:extLst>
              <a:ext uri="{FF2B5EF4-FFF2-40B4-BE49-F238E27FC236}">
                <a16:creationId xmlns:a16="http://schemas.microsoft.com/office/drawing/2014/main" id="{06D4955E-260A-5ECD-4D39-E1CA3AE24EA2}"/>
              </a:ext>
            </a:extLst>
          </p:cNvPr>
          <p:cNvSpPr txBox="1"/>
          <p:nvPr/>
        </p:nvSpPr>
        <p:spPr>
          <a:xfrm>
            <a:off x="230111" y="267527"/>
            <a:ext cx="11480800" cy="3416320"/>
          </a:xfrm>
          <a:prstGeom prst="rect">
            <a:avLst/>
          </a:prstGeom>
          <a:noFill/>
        </p:spPr>
        <p:txBody>
          <a:bodyPr wrap="square">
            <a:spAutoFit/>
          </a:bodyPr>
          <a:lstStyle/>
          <a:p>
            <a:r>
              <a:rPr lang="en-GB" sz="3600" b="1" dirty="0">
                <a:solidFill>
                  <a:schemeClr val="tx1">
                    <a:lumMod val="65000"/>
                    <a:lumOff val="35000"/>
                  </a:schemeClr>
                </a:solidFill>
                <a:latin typeface="Times New Roman" panose="02020603050405020304" pitchFamily="18" charset="0"/>
                <a:cs typeface="Times New Roman" panose="02020603050405020304" pitchFamily="18" charset="0"/>
              </a:rPr>
              <a:t>A Hero </a:t>
            </a:r>
          </a:p>
          <a:p>
            <a:r>
              <a:rPr lang="en-GB" sz="3600" b="1" dirty="0">
                <a:solidFill>
                  <a:schemeClr val="tx1">
                    <a:lumMod val="75000"/>
                    <a:lumOff val="25000"/>
                  </a:schemeClr>
                </a:solidFill>
                <a:latin typeface="Times New Roman" panose="02020603050405020304" pitchFamily="18" charset="0"/>
                <a:cs typeface="Times New Roman" panose="02020603050405020304" pitchFamily="18" charset="0"/>
              </a:rPr>
              <a:t>A Problem/Villain </a:t>
            </a:r>
          </a:p>
          <a:p>
            <a:r>
              <a:rPr lang="en-ZM" sz="3600" b="1" dirty="0">
                <a:solidFill>
                  <a:schemeClr val="tx1">
                    <a:lumMod val="75000"/>
                    <a:lumOff val="25000"/>
                  </a:schemeClr>
                </a:solidFill>
                <a:latin typeface="Times New Roman" panose="02020603050405020304" pitchFamily="18" charset="0"/>
                <a:cs typeface="Times New Roman" panose="02020603050405020304" pitchFamily="18" charset="0"/>
              </a:rPr>
              <a:t>A Guide to Help</a:t>
            </a:r>
          </a:p>
          <a:p>
            <a:r>
              <a:rPr lang="en-ZM" sz="3600" b="1" dirty="0">
                <a:solidFill>
                  <a:schemeClr val="bg1"/>
                </a:solidFill>
                <a:latin typeface="Times New Roman" panose="02020603050405020304" pitchFamily="18" charset="0"/>
                <a:cs typeface="Times New Roman" panose="02020603050405020304" pitchFamily="18" charset="0"/>
              </a:rPr>
              <a:t>A Plan to Follow </a:t>
            </a:r>
          </a:p>
          <a:p>
            <a:r>
              <a:rPr lang="en-ZM" sz="3600" b="1" dirty="0">
                <a:solidFill>
                  <a:schemeClr val="tx1">
                    <a:lumMod val="75000"/>
                    <a:lumOff val="25000"/>
                  </a:schemeClr>
                </a:solidFill>
                <a:latin typeface="Times New Roman" panose="02020603050405020304" pitchFamily="18" charset="0"/>
                <a:cs typeface="Times New Roman" panose="02020603050405020304" pitchFamily="18" charset="0"/>
              </a:rPr>
              <a:t>A Call to Action </a:t>
            </a:r>
          </a:p>
          <a:p>
            <a:r>
              <a:rPr lang="en-ZM" sz="3600" b="1" dirty="0">
                <a:solidFill>
                  <a:schemeClr val="tx1">
                    <a:lumMod val="75000"/>
                    <a:lumOff val="25000"/>
                  </a:schemeClr>
                </a:solidFill>
                <a:latin typeface="Times New Roman" panose="02020603050405020304" pitchFamily="18" charset="0"/>
                <a:cs typeface="Times New Roman" panose="02020603050405020304" pitchFamily="18" charset="0"/>
              </a:rPr>
              <a:t>Which Ends in Success</a:t>
            </a:r>
          </a:p>
        </p:txBody>
      </p:sp>
      <p:pic>
        <p:nvPicPr>
          <p:cNvPr id="4" name="Picture 3" descr="A person looking to the side&#10;&#10;Description automatically generated with low confidence">
            <a:extLst>
              <a:ext uri="{FF2B5EF4-FFF2-40B4-BE49-F238E27FC236}">
                <a16:creationId xmlns:a16="http://schemas.microsoft.com/office/drawing/2014/main" id="{16BECFCF-E231-8887-28B4-56AAB531EF90}"/>
              </a:ext>
            </a:extLst>
          </p:cNvPr>
          <p:cNvPicPr>
            <a:picLocks noChangeAspect="1"/>
          </p:cNvPicPr>
          <p:nvPr/>
        </p:nvPicPr>
        <p:blipFill>
          <a:blip r:embed="rId3"/>
          <a:stretch>
            <a:fillRect/>
          </a:stretch>
        </p:blipFill>
        <p:spPr>
          <a:xfrm>
            <a:off x="5298509" y="1208173"/>
            <a:ext cx="6670459" cy="3752133"/>
          </a:xfrm>
          <a:prstGeom prst="rect">
            <a:avLst/>
          </a:prstGeom>
        </p:spPr>
      </p:pic>
    </p:spTree>
    <p:extLst>
      <p:ext uri="{BB962C8B-B14F-4D97-AF65-F5344CB8AC3E}">
        <p14:creationId xmlns:p14="http://schemas.microsoft.com/office/powerpoint/2010/main" val="19080861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creenshot, black, blur, design&#10;&#10;Description automatically generated">
            <a:extLst>
              <a:ext uri="{FF2B5EF4-FFF2-40B4-BE49-F238E27FC236}">
                <a16:creationId xmlns:a16="http://schemas.microsoft.com/office/drawing/2014/main" id="{E8A52377-D40B-441D-326A-EC05387B5147}"/>
              </a:ext>
            </a:extLst>
          </p:cNvPr>
          <p:cNvPicPr>
            <a:picLocks noChangeAspect="1"/>
          </p:cNvPicPr>
          <p:nvPr/>
        </p:nvPicPr>
        <p:blipFill rotWithShape="1">
          <a:blip r:embed="rId2"/>
          <a:srcRect/>
          <a:stretch/>
        </p:blipFill>
        <p:spPr>
          <a:xfrm>
            <a:off x="-2" y="-1"/>
            <a:ext cx="12192000" cy="6858001"/>
          </a:xfrm>
          <a:prstGeom prst="rect">
            <a:avLst/>
          </a:prstGeom>
          <a:noFill/>
        </p:spPr>
      </p:pic>
      <p:sp>
        <p:nvSpPr>
          <p:cNvPr id="16" name="Footer Placeholder 6">
            <a:extLst>
              <a:ext uri="{FF2B5EF4-FFF2-40B4-BE49-F238E27FC236}">
                <a16:creationId xmlns:a16="http://schemas.microsoft.com/office/drawing/2014/main" id="{099EF095-D4F1-4229-9EF0-8EB38E2200A4}"/>
              </a:ext>
            </a:extLst>
          </p:cNvPr>
          <p:cNvSpPr>
            <a:spLocks noGrp="1"/>
          </p:cNvSpPr>
          <p:nvPr>
            <p:ph type="ftr" sz="quarter" idx="11"/>
          </p:nvPr>
        </p:nvSpPr>
        <p:spPr>
          <a:xfrm rot="5400000">
            <a:off x="-1131161" y="1592957"/>
            <a:ext cx="2973522" cy="365125"/>
          </a:xfrm>
        </p:spPr>
        <p:txBody>
          <a:bodyPr/>
          <a:lstStyle/>
          <a:p>
            <a:pPr>
              <a:spcAft>
                <a:spcPts val="600"/>
              </a:spcAft>
            </a:pPr>
            <a:r>
              <a:rPr lang="en-US"/>
              <a:t>Sample Footer Text</a:t>
            </a:r>
          </a:p>
        </p:txBody>
      </p:sp>
      <p:sp>
        <p:nvSpPr>
          <p:cNvPr id="17" name="Date Placeholder 5">
            <a:extLst>
              <a:ext uri="{FF2B5EF4-FFF2-40B4-BE49-F238E27FC236}">
                <a16:creationId xmlns:a16="http://schemas.microsoft.com/office/drawing/2014/main" id="{07F61E84-B585-4EC3-A33B-EE78E126A60A}"/>
              </a:ext>
            </a:extLst>
          </p:cNvPr>
          <p:cNvSpPr>
            <a:spLocks noGrp="1"/>
          </p:cNvSpPr>
          <p:nvPr>
            <p:ph type="dt" sz="half" idx="10"/>
          </p:nvPr>
        </p:nvSpPr>
        <p:spPr>
          <a:xfrm rot="5400000">
            <a:off x="10425981" y="4687095"/>
            <a:ext cx="2706690" cy="365125"/>
          </a:xfrm>
        </p:spPr>
        <p:txBody>
          <a:bodyPr/>
          <a:lstStyle/>
          <a:p>
            <a:pPr>
              <a:spcAft>
                <a:spcPts val="600"/>
              </a:spcAft>
            </a:pPr>
            <a:fld id="{AC737D93-AB96-4710-A685-8D79F440638A}" type="datetime1">
              <a:rPr lang="en-US" smtClean="0"/>
              <a:pPr>
                <a:spcAft>
                  <a:spcPts val="600"/>
                </a:spcAft>
              </a:pPr>
              <a:t>6/19/23</a:t>
            </a:fld>
            <a:endParaRPr lang="en-US"/>
          </a:p>
        </p:txBody>
      </p:sp>
      <p:sp>
        <p:nvSpPr>
          <p:cNvPr id="18" name="Slide Number Placeholder 7">
            <a:extLst>
              <a:ext uri="{FF2B5EF4-FFF2-40B4-BE49-F238E27FC236}">
                <a16:creationId xmlns:a16="http://schemas.microsoft.com/office/drawing/2014/main" id="{BE8DB8D2-1690-4175-A7A8-A5BE0D251FFA}"/>
              </a:ext>
            </a:extLst>
          </p:cNvPr>
          <p:cNvSpPr>
            <a:spLocks noGrp="1"/>
          </p:cNvSpPr>
          <p:nvPr>
            <p:ph type="sldNum" sz="quarter" idx="12"/>
          </p:nvPr>
        </p:nvSpPr>
        <p:spPr>
          <a:xfrm>
            <a:off x="11512296" y="6356350"/>
            <a:ext cx="574620" cy="365125"/>
          </a:xfrm>
        </p:spPr>
        <p:txBody>
          <a:bodyPr/>
          <a:lstStyle/>
          <a:p>
            <a:pPr>
              <a:spcAft>
                <a:spcPts val="600"/>
              </a:spcAft>
            </a:pPr>
            <a:fld id="{3E131995-E962-4131-8504-6B962D7140A6}" type="slidenum">
              <a:rPr lang="en-US" smtClean="0"/>
              <a:pPr>
                <a:spcAft>
                  <a:spcPts val="600"/>
                </a:spcAft>
              </a:pPr>
              <a:t>2</a:t>
            </a:fld>
            <a:endParaRPr lang="en-US"/>
          </a:p>
        </p:txBody>
      </p:sp>
      <p:pic>
        <p:nvPicPr>
          <p:cNvPr id="7" name="Picture 6" descr="A picture containing screenshot, black, blur, design&#10;&#10;Description automatically generated">
            <a:extLst>
              <a:ext uri="{FF2B5EF4-FFF2-40B4-BE49-F238E27FC236}">
                <a16:creationId xmlns:a16="http://schemas.microsoft.com/office/drawing/2014/main" id="{B7F75205-A738-75E4-93C7-2C0289D03F9E}"/>
              </a:ext>
            </a:extLst>
          </p:cNvPr>
          <p:cNvPicPr>
            <a:picLocks noChangeAspect="1"/>
          </p:cNvPicPr>
          <p:nvPr/>
        </p:nvPicPr>
        <p:blipFill rotWithShape="1">
          <a:blip r:embed="rId2"/>
          <a:srcRect/>
          <a:stretch/>
        </p:blipFill>
        <p:spPr>
          <a:xfrm>
            <a:off x="0" y="0"/>
            <a:ext cx="12192000" cy="6858001"/>
          </a:xfrm>
          <a:prstGeom prst="rect">
            <a:avLst/>
          </a:prstGeom>
          <a:noFill/>
        </p:spPr>
      </p:pic>
      <p:sp>
        <p:nvSpPr>
          <p:cNvPr id="2" name="TextBox 1">
            <a:extLst>
              <a:ext uri="{FF2B5EF4-FFF2-40B4-BE49-F238E27FC236}">
                <a16:creationId xmlns:a16="http://schemas.microsoft.com/office/drawing/2014/main" id="{B731C46F-2CE1-36D1-DD7A-D0AEB5102932}"/>
              </a:ext>
            </a:extLst>
          </p:cNvPr>
          <p:cNvSpPr txBox="1"/>
          <p:nvPr/>
        </p:nvSpPr>
        <p:spPr>
          <a:xfrm>
            <a:off x="2900819" y="2921167"/>
            <a:ext cx="6194120" cy="1015663"/>
          </a:xfrm>
          <a:prstGeom prst="rect">
            <a:avLst/>
          </a:prstGeom>
          <a:noFill/>
        </p:spPr>
        <p:txBody>
          <a:bodyPr wrap="square">
            <a:spAutoFit/>
          </a:bodyPr>
          <a:lstStyle/>
          <a:p>
            <a:r>
              <a:rPr lang="en-GB" sz="6000" b="1" i="0" strike="noStrike" dirty="0">
                <a:solidFill>
                  <a:srgbClr val="FF0000"/>
                </a:solidFill>
                <a:effectLst/>
                <a:latin typeface="Times New Roman" panose="02020603050405020304" pitchFamily="18" charset="0"/>
                <a:cs typeface="Times New Roman" panose="02020603050405020304" pitchFamily="18" charset="0"/>
              </a:rPr>
              <a:t>2Timothy 2:20-26</a:t>
            </a:r>
            <a:endParaRPr lang="en-ZM" sz="6000" b="1" dirty="0">
              <a:solidFill>
                <a:srgbClr val="FF0000"/>
              </a:solidFill>
            </a:endParaRPr>
          </a:p>
        </p:txBody>
      </p:sp>
    </p:spTree>
    <p:extLst>
      <p:ext uri="{BB962C8B-B14F-4D97-AF65-F5344CB8AC3E}">
        <p14:creationId xmlns:p14="http://schemas.microsoft.com/office/powerpoint/2010/main" val="36392006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creenshot, black, blur, design&#10;&#10;Description automatically generated">
            <a:extLst>
              <a:ext uri="{FF2B5EF4-FFF2-40B4-BE49-F238E27FC236}">
                <a16:creationId xmlns:a16="http://schemas.microsoft.com/office/drawing/2014/main" id="{E8A52377-D40B-441D-326A-EC05387B5147}"/>
              </a:ext>
            </a:extLst>
          </p:cNvPr>
          <p:cNvPicPr>
            <a:picLocks noChangeAspect="1"/>
          </p:cNvPicPr>
          <p:nvPr/>
        </p:nvPicPr>
        <p:blipFill rotWithShape="1">
          <a:blip r:embed="rId2"/>
          <a:srcRect/>
          <a:stretch/>
        </p:blipFill>
        <p:spPr>
          <a:xfrm>
            <a:off x="-2" y="-1"/>
            <a:ext cx="12192000" cy="6858001"/>
          </a:xfrm>
          <a:prstGeom prst="rect">
            <a:avLst/>
          </a:prstGeom>
          <a:noFill/>
        </p:spPr>
      </p:pic>
      <p:sp>
        <p:nvSpPr>
          <p:cNvPr id="16" name="Footer Placeholder 6">
            <a:extLst>
              <a:ext uri="{FF2B5EF4-FFF2-40B4-BE49-F238E27FC236}">
                <a16:creationId xmlns:a16="http://schemas.microsoft.com/office/drawing/2014/main" id="{099EF095-D4F1-4229-9EF0-8EB38E2200A4}"/>
              </a:ext>
            </a:extLst>
          </p:cNvPr>
          <p:cNvSpPr>
            <a:spLocks noGrp="1"/>
          </p:cNvSpPr>
          <p:nvPr>
            <p:ph type="ftr" sz="quarter" idx="11"/>
          </p:nvPr>
        </p:nvSpPr>
        <p:spPr>
          <a:xfrm rot="5400000">
            <a:off x="-1131161" y="1592957"/>
            <a:ext cx="2973522" cy="365125"/>
          </a:xfrm>
        </p:spPr>
        <p:txBody>
          <a:bodyPr/>
          <a:lstStyle/>
          <a:p>
            <a:pPr>
              <a:spcAft>
                <a:spcPts val="600"/>
              </a:spcAft>
            </a:pPr>
            <a:r>
              <a:rPr lang="en-US"/>
              <a:t>Sample Footer Text</a:t>
            </a:r>
          </a:p>
        </p:txBody>
      </p:sp>
      <p:sp>
        <p:nvSpPr>
          <p:cNvPr id="17" name="Date Placeholder 5">
            <a:extLst>
              <a:ext uri="{FF2B5EF4-FFF2-40B4-BE49-F238E27FC236}">
                <a16:creationId xmlns:a16="http://schemas.microsoft.com/office/drawing/2014/main" id="{07F61E84-B585-4EC3-A33B-EE78E126A60A}"/>
              </a:ext>
            </a:extLst>
          </p:cNvPr>
          <p:cNvSpPr>
            <a:spLocks noGrp="1"/>
          </p:cNvSpPr>
          <p:nvPr>
            <p:ph type="dt" sz="half" idx="10"/>
          </p:nvPr>
        </p:nvSpPr>
        <p:spPr>
          <a:xfrm rot="5400000">
            <a:off x="10425981" y="4687095"/>
            <a:ext cx="2706690" cy="365125"/>
          </a:xfrm>
        </p:spPr>
        <p:txBody>
          <a:bodyPr/>
          <a:lstStyle/>
          <a:p>
            <a:pPr>
              <a:spcAft>
                <a:spcPts val="600"/>
              </a:spcAft>
            </a:pPr>
            <a:fld id="{AC737D93-AB96-4710-A685-8D79F440638A}" type="datetime1">
              <a:rPr lang="en-US" smtClean="0"/>
              <a:pPr>
                <a:spcAft>
                  <a:spcPts val="600"/>
                </a:spcAft>
              </a:pPr>
              <a:t>6/19/23</a:t>
            </a:fld>
            <a:endParaRPr lang="en-US"/>
          </a:p>
        </p:txBody>
      </p:sp>
      <p:sp>
        <p:nvSpPr>
          <p:cNvPr id="18" name="Slide Number Placeholder 7">
            <a:extLst>
              <a:ext uri="{FF2B5EF4-FFF2-40B4-BE49-F238E27FC236}">
                <a16:creationId xmlns:a16="http://schemas.microsoft.com/office/drawing/2014/main" id="{BE8DB8D2-1690-4175-A7A8-A5BE0D251FFA}"/>
              </a:ext>
            </a:extLst>
          </p:cNvPr>
          <p:cNvSpPr>
            <a:spLocks noGrp="1"/>
          </p:cNvSpPr>
          <p:nvPr>
            <p:ph type="sldNum" sz="quarter" idx="12"/>
          </p:nvPr>
        </p:nvSpPr>
        <p:spPr>
          <a:xfrm>
            <a:off x="11512296" y="6356350"/>
            <a:ext cx="574620" cy="365125"/>
          </a:xfrm>
        </p:spPr>
        <p:txBody>
          <a:bodyPr/>
          <a:lstStyle/>
          <a:p>
            <a:pPr>
              <a:spcAft>
                <a:spcPts val="600"/>
              </a:spcAft>
            </a:pPr>
            <a:fld id="{3E131995-E962-4131-8504-6B962D7140A6}" type="slidenum">
              <a:rPr lang="en-US" smtClean="0"/>
              <a:pPr>
                <a:spcAft>
                  <a:spcPts val="600"/>
                </a:spcAft>
              </a:pPr>
              <a:t>20</a:t>
            </a:fld>
            <a:endParaRPr lang="en-US"/>
          </a:p>
        </p:txBody>
      </p:sp>
      <p:pic>
        <p:nvPicPr>
          <p:cNvPr id="7" name="Picture 6" descr="A picture containing screenshot, black, blur, design&#10;&#10;Description automatically generated">
            <a:extLst>
              <a:ext uri="{FF2B5EF4-FFF2-40B4-BE49-F238E27FC236}">
                <a16:creationId xmlns:a16="http://schemas.microsoft.com/office/drawing/2014/main" id="{B7F75205-A738-75E4-93C7-2C0289D03F9E}"/>
              </a:ext>
            </a:extLst>
          </p:cNvPr>
          <p:cNvPicPr>
            <a:picLocks noChangeAspect="1"/>
          </p:cNvPicPr>
          <p:nvPr/>
        </p:nvPicPr>
        <p:blipFill rotWithShape="1">
          <a:blip r:embed="rId2"/>
          <a:srcRect/>
          <a:stretch/>
        </p:blipFill>
        <p:spPr>
          <a:xfrm>
            <a:off x="0" y="0"/>
            <a:ext cx="12192000" cy="6858001"/>
          </a:xfrm>
          <a:prstGeom prst="rect">
            <a:avLst/>
          </a:prstGeom>
          <a:noFill/>
        </p:spPr>
      </p:pic>
      <p:sp>
        <p:nvSpPr>
          <p:cNvPr id="6" name="TextBox 5">
            <a:extLst>
              <a:ext uri="{FF2B5EF4-FFF2-40B4-BE49-F238E27FC236}">
                <a16:creationId xmlns:a16="http://schemas.microsoft.com/office/drawing/2014/main" id="{06D4955E-260A-5ECD-4D39-E1CA3AE24EA2}"/>
              </a:ext>
            </a:extLst>
          </p:cNvPr>
          <p:cNvSpPr txBox="1"/>
          <p:nvPr/>
        </p:nvSpPr>
        <p:spPr>
          <a:xfrm>
            <a:off x="230111" y="267527"/>
            <a:ext cx="11480800" cy="3416320"/>
          </a:xfrm>
          <a:prstGeom prst="rect">
            <a:avLst/>
          </a:prstGeom>
          <a:noFill/>
        </p:spPr>
        <p:txBody>
          <a:bodyPr wrap="square">
            <a:spAutoFit/>
          </a:bodyPr>
          <a:lstStyle/>
          <a:p>
            <a:r>
              <a:rPr lang="en-GB" sz="3600" b="1" dirty="0">
                <a:solidFill>
                  <a:schemeClr val="tx1">
                    <a:lumMod val="65000"/>
                    <a:lumOff val="35000"/>
                  </a:schemeClr>
                </a:solidFill>
                <a:latin typeface="Times New Roman" panose="02020603050405020304" pitchFamily="18" charset="0"/>
                <a:cs typeface="Times New Roman" panose="02020603050405020304" pitchFamily="18" charset="0"/>
              </a:rPr>
              <a:t>A Hero </a:t>
            </a:r>
          </a:p>
          <a:p>
            <a:r>
              <a:rPr lang="en-GB" sz="3600" b="1" dirty="0">
                <a:solidFill>
                  <a:schemeClr val="tx1">
                    <a:lumMod val="75000"/>
                    <a:lumOff val="25000"/>
                  </a:schemeClr>
                </a:solidFill>
                <a:latin typeface="Times New Roman" panose="02020603050405020304" pitchFamily="18" charset="0"/>
                <a:cs typeface="Times New Roman" panose="02020603050405020304" pitchFamily="18" charset="0"/>
              </a:rPr>
              <a:t>A Problem/Villain </a:t>
            </a:r>
          </a:p>
          <a:p>
            <a:r>
              <a:rPr lang="en-ZM" sz="3600" b="1" dirty="0">
                <a:solidFill>
                  <a:schemeClr val="tx1">
                    <a:lumMod val="85000"/>
                    <a:lumOff val="15000"/>
                  </a:schemeClr>
                </a:solidFill>
                <a:latin typeface="Times New Roman" panose="02020603050405020304" pitchFamily="18" charset="0"/>
                <a:cs typeface="Times New Roman" panose="02020603050405020304" pitchFamily="18" charset="0"/>
              </a:rPr>
              <a:t>A Guide to Help</a:t>
            </a:r>
          </a:p>
          <a:p>
            <a:r>
              <a:rPr lang="en-ZM" sz="3600" b="1" dirty="0">
                <a:solidFill>
                  <a:schemeClr val="tx1">
                    <a:lumMod val="75000"/>
                    <a:lumOff val="25000"/>
                  </a:schemeClr>
                </a:solidFill>
                <a:latin typeface="Times New Roman" panose="02020603050405020304" pitchFamily="18" charset="0"/>
                <a:cs typeface="Times New Roman" panose="02020603050405020304" pitchFamily="18" charset="0"/>
              </a:rPr>
              <a:t>A Plan to Follow </a:t>
            </a:r>
          </a:p>
          <a:p>
            <a:r>
              <a:rPr lang="en-ZM" sz="3600" b="1" dirty="0">
                <a:solidFill>
                  <a:schemeClr val="bg1"/>
                </a:solidFill>
                <a:latin typeface="Times New Roman" panose="02020603050405020304" pitchFamily="18" charset="0"/>
                <a:cs typeface="Times New Roman" panose="02020603050405020304" pitchFamily="18" charset="0"/>
              </a:rPr>
              <a:t>A Call to Action </a:t>
            </a:r>
          </a:p>
          <a:p>
            <a:r>
              <a:rPr lang="en-ZM" sz="3600" b="1" dirty="0">
                <a:solidFill>
                  <a:schemeClr val="tx1">
                    <a:lumMod val="75000"/>
                    <a:lumOff val="25000"/>
                  </a:schemeClr>
                </a:solidFill>
                <a:latin typeface="Times New Roman" panose="02020603050405020304" pitchFamily="18" charset="0"/>
                <a:cs typeface="Times New Roman" panose="02020603050405020304" pitchFamily="18" charset="0"/>
              </a:rPr>
              <a:t>Which Ends in Success</a:t>
            </a:r>
          </a:p>
        </p:txBody>
      </p:sp>
      <p:pic>
        <p:nvPicPr>
          <p:cNvPr id="4" name="Picture 3" descr="A group of people in a room&#10;&#10;Description automatically generated with low confidence">
            <a:extLst>
              <a:ext uri="{FF2B5EF4-FFF2-40B4-BE49-F238E27FC236}">
                <a16:creationId xmlns:a16="http://schemas.microsoft.com/office/drawing/2014/main" id="{44D71586-287E-59ED-8681-1812B296CBF8}"/>
              </a:ext>
            </a:extLst>
          </p:cNvPr>
          <p:cNvPicPr>
            <a:picLocks noChangeAspect="1"/>
          </p:cNvPicPr>
          <p:nvPr/>
        </p:nvPicPr>
        <p:blipFill>
          <a:blip r:embed="rId3"/>
          <a:stretch>
            <a:fillRect/>
          </a:stretch>
        </p:blipFill>
        <p:spPr>
          <a:xfrm>
            <a:off x="5234487" y="1323844"/>
            <a:ext cx="6073456" cy="3416319"/>
          </a:xfrm>
          <a:prstGeom prst="rect">
            <a:avLst/>
          </a:prstGeom>
        </p:spPr>
      </p:pic>
    </p:spTree>
    <p:extLst>
      <p:ext uri="{BB962C8B-B14F-4D97-AF65-F5344CB8AC3E}">
        <p14:creationId xmlns:p14="http://schemas.microsoft.com/office/powerpoint/2010/main" val="37438810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creenshot, black, blur, design&#10;&#10;Description automatically generated">
            <a:extLst>
              <a:ext uri="{FF2B5EF4-FFF2-40B4-BE49-F238E27FC236}">
                <a16:creationId xmlns:a16="http://schemas.microsoft.com/office/drawing/2014/main" id="{E8A52377-D40B-441D-326A-EC05387B5147}"/>
              </a:ext>
            </a:extLst>
          </p:cNvPr>
          <p:cNvPicPr>
            <a:picLocks noChangeAspect="1"/>
          </p:cNvPicPr>
          <p:nvPr/>
        </p:nvPicPr>
        <p:blipFill rotWithShape="1">
          <a:blip r:embed="rId2"/>
          <a:srcRect/>
          <a:stretch/>
        </p:blipFill>
        <p:spPr>
          <a:xfrm>
            <a:off x="-2" y="-1"/>
            <a:ext cx="12192000" cy="6858001"/>
          </a:xfrm>
          <a:prstGeom prst="rect">
            <a:avLst/>
          </a:prstGeom>
          <a:noFill/>
        </p:spPr>
      </p:pic>
      <p:sp>
        <p:nvSpPr>
          <p:cNvPr id="16" name="Footer Placeholder 6">
            <a:extLst>
              <a:ext uri="{FF2B5EF4-FFF2-40B4-BE49-F238E27FC236}">
                <a16:creationId xmlns:a16="http://schemas.microsoft.com/office/drawing/2014/main" id="{099EF095-D4F1-4229-9EF0-8EB38E2200A4}"/>
              </a:ext>
            </a:extLst>
          </p:cNvPr>
          <p:cNvSpPr>
            <a:spLocks noGrp="1"/>
          </p:cNvSpPr>
          <p:nvPr>
            <p:ph type="ftr" sz="quarter" idx="11"/>
          </p:nvPr>
        </p:nvSpPr>
        <p:spPr>
          <a:xfrm rot="5400000">
            <a:off x="-1131161" y="1592957"/>
            <a:ext cx="2973522" cy="365125"/>
          </a:xfrm>
        </p:spPr>
        <p:txBody>
          <a:bodyPr/>
          <a:lstStyle/>
          <a:p>
            <a:pPr>
              <a:spcAft>
                <a:spcPts val="600"/>
              </a:spcAft>
            </a:pPr>
            <a:r>
              <a:rPr lang="en-US"/>
              <a:t>Sample Footer Text</a:t>
            </a:r>
          </a:p>
        </p:txBody>
      </p:sp>
      <p:sp>
        <p:nvSpPr>
          <p:cNvPr id="17" name="Date Placeholder 5">
            <a:extLst>
              <a:ext uri="{FF2B5EF4-FFF2-40B4-BE49-F238E27FC236}">
                <a16:creationId xmlns:a16="http://schemas.microsoft.com/office/drawing/2014/main" id="{07F61E84-B585-4EC3-A33B-EE78E126A60A}"/>
              </a:ext>
            </a:extLst>
          </p:cNvPr>
          <p:cNvSpPr>
            <a:spLocks noGrp="1"/>
          </p:cNvSpPr>
          <p:nvPr>
            <p:ph type="dt" sz="half" idx="10"/>
          </p:nvPr>
        </p:nvSpPr>
        <p:spPr>
          <a:xfrm rot="5400000">
            <a:off x="10425981" y="4687095"/>
            <a:ext cx="2706690" cy="365125"/>
          </a:xfrm>
        </p:spPr>
        <p:txBody>
          <a:bodyPr/>
          <a:lstStyle/>
          <a:p>
            <a:pPr>
              <a:spcAft>
                <a:spcPts val="600"/>
              </a:spcAft>
            </a:pPr>
            <a:fld id="{AC737D93-AB96-4710-A685-8D79F440638A}" type="datetime1">
              <a:rPr lang="en-US" smtClean="0"/>
              <a:pPr>
                <a:spcAft>
                  <a:spcPts val="600"/>
                </a:spcAft>
              </a:pPr>
              <a:t>6/19/23</a:t>
            </a:fld>
            <a:endParaRPr lang="en-US"/>
          </a:p>
        </p:txBody>
      </p:sp>
      <p:sp>
        <p:nvSpPr>
          <p:cNvPr id="18" name="Slide Number Placeholder 7">
            <a:extLst>
              <a:ext uri="{FF2B5EF4-FFF2-40B4-BE49-F238E27FC236}">
                <a16:creationId xmlns:a16="http://schemas.microsoft.com/office/drawing/2014/main" id="{BE8DB8D2-1690-4175-A7A8-A5BE0D251FFA}"/>
              </a:ext>
            </a:extLst>
          </p:cNvPr>
          <p:cNvSpPr>
            <a:spLocks noGrp="1"/>
          </p:cNvSpPr>
          <p:nvPr>
            <p:ph type="sldNum" sz="quarter" idx="12"/>
          </p:nvPr>
        </p:nvSpPr>
        <p:spPr>
          <a:xfrm>
            <a:off x="11512296" y="6356350"/>
            <a:ext cx="574620" cy="365125"/>
          </a:xfrm>
        </p:spPr>
        <p:txBody>
          <a:bodyPr/>
          <a:lstStyle/>
          <a:p>
            <a:pPr>
              <a:spcAft>
                <a:spcPts val="600"/>
              </a:spcAft>
            </a:pPr>
            <a:fld id="{3E131995-E962-4131-8504-6B962D7140A6}" type="slidenum">
              <a:rPr lang="en-US" smtClean="0"/>
              <a:pPr>
                <a:spcAft>
                  <a:spcPts val="600"/>
                </a:spcAft>
              </a:pPr>
              <a:t>21</a:t>
            </a:fld>
            <a:endParaRPr lang="en-US"/>
          </a:p>
        </p:txBody>
      </p:sp>
      <p:pic>
        <p:nvPicPr>
          <p:cNvPr id="7" name="Picture 6" descr="A picture containing screenshot, black, blur, design&#10;&#10;Description automatically generated">
            <a:extLst>
              <a:ext uri="{FF2B5EF4-FFF2-40B4-BE49-F238E27FC236}">
                <a16:creationId xmlns:a16="http://schemas.microsoft.com/office/drawing/2014/main" id="{B7F75205-A738-75E4-93C7-2C0289D03F9E}"/>
              </a:ext>
            </a:extLst>
          </p:cNvPr>
          <p:cNvPicPr>
            <a:picLocks noChangeAspect="1"/>
          </p:cNvPicPr>
          <p:nvPr/>
        </p:nvPicPr>
        <p:blipFill rotWithShape="1">
          <a:blip r:embed="rId2"/>
          <a:srcRect/>
          <a:stretch/>
        </p:blipFill>
        <p:spPr>
          <a:xfrm>
            <a:off x="0" y="0"/>
            <a:ext cx="12192000" cy="6858001"/>
          </a:xfrm>
          <a:prstGeom prst="rect">
            <a:avLst/>
          </a:prstGeom>
          <a:noFill/>
        </p:spPr>
      </p:pic>
      <p:sp>
        <p:nvSpPr>
          <p:cNvPr id="6" name="TextBox 5">
            <a:extLst>
              <a:ext uri="{FF2B5EF4-FFF2-40B4-BE49-F238E27FC236}">
                <a16:creationId xmlns:a16="http://schemas.microsoft.com/office/drawing/2014/main" id="{06D4955E-260A-5ECD-4D39-E1CA3AE24EA2}"/>
              </a:ext>
            </a:extLst>
          </p:cNvPr>
          <p:cNvSpPr txBox="1"/>
          <p:nvPr/>
        </p:nvSpPr>
        <p:spPr>
          <a:xfrm>
            <a:off x="230111" y="267527"/>
            <a:ext cx="11480800" cy="3416320"/>
          </a:xfrm>
          <a:prstGeom prst="rect">
            <a:avLst/>
          </a:prstGeom>
          <a:noFill/>
        </p:spPr>
        <p:txBody>
          <a:bodyPr wrap="square">
            <a:spAutoFit/>
          </a:bodyPr>
          <a:lstStyle/>
          <a:p>
            <a:r>
              <a:rPr lang="en-GB" sz="3600" b="1" dirty="0">
                <a:solidFill>
                  <a:schemeClr val="tx1">
                    <a:lumMod val="65000"/>
                    <a:lumOff val="35000"/>
                  </a:schemeClr>
                </a:solidFill>
                <a:latin typeface="Times New Roman" panose="02020603050405020304" pitchFamily="18" charset="0"/>
                <a:cs typeface="Times New Roman" panose="02020603050405020304" pitchFamily="18" charset="0"/>
              </a:rPr>
              <a:t>A Hero </a:t>
            </a:r>
          </a:p>
          <a:p>
            <a:r>
              <a:rPr lang="en-GB" sz="3600" b="1" dirty="0">
                <a:solidFill>
                  <a:schemeClr val="tx1">
                    <a:lumMod val="75000"/>
                    <a:lumOff val="25000"/>
                  </a:schemeClr>
                </a:solidFill>
                <a:latin typeface="Times New Roman" panose="02020603050405020304" pitchFamily="18" charset="0"/>
                <a:cs typeface="Times New Roman" panose="02020603050405020304" pitchFamily="18" charset="0"/>
              </a:rPr>
              <a:t>A Problem/Villain </a:t>
            </a:r>
          </a:p>
          <a:p>
            <a:r>
              <a:rPr lang="en-ZM" sz="3600" b="1" dirty="0">
                <a:solidFill>
                  <a:schemeClr val="tx1">
                    <a:lumMod val="65000"/>
                    <a:lumOff val="35000"/>
                  </a:schemeClr>
                </a:solidFill>
                <a:latin typeface="Times New Roman" panose="02020603050405020304" pitchFamily="18" charset="0"/>
                <a:cs typeface="Times New Roman" panose="02020603050405020304" pitchFamily="18" charset="0"/>
              </a:rPr>
              <a:t>A Guide to Help</a:t>
            </a:r>
          </a:p>
          <a:p>
            <a:r>
              <a:rPr lang="en-ZM" sz="3600" b="1" dirty="0">
                <a:solidFill>
                  <a:schemeClr val="tx1">
                    <a:lumMod val="75000"/>
                    <a:lumOff val="25000"/>
                  </a:schemeClr>
                </a:solidFill>
                <a:latin typeface="Times New Roman" panose="02020603050405020304" pitchFamily="18" charset="0"/>
                <a:cs typeface="Times New Roman" panose="02020603050405020304" pitchFamily="18" charset="0"/>
              </a:rPr>
              <a:t>A Plan to Follow </a:t>
            </a:r>
          </a:p>
          <a:p>
            <a:r>
              <a:rPr lang="en-ZM" sz="3600" b="1" dirty="0">
                <a:solidFill>
                  <a:schemeClr val="tx1">
                    <a:lumMod val="75000"/>
                    <a:lumOff val="25000"/>
                  </a:schemeClr>
                </a:solidFill>
                <a:latin typeface="Times New Roman" panose="02020603050405020304" pitchFamily="18" charset="0"/>
                <a:cs typeface="Times New Roman" panose="02020603050405020304" pitchFamily="18" charset="0"/>
              </a:rPr>
              <a:t>A Call to Action </a:t>
            </a:r>
          </a:p>
          <a:p>
            <a:r>
              <a:rPr lang="en-ZM" sz="3600" b="1" dirty="0">
                <a:solidFill>
                  <a:schemeClr val="bg1"/>
                </a:solidFill>
                <a:latin typeface="Times New Roman" panose="02020603050405020304" pitchFamily="18" charset="0"/>
                <a:cs typeface="Times New Roman" panose="02020603050405020304" pitchFamily="18" charset="0"/>
              </a:rPr>
              <a:t>Which Ends in Success</a:t>
            </a:r>
          </a:p>
        </p:txBody>
      </p:sp>
      <p:pic>
        <p:nvPicPr>
          <p:cNvPr id="4" name="Picture 3" descr="A picture containing universe, outer space, astronomy, nebula&#10;&#10;Description automatically generated">
            <a:extLst>
              <a:ext uri="{FF2B5EF4-FFF2-40B4-BE49-F238E27FC236}">
                <a16:creationId xmlns:a16="http://schemas.microsoft.com/office/drawing/2014/main" id="{63045EA9-46DA-D68C-3B1C-8715463C1F15}"/>
              </a:ext>
            </a:extLst>
          </p:cNvPr>
          <p:cNvPicPr>
            <a:picLocks noChangeAspect="1"/>
          </p:cNvPicPr>
          <p:nvPr/>
        </p:nvPicPr>
        <p:blipFill>
          <a:blip r:embed="rId3"/>
          <a:stretch>
            <a:fillRect/>
          </a:stretch>
        </p:blipFill>
        <p:spPr>
          <a:xfrm>
            <a:off x="6592431" y="1241198"/>
            <a:ext cx="4042166" cy="4042166"/>
          </a:xfrm>
          <a:prstGeom prst="rect">
            <a:avLst/>
          </a:prstGeom>
        </p:spPr>
      </p:pic>
    </p:spTree>
    <p:extLst>
      <p:ext uri="{BB962C8B-B14F-4D97-AF65-F5344CB8AC3E}">
        <p14:creationId xmlns:p14="http://schemas.microsoft.com/office/powerpoint/2010/main" val="33368432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creenshot, black, blur, design&#10;&#10;Description automatically generated">
            <a:extLst>
              <a:ext uri="{FF2B5EF4-FFF2-40B4-BE49-F238E27FC236}">
                <a16:creationId xmlns:a16="http://schemas.microsoft.com/office/drawing/2014/main" id="{E8A52377-D40B-441D-326A-EC05387B5147}"/>
              </a:ext>
            </a:extLst>
          </p:cNvPr>
          <p:cNvPicPr>
            <a:picLocks noChangeAspect="1"/>
          </p:cNvPicPr>
          <p:nvPr/>
        </p:nvPicPr>
        <p:blipFill rotWithShape="1">
          <a:blip r:embed="rId2"/>
          <a:srcRect/>
          <a:stretch/>
        </p:blipFill>
        <p:spPr>
          <a:xfrm>
            <a:off x="-2" y="-1"/>
            <a:ext cx="12192000" cy="6858001"/>
          </a:xfrm>
          <a:prstGeom prst="rect">
            <a:avLst/>
          </a:prstGeom>
          <a:noFill/>
        </p:spPr>
      </p:pic>
      <p:sp>
        <p:nvSpPr>
          <p:cNvPr id="16" name="Footer Placeholder 6">
            <a:extLst>
              <a:ext uri="{FF2B5EF4-FFF2-40B4-BE49-F238E27FC236}">
                <a16:creationId xmlns:a16="http://schemas.microsoft.com/office/drawing/2014/main" id="{099EF095-D4F1-4229-9EF0-8EB38E2200A4}"/>
              </a:ext>
            </a:extLst>
          </p:cNvPr>
          <p:cNvSpPr>
            <a:spLocks noGrp="1"/>
          </p:cNvSpPr>
          <p:nvPr>
            <p:ph type="ftr" sz="quarter" idx="11"/>
          </p:nvPr>
        </p:nvSpPr>
        <p:spPr>
          <a:xfrm rot="5400000">
            <a:off x="-1131161" y="1592957"/>
            <a:ext cx="2973522" cy="365125"/>
          </a:xfrm>
        </p:spPr>
        <p:txBody>
          <a:bodyPr/>
          <a:lstStyle/>
          <a:p>
            <a:pPr>
              <a:spcAft>
                <a:spcPts val="600"/>
              </a:spcAft>
            </a:pPr>
            <a:r>
              <a:rPr lang="en-US"/>
              <a:t>Sample Footer Text</a:t>
            </a:r>
          </a:p>
        </p:txBody>
      </p:sp>
      <p:sp>
        <p:nvSpPr>
          <p:cNvPr id="17" name="Date Placeholder 5">
            <a:extLst>
              <a:ext uri="{FF2B5EF4-FFF2-40B4-BE49-F238E27FC236}">
                <a16:creationId xmlns:a16="http://schemas.microsoft.com/office/drawing/2014/main" id="{07F61E84-B585-4EC3-A33B-EE78E126A60A}"/>
              </a:ext>
            </a:extLst>
          </p:cNvPr>
          <p:cNvSpPr>
            <a:spLocks noGrp="1"/>
          </p:cNvSpPr>
          <p:nvPr>
            <p:ph type="dt" sz="half" idx="10"/>
          </p:nvPr>
        </p:nvSpPr>
        <p:spPr>
          <a:xfrm rot="5400000">
            <a:off x="10425981" y="4687095"/>
            <a:ext cx="2706690" cy="365125"/>
          </a:xfrm>
        </p:spPr>
        <p:txBody>
          <a:bodyPr/>
          <a:lstStyle/>
          <a:p>
            <a:pPr>
              <a:spcAft>
                <a:spcPts val="600"/>
              </a:spcAft>
            </a:pPr>
            <a:fld id="{AC737D93-AB96-4710-A685-8D79F440638A}" type="datetime1">
              <a:rPr lang="en-US" smtClean="0"/>
              <a:pPr>
                <a:spcAft>
                  <a:spcPts val="600"/>
                </a:spcAft>
              </a:pPr>
              <a:t>6/19/23</a:t>
            </a:fld>
            <a:endParaRPr lang="en-US"/>
          </a:p>
        </p:txBody>
      </p:sp>
      <p:sp>
        <p:nvSpPr>
          <p:cNvPr id="18" name="Slide Number Placeholder 7">
            <a:extLst>
              <a:ext uri="{FF2B5EF4-FFF2-40B4-BE49-F238E27FC236}">
                <a16:creationId xmlns:a16="http://schemas.microsoft.com/office/drawing/2014/main" id="{BE8DB8D2-1690-4175-A7A8-A5BE0D251FFA}"/>
              </a:ext>
            </a:extLst>
          </p:cNvPr>
          <p:cNvSpPr>
            <a:spLocks noGrp="1"/>
          </p:cNvSpPr>
          <p:nvPr>
            <p:ph type="sldNum" sz="quarter" idx="12"/>
          </p:nvPr>
        </p:nvSpPr>
        <p:spPr>
          <a:xfrm>
            <a:off x="11512296" y="6356350"/>
            <a:ext cx="574620" cy="365125"/>
          </a:xfrm>
        </p:spPr>
        <p:txBody>
          <a:bodyPr/>
          <a:lstStyle/>
          <a:p>
            <a:pPr>
              <a:spcAft>
                <a:spcPts val="600"/>
              </a:spcAft>
            </a:pPr>
            <a:fld id="{3E131995-E962-4131-8504-6B962D7140A6}" type="slidenum">
              <a:rPr lang="en-US" smtClean="0"/>
              <a:pPr>
                <a:spcAft>
                  <a:spcPts val="600"/>
                </a:spcAft>
              </a:pPr>
              <a:t>22</a:t>
            </a:fld>
            <a:endParaRPr lang="en-US"/>
          </a:p>
        </p:txBody>
      </p:sp>
      <p:pic>
        <p:nvPicPr>
          <p:cNvPr id="7" name="Picture 6" descr="A picture containing screenshot, black, blur, design&#10;&#10;Description automatically generated">
            <a:extLst>
              <a:ext uri="{FF2B5EF4-FFF2-40B4-BE49-F238E27FC236}">
                <a16:creationId xmlns:a16="http://schemas.microsoft.com/office/drawing/2014/main" id="{B7F75205-A738-75E4-93C7-2C0289D03F9E}"/>
              </a:ext>
            </a:extLst>
          </p:cNvPr>
          <p:cNvPicPr>
            <a:picLocks noChangeAspect="1"/>
          </p:cNvPicPr>
          <p:nvPr/>
        </p:nvPicPr>
        <p:blipFill rotWithShape="1">
          <a:blip r:embed="rId2"/>
          <a:srcRect/>
          <a:stretch/>
        </p:blipFill>
        <p:spPr>
          <a:xfrm>
            <a:off x="0" y="0"/>
            <a:ext cx="12192000" cy="6858001"/>
          </a:xfrm>
          <a:prstGeom prst="rect">
            <a:avLst/>
          </a:prstGeom>
          <a:noFill/>
        </p:spPr>
      </p:pic>
    </p:spTree>
    <p:extLst>
      <p:ext uri="{BB962C8B-B14F-4D97-AF65-F5344CB8AC3E}">
        <p14:creationId xmlns:p14="http://schemas.microsoft.com/office/powerpoint/2010/main" val="18465985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creenshot, black, blur, design&#10;&#10;Description automatically generated">
            <a:extLst>
              <a:ext uri="{FF2B5EF4-FFF2-40B4-BE49-F238E27FC236}">
                <a16:creationId xmlns:a16="http://schemas.microsoft.com/office/drawing/2014/main" id="{E8A52377-D40B-441D-326A-EC05387B5147}"/>
              </a:ext>
            </a:extLst>
          </p:cNvPr>
          <p:cNvPicPr>
            <a:picLocks noChangeAspect="1"/>
          </p:cNvPicPr>
          <p:nvPr/>
        </p:nvPicPr>
        <p:blipFill rotWithShape="1">
          <a:blip r:embed="rId2"/>
          <a:srcRect/>
          <a:stretch/>
        </p:blipFill>
        <p:spPr>
          <a:xfrm>
            <a:off x="-2" y="-1"/>
            <a:ext cx="12192000" cy="6858001"/>
          </a:xfrm>
          <a:prstGeom prst="rect">
            <a:avLst/>
          </a:prstGeom>
          <a:noFill/>
        </p:spPr>
      </p:pic>
      <p:sp>
        <p:nvSpPr>
          <p:cNvPr id="16" name="Footer Placeholder 6">
            <a:extLst>
              <a:ext uri="{FF2B5EF4-FFF2-40B4-BE49-F238E27FC236}">
                <a16:creationId xmlns:a16="http://schemas.microsoft.com/office/drawing/2014/main" id="{099EF095-D4F1-4229-9EF0-8EB38E2200A4}"/>
              </a:ext>
            </a:extLst>
          </p:cNvPr>
          <p:cNvSpPr>
            <a:spLocks noGrp="1"/>
          </p:cNvSpPr>
          <p:nvPr>
            <p:ph type="ftr" sz="quarter" idx="11"/>
          </p:nvPr>
        </p:nvSpPr>
        <p:spPr>
          <a:xfrm rot="5400000">
            <a:off x="-1131161" y="1592957"/>
            <a:ext cx="2973522" cy="365125"/>
          </a:xfrm>
        </p:spPr>
        <p:txBody>
          <a:bodyPr/>
          <a:lstStyle/>
          <a:p>
            <a:pPr>
              <a:spcAft>
                <a:spcPts val="600"/>
              </a:spcAft>
            </a:pPr>
            <a:r>
              <a:rPr lang="en-US"/>
              <a:t>Sample Footer Text</a:t>
            </a:r>
          </a:p>
        </p:txBody>
      </p:sp>
      <p:sp>
        <p:nvSpPr>
          <p:cNvPr id="17" name="Date Placeholder 5">
            <a:extLst>
              <a:ext uri="{FF2B5EF4-FFF2-40B4-BE49-F238E27FC236}">
                <a16:creationId xmlns:a16="http://schemas.microsoft.com/office/drawing/2014/main" id="{07F61E84-B585-4EC3-A33B-EE78E126A60A}"/>
              </a:ext>
            </a:extLst>
          </p:cNvPr>
          <p:cNvSpPr>
            <a:spLocks noGrp="1"/>
          </p:cNvSpPr>
          <p:nvPr>
            <p:ph type="dt" sz="half" idx="10"/>
          </p:nvPr>
        </p:nvSpPr>
        <p:spPr>
          <a:xfrm rot="5400000">
            <a:off x="10425981" y="4687095"/>
            <a:ext cx="2706690" cy="365125"/>
          </a:xfrm>
        </p:spPr>
        <p:txBody>
          <a:bodyPr/>
          <a:lstStyle/>
          <a:p>
            <a:pPr>
              <a:spcAft>
                <a:spcPts val="600"/>
              </a:spcAft>
            </a:pPr>
            <a:fld id="{AC737D93-AB96-4710-A685-8D79F440638A}" type="datetime1">
              <a:rPr lang="en-US" smtClean="0"/>
              <a:pPr>
                <a:spcAft>
                  <a:spcPts val="600"/>
                </a:spcAft>
              </a:pPr>
              <a:t>6/19/23</a:t>
            </a:fld>
            <a:endParaRPr lang="en-US"/>
          </a:p>
        </p:txBody>
      </p:sp>
      <p:sp>
        <p:nvSpPr>
          <p:cNvPr id="18" name="Slide Number Placeholder 7">
            <a:extLst>
              <a:ext uri="{FF2B5EF4-FFF2-40B4-BE49-F238E27FC236}">
                <a16:creationId xmlns:a16="http://schemas.microsoft.com/office/drawing/2014/main" id="{BE8DB8D2-1690-4175-A7A8-A5BE0D251FFA}"/>
              </a:ext>
            </a:extLst>
          </p:cNvPr>
          <p:cNvSpPr>
            <a:spLocks noGrp="1"/>
          </p:cNvSpPr>
          <p:nvPr>
            <p:ph type="sldNum" sz="quarter" idx="12"/>
          </p:nvPr>
        </p:nvSpPr>
        <p:spPr>
          <a:xfrm>
            <a:off x="11512296" y="6356350"/>
            <a:ext cx="574620" cy="365125"/>
          </a:xfrm>
        </p:spPr>
        <p:txBody>
          <a:bodyPr/>
          <a:lstStyle/>
          <a:p>
            <a:pPr>
              <a:spcAft>
                <a:spcPts val="600"/>
              </a:spcAft>
            </a:pPr>
            <a:fld id="{3E131995-E962-4131-8504-6B962D7140A6}" type="slidenum">
              <a:rPr lang="en-US" smtClean="0"/>
              <a:pPr>
                <a:spcAft>
                  <a:spcPts val="600"/>
                </a:spcAft>
              </a:pPr>
              <a:t>23</a:t>
            </a:fld>
            <a:endParaRPr lang="en-US"/>
          </a:p>
        </p:txBody>
      </p:sp>
      <p:pic>
        <p:nvPicPr>
          <p:cNvPr id="7" name="Picture 6" descr="A picture containing screenshot, black, blur, design&#10;&#10;Description automatically generated">
            <a:extLst>
              <a:ext uri="{FF2B5EF4-FFF2-40B4-BE49-F238E27FC236}">
                <a16:creationId xmlns:a16="http://schemas.microsoft.com/office/drawing/2014/main" id="{B7F75205-A738-75E4-93C7-2C0289D03F9E}"/>
              </a:ext>
            </a:extLst>
          </p:cNvPr>
          <p:cNvPicPr>
            <a:picLocks noChangeAspect="1"/>
          </p:cNvPicPr>
          <p:nvPr/>
        </p:nvPicPr>
        <p:blipFill rotWithShape="1">
          <a:blip r:embed="rId2"/>
          <a:srcRect/>
          <a:stretch/>
        </p:blipFill>
        <p:spPr>
          <a:xfrm>
            <a:off x="0" y="0"/>
            <a:ext cx="12192000" cy="6858001"/>
          </a:xfrm>
          <a:prstGeom prst="rect">
            <a:avLst/>
          </a:prstGeom>
          <a:noFill/>
        </p:spPr>
      </p:pic>
      <p:sp>
        <p:nvSpPr>
          <p:cNvPr id="6" name="TextBox 5">
            <a:extLst>
              <a:ext uri="{FF2B5EF4-FFF2-40B4-BE49-F238E27FC236}">
                <a16:creationId xmlns:a16="http://schemas.microsoft.com/office/drawing/2014/main" id="{06D4955E-260A-5ECD-4D39-E1CA3AE24EA2}"/>
              </a:ext>
            </a:extLst>
          </p:cNvPr>
          <p:cNvSpPr txBox="1"/>
          <p:nvPr/>
        </p:nvSpPr>
        <p:spPr>
          <a:xfrm>
            <a:off x="230111" y="267527"/>
            <a:ext cx="11480800" cy="3416320"/>
          </a:xfrm>
          <a:prstGeom prst="rect">
            <a:avLst/>
          </a:prstGeom>
          <a:noFill/>
        </p:spPr>
        <p:txBody>
          <a:bodyPr wrap="square">
            <a:spAutoFit/>
          </a:bodyPr>
          <a:lstStyle/>
          <a:p>
            <a:r>
              <a:rPr lang="en-GB" sz="3600" b="1" dirty="0">
                <a:solidFill>
                  <a:schemeClr val="bg1"/>
                </a:solidFill>
                <a:latin typeface="Times New Roman" panose="02020603050405020304" pitchFamily="18" charset="0"/>
                <a:cs typeface="Times New Roman" panose="02020603050405020304" pitchFamily="18" charset="0"/>
              </a:rPr>
              <a:t>A Hero </a:t>
            </a:r>
          </a:p>
          <a:p>
            <a:r>
              <a:rPr lang="en-GB" sz="3600" b="1" dirty="0">
                <a:solidFill>
                  <a:schemeClr val="tx1">
                    <a:lumMod val="75000"/>
                    <a:lumOff val="25000"/>
                  </a:schemeClr>
                </a:solidFill>
                <a:latin typeface="Times New Roman" panose="02020603050405020304" pitchFamily="18" charset="0"/>
                <a:cs typeface="Times New Roman" panose="02020603050405020304" pitchFamily="18" charset="0"/>
              </a:rPr>
              <a:t>A Problem/Villain </a:t>
            </a:r>
          </a:p>
          <a:p>
            <a:r>
              <a:rPr lang="en-ZM" sz="3600" b="1" dirty="0">
                <a:solidFill>
                  <a:schemeClr val="tx1">
                    <a:lumMod val="75000"/>
                    <a:lumOff val="25000"/>
                  </a:schemeClr>
                </a:solidFill>
                <a:latin typeface="Times New Roman" panose="02020603050405020304" pitchFamily="18" charset="0"/>
                <a:cs typeface="Times New Roman" panose="02020603050405020304" pitchFamily="18" charset="0"/>
              </a:rPr>
              <a:t>A Guide to Help</a:t>
            </a:r>
          </a:p>
          <a:p>
            <a:r>
              <a:rPr lang="en-ZM" sz="3600" b="1" dirty="0">
                <a:solidFill>
                  <a:schemeClr val="tx1">
                    <a:lumMod val="75000"/>
                    <a:lumOff val="25000"/>
                  </a:schemeClr>
                </a:solidFill>
                <a:latin typeface="Times New Roman" panose="02020603050405020304" pitchFamily="18" charset="0"/>
                <a:cs typeface="Times New Roman" panose="02020603050405020304" pitchFamily="18" charset="0"/>
              </a:rPr>
              <a:t>A Plan to Follow </a:t>
            </a:r>
          </a:p>
          <a:p>
            <a:r>
              <a:rPr lang="en-ZM" sz="3600" b="1" dirty="0">
                <a:solidFill>
                  <a:schemeClr val="tx1">
                    <a:lumMod val="75000"/>
                    <a:lumOff val="25000"/>
                  </a:schemeClr>
                </a:solidFill>
                <a:latin typeface="Times New Roman" panose="02020603050405020304" pitchFamily="18" charset="0"/>
                <a:cs typeface="Times New Roman" panose="02020603050405020304" pitchFamily="18" charset="0"/>
              </a:rPr>
              <a:t>A Call to Action </a:t>
            </a:r>
          </a:p>
          <a:p>
            <a:r>
              <a:rPr lang="en-ZM" sz="3600" b="1" dirty="0">
                <a:solidFill>
                  <a:schemeClr val="tx1">
                    <a:lumMod val="75000"/>
                    <a:lumOff val="25000"/>
                  </a:schemeClr>
                </a:solidFill>
                <a:latin typeface="Times New Roman" panose="02020603050405020304" pitchFamily="18" charset="0"/>
                <a:cs typeface="Times New Roman" panose="02020603050405020304" pitchFamily="18" charset="0"/>
              </a:rPr>
              <a:t>Which Ends in Success</a:t>
            </a:r>
          </a:p>
        </p:txBody>
      </p:sp>
      <p:pic>
        <p:nvPicPr>
          <p:cNvPr id="3" name="Picture 2" descr="A child wearing glasses and a black robe holding a wand&#10;&#10;Description automatically generated with low confidence">
            <a:extLst>
              <a:ext uri="{FF2B5EF4-FFF2-40B4-BE49-F238E27FC236}">
                <a16:creationId xmlns:a16="http://schemas.microsoft.com/office/drawing/2014/main" id="{A5983C42-2105-155C-0022-1297229D1C54}"/>
              </a:ext>
            </a:extLst>
          </p:cNvPr>
          <p:cNvPicPr>
            <a:picLocks noChangeAspect="1"/>
          </p:cNvPicPr>
          <p:nvPr/>
        </p:nvPicPr>
        <p:blipFill>
          <a:blip r:embed="rId3"/>
          <a:stretch>
            <a:fillRect/>
          </a:stretch>
        </p:blipFill>
        <p:spPr>
          <a:xfrm>
            <a:off x="7224231" y="225486"/>
            <a:ext cx="4555095" cy="3416321"/>
          </a:xfrm>
          <a:prstGeom prst="rect">
            <a:avLst/>
          </a:prstGeom>
        </p:spPr>
      </p:pic>
      <p:pic>
        <p:nvPicPr>
          <p:cNvPr id="9" name="Picture 8" descr="A person holding a bow and arrow&#10;&#10;Description automatically generated">
            <a:extLst>
              <a:ext uri="{FF2B5EF4-FFF2-40B4-BE49-F238E27FC236}">
                <a16:creationId xmlns:a16="http://schemas.microsoft.com/office/drawing/2014/main" id="{A1EA7502-55FF-D386-F53B-A87E472B72FB}"/>
              </a:ext>
            </a:extLst>
          </p:cNvPr>
          <p:cNvPicPr>
            <a:picLocks noChangeAspect="1"/>
          </p:cNvPicPr>
          <p:nvPr/>
        </p:nvPicPr>
        <p:blipFill>
          <a:blip r:embed="rId4"/>
          <a:stretch>
            <a:fillRect/>
          </a:stretch>
        </p:blipFill>
        <p:spPr>
          <a:xfrm>
            <a:off x="2657972" y="3627992"/>
            <a:ext cx="4566259" cy="3044173"/>
          </a:xfrm>
          <a:prstGeom prst="rect">
            <a:avLst/>
          </a:prstGeom>
        </p:spPr>
      </p:pic>
    </p:spTree>
    <p:extLst>
      <p:ext uri="{BB962C8B-B14F-4D97-AF65-F5344CB8AC3E}">
        <p14:creationId xmlns:p14="http://schemas.microsoft.com/office/powerpoint/2010/main" val="28520383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creenshot, black, blur, design&#10;&#10;Description automatically generated">
            <a:extLst>
              <a:ext uri="{FF2B5EF4-FFF2-40B4-BE49-F238E27FC236}">
                <a16:creationId xmlns:a16="http://schemas.microsoft.com/office/drawing/2014/main" id="{E8A52377-D40B-441D-326A-EC05387B5147}"/>
              </a:ext>
            </a:extLst>
          </p:cNvPr>
          <p:cNvPicPr>
            <a:picLocks noChangeAspect="1"/>
          </p:cNvPicPr>
          <p:nvPr/>
        </p:nvPicPr>
        <p:blipFill rotWithShape="1">
          <a:blip r:embed="rId2"/>
          <a:srcRect/>
          <a:stretch/>
        </p:blipFill>
        <p:spPr>
          <a:xfrm>
            <a:off x="-2" y="-1"/>
            <a:ext cx="12192000" cy="6858001"/>
          </a:xfrm>
          <a:prstGeom prst="rect">
            <a:avLst/>
          </a:prstGeom>
          <a:noFill/>
        </p:spPr>
      </p:pic>
      <p:sp>
        <p:nvSpPr>
          <p:cNvPr id="16" name="Footer Placeholder 6">
            <a:extLst>
              <a:ext uri="{FF2B5EF4-FFF2-40B4-BE49-F238E27FC236}">
                <a16:creationId xmlns:a16="http://schemas.microsoft.com/office/drawing/2014/main" id="{099EF095-D4F1-4229-9EF0-8EB38E2200A4}"/>
              </a:ext>
            </a:extLst>
          </p:cNvPr>
          <p:cNvSpPr>
            <a:spLocks noGrp="1"/>
          </p:cNvSpPr>
          <p:nvPr>
            <p:ph type="ftr" sz="quarter" idx="11"/>
          </p:nvPr>
        </p:nvSpPr>
        <p:spPr>
          <a:xfrm rot="5400000">
            <a:off x="-1131161" y="1592957"/>
            <a:ext cx="2973522" cy="365125"/>
          </a:xfrm>
        </p:spPr>
        <p:txBody>
          <a:bodyPr/>
          <a:lstStyle/>
          <a:p>
            <a:pPr>
              <a:spcAft>
                <a:spcPts val="600"/>
              </a:spcAft>
            </a:pPr>
            <a:r>
              <a:rPr lang="en-US"/>
              <a:t>Sample Footer Text</a:t>
            </a:r>
          </a:p>
        </p:txBody>
      </p:sp>
      <p:sp>
        <p:nvSpPr>
          <p:cNvPr id="17" name="Date Placeholder 5">
            <a:extLst>
              <a:ext uri="{FF2B5EF4-FFF2-40B4-BE49-F238E27FC236}">
                <a16:creationId xmlns:a16="http://schemas.microsoft.com/office/drawing/2014/main" id="{07F61E84-B585-4EC3-A33B-EE78E126A60A}"/>
              </a:ext>
            </a:extLst>
          </p:cNvPr>
          <p:cNvSpPr>
            <a:spLocks noGrp="1"/>
          </p:cNvSpPr>
          <p:nvPr>
            <p:ph type="dt" sz="half" idx="10"/>
          </p:nvPr>
        </p:nvSpPr>
        <p:spPr>
          <a:xfrm rot="5400000">
            <a:off x="10425981" y="4687095"/>
            <a:ext cx="2706690" cy="365125"/>
          </a:xfrm>
        </p:spPr>
        <p:txBody>
          <a:bodyPr/>
          <a:lstStyle/>
          <a:p>
            <a:pPr>
              <a:spcAft>
                <a:spcPts val="600"/>
              </a:spcAft>
            </a:pPr>
            <a:fld id="{AC737D93-AB96-4710-A685-8D79F440638A}" type="datetime1">
              <a:rPr lang="en-US" smtClean="0"/>
              <a:pPr>
                <a:spcAft>
                  <a:spcPts val="600"/>
                </a:spcAft>
              </a:pPr>
              <a:t>6/19/23</a:t>
            </a:fld>
            <a:endParaRPr lang="en-US"/>
          </a:p>
        </p:txBody>
      </p:sp>
      <p:sp>
        <p:nvSpPr>
          <p:cNvPr id="18" name="Slide Number Placeholder 7">
            <a:extLst>
              <a:ext uri="{FF2B5EF4-FFF2-40B4-BE49-F238E27FC236}">
                <a16:creationId xmlns:a16="http://schemas.microsoft.com/office/drawing/2014/main" id="{BE8DB8D2-1690-4175-A7A8-A5BE0D251FFA}"/>
              </a:ext>
            </a:extLst>
          </p:cNvPr>
          <p:cNvSpPr>
            <a:spLocks noGrp="1"/>
          </p:cNvSpPr>
          <p:nvPr>
            <p:ph type="sldNum" sz="quarter" idx="12"/>
          </p:nvPr>
        </p:nvSpPr>
        <p:spPr>
          <a:xfrm>
            <a:off x="11512296" y="6356350"/>
            <a:ext cx="574620" cy="365125"/>
          </a:xfrm>
        </p:spPr>
        <p:txBody>
          <a:bodyPr/>
          <a:lstStyle/>
          <a:p>
            <a:pPr>
              <a:spcAft>
                <a:spcPts val="600"/>
              </a:spcAft>
            </a:pPr>
            <a:fld id="{3E131995-E962-4131-8504-6B962D7140A6}" type="slidenum">
              <a:rPr lang="en-US" smtClean="0"/>
              <a:pPr>
                <a:spcAft>
                  <a:spcPts val="600"/>
                </a:spcAft>
              </a:pPr>
              <a:t>24</a:t>
            </a:fld>
            <a:endParaRPr lang="en-US"/>
          </a:p>
        </p:txBody>
      </p:sp>
      <p:pic>
        <p:nvPicPr>
          <p:cNvPr id="7" name="Picture 6" descr="A picture containing screenshot, black, blur, design&#10;&#10;Description automatically generated">
            <a:extLst>
              <a:ext uri="{FF2B5EF4-FFF2-40B4-BE49-F238E27FC236}">
                <a16:creationId xmlns:a16="http://schemas.microsoft.com/office/drawing/2014/main" id="{B7F75205-A738-75E4-93C7-2C0289D03F9E}"/>
              </a:ext>
            </a:extLst>
          </p:cNvPr>
          <p:cNvPicPr>
            <a:picLocks noChangeAspect="1"/>
          </p:cNvPicPr>
          <p:nvPr/>
        </p:nvPicPr>
        <p:blipFill rotWithShape="1">
          <a:blip r:embed="rId2"/>
          <a:srcRect/>
          <a:stretch/>
        </p:blipFill>
        <p:spPr>
          <a:xfrm>
            <a:off x="0" y="0"/>
            <a:ext cx="12192000" cy="6858001"/>
          </a:xfrm>
          <a:prstGeom prst="rect">
            <a:avLst/>
          </a:prstGeom>
          <a:noFill/>
        </p:spPr>
      </p:pic>
      <p:sp>
        <p:nvSpPr>
          <p:cNvPr id="6" name="TextBox 5">
            <a:extLst>
              <a:ext uri="{FF2B5EF4-FFF2-40B4-BE49-F238E27FC236}">
                <a16:creationId xmlns:a16="http://schemas.microsoft.com/office/drawing/2014/main" id="{06D4955E-260A-5ECD-4D39-E1CA3AE24EA2}"/>
              </a:ext>
            </a:extLst>
          </p:cNvPr>
          <p:cNvSpPr txBox="1"/>
          <p:nvPr/>
        </p:nvSpPr>
        <p:spPr>
          <a:xfrm>
            <a:off x="230111" y="267527"/>
            <a:ext cx="11480800" cy="3416320"/>
          </a:xfrm>
          <a:prstGeom prst="rect">
            <a:avLst/>
          </a:prstGeom>
          <a:noFill/>
        </p:spPr>
        <p:txBody>
          <a:bodyPr wrap="square">
            <a:spAutoFit/>
          </a:bodyPr>
          <a:lstStyle/>
          <a:p>
            <a:r>
              <a:rPr lang="en-GB" sz="3600" b="1" dirty="0">
                <a:solidFill>
                  <a:schemeClr val="tx1">
                    <a:lumMod val="65000"/>
                    <a:lumOff val="35000"/>
                  </a:schemeClr>
                </a:solidFill>
                <a:latin typeface="Times New Roman" panose="02020603050405020304" pitchFamily="18" charset="0"/>
                <a:cs typeface="Times New Roman" panose="02020603050405020304" pitchFamily="18" charset="0"/>
              </a:rPr>
              <a:t>A Hero </a:t>
            </a:r>
          </a:p>
          <a:p>
            <a:r>
              <a:rPr lang="en-GB" sz="3600" b="1" dirty="0">
                <a:solidFill>
                  <a:schemeClr val="bg1"/>
                </a:solidFill>
                <a:latin typeface="Times New Roman" panose="02020603050405020304" pitchFamily="18" charset="0"/>
                <a:cs typeface="Times New Roman" panose="02020603050405020304" pitchFamily="18" charset="0"/>
              </a:rPr>
              <a:t>A Problem/Villain </a:t>
            </a:r>
          </a:p>
          <a:p>
            <a:r>
              <a:rPr lang="en-ZM" sz="3600" b="1" dirty="0">
                <a:solidFill>
                  <a:schemeClr val="tx1">
                    <a:lumMod val="75000"/>
                    <a:lumOff val="25000"/>
                  </a:schemeClr>
                </a:solidFill>
                <a:latin typeface="Times New Roman" panose="02020603050405020304" pitchFamily="18" charset="0"/>
                <a:cs typeface="Times New Roman" panose="02020603050405020304" pitchFamily="18" charset="0"/>
              </a:rPr>
              <a:t>A Guide to Help</a:t>
            </a:r>
          </a:p>
          <a:p>
            <a:r>
              <a:rPr lang="en-ZM" sz="3600" b="1" dirty="0">
                <a:solidFill>
                  <a:schemeClr val="tx1">
                    <a:lumMod val="75000"/>
                    <a:lumOff val="25000"/>
                  </a:schemeClr>
                </a:solidFill>
                <a:latin typeface="Times New Roman" panose="02020603050405020304" pitchFamily="18" charset="0"/>
                <a:cs typeface="Times New Roman" panose="02020603050405020304" pitchFamily="18" charset="0"/>
              </a:rPr>
              <a:t>A Plan to Follow </a:t>
            </a:r>
          </a:p>
          <a:p>
            <a:r>
              <a:rPr lang="en-ZM" sz="3600" b="1" dirty="0">
                <a:solidFill>
                  <a:schemeClr val="tx1">
                    <a:lumMod val="75000"/>
                    <a:lumOff val="25000"/>
                  </a:schemeClr>
                </a:solidFill>
                <a:latin typeface="Times New Roman" panose="02020603050405020304" pitchFamily="18" charset="0"/>
                <a:cs typeface="Times New Roman" panose="02020603050405020304" pitchFamily="18" charset="0"/>
              </a:rPr>
              <a:t>A Call to Action </a:t>
            </a:r>
          </a:p>
          <a:p>
            <a:r>
              <a:rPr lang="en-ZM" sz="3600" b="1" dirty="0">
                <a:solidFill>
                  <a:schemeClr val="tx1">
                    <a:lumMod val="75000"/>
                    <a:lumOff val="25000"/>
                  </a:schemeClr>
                </a:solidFill>
                <a:latin typeface="Times New Roman" panose="02020603050405020304" pitchFamily="18" charset="0"/>
                <a:cs typeface="Times New Roman" panose="02020603050405020304" pitchFamily="18" charset="0"/>
              </a:rPr>
              <a:t>Which Ends in Success</a:t>
            </a:r>
          </a:p>
        </p:txBody>
      </p:sp>
      <p:pic>
        <p:nvPicPr>
          <p:cNvPr id="4" name="Picture 3" descr="A person in a black robe&#10;&#10;Description automatically generated with medium confidence">
            <a:extLst>
              <a:ext uri="{FF2B5EF4-FFF2-40B4-BE49-F238E27FC236}">
                <a16:creationId xmlns:a16="http://schemas.microsoft.com/office/drawing/2014/main" id="{8026A2B5-359B-DADA-FC52-402A1633EEAD}"/>
              </a:ext>
            </a:extLst>
          </p:cNvPr>
          <p:cNvPicPr>
            <a:picLocks noChangeAspect="1"/>
          </p:cNvPicPr>
          <p:nvPr/>
        </p:nvPicPr>
        <p:blipFill>
          <a:blip r:embed="rId3"/>
          <a:stretch>
            <a:fillRect/>
          </a:stretch>
        </p:blipFill>
        <p:spPr>
          <a:xfrm>
            <a:off x="7164888" y="131002"/>
            <a:ext cx="4854075" cy="3426406"/>
          </a:xfrm>
          <a:prstGeom prst="rect">
            <a:avLst/>
          </a:prstGeom>
        </p:spPr>
      </p:pic>
      <p:pic>
        <p:nvPicPr>
          <p:cNvPr id="9" name="Picture 8" descr="A picture containing emblem, logo, symbol, circle&#10;&#10;Description automatically generated">
            <a:extLst>
              <a:ext uri="{FF2B5EF4-FFF2-40B4-BE49-F238E27FC236}">
                <a16:creationId xmlns:a16="http://schemas.microsoft.com/office/drawing/2014/main" id="{AF531204-41C5-84FA-3DE0-D466E7A4C79B}"/>
              </a:ext>
            </a:extLst>
          </p:cNvPr>
          <p:cNvPicPr>
            <a:picLocks noChangeAspect="1"/>
          </p:cNvPicPr>
          <p:nvPr/>
        </p:nvPicPr>
        <p:blipFill>
          <a:blip r:embed="rId4"/>
          <a:stretch>
            <a:fillRect/>
          </a:stretch>
        </p:blipFill>
        <p:spPr>
          <a:xfrm>
            <a:off x="3068877" y="3589279"/>
            <a:ext cx="4096011" cy="3268721"/>
          </a:xfrm>
          <a:prstGeom prst="rect">
            <a:avLst/>
          </a:prstGeom>
        </p:spPr>
      </p:pic>
    </p:spTree>
    <p:extLst>
      <p:ext uri="{BB962C8B-B14F-4D97-AF65-F5344CB8AC3E}">
        <p14:creationId xmlns:p14="http://schemas.microsoft.com/office/powerpoint/2010/main" val="11748085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creenshot, black, blur, design&#10;&#10;Description automatically generated">
            <a:extLst>
              <a:ext uri="{FF2B5EF4-FFF2-40B4-BE49-F238E27FC236}">
                <a16:creationId xmlns:a16="http://schemas.microsoft.com/office/drawing/2014/main" id="{E8A52377-D40B-441D-326A-EC05387B5147}"/>
              </a:ext>
            </a:extLst>
          </p:cNvPr>
          <p:cNvPicPr>
            <a:picLocks noChangeAspect="1"/>
          </p:cNvPicPr>
          <p:nvPr/>
        </p:nvPicPr>
        <p:blipFill rotWithShape="1">
          <a:blip r:embed="rId2"/>
          <a:srcRect/>
          <a:stretch/>
        </p:blipFill>
        <p:spPr>
          <a:xfrm>
            <a:off x="-2" y="-1"/>
            <a:ext cx="12192000" cy="6858001"/>
          </a:xfrm>
          <a:prstGeom prst="rect">
            <a:avLst/>
          </a:prstGeom>
          <a:noFill/>
        </p:spPr>
      </p:pic>
      <p:sp>
        <p:nvSpPr>
          <p:cNvPr id="16" name="Footer Placeholder 6">
            <a:extLst>
              <a:ext uri="{FF2B5EF4-FFF2-40B4-BE49-F238E27FC236}">
                <a16:creationId xmlns:a16="http://schemas.microsoft.com/office/drawing/2014/main" id="{099EF095-D4F1-4229-9EF0-8EB38E2200A4}"/>
              </a:ext>
            </a:extLst>
          </p:cNvPr>
          <p:cNvSpPr>
            <a:spLocks noGrp="1"/>
          </p:cNvSpPr>
          <p:nvPr>
            <p:ph type="ftr" sz="quarter" idx="11"/>
          </p:nvPr>
        </p:nvSpPr>
        <p:spPr>
          <a:xfrm rot="5400000">
            <a:off x="-1131161" y="1592957"/>
            <a:ext cx="2973522" cy="365125"/>
          </a:xfrm>
        </p:spPr>
        <p:txBody>
          <a:bodyPr/>
          <a:lstStyle/>
          <a:p>
            <a:pPr>
              <a:spcAft>
                <a:spcPts val="600"/>
              </a:spcAft>
            </a:pPr>
            <a:r>
              <a:rPr lang="en-US"/>
              <a:t>Sample Footer Text</a:t>
            </a:r>
          </a:p>
        </p:txBody>
      </p:sp>
      <p:sp>
        <p:nvSpPr>
          <p:cNvPr id="17" name="Date Placeholder 5">
            <a:extLst>
              <a:ext uri="{FF2B5EF4-FFF2-40B4-BE49-F238E27FC236}">
                <a16:creationId xmlns:a16="http://schemas.microsoft.com/office/drawing/2014/main" id="{07F61E84-B585-4EC3-A33B-EE78E126A60A}"/>
              </a:ext>
            </a:extLst>
          </p:cNvPr>
          <p:cNvSpPr>
            <a:spLocks noGrp="1"/>
          </p:cNvSpPr>
          <p:nvPr>
            <p:ph type="dt" sz="half" idx="10"/>
          </p:nvPr>
        </p:nvSpPr>
        <p:spPr>
          <a:xfrm rot="5400000">
            <a:off x="10425981" y="4687095"/>
            <a:ext cx="2706690" cy="365125"/>
          </a:xfrm>
        </p:spPr>
        <p:txBody>
          <a:bodyPr/>
          <a:lstStyle/>
          <a:p>
            <a:pPr>
              <a:spcAft>
                <a:spcPts val="600"/>
              </a:spcAft>
            </a:pPr>
            <a:fld id="{AC737D93-AB96-4710-A685-8D79F440638A}" type="datetime1">
              <a:rPr lang="en-US" smtClean="0"/>
              <a:pPr>
                <a:spcAft>
                  <a:spcPts val="600"/>
                </a:spcAft>
              </a:pPr>
              <a:t>6/19/23</a:t>
            </a:fld>
            <a:endParaRPr lang="en-US"/>
          </a:p>
        </p:txBody>
      </p:sp>
      <p:sp>
        <p:nvSpPr>
          <p:cNvPr id="18" name="Slide Number Placeholder 7">
            <a:extLst>
              <a:ext uri="{FF2B5EF4-FFF2-40B4-BE49-F238E27FC236}">
                <a16:creationId xmlns:a16="http://schemas.microsoft.com/office/drawing/2014/main" id="{BE8DB8D2-1690-4175-A7A8-A5BE0D251FFA}"/>
              </a:ext>
            </a:extLst>
          </p:cNvPr>
          <p:cNvSpPr>
            <a:spLocks noGrp="1"/>
          </p:cNvSpPr>
          <p:nvPr>
            <p:ph type="sldNum" sz="quarter" idx="12"/>
          </p:nvPr>
        </p:nvSpPr>
        <p:spPr>
          <a:xfrm>
            <a:off x="11512296" y="6356350"/>
            <a:ext cx="574620" cy="365125"/>
          </a:xfrm>
        </p:spPr>
        <p:txBody>
          <a:bodyPr/>
          <a:lstStyle/>
          <a:p>
            <a:pPr>
              <a:spcAft>
                <a:spcPts val="600"/>
              </a:spcAft>
            </a:pPr>
            <a:fld id="{3E131995-E962-4131-8504-6B962D7140A6}" type="slidenum">
              <a:rPr lang="en-US" smtClean="0"/>
              <a:pPr>
                <a:spcAft>
                  <a:spcPts val="600"/>
                </a:spcAft>
              </a:pPr>
              <a:t>25</a:t>
            </a:fld>
            <a:endParaRPr lang="en-US"/>
          </a:p>
        </p:txBody>
      </p:sp>
      <p:pic>
        <p:nvPicPr>
          <p:cNvPr id="7" name="Picture 6" descr="A picture containing screenshot, black, blur, design&#10;&#10;Description automatically generated">
            <a:extLst>
              <a:ext uri="{FF2B5EF4-FFF2-40B4-BE49-F238E27FC236}">
                <a16:creationId xmlns:a16="http://schemas.microsoft.com/office/drawing/2014/main" id="{B7F75205-A738-75E4-93C7-2C0289D03F9E}"/>
              </a:ext>
            </a:extLst>
          </p:cNvPr>
          <p:cNvPicPr>
            <a:picLocks noChangeAspect="1"/>
          </p:cNvPicPr>
          <p:nvPr/>
        </p:nvPicPr>
        <p:blipFill rotWithShape="1">
          <a:blip r:embed="rId2"/>
          <a:srcRect/>
          <a:stretch/>
        </p:blipFill>
        <p:spPr>
          <a:xfrm>
            <a:off x="0" y="0"/>
            <a:ext cx="12192000" cy="6858001"/>
          </a:xfrm>
          <a:prstGeom prst="rect">
            <a:avLst/>
          </a:prstGeom>
          <a:noFill/>
        </p:spPr>
      </p:pic>
      <p:sp>
        <p:nvSpPr>
          <p:cNvPr id="6" name="TextBox 5">
            <a:extLst>
              <a:ext uri="{FF2B5EF4-FFF2-40B4-BE49-F238E27FC236}">
                <a16:creationId xmlns:a16="http://schemas.microsoft.com/office/drawing/2014/main" id="{06D4955E-260A-5ECD-4D39-E1CA3AE24EA2}"/>
              </a:ext>
            </a:extLst>
          </p:cNvPr>
          <p:cNvSpPr txBox="1"/>
          <p:nvPr/>
        </p:nvSpPr>
        <p:spPr>
          <a:xfrm>
            <a:off x="230111" y="267527"/>
            <a:ext cx="11480800" cy="3416320"/>
          </a:xfrm>
          <a:prstGeom prst="rect">
            <a:avLst/>
          </a:prstGeom>
          <a:noFill/>
        </p:spPr>
        <p:txBody>
          <a:bodyPr wrap="square">
            <a:spAutoFit/>
          </a:bodyPr>
          <a:lstStyle/>
          <a:p>
            <a:r>
              <a:rPr lang="en-GB" sz="3600" b="1" dirty="0">
                <a:solidFill>
                  <a:schemeClr val="tx1">
                    <a:lumMod val="65000"/>
                    <a:lumOff val="35000"/>
                  </a:schemeClr>
                </a:solidFill>
                <a:latin typeface="Times New Roman" panose="02020603050405020304" pitchFamily="18" charset="0"/>
                <a:cs typeface="Times New Roman" panose="02020603050405020304" pitchFamily="18" charset="0"/>
              </a:rPr>
              <a:t>A Hero </a:t>
            </a:r>
          </a:p>
          <a:p>
            <a:r>
              <a:rPr lang="en-GB" sz="3600" b="1" dirty="0">
                <a:solidFill>
                  <a:schemeClr val="tx1">
                    <a:lumMod val="75000"/>
                    <a:lumOff val="25000"/>
                  </a:schemeClr>
                </a:solidFill>
                <a:latin typeface="Times New Roman" panose="02020603050405020304" pitchFamily="18" charset="0"/>
                <a:cs typeface="Times New Roman" panose="02020603050405020304" pitchFamily="18" charset="0"/>
              </a:rPr>
              <a:t>A Problem/Villain </a:t>
            </a:r>
          </a:p>
          <a:p>
            <a:r>
              <a:rPr lang="en-ZM" sz="3600" b="1" dirty="0">
                <a:solidFill>
                  <a:schemeClr val="bg1"/>
                </a:solidFill>
                <a:latin typeface="Times New Roman" panose="02020603050405020304" pitchFamily="18" charset="0"/>
                <a:cs typeface="Times New Roman" panose="02020603050405020304" pitchFamily="18" charset="0"/>
              </a:rPr>
              <a:t>A Guide to Help</a:t>
            </a:r>
          </a:p>
          <a:p>
            <a:r>
              <a:rPr lang="en-ZM" sz="3600" b="1" dirty="0">
                <a:solidFill>
                  <a:schemeClr val="tx1">
                    <a:lumMod val="75000"/>
                    <a:lumOff val="25000"/>
                  </a:schemeClr>
                </a:solidFill>
                <a:latin typeface="Times New Roman" panose="02020603050405020304" pitchFamily="18" charset="0"/>
                <a:cs typeface="Times New Roman" panose="02020603050405020304" pitchFamily="18" charset="0"/>
              </a:rPr>
              <a:t>A Plan to Follow </a:t>
            </a:r>
          </a:p>
          <a:p>
            <a:r>
              <a:rPr lang="en-ZM" sz="3600" b="1" dirty="0">
                <a:solidFill>
                  <a:schemeClr val="tx1">
                    <a:lumMod val="75000"/>
                    <a:lumOff val="25000"/>
                  </a:schemeClr>
                </a:solidFill>
                <a:latin typeface="Times New Roman" panose="02020603050405020304" pitchFamily="18" charset="0"/>
                <a:cs typeface="Times New Roman" panose="02020603050405020304" pitchFamily="18" charset="0"/>
              </a:rPr>
              <a:t>A Call to Action </a:t>
            </a:r>
          </a:p>
          <a:p>
            <a:r>
              <a:rPr lang="en-ZM" sz="3600" b="1" dirty="0">
                <a:solidFill>
                  <a:schemeClr val="tx1">
                    <a:lumMod val="75000"/>
                    <a:lumOff val="25000"/>
                  </a:schemeClr>
                </a:solidFill>
                <a:latin typeface="Times New Roman" panose="02020603050405020304" pitchFamily="18" charset="0"/>
                <a:cs typeface="Times New Roman" panose="02020603050405020304" pitchFamily="18" charset="0"/>
              </a:rPr>
              <a:t>Which Ends in Success</a:t>
            </a:r>
          </a:p>
        </p:txBody>
      </p:sp>
      <p:pic>
        <p:nvPicPr>
          <p:cNvPr id="4" name="Picture 3" descr="A person with long blonde hair and a tie&#10;&#10;Description automatically generated with low confidence">
            <a:extLst>
              <a:ext uri="{FF2B5EF4-FFF2-40B4-BE49-F238E27FC236}">
                <a16:creationId xmlns:a16="http://schemas.microsoft.com/office/drawing/2014/main" id="{37B10F62-D2C3-B2EB-FFA0-00CEF27ABF38}"/>
              </a:ext>
            </a:extLst>
          </p:cNvPr>
          <p:cNvPicPr>
            <a:picLocks noChangeAspect="1"/>
          </p:cNvPicPr>
          <p:nvPr/>
        </p:nvPicPr>
        <p:blipFill>
          <a:blip r:embed="rId3"/>
          <a:stretch>
            <a:fillRect/>
          </a:stretch>
        </p:blipFill>
        <p:spPr>
          <a:xfrm>
            <a:off x="3414386" y="3606007"/>
            <a:ext cx="4589746" cy="3044532"/>
          </a:xfrm>
          <a:prstGeom prst="rect">
            <a:avLst/>
          </a:prstGeom>
        </p:spPr>
      </p:pic>
      <p:pic>
        <p:nvPicPr>
          <p:cNvPr id="9" name="Picture 8" descr="A person with long white beard and hat&#10;&#10;Description automatically generated with low confidence">
            <a:extLst>
              <a:ext uri="{FF2B5EF4-FFF2-40B4-BE49-F238E27FC236}">
                <a16:creationId xmlns:a16="http://schemas.microsoft.com/office/drawing/2014/main" id="{21396CBC-601C-84D3-A28E-077AEF0DE0FB}"/>
              </a:ext>
            </a:extLst>
          </p:cNvPr>
          <p:cNvPicPr>
            <a:picLocks noChangeAspect="1"/>
          </p:cNvPicPr>
          <p:nvPr/>
        </p:nvPicPr>
        <p:blipFill>
          <a:blip r:embed="rId4"/>
          <a:stretch>
            <a:fillRect/>
          </a:stretch>
        </p:blipFill>
        <p:spPr>
          <a:xfrm>
            <a:off x="7516890" y="207461"/>
            <a:ext cx="4445000" cy="3327400"/>
          </a:xfrm>
          <a:prstGeom prst="rect">
            <a:avLst/>
          </a:prstGeom>
        </p:spPr>
      </p:pic>
    </p:spTree>
    <p:extLst>
      <p:ext uri="{BB962C8B-B14F-4D97-AF65-F5344CB8AC3E}">
        <p14:creationId xmlns:p14="http://schemas.microsoft.com/office/powerpoint/2010/main" val="12487154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creenshot, black, blur, design&#10;&#10;Description automatically generated">
            <a:extLst>
              <a:ext uri="{FF2B5EF4-FFF2-40B4-BE49-F238E27FC236}">
                <a16:creationId xmlns:a16="http://schemas.microsoft.com/office/drawing/2014/main" id="{E8A52377-D40B-441D-326A-EC05387B5147}"/>
              </a:ext>
            </a:extLst>
          </p:cNvPr>
          <p:cNvPicPr>
            <a:picLocks noChangeAspect="1"/>
          </p:cNvPicPr>
          <p:nvPr/>
        </p:nvPicPr>
        <p:blipFill rotWithShape="1">
          <a:blip r:embed="rId2"/>
          <a:srcRect/>
          <a:stretch/>
        </p:blipFill>
        <p:spPr>
          <a:xfrm>
            <a:off x="-2" y="-1"/>
            <a:ext cx="12192000" cy="6858001"/>
          </a:xfrm>
          <a:prstGeom prst="rect">
            <a:avLst/>
          </a:prstGeom>
          <a:noFill/>
        </p:spPr>
      </p:pic>
      <p:sp>
        <p:nvSpPr>
          <p:cNvPr id="16" name="Footer Placeholder 6">
            <a:extLst>
              <a:ext uri="{FF2B5EF4-FFF2-40B4-BE49-F238E27FC236}">
                <a16:creationId xmlns:a16="http://schemas.microsoft.com/office/drawing/2014/main" id="{099EF095-D4F1-4229-9EF0-8EB38E2200A4}"/>
              </a:ext>
            </a:extLst>
          </p:cNvPr>
          <p:cNvSpPr>
            <a:spLocks noGrp="1"/>
          </p:cNvSpPr>
          <p:nvPr>
            <p:ph type="ftr" sz="quarter" idx="11"/>
          </p:nvPr>
        </p:nvSpPr>
        <p:spPr>
          <a:xfrm rot="5400000">
            <a:off x="-1131161" y="1592957"/>
            <a:ext cx="2973522" cy="365125"/>
          </a:xfrm>
        </p:spPr>
        <p:txBody>
          <a:bodyPr/>
          <a:lstStyle/>
          <a:p>
            <a:pPr>
              <a:spcAft>
                <a:spcPts val="600"/>
              </a:spcAft>
            </a:pPr>
            <a:r>
              <a:rPr lang="en-US"/>
              <a:t>Sample Footer Text</a:t>
            </a:r>
          </a:p>
        </p:txBody>
      </p:sp>
      <p:sp>
        <p:nvSpPr>
          <p:cNvPr id="17" name="Date Placeholder 5">
            <a:extLst>
              <a:ext uri="{FF2B5EF4-FFF2-40B4-BE49-F238E27FC236}">
                <a16:creationId xmlns:a16="http://schemas.microsoft.com/office/drawing/2014/main" id="{07F61E84-B585-4EC3-A33B-EE78E126A60A}"/>
              </a:ext>
            </a:extLst>
          </p:cNvPr>
          <p:cNvSpPr>
            <a:spLocks noGrp="1"/>
          </p:cNvSpPr>
          <p:nvPr>
            <p:ph type="dt" sz="half" idx="10"/>
          </p:nvPr>
        </p:nvSpPr>
        <p:spPr>
          <a:xfrm rot="5400000">
            <a:off x="10425981" y="4687095"/>
            <a:ext cx="2706690" cy="365125"/>
          </a:xfrm>
        </p:spPr>
        <p:txBody>
          <a:bodyPr/>
          <a:lstStyle/>
          <a:p>
            <a:pPr>
              <a:spcAft>
                <a:spcPts val="600"/>
              </a:spcAft>
            </a:pPr>
            <a:fld id="{AC737D93-AB96-4710-A685-8D79F440638A}" type="datetime1">
              <a:rPr lang="en-US" smtClean="0"/>
              <a:pPr>
                <a:spcAft>
                  <a:spcPts val="600"/>
                </a:spcAft>
              </a:pPr>
              <a:t>6/19/23</a:t>
            </a:fld>
            <a:endParaRPr lang="en-US"/>
          </a:p>
        </p:txBody>
      </p:sp>
      <p:sp>
        <p:nvSpPr>
          <p:cNvPr id="18" name="Slide Number Placeholder 7">
            <a:extLst>
              <a:ext uri="{FF2B5EF4-FFF2-40B4-BE49-F238E27FC236}">
                <a16:creationId xmlns:a16="http://schemas.microsoft.com/office/drawing/2014/main" id="{BE8DB8D2-1690-4175-A7A8-A5BE0D251FFA}"/>
              </a:ext>
            </a:extLst>
          </p:cNvPr>
          <p:cNvSpPr>
            <a:spLocks noGrp="1"/>
          </p:cNvSpPr>
          <p:nvPr>
            <p:ph type="sldNum" sz="quarter" idx="12"/>
          </p:nvPr>
        </p:nvSpPr>
        <p:spPr>
          <a:xfrm>
            <a:off x="11512296" y="6356350"/>
            <a:ext cx="574620" cy="365125"/>
          </a:xfrm>
        </p:spPr>
        <p:txBody>
          <a:bodyPr/>
          <a:lstStyle/>
          <a:p>
            <a:pPr>
              <a:spcAft>
                <a:spcPts val="600"/>
              </a:spcAft>
            </a:pPr>
            <a:fld id="{3E131995-E962-4131-8504-6B962D7140A6}" type="slidenum">
              <a:rPr lang="en-US" smtClean="0"/>
              <a:pPr>
                <a:spcAft>
                  <a:spcPts val="600"/>
                </a:spcAft>
              </a:pPr>
              <a:t>26</a:t>
            </a:fld>
            <a:endParaRPr lang="en-US"/>
          </a:p>
        </p:txBody>
      </p:sp>
      <p:pic>
        <p:nvPicPr>
          <p:cNvPr id="7" name="Picture 6" descr="A picture containing screenshot, black, blur, design&#10;&#10;Description automatically generated">
            <a:extLst>
              <a:ext uri="{FF2B5EF4-FFF2-40B4-BE49-F238E27FC236}">
                <a16:creationId xmlns:a16="http://schemas.microsoft.com/office/drawing/2014/main" id="{B7F75205-A738-75E4-93C7-2C0289D03F9E}"/>
              </a:ext>
            </a:extLst>
          </p:cNvPr>
          <p:cNvPicPr>
            <a:picLocks noChangeAspect="1"/>
          </p:cNvPicPr>
          <p:nvPr/>
        </p:nvPicPr>
        <p:blipFill rotWithShape="1">
          <a:blip r:embed="rId2"/>
          <a:srcRect/>
          <a:stretch/>
        </p:blipFill>
        <p:spPr>
          <a:xfrm>
            <a:off x="0" y="0"/>
            <a:ext cx="12192000" cy="6858001"/>
          </a:xfrm>
          <a:prstGeom prst="rect">
            <a:avLst/>
          </a:prstGeom>
          <a:noFill/>
        </p:spPr>
      </p:pic>
      <p:sp>
        <p:nvSpPr>
          <p:cNvPr id="6" name="TextBox 5">
            <a:extLst>
              <a:ext uri="{FF2B5EF4-FFF2-40B4-BE49-F238E27FC236}">
                <a16:creationId xmlns:a16="http://schemas.microsoft.com/office/drawing/2014/main" id="{06D4955E-260A-5ECD-4D39-E1CA3AE24EA2}"/>
              </a:ext>
            </a:extLst>
          </p:cNvPr>
          <p:cNvSpPr txBox="1"/>
          <p:nvPr/>
        </p:nvSpPr>
        <p:spPr>
          <a:xfrm>
            <a:off x="230111" y="267527"/>
            <a:ext cx="11480800" cy="3416320"/>
          </a:xfrm>
          <a:prstGeom prst="rect">
            <a:avLst/>
          </a:prstGeom>
          <a:noFill/>
        </p:spPr>
        <p:txBody>
          <a:bodyPr wrap="square">
            <a:spAutoFit/>
          </a:bodyPr>
          <a:lstStyle/>
          <a:p>
            <a:r>
              <a:rPr lang="en-GB" sz="3600" b="1" dirty="0">
                <a:solidFill>
                  <a:schemeClr val="tx1">
                    <a:lumMod val="65000"/>
                    <a:lumOff val="35000"/>
                  </a:schemeClr>
                </a:solidFill>
                <a:latin typeface="Times New Roman" panose="02020603050405020304" pitchFamily="18" charset="0"/>
                <a:cs typeface="Times New Roman" panose="02020603050405020304" pitchFamily="18" charset="0"/>
              </a:rPr>
              <a:t>A Hero </a:t>
            </a:r>
          </a:p>
          <a:p>
            <a:r>
              <a:rPr lang="en-GB" sz="3600" b="1" dirty="0">
                <a:solidFill>
                  <a:schemeClr val="tx1">
                    <a:lumMod val="75000"/>
                    <a:lumOff val="25000"/>
                  </a:schemeClr>
                </a:solidFill>
                <a:latin typeface="Times New Roman" panose="02020603050405020304" pitchFamily="18" charset="0"/>
                <a:cs typeface="Times New Roman" panose="02020603050405020304" pitchFamily="18" charset="0"/>
              </a:rPr>
              <a:t>A Problem/Villain </a:t>
            </a:r>
          </a:p>
          <a:p>
            <a:r>
              <a:rPr lang="en-ZM" sz="3600" b="1" dirty="0">
                <a:solidFill>
                  <a:schemeClr val="tx1">
                    <a:lumMod val="75000"/>
                    <a:lumOff val="25000"/>
                  </a:schemeClr>
                </a:solidFill>
                <a:latin typeface="Times New Roman" panose="02020603050405020304" pitchFamily="18" charset="0"/>
                <a:cs typeface="Times New Roman" panose="02020603050405020304" pitchFamily="18" charset="0"/>
              </a:rPr>
              <a:t>A Guide to Help</a:t>
            </a:r>
          </a:p>
          <a:p>
            <a:r>
              <a:rPr lang="en-ZM" sz="3600" b="1" dirty="0">
                <a:solidFill>
                  <a:schemeClr val="bg1"/>
                </a:solidFill>
                <a:latin typeface="Times New Roman" panose="02020603050405020304" pitchFamily="18" charset="0"/>
                <a:cs typeface="Times New Roman" panose="02020603050405020304" pitchFamily="18" charset="0"/>
              </a:rPr>
              <a:t>A Plan to Follow </a:t>
            </a:r>
          </a:p>
          <a:p>
            <a:r>
              <a:rPr lang="en-ZM" sz="3600" b="1" dirty="0">
                <a:solidFill>
                  <a:schemeClr val="tx1">
                    <a:lumMod val="75000"/>
                    <a:lumOff val="25000"/>
                  </a:schemeClr>
                </a:solidFill>
                <a:latin typeface="Times New Roman" panose="02020603050405020304" pitchFamily="18" charset="0"/>
                <a:cs typeface="Times New Roman" panose="02020603050405020304" pitchFamily="18" charset="0"/>
              </a:rPr>
              <a:t>A Call to Action </a:t>
            </a:r>
          </a:p>
          <a:p>
            <a:r>
              <a:rPr lang="en-ZM" sz="3600" b="1" dirty="0">
                <a:solidFill>
                  <a:schemeClr val="tx1">
                    <a:lumMod val="75000"/>
                    <a:lumOff val="25000"/>
                  </a:schemeClr>
                </a:solidFill>
                <a:latin typeface="Times New Roman" panose="02020603050405020304" pitchFamily="18" charset="0"/>
                <a:cs typeface="Times New Roman" panose="02020603050405020304" pitchFamily="18" charset="0"/>
              </a:rPr>
              <a:t>Which Ends in Success</a:t>
            </a:r>
          </a:p>
        </p:txBody>
      </p:sp>
      <p:pic>
        <p:nvPicPr>
          <p:cNvPr id="3" name="Picture 2" descr="A picture containing clothing, human face, poster, action film&#10;&#10;Description automatically generated">
            <a:extLst>
              <a:ext uri="{FF2B5EF4-FFF2-40B4-BE49-F238E27FC236}">
                <a16:creationId xmlns:a16="http://schemas.microsoft.com/office/drawing/2014/main" id="{6B89BD3A-A680-56B1-CB69-A1C52135B748}"/>
              </a:ext>
            </a:extLst>
          </p:cNvPr>
          <p:cNvPicPr>
            <a:picLocks noChangeAspect="1"/>
          </p:cNvPicPr>
          <p:nvPr/>
        </p:nvPicPr>
        <p:blipFill>
          <a:blip r:embed="rId3"/>
          <a:stretch>
            <a:fillRect/>
          </a:stretch>
        </p:blipFill>
        <p:spPr>
          <a:xfrm>
            <a:off x="3021863" y="3712257"/>
            <a:ext cx="5384104" cy="2826655"/>
          </a:xfrm>
          <a:prstGeom prst="rect">
            <a:avLst/>
          </a:prstGeom>
        </p:spPr>
      </p:pic>
      <p:pic>
        <p:nvPicPr>
          <p:cNvPr id="9" name="Picture 8" descr="A picture containing human face, person, clothing, building&#10;&#10;Description automatically generated">
            <a:extLst>
              <a:ext uri="{FF2B5EF4-FFF2-40B4-BE49-F238E27FC236}">
                <a16:creationId xmlns:a16="http://schemas.microsoft.com/office/drawing/2014/main" id="{009A3F66-C230-6970-B936-E73F4F3578A6}"/>
              </a:ext>
            </a:extLst>
          </p:cNvPr>
          <p:cNvPicPr>
            <a:picLocks noChangeAspect="1"/>
          </p:cNvPicPr>
          <p:nvPr/>
        </p:nvPicPr>
        <p:blipFill>
          <a:blip r:embed="rId4"/>
          <a:stretch>
            <a:fillRect/>
          </a:stretch>
        </p:blipFill>
        <p:spPr>
          <a:xfrm>
            <a:off x="7290147" y="136525"/>
            <a:ext cx="4728815" cy="3546611"/>
          </a:xfrm>
          <a:prstGeom prst="rect">
            <a:avLst/>
          </a:prstGeom>
        </p:spPr>
      </p:pic>
    </p:spTree>
    <p:extLst>
      <p:ext uri="{BB962C8B-B14F-4D97-AF65-F5344CB8AC3E}">
        <p14:creationId xmlns:p14="http://schemas.microsoft.com/office/powerpoint/2010/main" val="15651749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creenshot, black, blur, design&#10;&#10;Description automatically generated">
            <a:extLst>
              <a:ext uri="{FF2B5EF4-FFF2-40B4-BE49-F238E27FC236}">
                <a16:creationId xmlns:a16="http://schemas.microsoft.com/office/drawing/2014/main" id="{E8A52377-D40B-441D-326A-EC05387B5147}"/>
              </a:ext>
            </a:extLst>
          </p:cNvPr>
          <p:cNvPicPr>
            <a:picLocks noChangeAspect="1"/>
          </p:cNvPicPr>
          <p:nvPr/>
        </p:nvPicPr>
        <p:blipFill rotWithShape="1">
          <a:blip r:embed="rId2"/>
          <a:srcRect/>
          <a:stretch/>
        </p:blipFill>
        <p:spPr>
          <a:xfrm>
            <a:off x="-2" y="-1"/>
            <a:ext cx="12192000" cy="6858001"/>
          </a:xfrm>
          <a:prstGeom prst="rect">
            <a:avLst/>
          </a:prstGeom>
          <a:noFill/>
        </p:spPr>
      </p:pic>
      <p:sp>
        <p:nvSpPr>
          <p:cNvPr id="16" name="Footer Placeholder 6">
            <a:extLst>
              <a:ext uri="{FF2B5EF4-FFF2-40B4-BE49-F238E27FC236}">
                <a16:creationId xmlns:a16="http://schemas.microsoft.com/office/drawing/2014/main" id="{099EF095-D4F1-4229-9EF0-8EB38E2200A4}"/>
              </a:ext>
            </a:extLst>
          </p:cNvPr>
          <p:cNvSpPr>
            <a:spLocks noGrp="1"/>
          </p:cNvSpPr>
          <p:nvPr>
            <p:ph type="ftr" sz="quarter" idx="11"/>
          </p:nvPr>
        </p:nvSpPr>
        <p:spPr>
          <a:xfrm rot="5400000">
            <a:off x="-1131161" y="1592957"/>
            <a:ext cx="2973522" cy="365125"/>
          </a:xfrm>
        </p:spPr>
        <p:txBody>
          <a:bodyPr/>
          <a:lstStyle/>
          <a:p>
            <a:pPr>
              <a:spcAft>
                <a:spcPts val="600"/>
              </a:spcAft>
            </a:pPr>
            <a:r>
              <a:rPr lang="en-US"/>
              <a:t>Sample Footer Text</a:t>
            </a:r>
          </a:p>
        </p:txBody>
      </p:sp>
      <p:sp>
        <p:nvSpPr>
          <p:cNvPr id="17" name="Date Placeholder 5">
            <a:extLst>
              <a:ext uri="{FF2B5EF4-FFF2-40B4-BE49-F238E27FC236}">
                <a16:creationId xmlns:a16="http://schemas.microsoft.com/office/drawing/2014/main" id="{07F61E84-B585-4EC3-A33B-EE78E126A60A}"/>
              </a:ext>
            </a:extLst>
          </p:cNvPr>
          <p:cNvSpPr>
            <a:spLocks noGrp="1"/>
          </p:cNvSpPr>
          <p:nvPr>
            <p:ph type="dt" sz="half" idx="10"/>
          </p:nvPr>
        </p:nvSpPr>
        <p:spPr>
          <a:xfrm rot="5400000">
            <a:off x="10425981" y="4687095"/>
            <a:ext cx="2706690" cy="365125"/>
          </a:xfrm>
        </p:spPr>
        <p:txBody>
          <a:bodyPr/>
          <a:lstStyle/>
          <a:p>
            <a:pPr>
              <a:spcAft>
                <a:spcPts val="600"/>
              </a:spcAft>
            </a:pPr>
            <a:fld id="{AC737D93-AB96-4710-A685-8D79F440638A}" type="datetime1">
              <a:rPr lang="en-US" smtClean="0"/>
              <a:pPr>
                <a:spcAft>
                  <a:spcPts val="600"/>
                </a:spcAft>
              </a:pPr>
              <a:t>6/19/23</a:t>
            </a:fld>
            <a:endParaRPr lang="en-US"/>
          </a:p>
        </p:txBody>
      </p:sp>
      <p:sp>
        <p:nvSpPr>
          <p:cNvPr id="18" name="Slide Number Placeholder 7">
            <a:extLst>
              <a:ext uri="{FF2B5EF4-FFF2-40B4-BE49-F238E27FC236}">
                <a16:creationId xmlns:a16="http://schemas.microsoft.com/office/drawing/2014/main" id="{BE8DB8D2-1690-4175-A7A8-A5BE0D251FFA}"/>
              </a:ext>
            </a:extLst>
          </p:cNvPr>
          <p:cNvSpPr>
            <a:spLocks noGrp="1"/>
          </p:cNvSpPr>
          <p:nvPr>
            <p:ph type="sldNum" sz="quarter" idx="12"/>
          </p:nvPr>
        </p:nvSpPr>
        <p:spPr>
          <a:xfrm>
            <a:off x="11512296" y="6356350"/>
            <a:ext cx="574620" cy="365125"/>
          </a:xfrm>
        </p:spPr>
        <p:txBody>
          <a:bodyPr/>
          <a:lstStyle/>
          <a:p>
            <a:pPr>
              <a:spcAft>
                <a:spcPts val="600"/>
              </a:spcAft>
            </a:pPr>
            <a:fld id="{3E131995-E962-4131-8504-6B962D7140A6}" type="slidenum">
              <a:rPr lang="en-US" smtClean="0"/>
              <a:pPr>
                <a:spcAft>
                  <a:spcPts val="600"/>
                </a:spcAft>
              </a:pPr>
              <a:t>27</a:t>
            </a:fld>
            <a:endParaRPr lang="en-US"/>
          </a:p>
        </p:txBody>
      </p:sp>
      <p:pic>
        <p:nvPicPr>
          <p:cNvPr id="7" name="Picture 6" descr="A picture containing screenshot, black, blur, design&#10;&#10;Description automatically generated">
            <a:extLst>
              <a:ext uri="{FF2B5EF4-FFF2-40B4-BE49-F238E27FC236}">
                <a16:creationId xmlns:a16="http://schemas.microsoft.com/office/drawing/2014/main" id="{B7F75205-A738-75E4-93C7-2C0289D03F9E}"/>
              </a:ext>
            </a:extLst>
          </p:cNvPr>
          <p:cNvPicPr>
            <a:picLocks noChangeAspect="1"/>
          </p:cNvPicPr>
          <p:nvPr/>
        </p:nvPicPr>
        <p:blipFill rotWithShape="1">
          <a:blip r:embed="rId2"/>
          <a:srcRect/>
          <a:stretch/>
        </p:blipFill>
        <p:spPr>
          <a:xfrm>
            <a:off x="0" y="0"/>
            <a:ext cx="12192000" cy="6858001"/>
          </a:xfrm>
          <a:prstGeom prst="rect">
            <a:avLst/>
          </a:prstGeom>
          <a:noFill/>
        </p:spPr>
      </p:pic>
      <p:sp>
        <p:nvSpPr>
          <p:cNvPr id="6" name="TextBox 5">
            <a:extLst>
              <a:ext uri="{FF2B5EF4-FFF2-40B4-BE49-F238E27FC236}">
                <a16:creationId xmlns:a16="http://schemas.microsoft.com/office/drawing/2014/main" id="{06D4955E-260A-5ECD-4D39-E1CA3AE24EA2}"/>
              </a:ext>
            </a:extLst>
          </p:cNvPr>
          <p:cNvSpPr txBox="1"/>
          <p:nvPr/>
        </p:nvSpPr>
        <p:spPr>
          <a:xfrm>
            <a:off x="230111" y="267527"/>
            <a:ext cx="11480800" cy="3416320"/>
          </a:xfrm>
          <a:prstGeom prst="rect">
            <a:avLst/>
          </a:prstGeom>
          <a:noFill/>
        </p:spPr>
        <p:txBody>
          <a:bodyPr wrap="square">
            <a:spAutoFit/>
          </a:bodyPr>
          <a:lstStyle/>
          <a:p>
            <a:r>
              <a:rPr lang="en-GB" sz="3600" b="1" dirty="0">
                <a:solidFill>
                  <a:schemeClr val="tx1">
                    <a:lumMod val="65000"/>
                    <a:lumOff val="35000"/>
                  </a:schemeClr>
                </a:solidFill>
                <a:latin typeface="Times New Roman" panose="02020603050405020304" pitchFamily="18" charset="0"/>
                <a:cs typeface="Times New Roman" panose="02020603050405020304" pitchFamily="18" charset="0"/>
              </a:rPr>
              <a:t>A Hero </a:t>
            </a:r>
          </a:p>
          <a:p>
            <a:r>
              <a:rPr lang="en-GB" sz="3600" b="1" dirty="0">
                <a:solidFill>
                  <a:schemeClr val="tx1">
                    <a:lumMod val="75000"/>
                    <a:lumOff val="25000"/>
                  </a:schemeClr>
                </a:solidFill>
                <a:latin typeface="Times New Roman" panose="02020603050405020304" pitchFamily="18" charset="0"/>
                <a:cs typeface="Times New Roman" panose="02020603050405020304" pitchFamily="18" charset="0"/>
              </a:rPr>
              <a:t>A Problem/Villain </a:t>
            </a:r>
          </a:p>
          <a:p>
            <a:r>
              <a:rPr lang="en-ZM" sz="3600" b="1" dirty="0">
                <a:solidFill>
                  <a:schemeClr val="tx1">
                    <a:lumMod val="85000"/>
                    <a:lumOff val="15000"/>
                  </a:schemeClr>
                </a:solidFill>
                <a:latin typeface="Times New Roman" panose="02020603050405020304" pitchFamily="18" charset="0"/>
                <a:cs typeface="Times New Roman" panose="02020603050405020304" pitchFamily="18" charset="0"/>
              </a:rPr>
              <a:t>A Guide to Help</a:t>
            </a:r>
          </a:p>
          <a:p>
            <a:r>
              <a:rPr lang="en-ZM" sz="3600" b="1" dirty="0">
                <a:solidFill>
                  <a:schemeClr val="tx1">
                    <a:lumMod val="75000"/>
                    <a:lumOff val="25000"/>
                  </a:schemeClr>
                </a:solidFill>
                <a:latin typeface="Times New Roman" panose="02020603050405020304" pitchFamily="18" charset="0"/>
                <a:cs typeface="Times New Roman" panose="02020603050405020304" pitchFamily="18" charset="0"/>
              </a:rPr>
              <a:t>A Plan to Follow </a:t>
            </a:r>
          </a:p>
          <a:p>
            <a:r>
              <a:rPr lang="en-ZM" sz="3600" b="1" dirty="0">
                <a:solidFill>
                  <a:schemeClr val="bg1"/>
                </a:solidFill>
                <a:latin typeface="Times New Roman" panose="02020603050405020304" pitchFamily="18" charset="0"/>
                <a:cs typeface="Times New Roman" panose="02020603050405020304" pitchFamily="18" charset="0"/>
              </a:rPr>
              <a:t>A Call to Action </a:t>
            </a:r>
          </a:p>
          <a:p>
            <a:r>
              <a:rPr lang="en-ZM" sz="3600" b="1" dirty="0">
                <a:solidFill>
                  <a:schemeClr val="tx1">
                    <a:lumMod val="75000"/>
                    <a:lumOff val="25000"/>
                  </a:schemeClr>
                </a:solidFill>
                <a:latin typeface="Times New Roman" panose="02020603050405020304" pitchFamily="18" charset="0"/>
                <a:cs typeface="Times New Roman" panose="02020603050405020304" pitchFamily="18" charset="0"/>
              </a:rPr>
              <a:t>Which Ends in Success</a:t>
            </a:r>
          </a:p>
        </p:txBody>
      </p:sp>
      <p:pic>
        <p:nvPicPr>
          <p:cNvPr id="3" name="Picture 2" descr="A picture containing human face, person, cloak&#10;&#10;Description automatically generated">
            <a:extLst>
              <a:ext uri="{FF2B5EF4-FFF2-40B4-BE49-F238E27FC236}">
                <a16:creationId xmlns:a16="http://schemas.microsoft.com/office/drawing/2014/main" id="{4C7A58BC-3038-4765-F8B1-FC9AE35842DD}"/>
              </a:ext>
            </a:extLst>
          </p:cNvPr>
          <p:cNvPicPr>
            <a:picLocks noChangeAspect="1"/>
          </p:cNvPicPr>
          <p:nvPr/>
        </p:nvPicPr>
        <p:blipFill>
          <a:blip r:embed="rId3"/>
          <a:stretch>
            <a:fillRect/>
          </a:stretch>
        </p:blipFill>
        <p:spPr>
          <a:xfrm>
            <a:off x="6951663" y="211139"/>
            <a:ext cx="5067300" cy="3305172"/>
          </a:xfrm>
          <a:prstGeom prst="rect">
            <a:avLst/>
          </a:prstGeom>
        </p:spPr>
      </p:pic>
      <p:pic>
        <p:nvPicPr>
          <p:cNvPr id="9" name="Picture 8" descr="A person being held by a person&#10;&#10;Description automatically generated with low confidence">
            <a:extLst>
              <a:ext uri="{FF2B5EF4-FFF2-40B4-BE49-F238E27FC236}">
                <a16:creationId xmlns:a16="http://schemas.microsoft.com/office/drawing/2014/main" id="{C7B67589-8FD1-8FCD-15BE-3DFB0692B506}"/>
              </a:ext>
            </a:extLst>
          </p:cNvPr>
          <p:cNvPicPr>
            <a:picLocks noChangeAspect="1"/>
          </p:cNvPicPr>
          <p:nvPr/>
        </p:nvPicPr>
        <p:blipFill>
          <a:blip r:embed="rId4"/>
          <a:stretch>
            <a:fillRect/>
          </a:stretch>
        </p:blipFill>
        <p:spPr>
          <a:xfrm>
            <a:off x="2476705" y="3387017"/>
            <a:ext cx="4531672" cy="3432742"/>
          </a:xfrm>
          <a:prstGeom prst="rect">
            <a:avLst/>
          </a:prstGeom>
        </p:spPr>
      </p:pic>
    </p:spTree>
    <p:extLst>
      <p:ext uri="{BB962C8B-B14F-4D97-AF65-F5344CB8AC3E}">
        <p14:creationId xmlns:p14="http://schemas.microsoft.com/office/powerpoint/2010/main" val="38435752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creenshot, black, blur, design&#10;&#10;Description automatically generated">
            <a:extLst>
              <a:ext uri="{FF2B5EF4-FFF2-40B4-BE49-F238E27FC236}">
                <a16:creationId xmlns:a16="http://schemas.microsoft.com/office/drawing/2014/main" id="{E8A52377-D40B-441D-326A-EC05387B5147}"/>
              </a:ext>
            </a:extLst>
          </p:cNvPr>
          <p:cNvPicPr>
            <a:picLocks noChangeAspect="1"/>
          </p:cNvPicPr>
          <p:nvPr/>
        </p:nvPicPr>
        <p:blipFill rotWithShape="1">
          <a:blip r:embed="rId2"/>
          <a:srcRect/>
          <a:stretch/>
        </p:blipFill>
        <p:spPr>
          <a:xfrm>
            <a:off x="-2" y="-1"/>
            <a:ext cx="12192000" cy="6858001"/>
          </a:xfrm>
          <a:prstGeom prst="rect">
            <a:avLst/>
          </a:prstGeom>
          <a:noFill/>
        </p:spPr>
      </p:pic>
      <p:sp>
        <p:nvSpPr>
          <p:cNvPr id="16" name="Footer Placeholder 6">
            <a:extLst>
              <a:ext uri="{FF2B5EF4-FFF2-40B4-BE49-F238E27FC236}">
                <a16:creationId xmlns:a16="http://schemas.microsoft.com/office/drawing/2014/main" id="{099EF095-D4F1-4229-9EF0-8EB38E2200A4}"/>
              </a:ext>
            </a:extLst>
          </p:cNvPr>
          <p:cNvSpPr>
            <a:spLocks noGrp="1"/>
          </p:cNvSpPr>
          <p:nvPr>
            <p:ph type="ftr" sz="quarter" idx="11"/>
          </p:nvPr>
        </p:nvSpPr>
        <p:spPr>
          <a:xfrm rot="5400000">
            <a:off x="-1131161" y="1592957"/>
            <a:ext cx="2973522" cy="365125"/>
          </a:xfrm>
        </p:spPr>
        <p:txBody>
          <a:bodyPr/>
          <a:lstStyle/>
          <a:p>
            <a:pPr>
              <a:spcAft>
                <a:spcPts val="600"/>
              </a:spcAft>
            </a:pPr>
            <a:r>
              <a:rPr lang="en-US"/>
              <a:t>Sample Footer Text</a:t>
            </a:r>
          </a:p>
        </p:txBody>
      </p:sp>
      <p:sp>
        <p:nvSpPr>
          <p:cNvPr id="17" name="Date Placeholder 5">
            <a:extLst>
              <a:ext uri="{FF2B5EF4-FFF2-40B4-BE49-F238E27FC236}">
                <a16:creationId xmlns:a16="http://schemas.microsoft.com/office/drawing/2014/main" id="{07F61E84-B585-4EC3-A33B-EE78E126A60A}"/>
              </a:ext>
            </a:extLst>
          </p:cNvPr>
          <p:cNvSpPr>
            <a:spLocks noGrp="1"/>
          </p:cNvSpPr>
          <p:nvPr>
            <p:ph type="dt" sz="half" idx="10"/>
          </p:nvPr>
        </p:nvSpPr>
        <p:spPr>
          <a:xfrm rot="5400000">
            <a:off x="10425981" y="4687095"/>
            <a:ext cx="2706690" cy="365125"/>
          </a:xfrm>
        </p:spPr>
        <p:txBody>
          <a:bodyPr/>
          <a:lstStyle/>
          <a:p>
            <a:pPr>
              <a:spcAft>
                <a:spcPts val="600"/>
              </a:spcAft>
            </a:pPr>
            <a:fld id="{AC737D93-AB96-4710-A685-8D79F440638A}" type="datetime1">
              <a:rPr lang="en-US" smtClean="0"/>
              <a:pPr>
                <a:spcAft>
                  <a:spcPts val="600"/>
                </a:spcAft>
              </a:pPr>
              <a:t>6/19/23</a:t>
            </a:fld>
            <a:endParaRPr lang="en-US"/>
          </a:p>
        </p:txBody>
      </p:sp>
      <p:sp>
        <p:nvSpPr>
          <p:cNvPr id="18" name="Slide Number Placeholder 7">
            <a:extLst>
              <a:ext uri="{FF2B5EF4-FFF2-40B4-BE49-F238E27FC236}">
                <a16:creationId xmlns:a16="http://schemas.microsoft.com/office/drawing/2014/main" id="{BE8DB8D2-1690-4175-A7A8-A5BE0D251FFA}"/>
              </a:ext>
            </a:extLst>
          </p:cNvPr>
          <p:cNvSpPr>
            <a:spLocks noGrp="1"/>
          </p:cNvSpPr>
          <p:nvPr>
            <p:ph type="sldNum" sz="quarter" idx="12"/>
          </p:nvPr>
        </p:nvSpPr>
        <p:spPr>
          <a:xfrm>
            <a:off x="11512296" y="6356350"/>
            <a:ext cx="574620" cy="365125"/>
          </a:xfrm>
        </p:spPr>
        <p:txBody>
          <a:bodyPr/>
          <a:lstStyle/>
          <a:p>
            <a:pPr>
              <a:spcAft>
                <a:spcPts val="600"/>
              </a:spcAft>
            </a:pPr>
            <a:fld id="{3E131995-E962-4131-8504-6B962D7140A6}" type="slidenum">
              <a:rPr lang="en-US" smtClean="0"/>
              <a:pPr>
                <a:spcAft>
                  <a:spcPts val="600"/>
                </a:spcAft>
              </a:pPr>
              <a:t>28</a:t>
            </a:fld>
            <a:endParaRPr lang="en-US"/>
          </a:p>
        </p:txBody>
      </p:sp>
      <p:pic>
        <p:nvPicPr>
          <p:cNvPr id="7" name="Picture 6" descr="A picture containing screenshot, black, blur, design&#10;&#10;Description automatically generated">
            <a:extLst>
              <a:ext uri="{FF2B5EF4-FFF2-40B4-BE49-F238E27FC236}">
                <a16:creationId xmlns:a16="http://schemas.microsoft.com/office/drawing/2014/main" id="{B7F75205-A738-75E4-93C7-2C0289D03F9E}"/>
              </a:ext>
            </a:extLst>
          </p:cNvPr>
          <p:cNvPicPr>
            <a:picLocks noChangeAspect="1"/>
          </p:cNvPicPr>
          <p:nvPr/>
        </p:nvPicPr>
        <p:blipFill rotWithShape="1">
          <a:blip r:embed="rId2"/>
          <a:srcRect/>
          <a:stretch/>
        </p:blipFill>
        <p:spPr>
          <a:xfrm>
            <a:off x="0" y="0"/>
            <a:ext cx="12192000" cy="6858001"/>
          </a:xfrm>
          <a:prstGeom prst="rect">
            <a:avLst/>
          </a:prstGeom>
          <a:noFill/>
        </p:spPr>
      </p:pic>
      <p:sp>
        <p:nvSpPr>
          <p:cNvPr id="6" name="TextBox 5">
            <a:extLst>
              <a:ext uri="{FF2B5EF4-FFF2-40B4-BE49-F238E27FC236}">
                <a16:creationId xmlns:a16="http://schemas.microsoft.com/office/drawing/2014/main" id="{06D4955E-260A-5ECD-4D39-E1CA3AE24EA2}"/>
              </a:ext>
            </a:extLst>
          </p:cNvPr>
          <p:cNvSpPr txBox="1"/>
          <p:nvPr/>
        </p:nvSpPr>
        <p:spPr>
          <a:xfrm>
            <a:off x="230111" y="267527"/>
            <a:ext cx="11480800" cy="3416320"/>
          </a:xfrm>
          <a:prstGeom prst="rect">
            <a:avLst/>
          </a:prstGeom>
          <a:noFill/>
        </p:spPr>
        <p:txBody>
          <a:bodyPr wrap="square">
            <a:spAutoFit/>
          </a:bodyPr>
          <a:lstStyle/>
          <a:p>
            <a:r>
              <a:rPr lang="en-GB" sz="3600" b="1" dirty="0">
                <a:solidFill>
                  <a:schemeClr val="tx1">
                    <a:lumMod val="65000"/>
                    <a:lumOff val="35000"/>
                  </a:schemeClr>
                </a:solidFill>
                <a:latin typeface="Times New Roman" panose="02020603050405020304" pitchFamily="18" charset="0"/>
                <a:cs typeface="Times New Roman" panose="02020603050405020304" pitchFamily="18" charset="0"/>
              </a:rPr>
              <a:t>A Hero </a:t>
            </a:r>
          </a:p>
          <a:p>
            <a:r>
              <a:rPr lang="en-GB" sz="3600" b="1" dirty="0">
                <a:solidFill>
                  <a:schemeClr val="tx1">
                    <a:lumMod val="75000"/>
                    <a:lumOff val="25000"/>
                  </a:schemeClr>
                </a:solidFill>
                <a:latin typeface="Times New Roman" panose="02020603050405020304" pitchFamily="18" charset="0"/>
                <a:cs typeface="Times New Roman" panose="02020603050405020304" pitchFamily="18" charset="0"/>
              </a:rPr>
              <a:t>A Problem/Villain </a:t>
            </a:r>
          </a:p>
          <a:p>
            <a:r>
              <a:rPr lang="en-ZM" sz="3600" b="1" dirty="0">
                <a:solidFill>
                  <a:schemeClr val="tx1">
                    <a:lumMod val="65000"/>
                    <a:lumOff val="35000"/>
                  </a:schemeClr>
                </a:solidFill>
                <a:latin typeface="Times New Roman" panose="02020603050405020304" pitchFamily="18" charset="0"/>
                <a:cs typeface="Times New Roman" panose="02020603050405020304" pitchFamily="18" charset="0"/>
              </a:rPr>
              <a:t>A Guide to Help</a:t>
            </a:r>
          </a:p>
          <a:p>
            <a:r>
              <a:rPr lang="en-ZM" sz="3600" b="1" dirty="0">
                <a:solidFill>
                  <a:schemeClr val="tx1">
                    <a:lumMod val="75000"/>
                    <a:lumOff val="25000"/>
                  </a:schemeClr>
                </a:solidFill>
                <a:latin typeface="Times New Roman" panose="02020603050405020304" pitchFamily="18" charset="0"/>
                <a:cs typeface="Times New Roman" panose="02020603050405020304" pitchFamily="18" charset="0"/>
              </a:rPr>
              <a:t>A Plan to Follow </a:t>
            </a:r>
          </a:p>
          <a:p>
            <a:r>
              <a:rPr lang="en-ZM" sz="3600" b="1" dirty="0">
                <a:solidFill>
                  <a:schemeClr val="tx1">
                    <a:lumMod val="75000"/>
                    <a:lumOff val="25000"/>
                  </a:schemeClr>
                </a:solidFill>
                <a:latin typeface="Times New Roman" panose="02020603050405020304" pitchFamily="18" charset="0"/>
                <a:cs typeface="Times New Roman" panose="02020603050405020304" pitchFamily="18" charset="0"/>
              </a:rPr>
              <a:t>A Call to Action </a:t>
            </a:r>
          </a:p>
          <a:p>
            <a:r>
              <a:rPr lang="en-ZM" sz="3600" b="1" dirty="0">
                <a:solidFill>
                  <a:schemeClr val="bg1"/>
                </a:solidFill>
                <a:latin typeface="Times New Roman" panose="02020603050405020304" pitchFamily="18" charset="0"/>
                <a:cs typeface="Times New Roman" panose="02020603050405020304" pitchFamily="18" charset="0"/>
              </a:rPr>
              <a:t>Which Ends in Success</a:t>
            </a:r>
          </a:p>
        </p:txBody>
      </p:sp>
      <p:pic>
        <p:nvPicPr>
          <p:cNvPr id="3" name="Picture 2" descr="A group of people standing together&#10;&#10;Description automatically generated with medium confidence">
            <a:extLst>
              <a:ext uri="{FF2B5EF4-FFF2-40B4-BE49-F238E27FC236}">
                <a16:creationId xmlns:a16="http://schemas.microsoft.com/office/drawing/2014/main" id="{2CF65227-F681-147D-1317-DDED63CC8A15}"/>
              </a:ext>
            </a:extLst>
          </p:cNvPr>
          <p:cNvPicPr>
            <a:picLocks noChangeAspect="1"/>
          </p:cNvPicPr>
          <p:nvPr/>
        </p:nvPicPr>
        <p:blipFill>
          <a:blip r:embed="rId3"/>
          <a:stretch>
            <a:fillRect/>
          </a:stretch>
        </p:blipFill>
        <p:spPr>
          <a:xfrm>
            <a:off x="6365942" y="267526"/>
            <a:ext cx="5413384" cy="3161474"/>
          </a:xfrm>
          <a:prstGeom prst="rect">
            <a:avLst/>
          </a:prstGeom>
        </p:spPr>
      </p:pic>
      <p:pic>
        <p:nvPicPr>
          <p:cNvPr id="9" name="Picture 8" descr="A person and person looking at each other&#10;&#10;Description automatically generated">
            <a:extLst>
              <a:ext uri="{FF2B5EF4-FFF2-40B4-BE49-F238E27FC236}">
                <a16:creationId xmlns:a16="http://schemas.microsoft.com/office/drawing/2014/main" id="{6B0C3863-BC26-8811-6C23-105A839101F3}"/>
              </a:ext>
            </a:extLst>
          </p:cNvPr>
          <p:cNvPicPr>
            <a:picLocks noChangeAspect="1"/>
          </p:cNvPicPr>
          <p:nvPr/>
        </p:nvPicPr>
        <p:blipFill>
          <a:blip r:embed="rId4"/>
          <a:stretch>
            <a:fillRect/>
          </a:stretch>
        </p:blipFill>
        <p:spPr>
          <a:xfrm>
            <a:off x="2334002" y="3683847"/>
            <a:ext cx="5786934" cy="3040401"/>
          </a:xfrm>
          <a:prstGeom prst="rect">
            <a:avLst/>
          </a:prstGeom>
        </p:spPr>
      </p:pic>
    </p:spTree>
    <p:extLst>
      <p:ext uri="{BB962C8B-B14F-4D97-AF65-F5344CB8AC3E}">
        <p14:creationId xmlns:p14="http://schemas.microsoft.com/office/powerpoint/2010/main" val="11758241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creenshot, black, blur, design&#10;&#10;Description automatically generated">
            <a:extLst>
              <a:ext uri="{FF2B5EF4-FFF2-40B4-BE49-F238E27FC236}">
                <a16:creationId xmlns:a16="http://schemas.microsoft.com/office/drawing/2014/main" id="{E8A52377-D40B-441D-326A-EC05387B5147}"/>
              </a:ext>
            </a:extLst>
          </p:cNvPr>
          <p:cNvPicPr>
            <a:picLocks noChangeAspect="1"/>
          </p:cNvPicPr>
          <p:nvPr/>
        </p:nvPicPr>
        <p:blipFill rotWithShape="1">
          <a:blip r:embed="rId2"/>
          <a:srcRect/>
          <a:stretch/>
        </p:blipFill>
        <p:spPr>
          <a:xfrm>
            <a:off x="-2" y="-1"/>
            <a:ext cx="12192000" cy="6858001"/>
          </a:xfrm>
          <a:prstGeom prst="rect">
            <a:avLst/>
          </a:prstGeom>
          <a:noFill/>
        </p:spPr>
      </p:pic>
      <p:sp>
        <p:nvSpPr>
          <p:cNvPr id="16" name="Footer Placeholder 6">
            <a:extLst>
              <a:ext uri="{FF2B5EF4-FFF2-40B4-BE49-F238E27FC236}">
                <a16:creationId xmlns:a16="http://schemas.microsoft.com/office/drawing/2014/main" id="{099EF095-D4F1-4229-9EF0-8EB38E2200A4}"/>
              </a:ext>
            </a:extLst>
          </p:cNvPr>
          <p:cNvSpPr>
            <a:spLocks noGrp="1"/>
          </p:cNvSpPr>
          <p:nvPr>
            <p:ph type="ftr" sz="quarter" idx="11"/>
          </p:nvPr>
        </p:nvSpPr>
        <p:spPr>
          <a:xfrm rot="5400000">
            <a:off x="-1131161" y="1592957"/>
            <a:ext cx="2973522" cy="365125"/>
          </a:xfrm>
        </p:spPr>
        <p:txBody>
          <a:bodyPr/>
          <a:lstStyle/>
          <a:p>
            <a:pPr>
              <a:spcAft>
                <a:spcPts val="600"/>
              </a:spcAft>
            </a:pPr>
            <a:r>
              <a:rPr lang="en-US"/>
              <a:t>Sample Footer Text</a:t>
            </a:r>
          </a:p>
        </p:txBody>
      </p:sp>
      <p:sp>
        <p:nvSpPr>
          <p:cNvPr id="17" name="Date Placeholder 5">
            <a:extLst>
              <a:ext uri="{FF2B5EF4-FFF2-40B4-BE49-F238E27FC236}">
                <a16:creationId xmlns:a16="http://schemas.microsoft.com/office/drawing/2014/main" id="{07F61E84-B585-4EC3-A33B-EE78E126A60A}"/>
              </a:ext>
            </a:extLst>
          </p:cNvPr>
          <p:cNvSpPr>
            <a:spLocks noGrp="1"/>
          </p:cNvSpPr>
          <p:nvPr>
            <p:ph type="dt" sz="half" idx="10"/>
          </p:nvPr>
        </p:nvSpPr>
        <p:spPr>
          <a:xfrm rot="5400000">
            <a:off x="10425981" y="4687095"/>
            <a:ext cx="2706690" cy="365125"/>
          </a:xfrm>
        </p:spPr>
        <p:txBody>
          <a:bodyPr/>
          <a:lstStyle/>
          <a:p>
            <a:pPr>
              <a:spcAft>
                <a:spcPts val="600"/>
              </a:spcAft>
            </a:pPr>
            <a:fld id="{AC737D93-AB96-4710-A685-8D79F440638A}" type="datetime1">
              <a:rPr lang="en-US" smtClean="0"/>
              <a:pPr>
                <a:spcAft>
                  <a:spcPts val="600"/>
                </a:spcAft>
              </a:pPr>
              <a:t>6/19/23</a:t>
            </a:fld>
            <a:endParaRPr lang="en-US"/>
          </a:p>
        </p:txBody>
      </p:sp>
      <p:sp>
        <p:nvSpPr>
          <p:cNvPr id="18" name="Slide Number Placeholder 7">
            <a:extLst>
              <a:ext uri="{FF2B5EF4-FFF2-40B4-BE49-F238E27FC236}">
                <a16:creationId xmlns:a16="http://schemas.microsoft.com/office/drawing/2014/main" id="{BE8DB8D2-1690-4175-A7A8-A5BE0D251FFA}"/>
              </a:ext>
            </a:extLst>
          </p:cNvPr>
          <p:cNvSpPr>
            <a:spLocks noGrp="1"/>
          </p:cNvSpPr>
          <p:nvPr>
            <p:ph type="sldNum" sz="quarter" idx="12"/>
          </p:nvPr>
        </p:nvSpPr>
        <p:spPr>
          <a:xfrm>
            <a:off x="11512296" y="6356350"/>
            <a:ext cx="574620" cy="365125"/>
          </a:xfrm>
        </p:spPr>
        <p:txBody>
          <a:bodyPr/>
          <a:lstStyle/>
          <a:p>
            <a:pPr>
              <a:spcAft>
                <a:spcPts val="600"/>
              </a:spcAft>
            </a:pPr>
            <a:fld id="{3E131995-E962-4131-8504-6B962D7140A6}" type="slidenum">
              <a:rPr lang="en-US" smtClean="0"/>
              <a:pPr>
                <a:spcAft>
                  <a:spcPts val="600"/>
                </a:spcAft>
              </a:pPr>
              <a:t>29</a:t>
            </a:fld>
            <a:endParaRPr lang="en-US"/>
          </a:p>
        </p:txBody>
      </p:sp>
      <p:pic>
        <p:nvPicPr>
          <p:cNvPr id="7" name="Picture 6" descr="A picture containing screenshot, black, blur, design&#10;&#10;Description automatically generated">
            <a:extLst>
              <a:ext uri="{FF2B5EF4-FFF2-40B4-BE49-F238E27FC236}">
                <a16:creationId xmlns:a16="http://schemas.microsoft.com/office/drawing/2014/main" id="{B7F75205-A738-75E4-93C7-2C0289D03F9E}"/>
              </a:ext>
            </a:extLst>
          </p:cNvPr>
          <p:cNvPicPr>
            <a:picLocks noChangeAspect="1"/>
          </p:cNvPicPr>
          <p:nvPr/>
        </p:nvPicPr>
        <p:blipFill rotWithShape="1">
          <a:blip r:embed="rId2"/>
          <a:srcRect/>
          <a:stretch/>
        </p:blipFill>
        <p:spPr>
          <a:xfrm>
            <a:off x="0" y="0"/>
            <a:ext cx="12192000" cy="6858001"/>
          </a:xfrm>
          <a:prstGeom prst="rect">
            <a:avLst/>
          </a:prstGeom>
          <a:noFill/>
        </p:spPr>
      </p:pic>
      <p:sp>
        <p:nvSpPr>
          <p:cNvPr id="3" name="TextBox 2">
            <a:extLst>
              <a:ext uri="{FF2B5EF4-FFF2-40B4-BE49-F238E27FC236}">
                <a16:creationId xmlns:a16="http://schemas.microsoft.com/office/drawing/2014/main" id="{A630FCE2-96EE-4CFD-BC86-78840BC2AB32}"/>
              </a:ext>
            </a:extLst>
          </p:cNvPr>
          <p:cNvSpPr txBox="1"/>
          <p:nvPr/>
        </p:nvSpPr>
        <p:spPr>
          <a:xfrm>
            <a:off x="0" y="-36920"/>
            <a:ext cx="7808356" cy="769441"/>
          </a:xfrm>
          <a:prstGeom prst="rect">
            <a:avLst/>
          </a:prstGeom>
          <a:noFill/>
        </p:spPr>
        <p:txBody>
          <a:bodyPr wrap="none" rtlCol="0">
            <a:spAutoFit/>
          </a:bodyPr>
          <a:lstStyle/>
          <a:p>
            <a:r>
              <a:rPr lang="en-ZM" sz="4400" b="1" dirty="0">
                <a:solidFill>
                  <a:srgbClr val="FF0000"/>
                </a:solidFill>
                <a:latin typeface="Times New Roman" panose="02020603050405020304" pitchFamily="18" charset="0"/>
                <a:cs typeface="Times New Roman" panose="02020603050405020304" pitchFamily="18" charset="0"/>
              </a:rPr>
              <a:t>Traditional Identity Formation </a:t>
            </a:r>
          </a:p>
        </p:txBody>
      </p:sp>
      <p:sp>
        <p:nvSpPr>
          <p:cNvPr id="6" name="TextBox 5">
            <a:extLst>
              <a:ext uri="{FF2B5EF4-FFF2-40B4-BE49-F238E27FC236}">
                <a16:creationId xmlns:a16="http://schemas.microsoft.com/office/drawing/2014/main" id="{06D4955E-260A-5ECD-4D39-E1CA3AE24EA2}"/>
              </a:ext>
            </a:extLst>
          </p:cNvPr>
          <p:cNvSpPr txBox="1"/>
          <p:nvPr/>
        </p:nvSpPr>
        <p:spPr>
          <a:xfrm>
            <a:off x="355600" y="1056563"/>
            <a:ext cx="11480800" cy="2862322"/>
          </a:xfrm>
          <a:prstGeom prst="rect">
            <a:avLst/>
          </a:prstGeom>
          <a:noFill/>
        </p:spPr>
        <p:txBody>
          <a:bodyPr wrap="square">
            <a:spAutoFit/>
          </a:bodyPr>
          <a:lstStyle/>
          <a:p>
            <a:r>
              <a:rPr lang="en-GB" sz="3600" b="1" dirty="0">
                <a:solidFill>
                  <a:schemeClr val="bg1"/>
                </a:solidFill>
                <a:latin typeface="Times New Roman" panose="02020603050405020304" pitchFamily="18" charset="0"/>
                <a:cs typeface="Times New Roman" panose="02020603050405020304" pitchFamily="18" charset="0"/>
              </a:rPr>
              <a:t>Could Be…</a:t>
            </a:r>
          </a:p>
          <a:p>
            <a:endParaRPr lang="en-GB" sz="3600" b="1" i="0" u="none" strike="noStrike" dirty="0">
              <a:solidFill>
                <a:schemeClr val="bg1"/>
              </a:solidFill>
              <a:effectLst/>
              <a:latin typeface="Times New Roman" panose="02020603050405020304" pitchFamily="18" charset="0"/>
              <a:cs typeface="Times New Roman" panose="02020603050405020304" pitchFamily="18" charset="0"/>
            </a:endParaRPr>
          </a:p>
          <a:p>
            <a:pPr marL="514350" indent="-514350">
              <a:buAutoNum type="arabicParenBoth"/>
            </a:pPr>
            <a:r>
              <a:rPr lang="en-GB" sz="3600" b="1" i="0" u="none" strike="noStrike" dirty="0">
                <a:solidFill>
                  <a:schemeClr val="bg1"/>
                </a:solidFill>
                <a:effectLst/>
                <a:latin typeface="Times New Roman" panose="02020603050405020304" pitchFamily="18" charset="0"/>
                <a:cs typeface="Times New Roman" panose="02020603050405020304" pitchFamily="18" charset="0"/>
              </a:rPr>
              <a:t> Coercive and Disruptive </a:t>
            </a:r>
          </a:p>
          <a:p>
            <a:pPr marL="514350" indent="-514350">
              <a:buAutoNum type="arabicParenBoth"/>
            </a:pPr>
            <a:r>
              <a:rPr lang="en-GB" sz="3600" b="1" i="0" u="none" strike="noStrike" dirty="0">
                <a:solidFill>
                  <a:schemeClr val="bg1"/>
                </a:solidFill>
                <a:effectLst/>
                <a:latin typeface="Times New Roman" panose="02020603050405020304" pitchFamily="18" charset="0"/>
                <a:cs typeface="Times New Roman" panose="02020603050405020304" pitchFamily="18" charset="0"/>
              </a:rPr>
              <a:t> Rigid and Confusing </a:t>
            </a:r>
          </a:p>
          <a:p>
            <a:pPr marL="514350" indent="-514350">
              <a:buAutoNum type="arabicParenBoth"/>
            </a:pPr>
            <a:r>
              <a:rPr lang="en-GB" sz="3600" b="1" i="0" u="none" strike="noStrike" dirty="0">
                <a:solidFill>
                  <a:schemeClr val="bg1"/>
                </a:solidFill>
                <a:effectLst/>
                <a:latin typeface="Times New Roman" panose="02020603050405020304" pitchFamily="18" charset="0"/>
                <a:cs typeface="Times New Roman" panose="02020603050405020304" pitchFamily="18" charset="0"/>
              </a:rPr>
              <a:t> Pressure filled and Life Consuming </a:t>
            </a:r>
            <a:endParaRPr lang="en-ZM" sz="36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144703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creenshot, black, blur, design&#10;&#10;Description automatically generated">
            <a:extLst>
              <a:ext uri="{FF2B5EF4-FFF2-40B4-BE49-F238E27FC236}">
                <a16:creationId xmlns:a16="http://schemas.microsoft.com/office/drawing/2014/main" id="{E8A52377-D40B-441D-326A-EC05387B5147}"/>
              </a:ext>
            </a:extLst>
          </p:cNvPr>
          <p:cNvPicPr>
            <a:picLocks noChangeAspect="1"/>
          </p:cNvPicPr>
          <p:nvPr/>
        </p:nvPicPr>
        <p:blipFill rotWithShape="1">
          <a:blip r:embed="rId2"/>
          <a:srcRect/>
          <a:stretch/>
        </p:blipFill>
        <p:spPr>
          <a:xfrm>
            <a:off x="-2" y="-1"/>
            <a:ext cx="12192000" cy="6858001"/>
          </a:xfrm>
          <a:prstGeom prst="rect">
            <a:avLst/>
          </a:prstGeom>
          <a:noFill/>
        </p:spPr>
      </p:pic>
      <p:sp>
        <p:nvSpPr>
          <p:cNvPr id="16" name="Footer Placeholder 6">
            <a:extLst>
              <a:ext uri="{FF2B5EF4-FFF2-40B4-BE49-F238E27FC236}">
                <a16:creationId xmlns:a16="http://schemas.microsoft.com/office/drawing/2014/main" id="{099EF095-D4F1-4229-9EF0-8EB38E2200A4}"/>
              </a:ext>
            </a:extLst>
          </p:cNvPr>
          <p:cNvSpPr>
            <a:spLocks noGrp="1"/>
          </p:cNvSpPr>
          <p:nvPr>
            <p:ph type="ftr" sz="quarter" idx="11"/>
          </p:nvPr>
        </p:nvSpPr>
        <p:spPr>
          <a:xfrm rot="5400000">
            <a:off x="-1131161" y="1592957"/>
            <a:ext cx="2973522" cy="365125"/>
          </a:xfrm>
        </p:spPr>
        <p:txBody>
          <a:bodyPr/>
          <a:lstStyle/>
          <a:p>
            <a:pPr>
              <a:spcAft>
                <a:spcPts val="600"/>
              </a:spcAft>
            </a:pPr>
            <a:r>
              <a:rPr lang="en-US"/>
              <a:t>Sample Footer Text</a:t>
            </a:r>
          </a:p>
        </p:txBody>
      </p:sp>
      <p:sp>
        <p:nvSpPr>
          <p:cNvPr id="17" name="Date Placeholder 5">
            <a:extLst>
              <a:ext uri="{FF2B5EF4-FFF2-40B4-BE49-F238E27FC236}">
                <a16:creationId xmlns:a16="http://schemas.microsoft.com/office/drawing/2014/main" id="{07F61E84-B585-4EC3-A33B-EE78E126A60A}"/>
              </a:ext>
            </a:extLst>
          </p:cNvPr>
          <p:cNvSpPr>
            <a:spLocks noGrp="1"/>
          </p:cNvSpPr>
          <p:nvPr>
            <p:ph type="dt" sz="half" idx="10"/>
          </p:nvPr>
        </p:nvSpPr>
        <p:spPr>
          <a:xfrm rot="5400000">
            <a:off x="10425981" y="4687095"/>
            <a:ext cx="2706690" cy="365125"/>
          </a:xfrm>
        </p:spPr>
        <p:txBody>
          <a:bodyPr/>
          <a:lstStyle/>
          <a:p>
            <a:pPr>
              <a:spcAft>
                <a:spcPts val="600"/>
              </a:spcAft>
            </a:pPr>
            <a:fld id="{AC737D93-AB96-4710-A685-8D79F440638A}" type="datetime1">
              <a:rPr lang="en-US" smtClean="0"/>
              <a:pPr>
                <a:spcAft>
                  <a:spcPts val="600"/>
                </a:spcAft>
              </a:pPr>
              <a:t>6/19/23</a:t>
            </a:fld>
            <a:endParaRPr lang="en-US"/>
          </a:p>
        </p:txBody>
      </p:sp>
      <p:sp>
        <p:nvSpPr>
          <p:cNvPr id="18" name="Slide Number Placeholder 7">
            <a:extLst>
              <a:ext uri="{FF2B5EF4-FFF2-40B4-BE49-F238E27FC236}">
                <a16:creationId xmlns:a16="http://schemas.microsoft.com/office/drawing/2014/main" id="{BE8DB8D2-1690-4175-A7A8-A5BE0D251FFA}"/>
              </a:ext>
            </a:extLst>
          </p:cNvPr>
          <p:cNvSpPr>
            <a:spLocks noGrp="1"/>
          </p:cNvSpPr>
          <p:nvPr>
            <p:ph type="sldNum" sz="quarter" idx="12"/>
          </p:nvPr>
        </p:nvSpPr>
        <p:spPr>
          <a:xfrm>
            <a:off x="11512296" y="6356350"/>
            <a:ext cx="574620" cy="365125"/>
          </a:xfrm>
        </p:spPr>
        <p:txBody>
          <a:bodyPr/>
          <a:lstStyle/>
          <a:p>
            <a:pPr>
              <a:spcAft>
                <a:spcPts val="600"/>
              </a:spcAft>
            </a:pPr>
            <a:fld id="{3E131995-E962-4131-8504-6B962D7140A6}" type="slidenum">
              <a:rPr lang="en-US" smtClean="0"/>
              <a:pPr>
                <a:spcAft>
                  <a:spcPts val="600"/>
                </a:spcAft>
              </a:pPr>
              <a:t>3</a:t>
            </a:fld>
            <a:endParaRPr lang="en-US"/>
          </a:p>
        </p:txBody>
      </p:sp>
      <p:pic>
        <p:nvPicPr>
          <p:cNvPr id="7" name="Picture 6" descr="A picture containing screenshot, black, blur, design&#10;&#10;Description automatically generated">
            <a:extLst>
              <a:ext uri="{FF2B5EF4-FFF2-40B4-BE49-F238E27FC236}">
                <a16:creationId xmlns:a16="http://schemas.microsoft.com/office/drawing/2014/main" id="{B7F75205-A738-75E4-93C7-2C0289D03F9E}"/>
              </a:ext>
            </a:extLst>
          </p:cNvPr>
          <p:cNvPicPr>
            <a:picLocks noChangeAspect="1"/>
          </p:cNvPicPr>
          <p:nvPr/>
        </p:nvPicPr>
        <p:blipFill rotWithShape="1">
          <a:blip r:embed="rId2"/>
          <a:srcRect/>
          <a:stretch/>
        </p:blipFill>
        <p:spPr>
          <a:xfrm>
            <a:off x="0" y="0"/>
            <a:ext cx="12192000" cy="6858001"/>
          </a:xfrm>
          <a:prstGeom prst="rect">
            <a:avLst/>
          </a:prstGeom>
          <a:noFill/>
        </p:spPr>
      </p:pic>
      <p:sp>
        <p:nvSpPr>
          <p:cNvPr id="9" name="TextBox 8">
            <a:extLst>
              <a:ext uri="{FF2B5EF4-FFF2-40B4-BE49-F238E27FC236}">
                <a16:creationId xmlns:a16="http://schemas.microsoft.com/office/drawing/2014/main" id="{8A698FF0-BB2A-01DF-8B91-0562B0BE4E79}"/>
              </a:ext>
            </a:extLst>
          </p:cNvPr>
          <p:cNvSpPr txBox="1"/>
          <p:nvPr/>
        </p:nvSpPr>
        <p:spPr>
          <a:xfrm>
            <a:off x="230111" y="897324"/>
            <a:ext cx="11856805" cy="4154984"/>
          </a:xfrm>
          <a:prstGeom prst="rect">
            <a:avLst/>
          </a:prstGeom>
          <a:noFill/>
        </p:spPr>
        <p:txBody>
          <a:bodyPr wrap="square">
            <a:spAutoFit/>
          </a:bodyPr>
          <a:lstStyle/>
          <a:p>
            <a:pPr algn="l"/>
            <a:r>
              <a:rPr lang="en-GB" sz="4400" baseline="30000" dirty="0">
                <a:solidFill>
                  <a:schemeClr val="bg1"/>
                </a:solidFill>
                <a:latin typeface="Times New Roman" panose="02020603050405020304" pitchFamily="18" charset="0"/>
                <a:cs typeface="Times New Roman" panose="02020603050405020304" pitchFamily="18" charset="0"/>
              </a:rPr>
              <a:t>“</a:t>
            </a:r>
            <a:r>
              <a:rPr lang="en-GB" sz="4400" i="0" u="none" strike="noStrike" dirty="0">
                <a:solidFill>
                  <a:schemeClr val="bg1"/>
                </a:solidFill>
                <a:effectLst/>
                <a:latin typeface="Times New Roman" panose="02020603050405020304" pitchFamily="18" charset="0"/>
                <a:cs typeface="Times New Roman" panose="02020603050405020304" pitchFamily="18" charset="0"/>
              </a:rPr>
              <a:t>Flee also youthful lusts: but follow righteousness, faith, charity, peace, with them that call on the Lord out of a pure heart. But foolish and unlearned questions avoid, knowing that they do gender </a:t>
            </a:r>
            <a:r>
              <a:rPr lang="en-GB" sz="4400" i="0" u="none" strike="noStrike" dirty="0" err="1">
                <a:solidFill>
                  <a:schemeClr val="bg1"/>
                </a:solidFill>
                <a:effectLst/>
                <a:latin typeface="Times New Roman" panose="02020603050405020304" pitchFamily="18" charset="0"/>
                <a:cs typeface="Times New Roman" panose="02020603050405020304" pitchFamily="18" charset="0"/>
              </a:rPr>
              <a:t>strifes</a:t>
            </a:r>
            <a:r>
              <a:rPr lang="en-GB" sz="4400" i="0" u="none" strike="noStrike" dirty="0">
                <a:solidFill>
                  <a:schemeClr val="bg1"/>
                </a:solidFill>
                <a:effectLst/>
                <a:latin typeface="Times New Roman" panose="02020603050405020304" pitchFamily="18" charset="0"/>
                <a:cs typeface="Times New Roman" panose="02020603050405020304" pitchFamily="18" charset="0"/>
              </a:rPr>
              <a:t> </a:t>
            </a:r>
            <a:r>
              <a:rPr lang="en-GB" sz="3200" i="0" u="none" strike="noStrike" dirty="0">
                <a:solidFill>
                  <a:srgbClr val="FF0000"/>
                </a:solidFill>
                <a:effectLst/>
                <a:latin typeface="Times New Roman" panose="02020603050405020304" pitchFamily="18" charset="0"/>
                <a:cs typeface="Times New Roman" panose="02020603050405020304" pitchFamily="18" charset="0"/>
              </a:rPr>
              <a:t>(Create Conflict).</a:t>
            </a:r>
            <a:r>
              <a:rPr lang="en-GB" sz="3200" i="0" u="none" strike="noStrike" dirty="0">
                <a:solidFill>
                  <a:schemeClr val="bg1"/>
                </a:solidFill>
                <a:effectLst/>
                <a:latin typeface="Times New Roman" panose="02020603050405020304" pitchFamily="18" charset="0"/>
                <a:cs typeface="Times New Roman" panose="02020603050405020304" pitchFamily="18" charset="0"/>
              </a:rPr>
              <a:t> </a:t>
            </a:r>
            <a:r>
              <a:rPr lang="en-GB" sz="4400" i="0" u="none" strike="noStrike" dirty="0">
                <a:solidFill>
                  <a:schemeClr val="bg1"/>
                </a:solidFill>
                <a:effectLst/>
                <a:latin typeface="Times New Roman" panose="02020603050405020304" pitchFamily="18" charset="0"/>
                <a:cs typeface="Times New Roman" panose="02020603050405020304" pitchFamily="18" charset="0"/>
              </a:rPr>
              <a:t>And the servant of the Lord must not strive </a:t>
            </a:r>
            <a:r>
              <a:rPr lang="en-GB" sz="3200" i="0" u="none" strike="noStrike" dirty="0">
                <a:solidFill>
                  <a:srgbClr val="FF0000"/>
                </a:solidFill>
                <a:effectLst/>
                <a:latin typeface="Times New Roman" panose="02020603050405020304" pitchFamily="18" charset="0"/>
                <a:cs typeface="Times New Roman" panose="02020603050405020304" pitchFamily="18" charset="0"/>
              </a:rPr>
              <a:t>(be divisive); </a:t>
            </a:r>
            <a:endParaRPr lang="en-ZM" sz="3600" dirty="0">
              <a:solidFill>
                <a:schemeClr val="bg1"/>
              </a:solidFill>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B731C46F-2CE1-36D1-DD7A-D0AEB5102932}"/>
              </a:ext>
            </a:extLst>
          </p:cNvPr>
          <p:cNvSpPr txBox="1"/>
          <p:nvPr/>
        </p:nvSpPr>
        <p:spPr>
          <a:xfrm>
            <a:off x="173035" y="215293"/>
            <a:ext cx="6194120" cy="584775"/>
          </a:xfrm>
          <a:prstGeom prst="rect">
            <a:avLst/>
          </a:prstGeom>
          <a:noFill/>
        </p:spPr>
        <p:txBody>
          <a:bodyPr wrap="square">
            <a:spAutoFit/>
          </a:bodyPr>
          <a:lstStyle/>
          <a:p>
            <a:r>
              <a:rPr lang="en-GB" sz="3200" b="1" i="0" strike="noStrike" dirty="0">
                <a:solidFill>
                  <a:srgbClr val="FF0000"/>
                </a:solidFill>
                <a:effectLst/>
                <a:latin typeface="Times New Roman" panose="02020603050405020304" pitchFamily="18" charset="0"/>
                <a:cs typeface="Times New Roman" panose="02020603050405020304" pitchFamily="18" charset="0"/>
              </a:rPr>
              <a:t>2Timothy 2:22-24</a:t>
            </a:r>
            <a:endParaRPr lang="en-ZM" sz="3200" b="1" dirty="0">
              <a:solidFill>
                <a:srgbClr val="FF0000"/>
              </a:solidFill>
            </a:endParaRPr>
          </a:p>
        </p:txBody>
      </p:sp>
    </p:spTree>
    <p:extLst>
      <p:ext uri="{BB962C8B-B14F-4D97-AF65-F5344CB8AC3E}">
        <p14:creationId xmlns:p14="http://schemas.microsoft.com/office/powerpoint/2010/main" val="36482195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creenshot, black, blur, design&#10;&#10;Description automatically generated">
            <a:extLst>
              <a:ext uri="{FF2B5EF4-FFF2-40B4-BE49-F238E27FC236}">
                <a16:creationId xmlns:a16="http://schemas.microsoft.com/office/drawing/2014/main" id="{E8A52377-D40B-441D-326A-EC05387B5147}"/>
              </a:ext>
            </a:extLst>
          </p:cNvPr>
          <p:cNvPicPr>
            <a:picLocks noChangeAspect="1"/>
          </p:cNvPicPr>
          <p:nvPr/>
        </p:nvPicPr>
        <p:blipFill rotWithShape="1">
          <a:blip r:embed="rId2"/>
          <a:srcRect/>
          <a:stretch/>
        </p:blipFill>
        <p:spPr>
          <a:xfrm>
            <a:off x="-2" y="-1"/>
            <a:ext cx="12192000" cy="6858001"/>
          </a:xfrm>
          <a:prstGeom prst="rect">
            <a:avLst/>
          </a:prstGeom>
          <a:noFill/>
        </p:spPr>
      </p:pic>
      <p:sp>
        <p:nvSpPr>
          <p:cNvPr id="16" name="Footer Placeholder 6">
            <a:extLst>
              <a:ext uri="{FF2B5EF4-FFF2-40B4-BE49-F238E27FC236}">
                <a16:creationId xmlns:a16="http://schemas.microsoft.com/office/drawing/2014/main" id="{099EF095-D4F1-4229-9EF0-8EB38E2200A4}"/>
              </a:ext>
            </a:extLst>
          </p:cNvPr>
          <p:cNvSpPr>
            <a:spLocks noGrp="1"/>
          </p:cNvSpPr>
          <p:nvPr>
            <p:ph type="ftr" sz="quarter" idx="11"/>
          </p:nvPr>
        </p:nvSpPr>
        <p:spPr>
          <a:xfrm rot="5400000">
            <a:off x="-1131161" y="1592957"/>
            <a:ext cx="2973522" cy="365125"/>
          </a:xfrm>
        </p:spPr>
        <p:txBody>
          <a:bodyPr/>
          <a:lstStyle/>
          <a:p>
            <a:pPr>
              <a:spcAft>
                <a:spcPts val="600"/>
              </a:spcAft>
            </a:pPr>
            <a:r>
              <a:rPr lang="en-US"/>
              <a:t>Sample Footer Text</a:t>
            </a:r>
          </a:p>
        </p:txBody>
      </p:sp>
      <p:sp>
        <p:nvSpPr>
          <p:cNvPr id="17" name="Date Placeholder 5">
            <a:extLst>
              <a:ext uri="{FF2B5EF4-FFF2-40B4-BE49-F238E27FC236}">
                <a16:creationId xmlns:a16="http://schemas.microsoft.com/office/drawing/2014/main" id="{07F61E84-B585-4EC3-A33B-EE78E126A60A}"/>
              </a:ext>
            </a:extLst>
          </p:cNvPr>
          <p:cNvSpPr>
            <a:spLocks noGrp="1"/>
          </p:cNvSpPr>
          <p:nvPr>
            <p:ph type="dt" sz="half" idx="10"/>
          </p:nvPr>
        </p:nvSpPr>
        <p:spPr>
          <a:xfrm rot="5400000">
            <a:off x="10425981" y="4687095"/>
            <a:ext cx="2706690" cy="365125"/>
          </a:xfrm>
        </p:spPr>
        <p:txBody>
          <a:bodyPr/>
          <a:lstStyle/>
          <a:p>
            <a:pPr>
              <a:spcAft>
                <a:spcPts val="600"/>
              </a:spcAft>
            </a:pPr>
            <a:fld id="{AC737D93-AB96-4710-A685-8D79F440638A}" type="datetime1">
              <a:rPr lang="en-US" smtClean="0"/>
              <a:pPr>
                <a:spcAft>
                  <a:spcPts val="600"/>
                </a:spcAft>
              </a:pPr>
              <a:t>6/19/23</a:t>
            </a:fld>
            <a:endParaRPr lang="en-US"/>
          </a:p>
        </p:txBody>
      </p:sp>
      <p:sp>
        <p:nvSpPr>
          <p:cNvPr id="18" name="Slide Number Placeholder 7">
            <a:extLst>
              <a:ext uri="{FF2B5EF4-FFF2-40B4-BE49-F238E27FC236}">
                <a16:creationId xmlns:a16="http://schemas.microsoft.com/office/drawing/2014/main" id="{BE8DB8D2-1690-4175-A7A8-A5BE0D251FFA}"/>
              </a:ext>
            </a:extLst>
          </p:cNvPr>
          <p:cNvSpPr>
            <a:spLocks noGrp="1"/>
          </p:cNvSpPr>
          <p:nvPr>
            <p:ph type="sldNum" sz="quarter" idx="12"/>
          </p:nvPr>
        </p:nvSpPr>
        <p:spPr>
          <a:xfrm>
            <a:off x="11512296" y="6356350"/>
            <a:ext cx="574620" cy="365125"/>
          </a:xfrm>
        </p:spPr>
        <p:txBody>
          <a:bodyPr/>
          <a:lstStyle/>
          <a:p>
            <a:pPr>
              <a:spcAft>
                <a:spcPts val="600"/>
              </a:spcAft>
            </a:pPr>
            <a:fld id="{3E131995-E962-4131-8504-6B962D7140A6}" type="slidenum">
              <a:rPr lang="en-US" smtClean="0"/>
              <a:pPr>
                <a:spcAft>
                  <a:spcPts val="600"/>
                </a:spcAft>
              </a:pPr>
              <a:t>30</a:t>
            </a:fld>
            <a:endParaRPr lang="en-US"/>
          </a:p>
        </p:txBody>
      </p:sp>
      <p:pic>
        <p:nvPicPr>
          <p:cNvPr id="7" name="Picture 6" descr="A picture containing screenshot, black, blur, design&#10;&#10;Description automatically generated">
            <a:extLst>
              <a:ext uri="{FF2B5EF4-FFF2-40B4-BE49-F238E27FC236}">
                <a16:creationId xmlns:a16="http://schemas.microsoft.com/office/drawing/2014/main" id="{B7F75205-A738-75E4-93C7-2C0289D03F9E}"/>
              </a:ext>
            </a:extLst>
          </p:cNvPr>
          <p:cNvPicPr>
            <a:picLocks noChangeAspect="1"/>
          </p:cNvPicPr>
          <p:nvPr/>
        </p:nvPicPr>
        <p:blipFill rotWithShape="1">
          <a:blip r:embed="rId2"/>
          <a:srcRect/>
          <a:stretch/>
        </p:blipFill>
        <p:spPr>
          <a:xfrm>
            <a:off x="0" y="0"/>
            <a:ext cx="12192000" cy="6858001"/>
          </a:xfrm>
          <a:prstGeom prst="rect">
            <a:avLst/>
          </a:prstGeom>
          <a:noFill/>
        </p:spPr>
      </p:pic>
      <p:sp>
        <p:nvSpPr>
          <p:cNvPr id="3" name="TextBox 2">
            <a:extLst>
              <a:ext uri="{FF2B5EF4-FFF2-40B4-BE49-F238E27FC236}">
                <a16:creationId xmlns:a16="http://schemas.microsoft.com/office/drawing/2014/main" id="{A630FCE2-96EE-4CFD-BC86-78840BC2AB32}"/>
              </a:ext>
            </a:extLst>
          </p:cNvPr>
          <p:cNvSpPr txBox="1"/>
          <p:nvPr/>
        </p:nvSpPr>
        <p:spPr>
          <a:xfrm>
            <a:off x="0" y="-36920"/>
            <a:ext cx="11554830" cy="707886"/>
          </a:xfrm>
          <a:prstGeom prst="rect">
            <a:avLst/>
          </a:prstGeom>
          <a:noFill/>
        </p:spPr>
        <p:txBody>
          <a:bodyPr wrap="none" rtlCol="0">
            <a:spAutoFit/>
          </a:bodyPr>
          <a:lstStyle/>
          <a:p>
            <a:r>
              <a:rPr lang="en-ZM" sz="4000" b="1" dirty="0">
                <a:solidFill>
                  <a:srgbClr val="FF0000"/>
                </a:solidFill>
                <a:latin typeface="Times New Roman" panose="02020603050405020304" pitchFamily="18" charset="0"/>
                <a:cs typeface="Times New Roman" panose="02020603050405020304" pitchFamily="18" charset="0"/>
              </a:rPr>
              <a:t>Traditional Identity Formation – Pastor Tim Keller </a:t>
            </a:r>
          </a:p>
        </p:txBody>
      </p:sp>
      <p:sp>
        <p:nvSpPr>
          <p:cNvPr id="6" name="TextBox 5">
            <a:extLst>
              <a:ext uri="{FF2B5EF4-FFF2-40B4-BE49-F238E27FC236}">
                <a16:creationId xmlns:a16="http://schemas.microsoft.com/office/drawing/2014/main" id="{06D4955E-260A-5ECD-4D39-E1CA3AE24EA2}"/>
              </a:ext>
            </a:extLst>
          </p:cNvPr>
          <p:cNvSpPr txBox="1"/>
          <p:nvPr/>
        </p:nvSpPr>
        <p:spPr>
          <a:xfrm>
            <a:off x="355600" y="1278036"/>
            <a:ext cx="11480800" cy="5078313"/>
          </a:xfrm>
          <a:prstGeom prst="rect">
            <a:avLst/>
          </a:prstGeom>
          <a:noFill/>
        </p:spPr>
        <p:txBody>
          <a:bodyPr wrap="square">
            <a:spAutoFit/>
          </a:bodyPr>
          <a:lstStyle/>
          <a:p>
            <a:r>
              <a:rPr lang="en-GB" sz="3600" b="1" i="0" u="none" strike="noStrike" dirty="0">
                <a:solidFill>
                  <a:schemeClr val="bg1"/>
                </a:solidFill>
                <a:effectLst/>
                <a:latin typeface="Open Sans" panose="020B0606030504020204" pitchFamily="34" charset="0"/>
              </a:rPr>
              <a:t>“If our identity is in our work (</a:t>
            </a:r>
            <a:r>
              <a:rPr lang="en-GB" sz="3600" b="1" i="0" u="none" strike="noStrike" dirty="0">
                <a:solidFill>
                  <a:schemeClr val="tx1">
                    <a:lumMod val="50000"/>
                    <a:lumOff val="50000"/>
                  </a:schemeClr>
                </a:solidFill>
                <a:effectLst/>
                <a:latin typeface="Open Sans" panose="020B0606030504020204" pitchFamily="34" charset="0"/>
              </a:rPr>
              <a:t>Title, Performance, Legacy</a:t>
            </a:r>
            <a:r>
              <a:rPr lang="en-GB" sz="3600" b="1" i="0" u="none" strike="noStrike" dirty="0">
                <a:solidFill>
                  <a:schemeClr val="bg1"/>
                </a:solidFill>
                <a:effectLst/>
                <a:latin typeface="Open Sans" panose="020B0606030504020204" pitchFamily="34" charset="0"/>
              </a:rPr>
              <a:t>) rather than Christ, success will go to our heads, and failure will go to our hearts.”</a:t>
            </a:r>
          </a:p>
          <a:p>
            <a:endParaRPr lang="en-GB" sz="3600" dirty="0">
              <a:solidFill>
                <a:schemeClr val="bg1"/>
              </a:solidFill>
              <a:latin typeface="Open Sans" panose="020B0606030504020204" pitchFamily="34" charset="0"/>
              <a:cs typeface="Times New Roman" panose="02020603050405020304" pitchFamily="18" charset="0"/>
            </a:endParaRPr>
          </a:p>
          <a:p>
            <a:r>
              <a:rPr lang="en-GB" sz="3600" b="1" i="0" u="none" strike="noStrike" dirty="0">
                <a:solidFill>
                  <a:schemeClr val="bg1"/>
                </a:solidFill>
                <a:effectLst/>
                <a:latin typeface="Open Sans" panose="020B0606030504020204" pitchFamily="34" charset="0"/>
              </a:rPr>
              <a:t>“If anything becomes more fundamental than God to your happiness, meaning of life, and identity then it is an idol.”</a:t>
            </a:r>
          </a:p>
          <a:p>
            <a:endParaRPr lang="en-GB" sz="3600" b="1" dirty="0">
              <a:solidFill>
                <a:schemeClr val="bg1"/>
              </a:solidFill>
              <a:latin typeface="Open Sans" panose="020B0606030504020204" pitchFamily="34" charset="0"/>
              <a:cs typeface="Times New Roman" panose="02020603050405020304" pitchFamily="18" charset="0"/>
            </a:endParaRPr>
          </a:p>
          <a:p>
            <a:endParaRPr lang="en-ZM" sz="36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48923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creenshot, black, blur, design&#10;&#10;Description automatically generated">
            <a:extLst>
              <a:ext uri="{FF2B5EF4-FFF2-40B4-BE49-F238E27FC236}">
                <a16:creationId xmlns:a16="http://schemas.microsoft.com/office/drawing/2014/main" id="{E8A52377-D40B-441D-326A-EC05387B5147}"/>
              </a:ext>
            </a:extLst>
          </p:cNvPr>
          <p:cNvPicPr>
            <a:picLocks noChangeAspect="1"/>
          </p:cNvPicPr>
          <p:nvPr/>
        </p:nvPicPr>
        <p:blipFill rotWithShape="1">
          <a:blip r:embed="rId2"/>
          <a:srcRect/>
          <a:stretch/>
        </p:blipFill>
        <p:spPr>
          <a:xfrm>
            <a:off x="-2" y="-1"/>
            <a:ext cx="12192000" cy="6858001"/>
          </a:xfrm>
          <a:prstGeom prst="rect">
            <a:avLst/>
          </a:prstGeom>
          <a:noFill/>
        </p:spPr>
      </p:pic>
      <p:sp>
        <p:nvSpPr>
          <p:cNvPr id="16" name="Footer Placeholder 6">
            <a:extLst>
              <a:ext uri="{FF2B5EF4-FFF2-40B4-BE49-F238E27FC236}">
                <a16:creationId xmlns:a16="http://schemas.microsoft.com/office/drawing/2014/main" id="{099EF095-D4F1-4229-9EF0-8EB38E2200A4}"/>
              </a:ext>
            </a:extLst>
          </p:cNvPr>
          <p:cNvSpPr>
            <a:spLocks noGrp="1"/>
          </p:cNvSpPr>
          <p:nvPr>
            <p:ph type="ftr" sz="quarter" idx="11"/>
          </p:nvPr>
        </p:nvSpPr>
        <p:spPr>
          <a:xfrm rot="5400000">
            <a:off x="-1131161" y="1592957"/>
            <a:ext cx="2973522" cy="365125"/>
          </a:xfrm>
        </p:spPr>
        <p:txBody>
          <a:bodyPr/>
          <a:lstStyle/>
          <a:p>
            <a:pPr>
              <a:spcAft>
                <a:spcPts val="600"/>
              </a:spcAft>
            </a:pPr>
            <a:r>
              <a:rPr lang="en-US"/>
              <a:t>Sample Footer Text</a:t>
            </a:r>
          </a:p>
        </p:txBody>
      </p:sp>
      <p:sp>
        <p:nvSpPr>
          <p:cNvPr id="17" name="Date Placeholder 5">
            <a:extLst>
              <a:ext uri="{FF2B5EF4-FFF2-40B4-BE49-F238E27FC236}">
                <a16:creationId xmlns:a16="http://schemas.microsoft.com/office/drawing/2014/main" id="{07F61E84-B585-4EC3-A33B-EE78E126A60A}"/>
              </a:ext>
            </a:extLst>
          </p:cNvPr>
          <p:cNvSpPr>
            <a:spLocks noGrp="1"/>
          </p:cNvSpPr>
          <p:nvPr>
            <p:ph type="dt" sz="half" idx="10"/>
          </p:nvPr>
        </p:nvSpPr>
        <p:spPr>
          <a:xfrm rot="5400000">
            <a:off x="10425981" y="4687095"/>
            <a:ext cx="2706690" cy="365125"/>
          </a:xfrm>
        </p:spPr>
        <p:txBody>
          <a:bodyPr/>
          <a:lstStyle/>
          <a:p>
            <a:pPr>
              <a:spcAft>
                <a:spcPts val="600"/>
              </a:spcAft>
            </a:pPr>
            <a:fld id="{AC737D93-AB96-4710-A685-8D79F440638A}" type="datetime1">
              <a:rPr lang="en-US" smtClean="0"/>
              <a:pPr>
                <a:spcAft>
                  <a:spcPts val="600"/>
                </a:spcAft>
              </a:pPr>
              <a:t>6/19/23</a:t>
            </a:fld>
            <a:endParaRPr lang="en-US"/>
          </a:p>
        </p:txBody>
      </p:sp>
      <p:sp>
        <p:nvSpPr>
          <p:cNvPr id="18" name="Slide Number Placeholder 7">
            <a:extLst>
              <a:ext uri="{FF2B5EF4-FFF2-40B4-BE49-F238E27FC236}">
                <a16:creationId xmlns:a16="http://schemas.microsoft.com/office/drawing/2014/main" id="{BE8DB8D2-1690-4175-A7A8-A5BE0D251FFA}"/>
              </a:ext>
            </a:extLst>
          </p:cNvPr>
          <p:cNvSpPr>
            <a:spLocks noGrp="1"/>
          </p:cNvSpPr>
          <p:nvPr>
            <p:ph type="sldNum" sz="quarter" idx="12"/>
          </p:nvPr>
        </p:nvSpPr>
        <p:spPr>
          <a:xfrm>
            <a:off x="11512296" y="6356350"/>
            <a:ext cx="574620" cy="365125"/>
          </a:xfrm>
        </p:spPr>
        <p:txBody>
          <a:bodyPr/>
          <a:lstStyle/>
          <a:p>
            <a:pPr>
              <a:spcAft>
                <a:spcPts val="600"/>
              </a:spcAft>
            </a:pPr>
            <a:fld id="{3E131995-E962-4131-8504-6B962D7140A6}" type="slidenum">
              <a:rPr lang="en-US" smtClean="0"/>
              <a:pPr>
                <a:spcAft>
                  <a:spcPts val="600"/>
                </a:spcAft>
              </a:pPr>
              <a:t>31</a:t>
            </a:fld>
            <a:endParaRPr lang="en-US"/>
          </a:p>
        </p:txBody>
      </p:sp>
      <p:pic>
        <p:nvPicPr>
          <p:cNvPr id="7" name="Picture 6" descr="A picture containing screenshot, black, blur, design&#10;&#10;Description automatically generated">
            <a:extLst>
              <a:ext uri="{FF2B5EF4-FFF2-40B4-BE49-F238E27FC236}">
                <a16:creationId xmlns:a16="http://schemas.microsoft.com/office/drawing/2014/main" id="{B7F75205-A738-75E4-93C7-2C0289D03F9E}"/>
              </a:ext>
            </a:extLst>
          </p:cNvPr>
          <p:cNvPicPr>
            <a:picLocks noChangeAspect="1"/>
          </p:cNvPicPr>
          <p:nvPr/>
        </p:nvPicPr>
        <p:blipFill rotWithShape="1">
          <a:blip r:embed="rId2"/>
          <a:srcRect/>
          <a:stretch/>
        </p:blipFill>
        <p:spPr>
          <a:xfrm>
            <a:off x="0" y="0"/>
            <a:ext cx="12192000" cy="6858001"/>
          </a:xfrm>
          <a:prstGeom prst="rect">
            <a:avLst/>
          </a:prstGeom>
          <a:noFill/>
        </p:spPr>
      </p:pic>
      <p:sp>
        <p:nvSpPr>
          <p:cNvPr id="3" name="TextBox 2">
            <a:extLst>
              <a:ext uri="{FF2B5EF4-FFF2-40B4-BE49-F238E27FC236}">
                <a16:creationId xmlns:a16="http://schemas.microsoft.com/office/drawing/2014/main" id="{A630FCE2-96EE-4CFD-BC86-78840BC2AB32}"/>
              </a:ext>
            </a:extLst>
          </p:cNvPr>
          <p:cNvSpPr txBox="1"/>
          <p:nvPr/>
        </p:nvSpPr>
        <p:spPr>
          <a:xfrm>
            <a:off x="0" y="-36920"/>
            <a:ext cx="7808356" cy="769441"/>
          </a:xfrm>
          <a:prstGeom prst="rect">
            <a:avLst/>
          </a:prstGeom>
          <a:noFill/>
        </p:spPr>
        <p:txBody>
          <a:bodyPr wrap="none" rtlCol="0">
            <a:spAutoFit/>
          </a:bodyPr>
          <a:lstStyle/>
          <a:p>
            <a:r>
              <a:rPr lang="en-ZM" sz="4400" b="1" dirty="0">
                <a:solidFill>
                  <a:srgbClr val="FF0000"/>
                </a:solidFill>
                <a:latin typeface="Times New Roman" panose="02020603050405020304" pitchFamily="18" charset="0"/>
                <a:cs typeface="Times New Roman" panose="02020603050405020304" pitchFamily="18" charset="0"/>
              </a:rPr>
              <a:t>Traditional Identity Formation </a:t>
            </a:r>
          </a:p>
        </p:txBody>
      </p:sp>
      <p:sp>
        <p:nvSpPr>
          <p:cNvPr id="6" name="TextBox 5">
            <a:extLst>
              <a:ext uri="{FF2B5EF4-FFF2-40B4-BE49-F238E27FC236}">
                <a16:creationId xmlns:a16="http://schemas.microsoft.com/office/drawing/2014/main" id="{06D4955E-260A-5ECD-4D39-E1CA3AE24EA2}"/>
              </a:ext>
            </a:extLst>
          </p:cNvPr>
          <p:cNvSpPr txBox="1"/>
          <p:nvPr/>
        </p:nvSpPr>
        <p:spPr>
          <a:xfrm>
            <a:off x="355600" y="1056563"/>
            <a:ext cx="11480800" cy="3970318"/>
          </a:xfrm>
          <a:prstGeom prst="rect">
            <a:avLst/>
          </a:prstGeom>
          <a:noFill/>
        </p:spPr>
        <p:txBody>
          <a:bodyPr wrap="square">
            <a:spAutoFit/>
          </a:bodyPr>
          <a:lstStyle/>
          <a:p>
            <a:endParaRPr lang="en-GB" sz="3600" b="1" dirty="0">
              <a:solidFill>
                <a:schemeClr val="bg1"/>
              </a:solidFill>
              <a:latin typeface="Times New Roman" panose="02020603050405020304" pitchFamily="18" charset="0"/>
              <a:cs typeface="Times New Roman" panose="02020603050405020304" pitchFamily="18" charset="0"/>
            </a:endParaRPr>
          </a:p>
          <a:p>
            <a:r>
              <a:rPr lang="en-GB" sz="3600" b="1" dirty="0">
                <a:solidFill>
                  <a:schemeClr val="bg1"/>
                </a:solidFill>
                <a:latin typeface="Times New Roman" panose="02020603050405020304" pitchFamily="18" charset="0"/>
                <a:cs typeface="Times New Roman" panose="02020603050405020304" pitchFamily="18" charset="0"/>
              </a:rPr>
              <a:t>A Hero </a:t>
            </a:r>
          </a:p>
          <a:p>
            <a:r>
              <a:rPr lang="en-GB" sz="3600" b="1" dirty="0">
                <a:solidFill>
                  <a:schemeClr val="bg1"/>
                </a:solidFill>
                <a:latin typeface="Times New Roman" panose="02020603050405020304" pitchFamily="18" charset="0"/>
                <a:cs typeface="Times New Roman" panose="02020603050405020304" pitchFamily="18" charset="0"/>
              </a:rPr>
              <a:t>A Problem/Villain </a:t>
            </a:r>
          </a:p>
          <a:p>
            <a:r>
              <a:rPr lang="en-ZM" sz="3600" b="1" dirty="0">
                <a:solidFill>
                  <a:schemeClr val="bg1"/>
                </a:solidFill>
                <a:latin typeface="Times New Roman" panose="02020603050405020304" pitchFamily="18" charset="0"/>
                <a:cs typeface="Times New Roman" panose="02020603050405020304" pitchFamily="18" charset="0"/>
              </a:rPr>
              <a:t>A Guide to Help</a:t>
            </a:r>
          </a:p>
          <a:p>
            <a:r>
              <a:rPr lang="en-ZM" sz="3600" b="1" dirty="0">
                <a:solidFill>
                  <a:schemeClr val="bg1"/>
                </a:solidFill>
                <a:latin typeface="Times New Roman" panose="02020603050405020304" pitchFamily="18" charset="0"/>
                <a:cs typeface="Times New Roman" panose="02020603050405020304" pitchFamily="18" charset="0"/>
              </a:rPr>
              <a:t>A Plan to Follow </a:t>
            </a:r>
          </a:p>
          <a:p>
            <a:r>
              <a:rPr lang="en-ZM" sz="3600" b="1" dirty="0">
                <a:solidFill>
                  <a:schemeClr val="bg1"/>
                </a:solidFill>
                <a:latin typeface="Times New Roman" panose="02020603050405020304" pitchFamily="18" charset="0"/>
                <a:cs typeface="Times New Roman" panose="02020603050405020304" pitchFamily="18" charset="0"/>
              </a:rPr>
              <a:t>A Call to Action </a:t>
            </a:r>
          </a:p>
          <a:p>
            <a:r>
              <a:rPr lang="en-ZM" sz="3600" b="1" dirty="0">
                <a:solidFill>
                  <a:schemeClr val="bg1"/>
                </a:solidFill>
                <a:latin typeface="Times New Roman" panose="02020603050405020304" pitchFamily="18" charset="0"/>
                <a:cs typeface="Times New Roman" panose="02020603050405020304" pitchFamily="18" charset="0"/>
              </a:rPr>
              <a:t>Which Ends in Success</a:t>
            </a:r>
          </a:p>
        </p:txBody>
      </p:sp>
    </p:spTree>
    <p:extLst>
      <p:ext uri="{BB962C8B-B14F-4D97-AF65-F5344CB8AC3E}">
        <p14:creationId xmlns:p14="http://schemas.microsoft.com/office/powerpoint/2010/main" val="23563092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creenshot, black, blur, design&#10;&#10;Description automatically generated">
            <a:extLst>
              <a:ext uri="{FF2B5EF4-FFF2-40B4-BE49-F238E27FC236}">
                <a16:creationId xmlns:a16="http://schemas.microsoft.com/office/drawing/2014/main" id="{E8A52377-D40B-441D-326A-EC05387B5147}"/>
              </a:ext>
            </a:extLst>
          </p:cNvPr>
          <p:cNvPicPr>
            <a:picLocks noChangeAspect="1"/>
          </p:cNvPicPr>
          <p:nvPr/>
        </p:nvPicPr>
        <p:blipFill rotWithShape="1">
          <a:blip r:embed="rId2"/>
          <a:srcRect/>
          <a:stretch/>
        </p:blipFill>
        <p:spPr>
          <a:xfrm>
            <a:off x="-2" y="-1"/>
            <a:ext cx="12192000" cy="6858001"/>
          </a:xfrm>
          <a:prstGeom prst="rect">
            <a:avLst/>
          </a:prstGeom>
          <a:noFill/>
        </p:spPr>
      </p:pic>
      <p:sp>
        <p:nvSpPr>
          <p:cNvPr id="16" name="Footer Placeholder 6">
            <a:extLst>
              <a:ext uri="{FF2B5EF4-FFF2-40B4-BE49-F238E27FC236}">
                <a16:creationId xmlns:a16="http://schemas.microsoft.com/office/drawing/2014/main" id="{099EF095-D4F1-4229-9EF0-8EB38E2200A4}"/>
              </a:ext>
            </a:extLst>
          </p:cNvPr>
          <p:cNvSpPr>
            <a:spLocks noGrp="1"/>
          </p:cNvSpPr>
          <p:nvPr>
            <p:ph type="ftr" sz="quarter" idx="11"/>
          </p:nvPr>
        </p:nvSpPr>
        <p:spPr>
          <a:xfrm rot="5400000">
            <a:off x="-1131161" y="1592957"/>
            <a:ext cx="2973522" cy="365125"/>
          </a:xfrm>
        </p:spPr>
        <p:txBody>
          <a:bodyPr/>
          <a:lstStyle/>
          <a:p>
            <a:pPr>
              <a:spcAft>
                <a:spcPts val="600"/>
              </a:spcAft>
            </a:pPr>
            <a:r>
              <a:rPr lang="en-US"/>
              <a:t>Sample Footer Text</a:t>
            </a:r>
          </a:p>
        </p:txBody>
      </p:sp>
      <p:sp>
        <p:nvSpPr>
          <p:cNvPr id="17" name="Date Placeholder 5">
            <a:extLst>
              <a:ext uri="{FF2B5EF4-FFF2-40B4-BE49-F238E27FC236}">
                <a16:creationId xmlns:a16="http://schemas.microsoft.com/office/drawing/2014/main" id="{07F61E84-B585-4EC3-A33B-EE78E126A60A}"/>
              </a:ext>
            </a:extLst>
          </p:cNvPr>
          <p:cNvSpPr>
            <a:spLocks noGrp="1"/>
          </p:cNvSpPr>
          <p:nvPr>
            <p:ph type="dt" sz="half" idx="10"/>
          </p:nvPr>
        </p:nvSpPr>
        <p:spPr>
          <a:xfrm rot="5400000">
            <a:off x="10425981" y="4687095"/>
            <a:ext cx="2706690" cy="365125"/>
          </a:xfrm>
        </p:spPr>
        <p:txBody>
          <a:bodyPr/>
          <a:lstStyle/>
          <a:p>
            <a:pPr>
              <a:spcAft>
                <a:spcPts val="600"/>
              </a:spcAft>
            </a:pPr>
            <a:fld id="{AC737D93-AB96-4710-A685-8D79F440638A}" type="datetime1">
              <a:rPr lang="en-US" smtClean="0"/>
              <a:pPr>
                <a:spcAft>
                  <a:spcPts val="600"/>
                </a:spcAft>
              </a:pPr>
              <a:t>6/19/23</a:t>
            </a:fld>
            <a:endParaRPr lang="en-US"/>
          </a:p>
        </p:txBody>
      </p:sp>
      <p:sp>
        <p:nvSpPr>
          <p:cNvPr id="18" name="Slide Number Placeholder 7">
            <a:extLst>
              <a:ext uri="{FF2B5EF4-FFF2-40B4-BE49-F238E27FC236}">
                <a16:creationId xmlns:a16="http://schemas.microsoft.com/office/drawing/2014/main" id="{BE8DB8D2-1690-4175-A7A8-A5BE0D251FFA}"/>
              </a:ext>
            </a:extLst>
          </p:cNvPr>
          <p:cNvSpPr>
            <a:spLocks noGrp="1"/>
          </p:cNvSpPr>
          <p:nvPr>
            <p:ph type="sldNum" sz="quarter" idx="12"/>
          </p:nvPr>
        </p:nvSpPr>
        <p:spPr>
          <a:xfrm>
            <a:off x="11512296" y="6356350"/>
            <a:ext cx="574620" cy="365125"/>
          </a:xfrm>
        </p:spPr>
        <p:txBody>
          <a:bodyPr/>
          <a:lstStyle/>
          <a:p>
            <a:pPr>
              <a:spcAft>
                <a:spcPts val="600"/>
              </a:spcAft>
            </a:pPr>
            <a:fld id="{3E131995-E962-4131-8504-6B962D7140A6}" type="slidenum">
              <a:rPr lang="en-US" smtClean="0"/>
              <a:pPr>
                <a:spcAft>
                  <a:spcPts val="600"/>
                </a:spcAft>
              </a:pPr>
              <a:t>32</a:t>
            </a:fld>
            <a:endParaRPr lang="en-US"/>
          </a:p>
        </p:txBody>
      </p:sp>
      <p:pic>
        <p:nvPicPr>
          <p:cNvPr id="7" name="Picture 6" descr="A picture containing screenshot, black, blur, design&#10;&#10;Description automatically generated">
            <a:extLst>
              <a:ext uri="{FF2B5EF4-FFF2-40B4-BE49-F238E27FC236}">
                <a16:creationId xmlns:a16="http://schemas.microsoft.com/office/drawing/2014/main" id="{B7F75205-A738-75E4-93C7-2C0289D03F9E}"/>
              </a:ext>
            </a:extLst>
          </p:cNvPr>
          <p:cNvPicPr>
            <a:picLocks noChangeAspect="1"/>
          </p:cNvPicPr>
          <p:nvPr/>
        </p:nvPicPr>
        <p:blipFill rotWithShape="1">
          <a:blip r:embed="rId2"/>
          <a:srcRect/>
          <a:stretch/>
        </p:blipFill>
        <p:spPr>
          <a:xfrm>
            <a:off x="0" y="0"/>
            <a:ext cx="12192000" cy="6858001"/>
          </a:xfrm>
          <a:prstGeom prst="rect">
            <a:avLst/>
          </a:prstGeom>
          <a:noFill/>
        </p:spPr>
      </p:pic>
      <p:sp>
        <p:nvSpPr>
          <p:cNvPr id="2" name="TextBox 1">
            <a:extLst>
              <a:ext uri="{FF2B5EF4-FFF2-40B4-BE49-F238E27FC236}">
                <a16:creationId xmlns:a16="http://schemas.microsoft.com/office/drawing/2014/main" id="{183EA542-B755-7EE7-58E9-1BC9640E0B99}"/>
              </a:ext>
            </a:extLst>
          </p:cNvPr>
          <p:cNvSpPr txBox="1"/>
          <p:nvPr/>
        </p:nvSpPr>
        <p:spPr>
          <a:xfrm>
            <a:off x="355600" y="148472"/>
            <a:ext cx="4322017" cy="769441"/>
          </a:xfrm>
          <a:prstGeom prst="rect">
            <a:avLst/>
          </a:prstGeom>
          <a:noFill/>
        </p:spPr>
        <p:txBody>
          <a:bodyPr wrap="none" rtlCol="0">
            <a:spAutoFit/>
          </a:bodyPr>
          <a:lstStyle/>
          <a:p>
            <a:r>
              <a:rPr lang="en-ZM" sz="4400" b="1" dirty="0">
                <a:solidFill>
                  <a:srgbClr val="FF0000"/>
                </a:solidFill>
                <a:latin typeface="Times New Roman" panose="02020603050405020304" pitchFamily="18" charset="0"/>
                <a:cs typeface="Times New Roman" panose="02020603050405020304" pitchFamily="18" charset="0"/>
              </a:rPr>
              <a:t>Modern Identity </a:t>
            </a:r>
          </a:p>
        </p:txBody>
      </p:sp>
      <p:sp>
        <p:nvSpPr>
          <p:cNvPr id="8" name="TextBox 7">
            <a:extLst>
              <a:ext uri="{FF2B5EF4-FFF2-40B4-BE49-F238E27FC236}">
                <a16:creationId xmlns:a16="http://schemas.microsoft.com/office/drawing/2014/main" id="{62A56949-3AE3-1AF7-26E5-D6E1C95AA1AC}"/>
              </a:ext>
            </a:extLst>
          </p:cNvPr>
          <p:cNvSpPr txBox="1"/>
          <p:nvPr/>
        </p:nvSpPr>
        <p:spPr>
          <a:xfrm>
            <a:off x="411113" y="815678"/>
            <a:ext cx="11607850" cy="5416868"/>
          </a:xfrm>
          <a:prstGeom prst="rect">
            <a:avLst/>
          </a:prstGeom>
          <a:noFill/>
        </p:spPr>
        <p:txBody>
          <a:bodyPr wrap="square">
            <a:spAutoFit/>
          </a:bodyPr>
          <a:lstStyle/>
          <a:p>
            <a:r>
              <a:rPr lang="en-GB" sz="3500" b="1" i="0" u="none" strike="noStrike" dirty="0">
                <a:solidFill>
                  <a:schemeClr val="bg1"/>
                </a:solidFill>
                <a:effectLst/>
                <a:latin typeface="Times New Roman" panose="02020603050405020304" pitchFamily="18" charset="0"/>
                <a:cs typeface="Times New Roman" panose="02020603050405020304" pitchFamily="18" charset="0"/>
              </a:rPr>
              <a:t>Currently many people get their identity from within. How they feel and what they experience as positive in their lives. </a:t>
            </a:r>
          </a:p>
          <a:p>
            <a:endParaRPr lang="en-GB" sz="2400" b="1" dirty="0">
              <a:solidFill>
                <a:schemeClr val="bg1"/>
              </a:solidFill>
              <a:latin typeface="Times New Roman" panose="02020603050405020304" pitchFamily="18" charset="0"/>
              <a:cs typeface="Times New Roman" panose="02020603050405020304" pitchFamily="18" charset="0"/>
            </a:endParaRPr>
          </a:p>
          <a:p>
            <a:r>
              <a:rPr lang="en-GB" sz="3600" b="1" i="0" u="none" strike="noStrike" dirty="0">
                <a:solidFill>
                  <a:schemeClr val="bg1"/>
                </a:solidFill>
                <a:effectLst/>
                <a:latin typeface="Times New Roman" panose="02020603050405020304" pitchFamily="18" charset="0"/>
                <a:cs typeface="Times New Roman" panose="02020603050405020304" pitchFamily="18" charset="0"/>
              </a:rPr>
              <a:t>Identity is stumbled upon by  </a:t>
            </a:r>
          </a:p>
          <a:p>
            <a:pPr marL="514350" indent="-514350">
              <a:buAutoNum type="arabicParenBoth"/>
            </a:pPr>
            <a:r>
              <a:rPr lang="en-GB" sz="3600" b="1" i="0" u="none" strike="noStrike" dirty="0">
                <a:solidFill>
                  <a:schemeClr val="bg1"/>
                </a:solidFill>
                <a:effectLst/>
                <a:latin typeface="Times New Roman" panose="02020603050405020304" pitchFamily="18" charset="0"/>
                <a:cs typeface="Times New Roman" panose="02020603050405020304" pitchFamily="18" charset="0"/>
              </a:rPr>
              <a:t> Following one’s feelings and affections</a:t>
            </a:r>
          </a:p>
          <a:p>
            <a:pPr marL="514350" indent="-514350">
              <a:buAutoNum type="arabicParenBoth"/>
            </a:pPr>
            <a:r>
              <a:rPr lang="en-GB" sz="3600" b="1" i="0" u="none" strike="noStrike" dirty="0">
                <a:solidFill>
                  <a:schemeClr val="bg1"/>
                </a:solidFill>
                <a:effectLst/>
                <a:latin typeface="Times New Roman" panose="02020603050405020304" pitchFamily="18" charset="0"/>
                <a:cs typeface="Times New Roman" panose="02020603050405020304" pitchFamily="18" charset="0"/>
              </a:rPr>
              <a:t> Expressing our “individuality” publicly w/o judgment</a:t>
            </a:r>
          </a:p>
          <a:p>
            <a:pPr marL="514350" indent="-514350">
              <a:buAutoNum type="arabicParenBoth"/>
            </a:pPr>
            <a:r>
              <a:rPr lang="en-GB" sz="3600" b="1" i="0" u="none" strike="noStrike" dirty="0">
                <a:solidFill>
                  <a:schemeClr val="bg1"/>
                </a:solidFill>
                <a:effectLst/>
                <a:latin typeface="Times New Roman" panose="02020603050405020304" pitchFamily="18" charset="0"/>
                <a:cs typeface="Times New Roman" panose="02020603050405020304" pitchFamily="18" charset="0"/>
              </a:rPr>
              <a:t> re-arranging our lives in accordance with acceptance, approval, and pleasure so we could get regular validation and affirmation from our desired  community. (in person or virtual)</a:t>
            </a:r>
            <a:endParaRPr lang="en-ZM" sz="32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97702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creenshot, black, blur, design&#10;&#10;Description automatically generated">
            <a:extLst>
              <a:ext uri="{FF2B5EF4-FFF2-40B4-BE49-F238E27FC236}">
                <a16:creationId xmlns:a16="http://schemas.microsoft.com/office/drawing/2014/main" id="{E8A52377-D40B-441D-326A-EC05387B5147}"/>
              </a:ext>
            </a:extLst>
          </p:cNvPr>
          <p:cNvPicPr>
            <a:picLocks noChangeAspect="1"/>
          </p:cNvPicPr>
          <p:nvPr/>
        </p:nvPicPr>
        <p:blipFill rotWithShape="1">
          <a:blip r:embed="rId2"/>
          <a:srcRect/>
          <a:stretch/>
        </p:blipFill>
        <p:spPr>
          <a:xfrm>
            <a:off x="-2" y="-1"/>
            <a:ext cx="12192000" cy="6858001"/>
          </a:xfrm>
          <a:prstGeom prst="rect">
            <a:avLst/>
          </a:prstGeom>
          <a:noFill/>
        </p:spPr>
      </p:pic>
      <p:sp>
        <p:nvSpPr>
          <p:cNvPr id="16" name="Footer Placeholder 6">
            <a:extLst>
              <a:ext uri="{FF2B5EF4-FFF2-40B4-BE49-F238E27FC236}">
                <a16:creationId xmlns:a16="http://schemas.microsoft.com/office/drawing/2014/main" id="{099EF095-D4F1-4229-9EF0-8EB38E2200A4}"/>
              </a:ext>
            </a:extLst>
          </p:cNvPr>
          <p:cNvSpPr>
            <a:spLocks noGrp="1"/>
          </p:cNvSpPr>
          <p:nvPr>
            <p:ph type="ftr" sz="quarter" idx="11"/>
          </p:nvPr>
        </p:nvSpPr>
        <p:spPr>
          <a:xfrm rot="5400000">
            <a:off x="-1131161" y="1592957"/>
            <a:ext cx="2973522" cy="365125"/>
          </a:xfrm>
        </p:spPr>
        <p:txBody>
          <a:bodyPr/>
          <a:lstStyle/>
          <a:p>
            <a:pPr>
              <a:spcAft>
                <a:spcPts val="600"/>
              </a:spcAft>
            </a:pPr>
            <a:r>
              <a:rPr lang="en-US"/>
              <a:t>Sample Footer Text</a:t>
            </a:r>
          </a:p>
        </p:txBody>
      </p:sp>
      <p:sp>
        <p:nvSpPr>
          <p:cNvPr id="17" name="Date Placeholder 5">
            <a:extLst>
              <a:ext uri="{FF2B5EF4-FFF2-40B4-BE49-F238E27FC236}">
                <a16:creationId xmlns:a16="http://schemas.microsoft.com/office/drawing/2014/main" id="{07F61E84-B585-4EC3-A33B-EE78E126A60A}"/>
              </a:ext>
            </a:extLst>
          </p:cNvPr>
          <p:cNvSpPr>
            <a:spLocks noGrp="1"/>
          </p:cNvSpPr>
          <p:nvPr>
            <p:ph type="dt" sz="half" idx="10"/>
          </p:nvPr>
        </p:nvSpPr>
        <p:spPr>
          <a:xfrm rot="5400000">
            <a:off x="10425981" y="4687095"/>
            <a:ext cx="2706690" cy="365125"/>
          </a:xfrm>
        </p:spPr>
        <p:txBody>
          <a:bodyPr/>
          <a:lstStyle/>
          <a:p>
            <a:pPr>
              <a:spcAft>
                <a:spcPts val="600"/>
              </a:spcAft>
            </a:pPr>
            <a:fld id="{AC737D93-AB96-4710-A685-8D79F440638A}" type="datetime1">
              <a:rPr lang="en-US" smtClean="0"/>
              <a:pPr>
                <a:spcAft>
                  <a:spcPts val="600"/>
                </a:spcAft>
              </a:pPr>
              <a:t>6/19/23</a:t>
            </a:fld>
            <a:endParaRPr lang="en-US"/>
          </a:p>
        </p:txBody>
      </p:sp>
      <p:sp>
        <p:nvSpPr>
          <p:cNvPr id="18" name="Slide Number Placeholder 7">
            <a:extLst>
              <a:ext uri="{FF2B5EF4-FFF2-40B4-BE49-F238E27FC236}">
                <a16:creationId xmlns:a16="http://schemas.microsoft.com/office/drawing/2014/main" id="{BE8DB8D2-1690-4175-A7A8-A5BE0D251FFA}"/>
              </a:ext>
            </a:extLst>
          </p:cNvPr>
          <p:cNvSpPr>
            <a:spLocks noGrp="1"/>
          </p:cNvSpPr>
          <p:nvPr>
            <p:ph type="sldNum" sz="quarter" idx="12"/>
          </p:nvPr>
        </p:nvSpPr>
        <p:spPr>
          <a:xfrm>
            <a:off x="11512296" y="6356350"/>
            <a:ext cx="574620" cy="365125"/>
          </a:xfrm>
        </p:spPr>
        <p:txBody>
          <a:bodyPr/>
          <a:lstStyle/>
          <a:p>
            <a:pPr>
              <a:spcAft>
                <a:spcPts val="600"/>
              </a:spcAft>
            </a:pPr>
            <a:fld id="{3E131995-E962-4131-8504-6B962D7140A6}" type="slidenum">
              <a:rPr lang="en-US" smtClean="0"/>
              <a:pPr>
                <a:spcAft>
                  <a:spcPts val="600"/>
                </a:spcAft>
              </a:pPr>
              <a:t>33</a:t>
            </a:fld>
            <a:endParaRPr lang="en-US"/>
          </a:p>
        </p:txBody>
      </p:sp>
      <p:pic>
        <p:nvPicPr>
          <p:cNvPr id="7" name="Picture 6" descr="A picture containing screenshot, black, blur, design&#10;&#10;Description automatically generated">
            <a:extLst>
              <a:ext uri="{FF2B5EF4-FFF2-40B4-BE49-F238E27FC236}">
                <a16:creationId xmlns:a16="http://schemas.microsoft.com/office/drawing/2014/main" id="{B7F75205-A738-75E4-93C7-2C0289D03F9E}"/>
              </a:ext>
            </a:extLst>
          </p:cNvPr>
          <p:cNvPicPr>
            <a:picLocks noChangeAspect="1"/>
          </p:cNvPicPr>
          <p:nvPr/>
        </p:nvPicPr>
        <p:blipFill rotWithShape="1">
          <a:blip r:embed="rId2"/>
          <a:srcRect/>
          <a:stretch/>
        </p:blipFill>
        <p:spPr>
          <a:xfrm>
            <a:off x="0" y="0"/>
            <a:ext cx="12192000" cy="6858001"/>
          </a:xfrm>
          <a:prstGeom prst="rect">
            <a:avLst/>
          </a:prstGeom>
          <a:noFill/>
        </p:spPr>
      </p:pic>
      <p:sp>
        <p:nvSpPr>
          <p:cNvPr id="3" name="TextBox 2">
            <a:extLst>
              <a:ext uri="{FF2B5EF4-FFF2-40B4-BE49-F238E27FC236}">
                <a16:creationId xmlns:a16="http://schemas.microsoft.com/office/drawing/2014/main" id="{A630FCE2-96EE-4CFD-BC86-78840BC2AB32}"/>
              </a:ext>
            </a:extLst>
          </p:cNvPr>
          <p:cNvSpPr txBox="1"/>
          <p:nvPr/>
        </p:nvSpPr>
        <p:spPr>
          <a:xfrm>
            <a:off x="0" y="-36920"/>
            <a:ext cx="7032694" cy="769441"/>
          </a:xfrm>
          <a:prstGeom prst="rect">
            <a:avLst/>
          </a:prstGeom>
          <a:noFill/>
        </p:spPr>
        <p:txBody>
          <a:bodyPr wrap="none" rtlCol="0">
            <a:spAutoFit/>
          </a:bodyPr>
          <a:lstStyle/>
          <a:p>
            <a:r>
              <a:rPr lang="en-ZM" sz="4400" b="1" dirty="0">
                <a:solidFill>
                  <a:srgbClr val="FF0000"/>
                </a:solidFill>
                <a:latin typeface="Times New Roman" panose="02020603050405020304" pitchFamily="18" charset="0"/>
                <a:cs typeface="Times New Roman" panose="02020603050405020304" pitchFamily="18" charset="0"/>
              </a:rPr>
              <a:t>Modern Identity Formation </a:t>
            </a:r>
          </a:p>
        </p:txBody>
      </p:sp>
      <p:sp>
        <p:nvSpPr>
          <p:cNvPr id="6" name="TextBox 5">
            <a:extLst>
              <a:ext uri="{FF2B5EF4-FFF2-40B4-BE49-F238E27FC236}">
                <a16:creationId xmlns:a16="http://schemas.microsoft.com/office/drawing/2014/main" id="{06D4955E-260A-5ECD-4D39-E1CA3AE24EA2}"/>
              </a:ext>
            </a:extLst>
          </p:cNvPr>
          <p:cNvSpPr txBox="1"/>
          <p:nvPr/>
        </p:nvSpPr>
        <p:spPr>
          <a:xfrm>
            <a:off x="355600" y="634997"/>
            <a:ext cx="11480800" cy="5632311"/>
          </a:xfrm>
          <a:prstGeom prst="rect">
            <a:avLst/>
          </a:prstGeom>
          <a:noFill/>
        </p:spPr>
        <p:txBody>
          <a:bodyPr wrap="square">
            <a:spAutoFit/>
          </a:bodyPr>
          <a:lstStyle/>
          <a:p>
            <a:r>
              <a:rPr lang="en-GB" sz="3600" b="1" dirty="0">
                <a:solidFill>
                  <a:schemeClr val="bg1"/>
                </a:solidFill>
                <a:latin typeface="Times New Roman" panose="02020603050405020304" pitchFamily="18" charset="0"/>
                <a:cs typeface="Times New Roman" panose="02020603050405020304" pitchFamily="18" charset="0"/>
              </a:rPr>
              <a:t>One way to illustrate this is in how we tell our stories</a:t>
            </a:r>
          </a:p>
          <a:p>
            <a:endParaRPr lang="en-GB" sz="1600" b="1" dirty="0">
              <a:solidFill>
                <a:schemeClr val="bg1"/>
              </a:solidFill>
              <a:latin typeface="Times New Roman" panose="02020603050405020304" pitchFamily="18" charset="0"/>
              <a:cs typeface="Times New Roman" panose="02020603050405020304" pitchFamily="18" charset="0"/>
            </a:endParaRPr>
          </a:p>
          <a:p>
            <a:r>
              <a:rPr lang="en-GB" sz="3600" b="1" dirty="0">
                <a:solidFill>
                  <a:schemeClr val="bg1"/>
                </a:solidFill>
                <a:latin typeface="Times New Roman" panose="02020603050405020304" pitchFamily="18" charset="0"/>
                <a:cs typeface="Times New Roman" panose="02020603050405020304" pitchFamily="18" charset="0"/>
              </a:rPr>
              <a:t>Modern Story telling has removed the traditional standards of heroism and replaced them self-awareness </a:t>
            </a:r>
          </a:p>
          <a:p>
            <a:endParaRPr lang="en-GB" sz="2000" b="1" dirty="0">
              <a:solidFill>
                <a:schemeClr val="bg1"/>
              </a:solidFill>
              <a:latin typeface="Times New Roman" panose="02020603050405020304" pitchFamily="18" charset="0"/>
              <a:cs typeface="Times New Roman" panose="02020603050405020304" pitchFamily="18" charset="0"/>
            </a:endParaRPr>
          </a:p>
          <a:p>
            <a:r>
              <a:rPr lang="en-GB" sz="3600" b="1" dirty="0">
                <a:solidFill>
                  <a:schemeClr val="bg1"/>
                </a:solidFill>
                <a:latin typeface="Times New Roman" panose="02020603050405020304" pitchFamily="18" charset="0"/>
                <a:cs typeface="Times New Roman" panose="02020603050405020304" pitchFamily="18" charset="0"/>
              </a:rPr>
              <a:t>A Hero  -  Sad/Lost/Confused</a:t>
            </a:r>
          </a:p>
          <a:p>
            <a:r>
              <a:rPr lang="en-GB" sz="3600" b="1" dirty="0">
                <a:solidFill>
                  <a:schemeClr val="bg1"/>
                </a:solidFill>
                <a:latin typeface="Times New Roman" panose="02020603050405020304" pitchFamily="18" charset="0"/>
                <a:cs typeface="Times New Roman" panose="02020603050405020304" pitchFamily="18" charset="0"/>
              </a:rPr>
              <a:t>A Problem/Villain  - Other’s Expectations</a:t>
            </a:r>
          </a:p>
          <a:p>
            <a:r>
              <a:rPr lang="en-ZM" sz="3600" b="1" dirty="0">
                <a:solidFill>
                  <a:schemeClr val="bg1"/>
                </a:solidFill>
                <a:latin typeface="Times New Roman" panose="02020603050405020304" pitchFamily="18" charset="0"/>
                <a:cs typeface="Times New Roman" panose="02020603050405020304" pitchFamily="18" charset="0"/>
              </a:rPr>
              <a:t>A Guide to Help – Themselves/ The Hero’s Real Self</a:t>
            </a:r>
          </a:p>
          <a:p>
            <a:r>
              <a:rPr lang="en-ZM" sz="3600" b="1" dirty="0">
                <a:solidFill>
                  <a:schemeClr val="bg1"/>
                </a:solidFill>
                <a:latin typeface="Times New Roman" panose="02020603050405020304" pitchFamily="18" charset="0"/>
                <a:cs typeface="Times New Roman" panose="02020603050405020304" pitchFamily="18" charset="0"/>
              </a:rPr>
              <a:t>A Plan to Follow – </a:t>
            </a:r>
            <a:r>
              <a:rPr lang="en-ZM" sz="3200" b="1" dirty="0">
                <a:solidFill>
                  <a:schemeClr val="bg1"/>
                </a:solidFill>
                <a:latin typeface="Times New Roman" panose="02020603050405020304" pitchFamily="18" charset="0"/>
                <a:cs typeface="Times New Roman" panose="02020603050405020304" pitchFamily="18" charset="0"/>
              </a:rPr>
              <a:t>Reject Outside influence and embrace self </a:t>
            </a:r>
            <a:endParaRPr lang="en-ZM" sz="3600" b="1" dirty="0">
              <a:solidFill>
                <a:schemeClr val="bg1"/>
              </a:solidFill>
              <a:latin typeface="Times New Roman" panose="02020603050405020304" pitchFamily="18" charset="0"/>
              <a:cs typeface="Times New Roman" panose="02020603050405020304" pitchFamily="18" charset="0"/>
            </a:endParaRPr>
          </a:p>
          <a:p>
            <a:r>
              <a:rPr lang="en-ZM" sz="3600" b="1" dirty="0">
                <a:solidFill>
                  <a:schemeClr val="bg1"/>
                </a:solidFill>
                <a:latin typeface="Times New Roman" panose="02020603050405020304" pitchFamily="18" charset="0"/>
                <a:cs typeface="Times New Roman" panose="02020603050405020304" pitchFamily="18" charset="0"/>
              </a:rPr>
              <a:t>A Call to Action – Love Yourself </a:t>
            </a:r>
          </a:p>
          <a:p>
            <a:r>
              <a:rPr lang="en-ZM" sz="3600" b="1" dirty="0">
                <a:solidFill>
                  <a:schemeClr val="bg1"/>
                </a:solidFill>
                <a:latin typeface="Times New Roman" panose="02020603050405020304" pitchFamily="18" charset="0"/>
                <a:cs typeface="Times New Roman" panose="02020603050405020304" pitchFamily="18" charset="0"/>
              </a:rPr>
              <a:t>Which Ends in Success – Others affrim your ___________</a:t>
            </a:r>
          </a:p>
        </p:txBody>
      </p:sp>
    </p:spTree>
    <p:extLst>
      <p:ext uri="{BB962C8B-B14F-4D97-AF65-F5344CB8AC3E}">
        <p14:creationId xmlns:p14="http://schemas.microsoft.com/office/powerpoint/2010/main" val="1050243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A cartoon of a person in a blue dress&#10;&#10;Description automatically generated with medium confidence">
            <a:extLst>
              <a:ext uri="{FF2B5EF4-FFF2-40B4-BE49-F238E27FC236}">
                <a16:creationId xmlns:a16="http://schemas.microsoft.com/office/drawing/2014/main" id="{ABF0B8D5-68B8-11F8-75A6-A4265F294952}"/>
              </a:ext>
            </a:extLst>
          </p:cNvPr>
          <p:cNvPicPr>
            <a:picLocks noChangeAspect="1"/>
          </p:cNvPicPr>
          <p:nvPr/>
        </p:nvPicPr>
        <p:blipFill rotWithShape="1">
          <a:blip r:embed="rId2"/>
          <a:srcRect l="6888" t="22078" r="7565" b="28938"/>
          <a:stretch/>
        </p:blipFill>
        <p:spPr>
          <a:xfrm>
            <a:off x="242638" y="0"/>
            <a:ext cx="3617780" cy="3121242"/>
          </a:xfrm>
          <a:prstGeom prst="rect">
            <a:avLst/>
          </a:prstGeom>
          <a:noFill/>
        </p:spPr>
      </p:pic>
      <p:sp>
        <p:nvSpPr>
          <p:cNvPr id="4" name="TextBox 3">
            <a:extLst>
              <a:ext uri="{FF2B5EF4-FFF2-40B4-BE49-F238E27FC236}">
                <a16:creationId xmlns:a16="http://schemas.microsoft.com/office/drawing/2014/main" id="{F44E0C48-E58F-7051-1ACF-D00C005FED03}"/>
              </a:ext>
            </a:extLst>
          </p:cNvPr>
          <p:cNvSpPr txBox="1"/>
          <p:nvPr/>
        </p:nvSpPr>
        <p:spPr>
          <a:xfrm>
            <a:off x="6939419" y="726510"/>
            <a:ext cx="311304" cy="369332"/>
          </a:xfrm>
          <a:prstGeom prst="rect">
            <a:avLst/>
          </a:prstGeom>
          <a:noFill/>
        </p:spPr>
        <p:txBody>
          <a:bodyPr wrap="none" rtlCol="0">
            <a:spAutoFit/>
          </a:bodyPr>
          <a:lstStyle/>
          <a:p>
            <a:r>
              <a:rPr lang="en-ZM" dirty="0"/>
              <a:t>n</a:t>
            </a:r>
          </a:p>
        </p:txBody>
      </p:sp>
      <p:pic>
        <p:nvPicPr>
          <p:cNvPr id="6" name="Picture 5" descr="A cartoon of a mermaid&#10;&#10;Description automatically generated with medium confidence">
            <a:extLst>
              <a:ext uri="{FF2B5EF4-FFF2-40B4-BE49-F238E27FC236}">
                <a16:creationId xmlns:a16="http://schemas.microsoft.com/office/drawing/2014/main" id="{42BB7AE7-C1D1-DBE3-252C-0B6C98827205}"/>
              </a:ext>
            </a:extLst>
          </p:cNvPr>
          <p:cNvPicPr>
            <a:picLocks noChangeAspect="1"/>
          </p:cNvPicPr>
          <p:nvPr/>
        </p:nvPicPr>
        <p:blipFill>
          <a:blip r:embed="rId3"/>
          <a:stretch>
            <a:fillRect/>
          </a:stretch>
        </p:blipFill>
        <p:spPr>
          <a:xfrm rot="4266336">
            <a:off x="1218113" y="2727021"/>
            <a:ext cx="2057400" cy="4381500"/>
          </a:xfrm>
          <a:prstGeom prst="rect">
            <a:avLst/>
          </a:prstGeom>
        </p:spPr>
      </p:pic>
      <p:pic>
        <p:nvPicPr>
          <p:cNvPr id="9" name="Picture 8" descr="A person in a garment&#10;&#10;Description automatically generated with low confidence">
            <a:extLst>
              <a:ext uri="{FF2B5EF4-FFF2-40B4-BE49-F238E27FC236}">
                <a16:creationId xmlns:a16="http://schemas.microsoft.com/office/drawing/2014/main" id="{1EB5C0DB-0353-1874-ECA4-B2C8E360E1FD}"/>
              </a:ext>
            </a:extLst>
          </p:cNvPr>
          <p:cNvPicPr>
            <a:picLocks noChangeAspect="1"/>
          </p:cNvPicPr>
          <p:nvPr/>
        </p:nvPicPr>
        <p:blipFill>
          <a:blip r:embed="rId4"/>
          <a:stretch>
            <a:fillRect/>
          </a:stretch>
        </p:blipFill>
        <p:spPr>
          <a:xfrm>
            <a:off x="4077344" y="942572"/>
            <a:ext cx="2057400" cy="3795548"/>
          </a:xfrm>
          <a:prstGeom prst="rect">
            <a:avLst/>
          </a:prstGeom>
        </p:spPr>
      </p:pic>
      <p:sp>
        <p:nvSpPr>
          <p:cNvPr id="11" name="TextBox 10">
            <a:extLst>
              <a:ext uri="{FF2B5EF4-FFF2-40B4-BE49-F238E27FC236}">
                <a16:creationId xmlns:a16="http://schemas.microsoft.com/office/drawing/2014/main" id="{56E19A63-8A94-E4F9-C379-20614D33D7E2}"/>
              </a:ext>
            </a:extLst>
          </p:cNvPr>
          <p:cNvSpPr txBox="1"/>
          <p:nvPr/>
        </p:nvSpPr>
        <p:spPr>
          <a:xfrm>
            <a:off x="6096000" y="0"/>
            <a:ext cx="6095999" cy="6555641"/>
          </a:xfrm>
          <a:prstGeom prst="rect">
            <a:avLst/>
          </a:prstGeom>
          <a:noFill/>
        </p:spPr>
        <p:txBody>
          <a:bodyPr wrap="square" rtlCol="0">
            <a:spAutoFit/>
          </a:bodyPr>
          <a:lstStyle/>
          <a:p>
            <a:pPr algn="l"/>
            <a:r>
              <a:rPr lang="en-GB" sz="2800" b="1" i="0" u="none" strike="noStrike" dirty="0">
                <a:solidFill>
                  <a:schemeClr val="bg1"/>
                </a:solidFill>
                <a:effectLst/>
                <a:latin typeface="Times New Roman" panose="02020603050405020304" pitchFamily="18" charset="0"/>
                <a:cs typeface="Times New Roman" panose="02020603050405020304" pitchFamily="18" charset="0"/>
              </a:rPr>
              <a:t>“The wind is howling like this swirling storm inside Couldn't keep it in, heaven knows I tried Don't let them in, don't let them see Be the good girl you always have to be Conceal, don't feel, don't let them know Well, now they know</a:t>
            </a:r>
          </a:p>
          <a:p>
            <a:pPr algn="l"/>
            <a:endParaRPr lang="en-GB" sz="2800" b="1" i="0" u="none" strike="noStrike" dirty="0">
              <a:solidFill>
                <a:schemeClr val="bg1"/>
              </a:solidFill>
              <a:effectLst/>
              <a:latin typeface="Times New Roman" panose="02020603050405020304" pitchFamily="18" charset="0"/>
              <a:cs typeface="Times New Roman" panose="02020603050405020304" pitchFamily="18" charset="0"/>
            </a:endParaRPr>
          </a:p>
          <a:p>
            <a:pPr algn="l"/>
            <a:r>
              <a:rPr lang="en-GB" sz="2800" b="1" i="0" u="none" strike="noStrike" dirty="0">
                <a:solidFill>
                  <a:schemeClr val="bg1"/>
                </a:solidFill>
                <a:effectLst/>
                <a:latin typeface="Times New Roman" panose="02020603050405020304" pitchFamily="18" charset="0"/>
                <a:cs typeface="Times New Roman" panose="02020603050405020304" pitchFamily="18" charset="0"/>
              </a:rPr>
              <a:t>It's funny how some distance makes everything seem small And the fears that once controlled me can't get to me at all It's time to see what I can do To test the limits and break through No right, no wrong, no rules for me I'm free”</a:t>
            </a:r>
          </a:p>
        </p:txBody>
      </p:sp>
    </p:spTree>
    <p:extLst>
      <p:ext uri="{BB962C8B-B14F-4D97-AF65-F5344CB8AC3E}">
        <p14:creationId xmlns:p14="http://schemas.microsoft.com/office/powerpoint/2010/main" val="1793008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creenshot, black, blur, design&#10;&#10;Description automatically generated">
            <a:extLst>
              <a:ext uri="{FF2B5EF4-FFF2-40B4-BE49-F238E27FC236}">
                <a16:creationId xmlns:a16="http://schemas.microsoft.com/office/drawing/2014/main" id="{E8A52377-D40B-441D-326A-EC05387B5147}"/>
              </a:ext>
            </a:extLst>
          </p:cNvPr>
          <p:cNvPicPr>
            <a:picLocks noChangeAspect="1"/>
          </p:cNvPicPr>
          <p:nvPr/>
        </p:nvPicPr>
        <p:blipFill rotWithShape="1">
          <a:blip r:embed="rId2"/>
          <a:srcRect/>
          <a:stretch/>
        </p:blipFill>
        <p:spPr>
          <a:xfrm>
            <a:off x="-2" y="-1"/>
            <a:ext cx="12192000" cy="6858001"/>
          </a:xfrm>
          <a:prstGeom prst="rect">
            <a:avLst/>
          </a:prstGeom>
          <a:noFill/>
        </p:spPr>
      </p:pic>
      <p:sp>
        <p:nvSpPr>
          <p:cNvPr id="16" name="Footer Placeholder 6">
            <a:extLst>
              <a:ext uri="{FF2B5EF4-FFF2-40B4-BE49-F238E27FC236}">
                <a16:creationId xmlns:a16="http://schemas.microsoft.com/office/drawing/2014/main" id="{099EF095-D4F1-4229-9EF0-8EB38E2200A4}"/>
              </a:ext>
            </a:extLst>
          </p:cNvPr>
          <p:cNvSpPr>
            <a:spLocks noGrp="1"/>
          </p:cNvSpPr>
          <p:nvPr>
            <p:ph type="ftr" sz="quarter" idx="11"/>
          </p:nvPr>
        </p:nvSpPr>
        <p:spPr>
          <a:xfrm rot="5400000">
            <a:off x="-1131161" y="1592957"/>
            <a:ext cx="2973522" cy="365125"/>
          </a:xfrm>
        </p:spPr>
        <p:txBody>
          <a:bodyPr/>
          <a:lstStyle/>
          <a:p>
            <a:pPr>
              <a:spcAft>
                <a:spcPts val="600"/>
              </a:spcAft>
            </a:pPr>
            <a:r>
              <a:rPr lang="en-US"/>
              <a:t>Sample Footer Text</a:t>
            </a:r>
          </a:p>
        </p:txBody>
      </p:sp>
      <p:sp>
        <p:nvSpPr>
          <p:cNvPr id="17" name="Date Placeholder 5">
            <a:extLst>
              <a:ext uri="{FF2B5EF4-FFF2-40B4-BE49-F238E27FC236}">
                <a16:creationId xmlns:a16="http://schemas.microsoft.com/office/drawing/2014/main" id="{07F61E84-B585-4EC3-A33B-EE78E126A60A}"/>
              </a:ext>
            </a:extLst>
          </p:cNvPr>
          <p:cNvSpPr>
            <a:spLocks noGrp="1"/>
          </p:cNvSpPr>
          <p:nvPr>
            <p:ph type="dt" sz="half" idx="10"/>
          </p:nvPr>
        </p:nvSpPr>
        <p:spPr>
          <a:xfrm rot="5400000">
            <a:off x="10425981" y="4687095"/>
            <a:ext cx="2706690" cy="365125"/>
          </a:xfrm>
        </p:spPr>
        <p:txBody>
          <a:bodyPr/>
          <a:lstStyle/>
          <a:p>
            <a:pPr>
              <a:spcAft>
                <a:spcPts val="600"/>
              </a:spcAft>
            </a:pPr>
            <a:fld id="{AC737D93-AB96-4710-A685-8D79F440638A}" type="datetime1">
              <a:rPr lang="en-US" smtClean="0"/>
              <a:pPr>
                <a:spcAft>
                  <a:spcPts val="600"/>
                </a:spcAft>
              </a:pPr>
              <a:t>6/19/23</a:t>
            </a:fld>
            <a:endParaRPr lang="en-US"/>
          </a:p>
        </p:txBody>
      </p:sp>
      <p:sp>
        <p:nvSpPr>
          <p:cNvPr id="18" name="Slide Number Placeholder 7">
            <a:extLst>
              <a:ext uri="{FF2B5EF4-FFF2-40B4-BE49-F238E27FC236}">
                <a16:creationId xmlns:a16="http://schemas.microsoft.com/office/drawing/2014/main" id="{BE8DB8D2-1690-4175-A7A8-A5BE0D251FFA}"/>
              </a:ext>
            </a:extLst>
          </p:cNvPr>
          <p:cNvSpPr>
            <a:spLocks noGrp="1"/>
          </p:cNvSpPr>
          <p:nvPr>
            <p:ph type="sldNum" sz="quarter" idx="12"/>
          </p:nvPr>
        </p:nvSpPr>
        <p:spPr>
          <a:xfrm>
            <a:off x="11512296" y="6356350"/>
            <a:ext cx="574620" cy="365125"/>
          </a:xfrm>
        </p:spPr>
        <p:txBody>
          <a:bodyPr/>
          <a:lstStyle/>
          <a:p>
            <a:pPr>
              <a:spcAft>
                <a:spcPts val="600"/>
              </a:spcAft>
            </a:pPr>
            <a:fld id="{3E131995-E962-4131-8504-6B962D7140A6}" type="slidenum">
              <a:rPr lang="en-US" smtClean="0"/>
              <a:pPr>
                <a:spcAft>
                  <a:spcPts val="600"/>
                </a:spcAft>
              </a:pPr>
              <a:t>35</a:t>
            </a:fld>
            <a:endParaRPr lang="en-US"/>
          </a:p>
        </p:txBody>
      </p:sp>
      <p:pic>
        <p:nvPicPr>
          <p:cNvPr id="7" name="Picture 6" descr="A picture containing screenshot, black, blur, design&#10;&#10;Description automatically generated">
            <a:extLst>
              <a:ext uri="{FF2B5EF4-FFF2-40B4-BE49-F238E27FC236}">
                <a16:creationId xmlns:a16="http://schemas.microsoft.com/office/drawing/2014/main" id="{B7F75205-A738-75E4-93C7-2C0289D03F9E}"/>
              </a:ext>
            </a:extLst>
          </p:cNvPr>
          <p:cNvPicPr>
            <a:picLocks noChangeAspect="1"/>
          </p:cNvPicPr>
          <p:nvPr/>
        </p:nvPicPr>
        <p:blipFill rotWithShape="1">
          <a:blip r:embed="rId2"/>
          <a:srcRect/>
          <a:stretch/>
        </p:blipFill>
        <p:spPr>
          <a:xfrm>
            <a:off x="0" y="0"/>
            <a:ext cx="12192000" cy="6858001"/>
          </a:xfrm>
          <a:prstGeom prst="rect">
            <a:avLst/>
          </a:prstGeom>
          <a:noFill/>
        </p:spPr>
      </p:pic>
      <p:sp>
        <p:nvSpPr>
          <p:cNvPr id="3" name="TextBox 2">
            <a:extLst>
              <a:ext uri="{FF2B5EF4-FFF2-40B4-BE49-F238E27FC236}">
                <a16:creationId xmlns:a16="http://schemas.microsoft.com/office/drawing/2014/main" id="{A630FCE2-96EE-4CFD-BC86-78840BC2AB32}"/>
              </a:ext>
            </a:extLst>
          </p:cNvPr>
          <p:cNvSpPr txBox="1"/>
          <p:nvPr/>
        </p:nvSpPr>
        <p:spPr>
          <a:xfrm>
            <a:off x="263047" y="15238"/>
            <a:ext cx="6875600" cy="769441"/>
          </a:xfrm>
          <a:prstGeom prst="rect">
            <a:avLst/>
          </a:prstGeom>
          <a:noFill/>
        </p:spPr>
        <p:txBody>
          <a:bodyPr wrap="none" rtlCol="0">
            <a:spAutoFit/>
          </a:bodyPr>
          <a:lstStyle/>
          <a:p>
            <a:r>
              <a:rPr lang="en-ZM" sz="4400" b="1" dirty="0">
                <a:solidFill>
                  <a:srgbClr val="FF0000"/>
                </a:solidFill>
                <a:latin typeface="Times New Roman" panose="02020603050405020304" pitchFamily="18" charset="0"/>
                <a:cs typeface="Times New Roman" panose="02020603050405020304" pitchFamily="18" charset="0"/>
              </a:rPr>
              <a:t>Modern Identity formation </a:t>
            </a:r>
          </a:p>
        </p:txBody>
      </p:sp>
      <p:sp>
        <p:nvSpPr>
          <p:cNvPr id="6" name="TextBox 5">
            <a:extLst>
              <a:ext uri="{FF2B5EF4-FFF2-40B4-BE49-F238E27FC236}">
                <a16:creationId xmlns:a16="http://schemas.microsoft.com/office/drawing/2014/main" id="{06D4955E-260A-5ECD-4D39-E1CA3AE24EA2}"/>
              </a:ext>
            </a:extLst>
          </p:cNvPr>
          <p:cNvSpPr txBox="1"/>
          <p:nvPr/>
        </p:nvSpPr>
        <p:spPr>
          <a:xfrm>
            <a:off x="355600" y="1056563"/>
            <a:ext cx="11480800" cy="3970318"/>
          </a:xfrm>
          <a:prstGeom prst="rect">
            <a:avLst/>
          </a:prstGeom>
          <a:noFill/>
        </p:spPr>
        <p:txBody>
          <a:bodyPr wrap="square">
            <a:spAutoFit/>
          </a:bodyPr>
          <a:lstStyle/>
          <a:p>
            <a:r>
              <a:rPr lang="en-GB" sz="3600" b="1" dirty="0">
                <a:solidFill>
                  <a:schemeClr val="bg1"/>
                </a:solidFill>
                <a:latin typeface="Times New Roman" panose="02020603050405020304" pitchFamily="18" charset="0"/>
                <a:cs typeface="Times New Roman" panose="02020603050405020304" pitchFamily="18" charset="0"/>
              </a:rPr>
              <a:t>Is…</a:t>
            </a:r>
          </a:p>
          <a:p>
            <a:endParaRPr lang="en-GB" sz="3600" b="1" i="0" u="none" strike="noStrike" dirty="0">
              <a:solidFill>
                <a:schemeClr val="bg1"/>
              </a:solidFill>
              <a:effectLst/>
              <a:latin typeface="Times New Roman" panose="02020603050405020304" pitchFamily="18" charset="0"/>
              <a:cs typeface="Times New Roman" panose="02020603050405020304" pitchFamily="18" charset="0"/>
            </a:endParaRPr>
          </a:p>
          <a:p>
            <a:pPr marL="514350" indent="-514350">
              <a:buAutoNum type="arabicParenBoth"/>
            </a:pPr>
            <a:r>
              <a:rPr lang="en-GB" sz="3600" b="1" i="0" u="none" strike="noStrike" dirty="0">
                <a:solidFill>
                  <a:schemeClr val="bg1"/>
                </a:solidFill>
                <a:effectLst/>
                <a:latin typeface="Times New Roman" panose="02020603050405020304" pitchFamily="18" charset="0"/>
                <a:cs typeface="Times New Roman" panose="02020603050405020304" pitchFamily="18" charset="0"/>
              </a:rPr>
              <a:t> incoherent</a:t>
            </a:r>
          </a:p>
          <a:p>
            <a:pPr marL="514350" indent="-514350">
              <a:buAutoNum type="arabicParenBoth"/>
            </a:pPr>
            <a:r>
              <a:rPr lang="en-GB" sz="3600" b="1" i="0" u="none" strike="noStrike" dirty="0">
                <a:solidFill>
                  <a:schemeClr val="bg1"/>
                </a:solidFill>
                <a:effectLst/>
                <a:latin typeface="Times New Roman" panose="02020603050405020304" pitchFamily="18" charset="0"/>
                <a:cs typeface="Times New Roman" panose="02020603050405020304" pitchFamily="18" charset="0"/>
              </a:rPr>
              <a:t> unstable </a:t>
            </a:r>
          </a:p>
          <a:p>
            <a:r>
              <a:rPr lang="en-GB" sz="3600" b="1" i="0" u="none" strike="noStrike" dirty="0">
                <a:solidFill>
                  <a:schemeClr val="bg1"/>
                </a:solidFill>
                <a:effectLst/>
                <a:latin typeface="Times New Roman" panose="02020603050405020304" pitchFamily="18" charset="0"/>
                <a:cs typeface="Times New Roman" panose="02020603050405020304" pitchFamily="18" charset="0"/>
              </a:rPr>
              <a:t>(3) illusory</a:t>
            </a:r>
          </a:p>
          <a:p>
            <a:r>
              <a:rPr lang="en-GB" sz="3600" b="1" i="0" u="none" strike="noStrike" dirty="0">
                <a:solidFill>
                  <a:schemeClr val="bg1"/>
                </a:solidFill>
                <a:effectLst/>
                <a:latin typeface="Times New Roman" panose="02020603050405020304" pitchFamily="18" charset="0"/>
                <a:cs typeface="Times New Roman" panose="02020603050405020304" pitchFamily="18" charset="0"/>
              </a:rPr>
              <a:t>(4) crushing </a:t>
            </a:r>
          </a:p>
          <a:p>
            <a:r>
              <a:rPr lang="en-GB" sz="3600" b="1" i="0" u="none" strike="noStrike" dirty="0">
                <a:solidFill>
                  <a:schemeClr val="bg1"/>
                </a:solidFill>
                <a:effectLst/>
                <a:latin typeface="Times New Roman" panose="02020603050405020304" pitchFamily="18" charset="0"/>
                <a:cs typeface="Times New Roman" panose="02020603050405020304" pitchFamily="18" charset="0"/>
              </a:rPr>
              <a:t>(5) excluding</a:t>
            </a:r>
            <a:endParaRPr lang="en-ZM" sz="36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348791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creenshot, black, blur, design&#10;&#10;Description automatically generated">
            <a:extLst>
              <a:ext uri="{FF2B5EF4-FFF2-40B4-BE49-F238E27FC236}">
                <a16:creationId xmlns:a16="http://schemas.microsoft.com/office/drawing/2014/main" id="{E8A52377-D40B-441D-326A-EC05387B5147}"/>
              </a:ext>
            </a:extLst>
          </p:cNvPr>
          <p:cNvPicPr>
            <a:picLocks noChangeAspect="1"/>
          </p:cNvPicPr>
          <p:nvPr/>
        </p:nvPicPr>
        <p:blipFill rotWithShape="1">
          <a:blip r:embed="rId2"/>
          <a:srcRect/>
          <a:stretch/>
        </p:blipFill>
        <p:spPr>
          <a:xfrm>
            <a:off x="-2" y="-1"/>
            <a:ext cx="12192000" cy="6858001"/>
          </a:xfrm>
          <a:prstGeom prst="rect">
            <a:avLst/>
          </a:prstGeom>
          <a:noFill/>
        </p:spPr>
      </p:pic>
      <p:sp>
        <p:nvSpPr>
          <p:cNvPr id="16" name="Footer Placeholder 6">
            <a:extLst>
              <a:ext uri="{FF2B5EF4-FFF2-40B4-BE49-F238E27FC236}">
                <a16:creationId xmlns:a16="http://schemas.microsoft.com/office/drawing/2014/main" id="{099EF095-D4F1-4229-9EF0-8EB38E2200A4}"/>
              </a:ext>
            </a:extLst>
          </p:cNvPr>
          <p:cNvSpPr>
            <a:spLocks noGrp="1"/>
          </p:cNvSpPr>
          <p:nvPr>
            <p:ph type="ftr" sz="quarter" idx="11"/>
          </p:nvPr>
        </p:nvSpPr>
        <p:spPr>
          <a:xfrm rot="5400000">
            <a:off x="-1131161" y="1592957"/>
            <a:ext cx="2973522" cy="365125"/>
          </a:xfrm>
        </p:spPr>
        <p:txBody>
          <a:bodyPr/>
          <a:lstStyle/>
          <a:p>
            <a:pPr>
              <a:spcAft>
                <a:spcPts val="600"/>
              </a:spcAft>
            </a:pPr>
            <a:r>
              <a:rPr lang="en-US"/>
              <a:t>Sample Footer Text</a:t>
            </a:r>
          </a:p>
        </p:txBody>
      </p:sp>
      <p:sp>
        <p:nvSpPr>
          <p:cNvPr id="17" name="Date Placeholder 5">
            <a:extLst>
              <a:ext uri="{FF2B5EF4-FFF2-40B4-BE49-F238E27FC236}">
                <a16:creationId xmlns:a16="http://schemas.microsoft.com/office/drawing/2014/main" id="{07F61E84-B585-4EC3-A33B-EE78E126A60A}"/>
              </a:ext>
            </a:extLst>
          </p:cNvPr>
          <p:cNvSpPr>
            <a:spLocks noGrp="1"/>
          </p:cNvSpPr>
          <p:nvPr>
            <p:ph type="dt" sz="half" idx="10"/>
          </p:nvPr>
        </p:nvSpPr>
        <p:spPr>
          <a:xfrm rot="5400000">
            <a:off x="10425981" y="4687095"/>
            <a:ext cx="2706690" cy="365125"/>
          </a:xfrm>
        </p:spPr>
        <p:txBody>
          <a:bodyPr/>
          <a:lstStyle/>
          <a:p>
            <a:pPr>
              <a:spcAft>
                <a:spcPts val="600"/>
              </a:spcAft>
            </a:pPr>
            <a:fld id="{AC737D93-AB96-4710-A685-8D79F440638A}" type="datetime1">
              <a:rPr lang="en-US" smtClean="0"/>
              <a:pPr>
                <a:spcAft>
                  <a:spcPts val="600"/>
                </a:spcAft>
              </a:pPr>
              <a:t>6/19/23</a:t>
            </a:fld>
            <a:endParaRPr lang="en-US"/>
          </a:p>
        </p:txBody>
      </p:sp>
      <p:sp>
        <p:nvSpPr>
          <p:cNvPr id="18" name="Slide Number Placeholder 7">
            <a:extLst>
              <a:ext uri="{FF2B5EF4-FFF2-40B4-BE49-F238E27FC236}">
                <a16:creationId xmlns:a16="http://schemas.microsoft.com/office/drawing/2014/main" id="{BE8DB8D2-1690-4175-A7A8-A5BE0D251FFA}"/>
              </a:ext>
            </a:extLst>
          </p:cNvPr>
          <p:cNvSpPr>
            <a:spLocks noGrp="1"/>
          </p:cNvSpPr>
          <p:nvPr>
            <p:ph type="sldNum" sz="quarter" idx="12"/>
          </p:nvPr>
        </p:nvSpPr>
        <p:spPr>
          <a:xfrm>
            <a:off x="11512296" y="6356350"/>
            <a:ext cx="574620" cy="365125"/>
          </a:xfrm>
        </p:spPr>
        <p:txBody>
          <a:bodyPr/>
          <a:lstStyle/>
          <a:p>
            <a:pPr>
              <a:spcAft>
                <a:spcPts val="600"/>
              </a:spcAft>
            </a:pPr>
            <a:fld id="{3E131995-E962-4131-8504-6B962D7140A6}" type="slidenum">
              <a:rPr lang="en-US" smtClean="0"/>
              <a:pPr>
                <a:spcAft>
                  <a:spcPts val="600"/>
                </a:spcAft>
              </a:pPr>
              <a:t>36</a:t>
            </a:fld>
            <a:endParaRPr lang="en-US"/>
          </a:p>
        </p:txBody>
      </p:sp>
      <p:pic>
        <p:nvPicPr>
          <p:cNvPr id="7" name="Picture 6" descr="A picture containing screenshot, black, blur, design&#10;&#10;Description automatically generated">
            <a:extLst>
              <a:ext uri="{FF2B5EF4-FFF2-40B4-BE49-F238E27FC236}">
                <a16:creationId xmlns:a16="http://schemas.microsoft.com/office/drawing/2014/main" id="{B7F75205-A738-75E4-93C7-2C0289D03F9E}"/>
              </a:ext>
            </a:extLst>
          </p:cNvPr>
          <p:cNvPicPr>
            <a:picLocks noChangeAspect="1"/>
          </p:cNvPicPr>
          <p:nvPr/>
        </p:nvPicPr>
        <p:blipFill rotWithShape="1">
          <a:blip r:embed="rId2"/>
          <a:srcRect/>
          <a:stretch/>
        </p:blipFill>
        <p:spPr>
          <a:xfrm>
            <a:off x="0" y="0"/>
            <a:ext cx="12192000" cy="6858001"/>
          </a:xfrm>
          <a:prstGeom prst="rect">
            <a:avLst/>
          </a:prstGeom>
          <a:noFill/>
        </p:spPr>
      </p:pic>
      <p:sp>
        <p:nvSpPr>
          <p:cNvPr id="3" name="TextBox 2">
            <a:extLst>
              <a:ext uri="{FF2B5EF4-FFF2-40B4-BE49-F238E27FC236}">
                <a16:creationId xmlns:a16="http://schemas.microsoft.com/office/drawing/2014/main" id="{A630FCE2-96EE-4CFD-BC86-78840BC2AB32}"/>
              </a:ext>
            </a:extLst>
          </p:cNvPr>
          <p:cNvSpPr txBox="1"/>
          <p:nvPr/>
        </p:nvSpPr>
        <p:spPr>
          <a:xfrm>
            <a:off x="263047" y="15238"/>
            <a:ext cx="11659859" cy="769441"/>
          </a:xfrm>
          <a:prstGeom prst="rect">
            <a:avLst/>
          </a:prstGeom>
          <a:noFill/>
        </p:spPr>
        <p:txBody>
          <a:bodyPr wrap="none" rtlCol="0">
            <a:spAutoFit/>
          </a:bodyPr>
          <a:lstStyle/>
          <a:p>
            <a:r>
              <a:rPr lang="en-ZM" sz="4400" b="1" dirty="0">
                <a:solidFill>
                  <a:srgbClr val="FF0000"/>
                </a:solidFill>
                <a:latin typeface="Times New Roman" panose="02020603050405020304" pitchFamily="18" charset="0"/>
                <a:cs typeface="Times New Roman" panose="02020603050405020304" pitchFamily="18" charset="0"/>
              </a:rPr>
              <a:t>Modern Identity formation - Pastor Tim Keller </a:t>
            </a:r>
          </a:p>
        </p:txBody>
      </p:sp>
      <p:sp>
        <p:nvSpPr>
          <p:cNvPr id="6" name="TextBox 5">
            <a:extLst>
              <a:ext uri="{FF2B5EF4-FFF2-40B4-BE49-F238E27FC236}">
                <a16:creationId xmlns:a16="http://schemas.microsoft.com/office/drawing/2014/main" id="{06D4955E-260A-5ECD-4D39-E1CA3AE24EA2}"/>
              </a:ext>
            </a:extLst>
          </p:cNvPr>
          <p:cNvSpPr txBox="1"/>
          <p:nvPr/>
        </p:nvSpPr>
        <p:spPr>
          <a:xfrm>
            <a:off x="355600" y="1470015"/>
            <a:ext cx="11480800" cy="3416320"/>
          </a:xfrm>
          <a:prstGeom prst="rect">
            <a:avLst/>
          </a:prstGeom>
          <a:noFill/>
        </p:spPr>
        <p:txBody>
          <a:bodyPr wrap="square">
            <a:spAutoFit/>
          </a:bodyPr>
          <a:lstStyle/>
          <a:p>
            <a:r>
              <a:rPr lang="en-GB" sz="3600" b="1" i="0" u="none" strike="noStrike" dirty="0">
                <a:solidFill>
                  <a:schemeClr val="bg1"/>
                </a:solidFill>
                <a:effectLst/>
                <a:latin typeface="Open Sans" panose="020B0606030504020204" pitchFamily="34" charset="0"/>
              </a:rPr>
              <a:t>“Our need for worth is so powerful that whatever we base our identity and value on we essentially 'deify.' We will look to it with all the passion and intensity of worship and devotion, even if we think ourselves as highly irreligious.”</a:t>
            </a:r>
            <a:br>
              <a:rPr lang="en-GB" sz="3600" b="1" i="0" u="none" strike="noStrike" dirty="0">
                <a:solidFill>
                  <a:schemeClr val="bg1"/>
                </a:solidFill>
                <a:effectLst/>
                <a:latin typeface="Open Sans" panose="020B0606030504020204" pitchFamily="34" charset="0"/>
              </a:rPr>
            </a:br>
            <a:endParaRPr lang="en-ZM" sz="36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587172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creenshot, black, blur, design&#10;&#10;Description automatically generated">
            <a:extLst>
              <a:ext uri="{FF2B5EF4-FFF2-40B4-BE49-F238E27FC236}">
                <a16:creationId xmlns:a16="http://schemas.microsoft.com/office/drawing/2014/main" id="{E8A52377-D40B-441D-326A-EC05387B5147}"/>
              </a:ext>
            </a:extLst>
          </p:cNvPr>
          <p:cNvPicPr>
            <a:picLocks noChangeAspect="1"/>
          </p:cNvPicPr>
          <p:nvPr/>
        </p:nvPicPr>
        <p:blipFill rotWithShape="1">
          <a:blip r:embed="rId2"/>
          <a:srcRect/>
          <a:stretch/>
        </p:blipFill>
        <p:spPr>
          <a:xfrm>
            <a:off x="-2" y="-1"/>
            <a:ext cx="12192000" cy="6858001"/>
          </a:xfrm>
          <a:prstGeom prst="rect">
            <a:avLst/>
          </a:prstGeom>
          <a:noFill/>
        </p:spPr>
      </p:pic>
      <p:sp>
        <p:nvSpPr>
          <p:cNvPr id="16" name="Footer Placeholder 6">
            <a:extLst>
              <a:ext uri="{FF2B5EF4-FFF2-40B4-BE49-F238E27FC236}">
                <a16:creationId xmlns:a16="http://schemas.microsoft.com/office/drawing/2014/main" id="{099EF095-D4F1-4229-9EF0-8EB38E2200A4}"/>
              </a:ext>
            </a:extLst>
          </p:cNvPr>
          <p:cNvSpPr>
            <a:spLocks noGrp="1"/>
          </p:cNvSpPr>
          <p:nvPr>
            <p:ph type="ftr" sz="quarter" idx="11"/>
          </p:nvPr>
        </p:nvSpPr>
        <p:spPr>
          <a:xfrm rot="5400000">
            <a:off x="-1131161" y="1592957"/>
            <a:ext cx="2973522" cy="365125"/>
          </a:xfrm>
        </p:spPr>
        <p:txBody>
          <a:bodyPr/>
          <a:lstStyle/>
          <a:p>
            <a:pPr>
              <a:spcAft>
                <a:spcPts val="600"/>
              </a:spcAft>
            </a:pPr>
            <a:r>
              <a:rPr lang="en-US"/>
              <a:t>Sample Footer Text</a:t>
            </a:r>
          </a:p>
        </p:txBody>
      </p:sp>
      <p:sp>
        <p:nvSpPr>
          <p:cNvPr id="17" name="Date Placeholder 5">
            <a:extLst>
              <a:ext uri="{FF2B5EF4-FFF2-40B4-BE49-F238E27FC236}">
                <a16:creationId xmlns:a16="http://schemas.microsoft.com/office/drawing/2014/main" id="{07F61E84-B585-4EC3-A33B-EE78E126A60A}"/>
              </a:ext>
            </a:extLst>
          </p:cNvPr>
          <p:cNvSpPr>
            <a:spLocks noGrp="1"/>
          </p:cNvSpPr>
          <p:nvPr>
            <p:ph type="dt" sz="half" idx="10"/>
          </p:nvPr>
        </p:nvSpPr>
        <p:spPr>
          <a:xfrm rot="5400000">
            <a:off x="10425981" y="4687095"/>
            <a:ext cx="2706690" cy="365125"/>
          </a:xfrm>
        </p:spPr>
        <p:txBody>
          <a:bodyPr/>
          <a:lstStyle/>
          <a:p>
            <a:pPr>
              <a:spcAft>
                <a:spcPts val="600"/>
              </a:spcAft>
            </a:pPr>
            <a:fld id="{AC737D93-AB96-4710-A685-8D79F440638A}" type="datetime1">
              <a:rPr lang="en-US" smtClean="0"/>
              <a:pPr>
                <a:spcAft>
                  <a:spcPts val="600"/>
                </a:spcAft>
              </a:pPr>
              <a:t>6/19/23</a:t>
            </a:fld>
            <a:endParaRPr lang="en-US"/>
          </a:p>
        </p:txBody>
      </p:sp>
      <p:sp>
        <p:nvSpPr>
          <p:cNvPr id="18" name="Slide Number Placeholder 7">
            <a:extLst>
              <a:ext uri="{FF2B5EF4-FFF2-40B4-BE49-F238E27FC236}">
                <a16:creationId xmlns:a16="http://schemas.microsoft.com/office/drawing/2014/main" id="{BE8DB8D2-1690-4175-A7A8-A5BE0D251FFA}"/>
              </a:ext>
            </a:extLst>
          </p:cNvPr>
          <p:cNvSpPr>
            <a:spLocks noGrp="1"/>
          </p:cNvSpPr>
          <p:nvPr>
            <p:ph type="sldNum" sz="quarter" idx="12"/>
          </p:nvPr>
        </p:nvSpPr>
        <p:spPr>
          <a:xfrm>
            <a:off x="11512296" y="6356350"/>
            <a:ext cx="574620" cy="365125"/>
          </a:xfrm>
        </p:spPr>
        <p:txBody>
          <a:bodyPr/>
          <a:lstStyle/>
          <a:p>
            <a:pPr>
              <a:spcAft>
                <a:spcPts val="600"/>
              </a:spcAft>
            </a:pPr>
            <a:fld id="{3E131995-E962-4131-8504-6B962D7140A6}" type="slidenum">
              <a:rPr lang="en-US" smtClean="0"/>
              <a:pPr>
                <a:spcAft>
                  <a:spcPts val="600"/>
                </a:spcAft>
              </a:pPr>
              <a:t>37</a:t>
            </a:fld>
            <a:endParaRPr lang="en-US"/>
          </a:p>
        </p:txBody>
      </p:sp>
      <p:pic>
        <p:nvPicPr>
          <p:cNvPr id="7" name="Picture 6" descr="A picture containing screenshot, black, blur, design&#10;&#10;Description automatically generated">
            <a:extLst>
              <a:ext uri="{FF2B5EF4-FFF2-40B4-BE49-F238E27FC236}">
                <a16:creationId xmlns:a16="http://schemas.microsoft.com/office/drawing/2014/main" id="{B7F75205-A738-75E4-93C7-2C0289D03F9E}"/>
              </a:ext>
            </a:extLst>
          </p:cNvPr>
          <p:cNvPicPr>
            <a:picLocks noChangeAspect="1"/>
          </p:cNvPicPr>
          <p:nvPr/>
        </p:nvPicPr>
        <p:blipFill rotWithShape="1">
          <a:blip r:embed="rId2"/>
          <a:srcRect/>
          <a:stretch/>
        </p:blipFill>
        <p:spPr>
          <a:xfrm>
            <a:off x="0" y="0"/>
            <a:ext cx="12192000" cy="6858001"/>
          </a:xfrm>
          <a:prstGeom prst="rect">
            <a:avLst/>
          </a:prstGeom>
          <a:noFill/>
        </p:spPr>
      </p:pic>
      <p:sp>
        <p:nvSpPr>
          <p:cNvPr id="2" name="TextBox 1">
            <a:extLst>
              <a:ext uri="{FF2B5EF4-FFF2-40B4-BE49-F238E27FC236}">
                <a16:creationId xmlns:a16="http://schemas.microsoft.com/office/drawing/2014/main" id="{183EA542-B755-7EE7-58E9-1BC9640E0B99}"/>
              </a:ext>
            </a:extLst>
          </p:cNvPr>
          <p:cNvSpPr txBox="1"/>
          <p:nvPr/>
        </p:nvSpPr>
        <p:spPr>
          <a:xfrm>
            <a:off x="789140" y="613775"/>
            <a:ext cx="4322017" cy="769441"/>
          </a:xfrm>
          <a:prstGeom prst="rect">
            <a:avLst/>
          </a:prstGeom>
          <a:noFill/>
        </p:spPr>
        <p:txBody>
          <a:bodyPr wrap="none" rtlCol="0">
            <a:spAutoFit/>
          </a:bodyPr>
          <a:lstStyle/>
          <a:p>
            <a:r>
              <a:rPr lang="en-ZM" sz="4400" b="1" dirty="0">
                <a:solidFill>
                  <a:srgbClr val="FF0000"/>
                </a:solidFill>
                <a:latin typeface="Times New Roman" panose="02020603050405020304" pitchFamily="18" charset="0"/>
                <a:cs typeface="Times New Roman" panose="02020603050405020304" pitchFamily="18" charset="0"/>
              </a:rPr>
              <a:t>Modern Identity </a:t>
            </a:r>
          </a:p>
        </p:txBody>
      </p:sp>
      <p:sp>
        <p:nvSpPr>
          <p:cNvPr id="3" name="TextBox 2">
            <a:extLst>
              <a:ext uri="{FF2B5EF4-FFF2-40B4-BE49-F238E27FC236}">
                <a16:creationId xmlns:a16="http://schemas.microsoft.com/office/drawing/2014/main" id="{A630FCE2-96EE-4CFD-BC86-78840BC2AB32}"/>
              </a:ext>
            </a:extLst>
          </p:cNvPr>
          <p:cNvSpPr txBox="1"/>
          <p:nvPr/>
        </p:nvSpPr>
        <p:spPr>
          <a:xfrm>
            <a:off x="6305182" y="622471"/>
            <a:ext cx="5097678" cy="769441"/>
          </a:xfrm>
          <a:prstGeom prst="rect">
            <a:avLst/>
          </a:prstGeom>
          <a:noFill/>
        </p:spPr>
        <p:txBody>
          <a:bodyPr wrap="none" rtlCol="0">
            <a:spAutoFit/>
          </a:bodyPr>
          <a:lstStyle/>
          <a:p>
            <a:r>
              <a:rPr lang="en-ZM" sz="4400" b="1" dirty="0">
                <a:solidFill>
                  <a:srgbClr val="FF0000"/>
                </a:solidFill>
                <a:latin typeface="Times New Roman" panose="02020603050405020304" pitchFamily="18" charset="0"/>
                <a:cs typeface="Times New Roman" panose="02020603050405020304" pitchFamily="18" charset="0"/>
              </a:rPr>
              <a:t>Traditional Identity </a:t>
            </a:r>
          </a:p>
        </p:txBody>
      </p:sp>
      <p:sp>
        <p:nvSpPr>
          <p:cNvPr id="6" name="TextBox 5">
            <a:extLst>
              <a:ext uri="{FF2B5EF4-FFF2-40B4-BE49-F238E27FC236}">
                <a16:creationId xmlns:a16="http://schemas.microsoft.com/office/drawing/2014/main" id="{7246FD72-DD04-AE05-0E48-8A02D861A15D}"/>
              </a:ext>
            </a:extLst>
          </p:cNvPr>
          <p:cNvSpPr txBox="1"/>
          <p:nvPr/>
        </p:nvSpPr>
        <p:spPr>
          <a:xfrm>
            <a:off x="3351127" y="1775519"/>
            <a:ext cx="4965975" cy="769441"/>
          </a:xfrm>
          <a:prstGeom prst="rect">
            <a:avLst/>
          </a:prstGeom>
          <a:noFill/>
        </p:spPr>
        <p:txBody>
          <a:bodyPr wrap="none" rtlCol="0">
            <a:spAutoFit/>
          </a:bodyPr>
          <a:lstStyle/>
          <a:p>
            <a:r>
              <a:rPr lang="en-ZM" sz="4400" b="1" dirty="0">
                <a:solidFill>
                  <a:srgbClr val="FF0000"/>
                </a:solidFill>
                <a:latin typeface="Times New Roman" panose="02020603050405020304" pitchFamily="18" charset="0"/>
                <a:cs typeface="Times New Roman" panose="02020603050405020304" pitchFamily="18" charset="0"/>
              </a:rPr>
              <a:t>Which Do We Trust</a:t>
            </a:r>
          </a:p>
        </p:txBody>
      </p:sp>
    </p:spTree>
    <p:extLst>
      <p:ext uri="{BB962C8B-B14F-4D97-AF65-F5344CB8AC3E}">
        <p14:creationId xmlns:p14="http://schemas.microsoft.com/office/powerpoint/2010/main" val="21177189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creenshot, black, blur, design&#10;&#10;Description automatically generated">
            <a:extLst>
              <a:ext uri="{FF2B5EF4-FFF2-40B4-BE49-F238E27FC236}">
                <a16:creationId xmlns:a16="http://schemas.microsoft.com/office/drawing/2014/main" id="{E8A52377-D40B-441D-326A-EC05387B5147}"/>
              </a:ext>
            </a:extLst>
          </p:cNvPr>
          <p:cNvPicPr>
            <a:picLocks noChangeAspect="1"/>
          </p:cNvPicPr>
          <p:nvPr/>
        </p:nvPicPr>
        <p:blipFill rotWithShape="1">
          <a:blip r:embed="rId2"/>
          <a:srcRect/>
          <a:stretch/>
        </p:blipFill>
        <p:spPr>
          <a:xfrm>
            <a:off x="-2" y="-1"/>
            <a:ext cx="12192000" cy="6858001"/>
          </a:xfrm>
          <a:prstGeom prst="rect">
            <a:avLst/>
          </a:prstGeom>
          <a:noFill/>
        </p:spPr>
      </p:pic>
      <p:sp>
        <p:nvSpPr>
          <p:cNvPr id="16" name="Footer Placeholder 6">
            <a:extLst>
              <a:ext uri="{FF2B5EF4-FFF2-40B4-BE49-F238E27FC236}">
                <a16:creationId xmlns:a16="http://schemas.microsoft.com/office/drawing/2014/main" id="{099EF095-D4F1-4229-9EF0-8EB38E2200A4}"/>
              </a:ext>
            </a:extLst>
          </p:cNvPr>
          <p:cNvSpPr>
            <a:spLocks noGrp="1"/>
          </p:cNvSpPr>
          <p:nvPr>
            <p:ph type="ftr" sz="quarter" idx="11"/>
          </p:nvPr>
        </p:nvSpPr>
        <p:spPr>
          <a:xfrm rot="5400000">
            <a:off x="-1131161" y="1592957"/>
            <a:ext cx="2973522" cy="365125"/>
          </a:xfrm>
        </p:spPr>
        <p:txBody>
          <a:bodyPr/>
          <a:lstStyle/>
          <a:p>
            <a:pPr>
              <a:spcAft>
                <a:spcPts val="600"/>
              </a:spcAft>
            </a:pPr>
            <a:r>
              <a:rPr lang="en-US"/>
              <a:t>Sample Footer Text</a:t>
            </a:r>
          </a:p>
        </p:txBody>
      </p:sp>
      <p:sp>
        <p:nvSpPr>
          <p:cNvPr id="17" name="Date Placeholder 5">
            <a:extLst>
              <a:ext uri="{FF2B5EF4-FFF2-40B4-BE49-F238E27FC236}">
                <a16:creationId xmlns:a16="http://schemas.microsoft.com/office/drawing/2014/main" id="{07F61E84-B585-4EC3-A33B-EE78E126A60A}"/>
              </a:ext>
            </a:extLst>
          </p:cNvPr>
          <p:cNvSpPr>
            <a:spLocks noGrp="1"/>
          </p:cNvSpPr>
          <p:nvPr>
            <p:ph type="dt" sz="half" idx="10"/>
          </p:nvPr>
        </p:nvSpPr>
        <p:spPr>
          <a:xfrm rot="5400000">
            <a:off x="10425981" y="4687095"/>
            <a:ext cx="2706690" cy="365125"/>
          </a:xfrm>
        </p:spPr>
        <p:txBody>
          <a:bodyPr/>
          <a:lstStyle/>
          <a:p>
            <a:pPr>
              <a:spcAft>
                <a:spcPts val="600"/>
              </a:spcAft>
            </a:pPr>
            <a:fld id="{AC737D93-AB96-4710-A685-8D79F440638A}" type="datetime1">
              <a:rPr lang="en-US" smtClean="0"/>
              <a:pPr>
                <a:spcAft>
                  <a:spcPts val="600"/>
                </a:spcAft>
              </a:pPr>
              <a:t>6/19/23</a:t>
            </a:fld>
            <a:endParaRPr lang="en-US"/>
          </a:p>
        </p:txBody>
      </p:sp>
      <p:sp>
        <p:nvSpPr>
          <p:cNvPr id="18" name="Slide Number Placeholder 7">
            <a:extLst>
              <a:ext uri="{FF2B5EF4-FFF2-40B4-BE49-F238E27FC236}">
                <a16:creationId xmlns:a16="http://schemas.microsoft.com/office/drawing/2014/main" id="{BE8DB8D2-1690-4175-A7A8-A5BE0D251FFA}"/>
              </a:ext>
            </a:extLst>
          </p:cNvPr>
          <p:cNvSpPr>
            <a:spLocks noGrp="1"/>
          </p:cNvSpPr>
          <p:nvPr>
            <p:ph type="sldNum" sz="quarter" idx="12"/>
          </p:nvPr>
        </p:nvSpPr>
        <p:spPr>
          <a:xfrm>
            <a:off x="11512296" y="6356350"/>
            <a:ext cx="574620" cy="365125"/>
          </a:xfrm>
        </p:spPr>
        <p:txBody>
          <a:bodyPr/>
          <a:lstStyle/>
          <a:p>
            <a:pPr>
              <a:spcAft>
                <a:spcPts val="600"/>
              </a:spcAft>
            </a:pPr>
            <a:fld id="{3E131995-E962-4131-8504-6B962D7140A6}" type="slidenum">
              <a:rPr lang="en-US" smtClean="0"/>
              <a:pPr>
                <a:spcAft>
                  <a:spcPts val="600"/>
                </a:spcAft>
              </a:pPr>
              <a:t>38</a:t>
            </a:fld>
            <a:endParaRPr lang="en-US"/>
          </a:p>
        </p:txBody>
      </p:sp>
      <p:pic>
        <p:nvPicPr>
          <p:cNvPr id="7" name="Picture 6" descr="A picture containing screenshot, black, blur, design&#10;&#10;Description automatically generated">
            <a:extLst>
              <a:ext uri="{FF2B5EF4-FFF2-40B4-BE49-F238E27FC236}">
                <a16:creationId xmlns:a16="http://schemas.microsoft.com/office/drawing/2014/main" id="{B7F75205-A738-75E4-93C7-2C0289D03F9E}"/>
              </a:ext>
            </a:extLst>
          </p:cNvPr>
          <p:cNvPicPr>
            <a:picLocks noChangeAspect="1"/>
          </p:cNvPicPr>
          <p:nvPr/>
        </p:nvPicPr>
        <p:blipFill rotWithShape="1">
          <a:blip r:embed="rId2"/>
          <a:srcRect/>
          <a:stretch/>
        </p:blipFill>
        <p:spPr>
          <a:xfrm>
            <a:off x="0" y="0"/>
            <a:ext cx="12192000" cy="6858001"/>
          </a:xfrm>
          <a:prstGeom prst="rect">
            <a:avLst/>
          </a:prstGeom>
          <a:noFill/>
        </p:spPr>
      </p:pic>
      <p:sp>
        <p:nvSpPr>
          <p:cNvPr id="9" name="TextBox 8">
            <a:extLst>
              <a:ext uri="{FF2B5EF4-FFF2-40B4-BE49-F238E27FC236}">
                <a16:creationId xmlns:a16="http://schemas.microsoft.com/office/drawing/2014/main" id="{8A698FF0-BB2A-01DF-8B91-0562B0BE4E79}"/>
              </a:ext>
            </a:extLst>
          </p:cNvPr>
          <p:cNvSpPr txBox="1"/>
          <p:nvPr/>
        </p:nvSpPr>
        <p:spPr>
          <a:xfrm>
            <a:off x="230111" y="897324"/>
            <a:ext cx="11856805" cy="4832092"/>
          </a:xfrm>
          <a:prstGeom prst="rect">
            <a:avLst/>
          </a:prstGeom>
          <a:noFill/>
        </p:spPr>
        <p:txBody>
          <a:bodyPr wrap="square">
            <a:spAutoFit/>
          </a:bodyPr>
          <a:lstStyle/>
          <a:p>
            <a:pPr algn="l"/>
            <a:r>
              <a:rPr lang="en-GB" sz="4400" b="1" baseline="30000" dirty="0">
                <a:solidFill>
                  <a:schemeClr val="tx1">
                    <a:lumMod val="85000"/>
                    <a:lumOff val="15000"/>
                  </a:schemeClr>
                </a:solidFill>
                <a:latin typeface="Times New Roman" panose="02020603050405020304" pitchFamily="18" charset="0"/>
                <a:cs typeface="Times New Roman" panose="02020603050405020304" pitchFamily="18" charset="0"/>
              </a:rPr>
              <a:t>“</a:t>
            </a:r>
            <a:r>
              <a:rPr lang="en-GB" sz="4400" b="1" i="0" u="none" strike="noStrike" dirty="0">
                <a:solidFill>
                  <a:schemeClr val="tx1">
                    <a:lumMod val="85000"/>
                    <a:lumOff val="15000"/>
                  </a:schemeClr>
                </a:solidFill>
                <a:effectLst/>
                <a:latin typeface="Times New Roman" panose="02020603050405020304" pitchFamily="18" charset="0"/>
                <a:cs typeface="Times New Roman" panose="02020603050405020304" pitchFamily="18" charset="0"/>
              </a:rPr>
              <a:t>But in a great house there are not only vessels of gold and of silver, but also of wood and of earth; and some to honour, and some to dishonour. If a man therefore purge himself from these, he shall be a vessel unto honour, sanctified, and meet for the master's use, and prepared unto every good work.”</a:t>
            </a:r>
            <a:endParaRPr lang="en-ZM" sz="4800" b="1"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B731C46F-2CE1-36D1-DD7A-D0AEB5102932}"/>
              </a:ext>
            </a:extLst>
          </p:cNvPr>
          <p:cNvSpPr txBox="1"/>
          <p:nvPr/>
        </p:nvSpPr>
        <p:spPr>
          <a:xfrm>
            <a:off x="173035" y="215293"/>
            <a:ext cx="6194120" cy="584775"/>
          </a:xfrm>
          <a:prstGeom prst="rect">
            <a:avLst/>
          </a:prstGeom>
          <a:noFill/>
        </p:spPr>
        <p:txBody>
          <a:bodyPr wrap="square">
            <a:spAutoFit/>
          </a:bodyPr>
          <a:lstStyle/>
          <a:p>
            <a:r>
              <a:rPr lang="en-GB" sz="3200" b="1" i="0" strike="noStrike" dirty="0">
                <a:solidFill>
                  <a:srgbClr val="FF0000"/>
                </a:solidFill>
                <a:effectLst/>
                <a:latin typeface="Times New Roman" panose="02020603050405020304" pitchFamily="18" charset="0"/>
                <a:cs typeface="Times New Roman" panose="02020603050405020304" pitchFamily="18" charset="0"/>
              </a:rPr>
              <a:t>2Timothy 2:20-26</a:t>
            </a:r>
            <a:endParaRPr lang="en-ZM" sz="3200" b="1" dirty="0">
              <a:solidFill>
                <a:srgbClr val="FF0000"/>
              </a:solidFill>
            </a:endParaRPr>
          </a:p>
        </p:txBody>
      </p:sp>
      <p:sp>
        <p:nvSpPr>
          <p:cNvPr id="3" name="TextBox 2">
            <a:extLst>
              <a:ext uri="{FF2B5EF4-FFF2-40B4-BE49-F238E27FC236}">
                <a16:creationId xmlns:a16="http://schemas.microsoft.com/office/drawing/2014/main" id="{567A3171-7B4D-1C95-01D8-9AB544DB041E}"/>
              </a:ext>
            </a:extLst>
          </p:cNvPr>
          <p:cNvSpPr txBox="1"/>
          <p:nvPr/>
        </p:nvSpPr>
        <p:spPr>
          <a:xfrm rot="20110411">
            <a:off x="504306" y="2721187"/>
            <a:ext cx="10591361" cy="923330"/>
          </a:xfrm>
          <a:prstGeom prst="rect">
            <a:avLst/>
          </a:prstGeom>
          <a:noFill/>
        </p:spPr>
        <p:txBody>
          <a:bodyPr wrap="none" rtlCol="0">
            <a:spAutoFit/>
          </a:bodyPr>
          <a:lstStyle/>
          <a:p>
            <a:r>
              <a:rPr lang="en-ZM" sz="5400" b="1" dirty="0">
                <a:solidFill>
                  <a:srgbClr val="FF0000"/>
                </a:solidFill>
                <a:latin typeface="Times New Roman" panose="02020603050405020304" pitchFamily="18" charset="0"/>
                <a:cs typeface="Times New Roman" panose="02020603050405020304" pitchFamily="18" charset="0"/>
              </a:rPr>
              <a:t>Encouraged to Become Uncommon</a:t>
            </a:r>
          </a:p>
        </p:txBody>
      </p:sp>
    </p:spTree>
    <p:extLst>
      <p:ext uri="{BB962C8B-B14F-4D97-AF65-F5344CB8AC3E}">
        <p14:creationId xmlns:p14="http://schemas.microsoft.com/office/powerpoint/2010/main" val="37279274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creenshot, black, blur, design&#10;&#10;Description automatically generated">
            <a:extLst>
              <a:ext uri="{FF2B5EF4-FFF2-40B4-BE49-F238E27FC236}">
                <a16:creationId xmlns:a16="http://schemas.microsoft.com/office/drawing/2014/main" id="{E8A52377-D40B-441D-326A-EC05387B5147}"/>
              </a:ext>
            </a:extLst>
          </p:cNvPr>
          <p:cNvPicPr>
            <a:picLocks noChangeAspect="1"/>
          </p:cNvPicPr>
          <p:nvPr/>
        </p:nvPicPr>
        <p:blipFill rotWithShape="1">
          <a:blip r:embed="rId2"/>
          <a:srcRect/>
          <a:stretch/>
        </p:blipFill>
        <p:spPr>
          <a:xfrm>
            <a:off x="-2" y="-1"/>
            <a:ext cx="12192000" cy="6858001"/>
          </a:xfrm>
          <a:prstGeom prst="rect">
            <a:avLst/>
          </a:prstGeom>
          <a:noFill/>
        </p:spPr>
      </p:pic>
      <p:sp>
        <p:nvSpPr>
          <p:cNvPr id="16" name="Footer Placeholder 6">
            <a:extLst>
              <a:ext uri="{FF2B5EF4-FFF2-40B4-BE49-F238E27FC236}">
                <a16:creationId xmlns:a16="http://schemas.microsoft.com/office/drawing/2014/main" id="{099EF095-D4F1-4229-9EF0-8EB38E2200A4}"/>
              </a:ext>
            </a:extLst>
          </p:cNvPr>
          <p:cNvSpPr>
            <a:spLocks noGrp="1"/>
          </p:cNvSpPr>
          <p:nvPr>
            <p:ph type="ftr" sz="quarter" idx="11"/>
          </p:nvPr>
        </p:nvSpPr>
        <p:spPr>
          <a:xfrm rot="5400000">
            <a:off x="-1131161" y="1592957"/>
            <a:ext cx="2973522" cy="365125"/>
          </a:xfrm>
        </p:spPr>
        <p:txBody>
          <a:bodyPr/>
          <a:lstStyle/>
          <a:p>
            <a:pPr>
              <a:spcAft>
                <a:spcPts val="600"/>
              </a:spcAft>
            </a:pPr>
            <a:r>
              <a:rPr lang="en-US"/>
              <a:t>Sample Footer Text</a:t>
            </a:r>
          </a:p>
        </p:txBody>
      </p:sp>
      <p:sp>
        <p:nvSpPr>
          <p:cNvPr id="17" name="Date Placeholder 5">
            <a:extLst>
              <a:ext uri="{FF2B5EF4-FFF2-40B4-BE49-F238E27FC236}">
                <a16:creationId xmlns:a16="http://schemas.microsoft.com/office/drawing/2014/main" id="{07F61E84-B585-4EC3-A33B-EE78E126A60A}"/>
              </a:ext>
            </a:extLst>
          </p:cNvPr>
          <p:cNvSpPr>
            <a:spLocks noGrp="1"/>
          </p:cNvSpPr>
          <p:nvPr>
            <p:ph type="dt" sz="half" idx="10"/>
          </p:nvPr>
        </p:nvSpPr>
        <p:spPr>
          <a:xfrm rot="5400000">
            <a:off x="10425981" y="4687095"/>
            <a:ext cx="2706690" cy="365125"/>
          </a:xfrm>
        </p:spPr>
        <p:txBody>
          <a:bodyPr/>
          <a:lstStyle/>
          <a:p>
            <a:pPr>
              <a:spcAft>
                <a:spcPts val="600"/>
              </a:spcAft>
            </a:pPr>
            <a:fld id="{AC737D93-AB96-4710-A685-8D79F440638A}" type="datetime1">
              <a:rPr lang="en-US" smtClean="0"/>
              <a:pPr>
                <a:spcAft>
                  <a:spcPts val="600"/>
                </a:spcAft>
              </a:pPr>
              <a:t>6/19/23</a:t>
            </a:fld>
            <a:endParaRPr lang="en-US"/>
          </a:p>
        </p:txBody>
      </p:sp>
      <p:sp>
        <p:nvSpPr>
          <p:cNvPr id="18" name="Slide Number Placeholder 7">
            <a:extLst>
              <a:ext uri="{FF2B5EF4-FFF2-40B4-BE49-F238E27FC236}">
                <a16:creationId xmlns:a16="http://schemas.microsoft.com/office/drawing/2014/main" id="{BE8DB8D2-1690-4175-A7A8-A5BE0D251FFA}"/>
              </a:ext>
            </a:extLst>
          </p:cNvPr>
          <p:cNvSpPr>
            <a:spLocks noGrp="1"/>
          </p:cNvSpPr>
          <p:nvPr>
            <p:ph type="sldNum" sz="quarter" idx="12"/>
          </p:nvPr>
        </p:nvSpPr>
        <p:spPr>
          <a:xfrm>
            <a:off x="11512296" y="6356350"/>
            <a:ext cx="574620" cy="365125"/>
          </a:xfrm>
        </p:spPr>
        <p:txBody>
          <a:bodyPr/>
          <a:lstStyle/>
          <a:p>
            <a:pPr>
              <a:spcAft>
                <a:spcPts val="600"/>
              </a:spcAft>
            </a:pPr>
            <a:fld id="{3E131995-E962-4131-8504-6B962D7140A6}" type="slidenum">
              <a:rPr lang="en-US" smtClean="0"/>
              <a:pPr>
                <a:spcAft>
                  <a:spcPts val="600"/>
                </a:spcAft>
              </a:pPr>
              <a:t>39</a:t>
            </a:fld>
            <a:endParaRPr lang="en-US"/>
          </a:p>
        </p:txBody>
      </p:sp>
      <p:pic>
        <p:nvPicPr>
          <p:cNvPr id="7" name="Picture 6" descr="A picture containing screenshot, black, blur, design&#10;&#10;Description automatically generated">
            <a:extLst>
              <a:ext uri="{FF2B5EF4-FFF2-40B4-BE49-F238E27FC236}">
                <a16:creationId xmlns:a16="http://schemas.microsoft.com/office/drawing/2014/main" id="{B7F75205-A738-75E4-93C7-2C0289D03F9E}"/>
              </a:ext>
            </a:extLst>
          </p:cNvPr>
          <p:cNvPicPr>
            <a:picLocks noChangeAspect="1"/>
          </p:cNvPicPr>
          <p:nvPr/>
        </p:nvPicPr>
        <p:blipFill rotWithShape="1">
          <a:blip r:embed="rId2"/>
          <a:srcRect/>
          <a:stretch/>
        </p:blipFill>
        <p:spPr>
          <a:xfrm>
            <a:off x="0" y="0"/>
            <a:ext cx="12192000" cy="6858001"/>
          </a:xfrm>
          <a:prstGeom prst="rect">
            <a:avLst/>
          </a:prstGeom>
          <a:noFill/>
        </p:spPr>
      </p:pic>
      <p:sp>
        <p:nvSpPr>
          <p:cNvPr id="2" name="TextBox 1">
            <a:extLst>
              <a:ext uri="{FF2B5EF4-FFF2-40B4-BE49-F238E27FC236}">
                <a16:creationId xmlns:a16="http://schemas.microsoft.com/office/drawing/2014/main" id="{183EA542-B755-7EE7-58E9-1BC9640E0B99}"/>
              </a:ext>
            </a:extLst>
          </p:cNvPr>
          <p:cNvSpPr txBox="1"/>
          <p:nvPr/>
        </p:nvSpPr>
        <p:spPr>
          <a:xfrm>
            <a:off x="789140" y="613775"/>
            <a:ext cx="4322017" cy="769441"/>
          </a:xfrm>
          <a:prstGeom prst="rect">
            <a:avLst/>
          </a:prstGeom>
          <a:noFill/>
        </p:spPr>
        <p:txBody>
          <a:bodyPr wrap="none" rtlCol="0">
            <a:spAutoFit/>
          </a:bodyPr>
          <a:lstStyle/>
          <a:p>
            <a:r>
              <a:rPr lang="en-ZM" sz="4400" b="1" dirty="0">
                <a:solidFill>
                  <a:schemeClr val="bg1">
                    <a:lumMod val="50000"/>
                  </a:schemeClr>
                </a:solidFill>
                <a:latin typeface="Times New Roman" panose="02020603050405020304" pitchFamily="18" charset="0"/>
                <a:cs typeface="Times New Roman" panose="02020603050405020304" pitchFamily="18" charset="0"/>
              </a:rPr>
              <a:t>Modern Identity </a:t>
            </a:r>
          </a:p>
        </p:txBody>
      </p:sp>
      <p:sp>
        <p:nvSpPr>
          <p:cNvPr id="3" name="TextBox 2">
            <a:extLst>
              <a:ext uri="{FF2B5EF4-FFF2-40B4-BE49-F238E27FC236}">
                <a16:creationId xmlns:a16="http://schemas.microsoft.com/office/drawing/2014/main" id="{A630FCE2-96EE-4CFD-BC86-78840BC2AB32}"/>
              </a:ext>
            </a:extLst>
          </p:cNvPr>
          <p:cNvSpPr txBox="1"/>
          <p:nvPr/>
        </p:nvSpPr>
        <p:spPr>
          <a:xfrm>
            <a:off x="6305182" y="622471"/>
            <a:ext cx="5097678" cy="769441"/>
          </a:xfrm>
          <a:prstGeom prst="rect">
            <a:avLst/>
          </a:prstGeom>
          <a:noFill/>
        </p:spPr>
        <p:txBody>
          <a:bodyPr wrap="none" rtlCol="0">
            <a:spAutoFit/>
          </a:bodyPr>
          <a:lstStyle/>
          <a:p>
            <a:r>
              <a:rPr lang="en-ZM" sz="4400" b="1" dirty="0">
                <a:solidFill>
                  <a:schemeClr val="bg1">
                    <a:lumMod val="50000"/>
                  </a:schemeClr>
                </a:solidFill>
                <a:latin typeface="Times New Roman" panose="02020603050405020304" pitchFamily="18" charset="0"/>
                <a:cs typeface="Times New Roman" panose="02020603050405020304" pitchFamily="18" charset="0"/>
              </a:rPr>
              <a:t>Traditional Identity </a:t>
            </a:r>
          </a:p>
        </p:txBody>
      </p:sp>
      <p:sp>
        <p:nvSpPr>
          <p:cNvPr id="6" name="TextBox 5">
            <a:extLst>
              <a:ext uri="{FF2B5EF4-FFF2-40B4-BE49-F238E27FC236}">
                <a16:creationId xmlns:a16="http://schemas.microsoft.com/office/drawing/2014/main" id="{7246FD72-DD04-AE05-0E48-8A02D861A15D}"/>
              </a:ext>
            </a:extLst>
          </p:cNvPr>
          <p:cNvSpPr txBox="1"/>
          <p:nvPr/>
        </p:nvSpPr>
        <p:spPr>
          <a:xfrm>
            <a:off x="3539018" y="1775519"/>
            <a:ext cx="4041491" cy="769441"/>
          </a:xfrm>
          <a:prstGeom prst="rect">
            <a:avLst/>
          </a:prstGeom>
          <a:noFill/>
        </p:spPr>
        <p:txBody>
          <a:bodyPr wrap="none" rtlCol="0">
            <a:spAutoFit/>
          </a:bodyPr>
          <a:lstStyle/>
          <a:p>
            <a:r>
              <a:rPr lang="en-ZM" sz="4400" b="1" dirty="0">
                <a:solidFill>
                  <a:srgbClr val="FF0000"/>
                </a:solidFill>
                <a:latin typeface="Times New Roman" panose="02020603050405020304" pitchFamily="18" charset="0"/>
                <a:cs typeface="Times New Roman" panose="02020603050405020304" pitchFamily="18" charset="0"/>
              </a:rPr>
              <a:t>Gospel Identity </a:t>
            </a:r>
          </a:p>
        </p:txBody>
      </p:sp>
    </p:spTree>
    <p:extLst>
      <p:ext uri="{BB962C8B-B14F-4D97-AF65-F5344CB8AC3E}">
        <p14:creationId xmlns:p14="http://schemas.microsoft.com/office/powerpoint/2010/main" val="12173518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creenshot, black, blur, design&#10;&#10;Description automatically generated">
            <a:extLst>
              <a:ext uri="{FF2B5EF4-FFF2-40B4-BE49-F238E27FC236}">
                <a16:creationId xmlns:a16="http://schemas.microsoft.com/office/drawing/2014/main" id="{E8A52377-D40B-441D-326A-EC05387B5147}"/>
              </a:ext>
            </a:extLst>
          </p:cNvPr>
          <p:cNvPicPr>
            <a:picLocks noChangeAspect="1"/>
          </p:cNvPicPr>
          <p:nvPr/>
        </p:nvPicPr>
        <p:blipFill rotWithShape="1">
          <a:blip r:embed="rId2"/>
          <a:srcRect/>
          <a:stretch/>
        </p:blipFill>
        <p:spPr>
          <a:xfrm>
            <a:off x="-2" y="-1"/>
            <a:ext cx="12192000" cy="6858001"/>
          </a:xfrm>
          <a:prstGeom prst="rect">
            <a:avLst/>
          </a:prstGeom>
          <a:noFill/>
        </p:spPr>
      </p:pic>
      <p:sp>
        <p:nvSpPr>
          <p:cNvPr id="16" name="Footer Placeholder 6">
            <a:extLst>
              <a:ext uri="{FF2B5EF4-FFF2-40B4-BE49-F238E27FC236}">
                <a16:creationId xmlns:a16="http://schemas.microsoft.com/office/drawing/2014/main" id="{099EF095-D4F1-4229-9EF0-8EB38E2200A4}"/>
              </a:ext>
            </a:extLst>
          </p:cNvPr>
          <p:cNvSpPr>
            <a:spLocks noGrp="1"/>
          </p:cNvSpPr>
          <p:nvPr>
            <p:ph type="ftr" sz="quarter" idx="11"/>
          </p:nvPr>
        </p:nvSpPr>
        <p:spPr>
          <a:xfrm rot="5400000">
            <a:off x="-1131161" y="1592957"/>
            <a:ext cx="2973522" cy="365125"/>
          </a:xfrm>
        </p:spPr>
        <p:txBody>
          <a:bodyPr/>
          <a:lstStyle/>
          <a:p>
            <a:pPr>
              <a:spcAft>
                <a:spcPts val="600"/>
              </a:spcAft>
            </a:pPr>
            <a:r>
              <a:rPr lang="en-US"/>
              <a:t>Sample Footer Text</a:t>
            </a:r>
          </a:p>
        </p:txBody>
      </p:sp>
      <p:sp>
        <p:nvSpPr>
          <p:cNvPr id="17" name="Date Placeholder 5">
            <a:extLst>
              <a:ext uri="{FF2B5EF4-FFF2-40B4-BE49-F238E27FC236}">
                <a16:creationId xmlns:a16="http://schemas.microsoft.com/office/drawing/2014/main" id="{07F61E84-B585-4EC3-A33B-EE78E126A60A}"/>
              </a:ext>
            </a:extLst>
          </p:cNvPr>
          <p:cNvSpPr>
            <a:spLocks noGrp="1"/>
          </p:cNvSpPr>
          <p:nvPr>
            <p:ph type="dt" sz="half" idx="10"/>
          </p:nvPr>
        </p:nvSpPr>
        <p:spPr>
          <a:xfrm rot="5400000">
            <a:off x="10425981" y="4687095"/>
            <a:ext cx="2706690" cy="365125"/>
          </a:xfrm>
        </p:spPr>
        <p:txBody>
          <a:bodyPr/>
          <a:lstStyle/>
          <a:p>
            <a:pPr>
              <a:spcAft>
                <a:spcPts val="600"/>
              </a:spcAft>
            </a:pPr>
            <a:fld id="{AC737D93-AB96-4710-A685-8D79F440638A}" type="datetime1">
              <a:rPr lang="en-US" smtClean="0"/>
              <a:pPr>
                <a:spcAft>
                  <a:spcPts val="600"/>
                </a:spcAft>
              </a:pPr>
              <a:t>6/19/23</a:t>
            </a:fld>
            <a:endParaRPr lang="en-US"/>
          </a:p>
        </p:txBody>
      </p:sp>
      <p:sp>
        <p:nvSpPr>
          <p:cNvPr id="18" name="Slide Number Placeholder 7">
            <a:extLst>
              <a:ext uri="{FF2B5EF4-FFF2-40B4-BE49-F238E27FC236}">
                <a16:creationId xmlns:a16="http://schemas.microsoft.com/office/drawing/2014/main" id="{BE8DB8D2-1690-4175-A7A8-A5BE0D251FFA}"/>
              </a:ext>
            </a:extLst>
          </p:cNvPr>
          <p:cNvSpPr>
            <a:spLocks noGrp="1"/>
          </p:cNvSpPr>
          <p:nvPr>
            <p:ph type="sldNum" sz="quarter" idx="12"/>
          </p:nvPr>
        </p:nvSpPr>
        <p:spPr>
          <a:xfrm>
            <a:off x="11512296" y="6356350"/>
            <a:ext cx="574620" cy="365125"/>
          </a:xfrm>
        </p:spPr>
        <p:txBody>
          <a:bodyPr/>
          <a:lstStyle/>
          <a:p>
            <a:pPr>
              <a:spcAft>
                <a:spcPts val="600"/>
              </a:spcAft>
            </a:pPr>
            <a:fld id="{3E131995-E962-4131-8504-6B962D7140A6}" type="slidenum">
              <a:rPr lang="en-US" smtClean="0"/>
              <a:pPr>
                <a:spcAft>
                  <a:spcPts val="600"/>
                </a:spcAft>
              </a:pPr>
              <a:t>4</a:t>
            </a:fld>
            <a:endParaRPr lang="en-US"/>
          </a:p>
        </p:txBody>
      </p:sp>
      <p:pic>
        <p:nvPicPr>
          <p:cNvPr id="7" name="Picture 6" descr="A picture containing screenshot, black, blur, design&#10;&#10;Description automatically generated">
            <a:extLst>
              <a:ext uri="{FF2B5EF4-FFF2-40B4-BE49-F238E27FC236}">
                <a16:creationId xmlns:a16="http://schemas.microsoft.com/office/drawing/2014/main" id="{B7F75205-A738-75E4-93C7-2C0289D03F9E}"/>
              </a:ext>
            </a:extLst>
          </p:cNvPr>
          <p:cNvPicPr>
            <a:picLocks noChangeAspect="1"/>
          </p:cNvPicPr>
          <p:nvPr/>
        </p:nvPicPr>
        <p:blipFill rotWithShape="1">
          <a:blip r:embed="rId2"/>
          <a:srcRect/>
          <a:stretch/>
        </p:blipFill>
        <p:spPr>
          <a:xfrm>
            <a:off x="0" y="0"/>
            <a:ext cx="12192000" cy="6858001"/>
          </a:xfrm>
          <a:prstGeom prst="rect">
            <a:avLst/>
          </a:prstGeom>
          <a:noFill/>
        </p:spPr>
      </p:pic>
      <p:sp>
        <p:nvSpPr>
          <p:cNvPr id="9" name="TextBox 8">
            <a:extLst>
              <a:ext uri="{FF2B5EF4-FFF2-40B4-BE49-F238E27FC236}">
                <a16:creationId xmlns:a16="http://schemas.microsoft.com/office/drawing/2014/main" id="{8A698FF0-BB2A-01DF-8B91-0562B0BE4E79}"/>
              </a:ext>
            </a:extLst>
          </p:cNvPr>
          <p:cNvSpPr txBox="1"/>
          <p:nvPr/>
        </p:nvSpPr>
        <p:spPr>
          <a:xfrm>
            <a:off x="230111" y="897324"/>
            <a:ext cx="11856805" cy="6063198"/>
          </a:xfrm>
          <a:prstGeom prst="rect">
            <a:avLst/>
          </a:prstGeom>
          <a:noFill/>
        </p:spPr>
        <p:txBody>
          <a:bodyPr wrap="square">
            <a:spAutoFit/>
          </a:bodyPr>
          <a:lstStyle/>
          <a:p>
            <a:pPr algn="l"/>
            <a:r>
              <a:rPr lang="en-GB" sz="4400" baseline="30000" dirty="0">
                <a:solidFill>
                  <a:schemeClr val="bg1">
                    <a:lumMod val="65000"/>
                  </a:schemeClr>
                </a:solidFill>
                <a:latin typeface="Times New Roman" panose="02020603050405020304" pitchFamily="18" charset="0"/>
                <a:cs typeface="Times New Roman" panose="02020603050405020304" pitchFamily="18" charset="0"/>
              </a:rPr>
              <a:t>“</a:t>
            </a:r>
            <a:r>
              <a:rPr lang="en-GB" sz="4400" i="0" u="none" strike="noStrike" dirty="0">
                <a:solidFill>
                  <a:schemeClr val="bg1">
                    <a:lumMod val="65000"/>
                  </a:schemeClr>
                </a:solidFill>
                <a:effectLst/>
                <a:latin typeface="Times New Roman" panose="02020603050405020304" pitchFamily="18" charset="0"/>
                <a:cs typeface="Times New Roman" panose="02020603050405020304" pitchFamily="18" charset="0"/>
              </a:rPr>
              <a:t>Flee also youthful lusts: but follow righteousness, faith, charity, peace, with them that call on the Lord out of a pure heart. But foolish and unlearned questions avoid, knowing that they do gender </a:t>
            </a:r>
            <a:r>
              <a:rPr lang="en-GB" sz="4400" i="0" u="none" strike="noStrike" dirty="0" err="1">
                <a:solidFill>
                  <a:schemeClr val="bg1">
                    <a:lumMod val="65000"/>
                  </a:schemeClr>
                </a:solidFill>
                <a:effectLst/>
                <a:latin typeface="Times New Roman" panose="02020603050405020304" pitchFamily="18" charset="0"/>
                <a:cs typeface="Times New Roman" panose="02020603050405020304" pitchFamily="18" charset="0"/>
              </a:rPr>
              <a:t>strifes</a:t>
            </a:r>
            <a:r>
              <a:rPr lang="en-GB" sz="4400" i="0" u="none" strike="noStrike" dirty="0">
                <a:solidFill>
                  <a:schemeClr val="bg1">
                    <a:lumMod val="65000"/>
                  </a:schemeClr>
                </a:solidFill>
                <a:effectLst/>
                <a:latin typeface="Times New Roman" panose="02020603050405020304" pitchFamily="18" charset="0"/>
                <a:cs typeface="Times New Roman" panose="02020603050405020304" pitchFamily="18" charset="0"/>
              </a:rPr>
              <a:t> </a:t>
            </a:r>
            <a:r>
              <a:rPr lang="en-GB" sz="3200" i="0" u="none" strike="noStrike" dirty="0">
                <a:solidFill>
                  <a:schemeClr val="bg1">
                    <a:lumMod val="65000"/>
                  </a:schemeClr>
                </a:solidFill>
                <a:effectLst/>
                <a:latin typeface="Times New Roman" panose="02020603050405020304" pitchFamily="18" charset="0"/>
                <a:cs typeface="Times New Roman" panose="02020603050405020304" pitchFamily="18" charset="0"/>
              </a:rPr>
              <a:t>(Create Conflict). </a:t>
            </a:r>
            <a:r>
              <a:rPr lang="en-GB" sz="4400" i="0" u="none" strike="noStrike" dirty="0">
                <a:solidFill>
                  <a:schemeClr val="bg1">
                    <a:lumMod val="65000"/>
                  </a:schemeClr>
                </a:solidFill>
                <a:effectLst/>
                <a:latin typeface="Times New Roman" panose="02020603050405020304" pitchFamily="18" charset="0"/>
                <a:cs typeface="Times New Roman" panose="02020603050405020304" pitchFamily="18" charset="0"/>
              </a:rPr>
              <a:t>And the servant of the Lord must not strive </a:t>
            </a:r>
            <a:r>
              <a:rPr lang="en-GB" sz="3200" i="0" u="none" strike="noStrike" dirty="0">
                <a:solidFill>
                  <a:schemeClr val="bg1">
                    <a:lumMod val="65000"/>
                  </a:schemeClr>
                </a:solidFill>
                <a:effectLst/>
                <a:latin typeface="Times New Roman" panose="02020603050405020304" pitchFamily="18" charset="0"/>
                <a:cs typeface="Times New Roman" panose="02020603050405020304" pitchFamily="18" charset="0"/>
              </a:rPr>
              <a:t>(be divisive); </a:t>
            </a:r>
            <a:r>
              <a:rPr lang="en-GB" sz="4400" b="1" i="0" u="none" strike="noStrike" dirty="0">
                <a:solidFill>
                  <a:schemeClr val="bg1"/>
                </a:solidFill>
                <a:effectLst/>
                <a:latin typeface="Times New Roman" panose="02020603050405020304" pitchFamily="18" charset="0"/>
                <a:cs typeface="Times New Roman" panose="02020603050405020304" pitchFamily="18" charset="0"/>
              </a:rPr>
              <a:t>but be gentle unto all men, apt to teach, patient, In meekness instructing those that oppose themselves</a:t>
            </a:r>
            <a:r>
              <a:rPr lang="en-GB" sz="4400" b="1" dirty="0">
                <a:solidFill>
                  <a:schemeClr val="bg1"/>
                </a:solidFill>
                <a:latin typeface="Times New Roman" panose="02020603050405020304" pitchFamily="18" charset="0"/>
                <a:cs typeface="Times New Roman" panose="02020603050405020304" pitchFamily="18" charset="0"/>
              </a:rPr>
              <a:t>”</a:t>
            </a:r>
            <a:br>
              <a:rPr lang="en-GB" sz="3600" b="1" dirty="0">
                <a:solidFill>
                  <a:schemeClr val="bg1"/>
                </a:solidFill>
                <a:latin typeface="Times New Roman" panose="02020603050405020304" pitchFamily="18" charset="0"/>
                <a:cs typeface="Times New Roman" panose="02020603050405020304" pitchFamily="18" charset="0"/>
              </a:rPr>
            </a:br>
            <a:endParaRPr lang="en-ZM" sz="3600" b="1" dirty="0">
              <a:solidFill>
                <a:schemeClr val="bg1"/>
              </a:solidFill>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B731C46F-2CE1-36D1-DD7A-D0AEB5102932}"/>
              </a:ext>
            </a:extLst>
          </p:cNvPr>
          <p:cNvSpPr txBox="1"/>
          <p:nvPr/>
        </p:nvSpPr>
        <p:spPr>
          <a:xfrm>
            <a:off x="173035" y="215293"/>
            <a:ext cx="6194120" cy="584775"/>
          </a:xfrm>
          <a:prstGeom prst="rect">
            <a:avLst/>
          </a:prstGeom>
          <a:noFill/>
        </p:spPr>
        <p:txBody>
          <a:bodyPr wrap="square">
            <a:spAutoFit/>
          </a:bodyPr>
          <a:lstStyle/>
          <a:p>
            <a:r>
              <a:rPr lang="en-GB" sz="3200" b="1" i="0" strike="noStrike" dirty="0">
                <a:solidFill>
                  <a:srgbClr val="FF0000"/>
                </a:solidFill>
                <a:effectLst/>
                <a:latin typeface="Times New Roman" panose="02020603050405020304" pitchFamily="18" charset="0"/>
                <a:cs typeface="Times New Roman" panose="02020603050405020304" pitchFamily="18" charset="0"/>
              </a:rPr>
              <a:t>2Timothy 2:22-25a</a:t>
            </a:r>
            <a:endParaRPr lang="en-ZM" sz="3200" b="1" dirty="0">
              <a:solidFill>
                <a:srgbClr val="FF0000"/>
              </a:solidFill>
            </a:endParaRPr>
          </a:p>
        </p:txBody>
      </p:sp>
    </p:spTree>
    <p:extLst>
      <p:ext uri="{BB962C8B-B14F-4D97-AF65-F5344CB8AC3E}">
        <p14:creationId xmlns:p14="http://schemas.microsoft.com/office/powerpoint/2010/main" val="135694542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creenshot, black, blur, design&#10;&#10;Description automatically generated">
            <a:extLst>
              <a:ext uri="{FF2B5EF4-FFF2-40B4-BE49-F238E27FC236}">
                <a16:creationId xmlns:a16="http://schemas.microsoft.com/office/drawing/2014/main" id="{E8A52377-D40B-441D-326A-EC05387B5147}"/>
              </a:ext>
            </a:extLst>
          </p:cNvPr>
          <p:cNvPicPr>
            <a:picLocks noChangeAspect="1"/>
          </p:cNvPicPr>
          <p:nvPr/>
        </p:nvPicPr>
        <p:blipFill rotWithShape="1">
          <a:blip r:embed="rId2"/>
          <a:srcRect/>
          <a:stretch/>
        </p:blipFill>
        <p:spPr>
          <a:xfrm>
            <a:off x="-2" y="-1"/>
            <a:ext cx="12192000" cy="6858001"/>
          </a:xfrm>
          <a:prstGeom prst="rect">
            <a:avLst/>
          </a:prstGeom>
          <a:noFill/>
        </p:spPr>
      </p:pic>
      <p:sp>
        <p:nvSpPr>
          <p:cNvPr id="16" name="Footer Placeholder 6">
            <a:extLst>
              <a:ext uri="{FF2B5EF4-FFF2-40B4-BE49-F238E27FC236}">
                <a16:creationId xmlns:a16="http://schemas.microsoft.com/office/drawing/2014/main" id="{099EF095-D4F1-4229-9EF0-8EB38E2200A4}"/>
              </a:ext>
            </a:extLst>
          </p:cNvPr>
          <p:cNvSpPr>
            <a:spLocks noGrp="1"/>
          </p:cNvSpPr>
          <p:nvPr>
            <p:ph type="ftr" sz="quarter" idx="11"/>
          </p:nvPr>
        </p:nvSpPr>
        <p:spPr>
          <a:xfrm rot="5400000">
            <a:off x="-1131161" y="1592957"/>
            <a:ext cx="2973522" cy="365125"/>
          </a:xfrm>
        </p:spPr>
        <p:txBody>
          <a:bodyPr/>
          <a:lstStyle/>
          <a:p>
            <a:pPr>
              <a:spcAft>
                <a:spcPts val="600"/>
              </a:spcAft>
            </a:pPr>
            <a:r>
              <a:rPr lang="en-US"/>
              <a:t>Sample Footer Text</a:t>
            </a:r>
          </a:p>
        </p:txBody>
      </p:sp>
      <p:sp>
        <p:nvSpPr>
          <p:cNvPr id="17" name="Date Placeholder 5">
            <a:extLst>
              <a:ext uri="{FF2B5EF4-FFF2-40B4-BE49-F238E27FC236}">
                <a16:creationId xmlns:a16="http://schemas.microsoft.com/office/drawing/2014/main" id="{07F61E84-B585-4EC3-A33B-EE78E126A60A}"/>
              </a:ext>
            </a:extLst>
          </p:cNvPr>
          <p:cNvSpPr>
            <a:spLocks noGrp="1"/>
          </p:cNvSpPr>
          <p:nvPr>
            <p:ph type="dt" sz="half" idx="10"/>
          </p:nvPr>
        </p:nvSpPr>
        <p:spPr>
          <a:xfrm rot="5400000">
            <a:off x="10425981" y="4687095"/>
            <a:ext cx="2706690" cy="365125"/>
          </a:xfrm>
        </p:spPr>
        <p:txBody>
          <a:bodyPr/>
          <a:lstStyle/>
          <a:p>
            <a:pPr>
              <a:spcAft>
                <a:spcPts val="600"/>
              </a:spcAft>
            </a:pPr>
            <a:fld id="{AC737D93-AB96-4710-A685-8D79F440638A}" type="datetime1">
              <a:rPr lang="en-US" smtClean="0"/>
              <a:pPr>
                <a:spcAft>
                  <a:spcPts val="600"/>
                </a:spcAft>
              </a:pPr>
              <a:t>6/19/23</a:t>
            </a:fld>
            <a:endParaRPr lang="en-US"/>
          </a:p>
        </p:txBody>
      </p:sp>
      <p:sp>
        <p:nvSpPr>
          <p:cNvPr id="18" name="Slide Number Placeholder 7">
            <a:extLst>
              <a:ext uri="{FF2B5EF4-FFF2-40B4-BE49-F238E27FC236}">
                <a16:creationId xmlns:a16="http://schemas.microsoft.com/office/drawing/2014/main" id="{BE8DB8D2-1690-4175-A7A8-A5BE0D251FFA}"/>
              </a:ext>
            </a:extLst>
          </p:cNvPr>
          <p:cNvSpPr>
            <a:spLocks noGrp="1"/>
          </p:cNvSpPr>
          <p:nvPr>
            <p:ph type="sldNum" sz="quarter" idx="12"/>
          </p:nvPr>
        </p:nvSpPr>
        <p:spPr>
          <a:xfrm>
            <a:off x="11512296" y="6356350"/>
            <a:ext cx="574620" cy="365125"/>
          </a:xfrm>
        </p:spPr>
        <p:txBody>
          <a:bodyPr/>
          <a:lstStyle/>
          <a:p>
            <a:pPr>
              <a:spcAft>
                <a:spcPts val="600"/>
              </a:spcAft>
            </a:pPr>
            <a:fld id="{3E131995-E962-4131-8504-6B962D7140A6}" type="slidenum">
              <a:rPr lang="en-US" smtClean="0"/>
              <a:pPr>
                <a:spcAft>
                  <a:spcPts val="600"/>
                </a:spcAft>
              </a:pPr>
              <a:t>40</a:t>
            </a:fld>
            <a:endParaRPr lang="en-US"/>
          </a:p>
        </p:txBody>
      </p:sp>
      <p:pic>
        <p:nvPicPr>
          <p:cNvPr id="7" name="Picture 6" descr="A picture containing screenshot, black, blur, design&#10;&#10;Description automatically generated">
            <a:extLst>
              <a:ext uri="{FF2B5EF4-FFF2-40B4-BE49-F238E27FC236}">
                <a16:creationId xmlns:a16="http://schemas.microsoft.com/office/drawing/2014/main" id="{B7F75205-A738-75E4-93C7-2C0289D03F9E}"/>
              </a:ext>
            </a:extLst>
          </p:cNvPr>
          <p:cNvPicPr>
            <a:picLocks noChangeAspect="1"/>
          </p:cNvPicPr>
          <p:nvPr/>
        </p:nvPicPr>
        <p:blipFill rotWithShape="1">
          <a:blip r:embed="rId2"/>
          <a:srcRect/>
          <a:stretch/>
        </p:blipFill>
        <p:spPr>
          <a:xfrm>
            <a:off x="0" y="0"/>
            <a:ext cx="12192000" cy="6858001"/>
          </a:xfrm>
          <a:prstGeom prst="rect">
            <a:avLst/>
          </a:prstGeom>
          <a:noFill/>
        </p:spPr>
      </p:pic>
      <p:sp>
        <p:nvSpPr>
          <p:cNvPr id="2" name="TextBox 1">
            <a:extLst>
              <a:ext uri="{FF2B5EF4-FFF2-40B4-BE49-F238E27FC236}">
                <a16:creationId xmlns:a16="http://schemas.microsoft.com/office/drawing/2014/main" id="{183EA542-B755-7EE7-58E9-1BC9640E0B99}"/>
              </a:ext>
            </a:extLst>
          </p:cNvPr>
          <p:cNvSpPr txBox="1"/>
          <p:nvPr/>
        </p:nvSpPr>
        <p:spPr>
          <a:xfrm>
            <a:off x="789140" y="613775"/>
            <a:ext cx="4322017" cy="769441"/>
          </a:xfrm>
          <a:prstGeom prst="rect">
            <a:avLst/>
          </a:prstGeom>
          <a:noFill/>
        </p:spPr>
        <p:txBody>
          <a:bodyPr wrap="none" rtlCol="0">
            <a:spAutoFit/>
          </a:bodyPr>
          <a:lstStyle/>
          <a:p>
            <a:r>
              <a:rPr lang="en-ZM" sz="4400" b="1" dirty="0">
                <a:solidFill>
                  <a:schemeClr val="bg1">
                    <a:lumMod val="50000"/>
                  </a:schemeClr>
                </a:solidFill>
                <a:latin typeface="Times New Roman" panose="02020603050405020304" pitchFamily="18" charset="0"/>
                <a:cs typeface="Times New Roman" panose="02020603050405020304" pitchFamily="18" charset="0"/>
              </a:rPr>
              <a:t>Modern Identity </a:t>
            </a:r>
          </a:p>
        </p:txBody>
      </p:sp>
      <p:sp>
        <p:nvSpPr>
          <p:cNvPr id="3" name="TextBox 2">
            <a:extLst>
              <a:ext uri="{FF2B5EF4-FFF2-40B4-BE49-F238E27FC236}">
                <a16:creationId xmlns:a16="http://schemas.microsoft.com/office/drawing/2014/main" id="{A630FCE2-96EE-4CFD-BC86-78840BC2AB32}"/>
              </a:ext>
            </a:extLst>
          </p:cNvPr>
          <p:cNvSpPr txBox="1"/>
          <p:nvPr/>
        </p:nvSpPr>
        <p:spPr>
          <a:xfrm>
            <a:off x="6305182" y="622471"/>
            <a:ext cx="5097678" cy="769441"/>
          </a:xfrm>
          <a:prstGeom prst="rect">
            <a:avLst/>
          </a:prstGeom>
          <a:noFill/>
        </p:spPr>
        <p:txBody>
          <a:bodyPr wrap="none" rtlCol="0">
            <a:spAutoFit/>
          </a:bodyPr>
          <a:lstStyle/>
          <a:p>
            <a:r>
              <a:rPr lang="en-ZM" sz="4400" b="1" dirty="0">
                <a:solidFill>
                  <a:schemeClr val="bg1">
                    <a:lumMod val="50000"/>
                  </a:schemeClr>
                </a:solidFill>
                <a:latin typeface="Times New Roman" panose="02020603050405020304" pitchFamily="18" charset="0"/>
                <a:cs typeface="Times New Roman" panose="02020603050405020304" pitchFamily="18" charset="0"/>
              </a:rPr>
              <a:t>Traditional Identity </a:t>
            </a:r>
          </a:p>
        </p:txBody>
      </p:sp>
      <p:sp>
        <p:nvSpPr>
          <p:cNvPr id="6" name="TextBox 5">
            <a:extLst>
              <a:ext uri="{FF2B5EF4-FFF2-40B4-BE49-F238E27FC236}">
                <a16:creationId xmlns:a16="http://schemas.microsoft.com/office/drawing/2014/main" id="{7246FD72-DD04-AE05-0E48-8A02D861A15D}"/>
              </a:ext>
            </a:extLst>
          </p:cNvPr>
          <p:cNvSpPr txBox="1"/>
          <p:nvPr/>
        </p:nvSpPr>
        <p:spPr>
          <a:xfrm>
            <a:off x="3539018" y="1775519"/>
            <a:ext cx="4041491" cy="769441"/>
          </a:xfrm>
          <a:prstGeom prst="rect">
            <a:avLst/>
          </a:prstGeom>
          <a:noFill/>
        </p:spPr>
        <p:txBody>
          <a:bodyPr wrap="none" rtlCol="0">
            <a:spAutoFit/>
          </a:bodyPr>
          <a:lstStyle/>
          <a:p>
            <a:r>
              <a:rPr lang="en-ZM" sz="4400" b="1" dirty="0">
                <a:solidFill>
                  <a:srgbClr val="FF0000"/>
                </a:solidFill>
                <a:latin typeface="Times New Roman" panose="02020603050405020304" pitchFamily="18" charset="0"/>
                <a:cs typeface="Times New Roman" panose="02020603050405020304" pitchFamily="18" charset="0"/>
              </a:rPr>
              <a:t>Gospel Identity </a:t>
            </a:r>
          </a:p>
        </p:txBody>
      </p:sp>
      <p:sp>
        <p:nvSpPr>
          <p:cNvPr id="9" name="TextBox 8">
            <a:extLst>
              <a:ext uri="{FF2B5EF4-FFF2-40B4-BE49-F238E27FC236}">
                <a16:creationId xmlns:a16="http://schemas.microsoft.com/office/drawing/2014/main" id="{6682A4F7-19EA-11BB-881C-FFF1547BB07F}"/>
              </a:ext>
            </a:extLst>
          </p:cNvPr>
          <p:cNvSpPr txBox="1"/>
          <p:nvPr/>
        </p:nvSpPr>
        <p:spPr>
          <a:xfrm>
            <a:off x="538163" y="2700590"/>
            <a:ext cx="11186199" cy="3416320"/>
          </a:xfrm>
          <a:prstGeom prst="rect">
            <a:avLst/>
          </a:prstGeom>
          <a:noFill/>
        </p:spPr>
        <p:txBody>
          <a:bodyPr wrap="square">
            <a:spAutoFit/>
          </a:bodyPr>
          <a:lstStyle/>
          <a:p>
            <a:pPr algn="l" fontAlgn="base"/>
            <a:r>
              <a:rPr lang="en-GB" sz="3600" b="1" i="0" u="none" strike="noStrike" dirty="0">
                <a:solidFill>
                  <a:schemeClr val="bg1"/>
                </a:solidFill>
                <a:effectLst/>
                <a:latin typeface="Open Sans" panose="020B0606030504020204" pitchFamily="34" charset="0"/>
              </a:rPr>
              <a:t>Religion: 'My identity is built on being a good person.’ </a:t>
            </a:r>
          </a:p>
          <a:p>
            <a:pPr algn="l" fontAlgn="base"/>
            <a:endParaRPr lang="en-GB" sz="3600" b="1" dirty="0">
              <a:solidFill>
                <a:schemeClr val="bg1"/>
              </a:solidFill>
              <a:latin typeface="Open Sans" panose="020B0606030504020204" pitchFamily="34" charset="0"/>
            </a:endParaRPr>
          </a:p>
          <a:p>
            <a:pPr algn="l" fontAlgn="base"/>
            <a:r>
              <a:rPr lang="en-GB" sz="3600" b="1" i="0" u="none" strike="noStrike" dirty="0">
                <a:solidFill>
                  <a:schemeClr val="bg1"/>
                </a:solidFill>
                <a:effectLst/>
                <a:latin typeface="Open Sans" panose="020B0606030504020204" pitchFamily="34" charset="0"/>
              </a:rPr>
              <a:t>Gospel: 'My identity is not built on my record or my performance but on Christ's.'</a:t>
            </a:r>
          </a:p>
          <a:p>
            <a:br>
              <a:rPr lang="en-GB" b="1" dirty="0"/>
            </a:br>
            <a:endParaRPr lang="en-ZM" b="1" dirty="0"/>
          </a:p>
        </p:txBody>
      </p:sp>
    </p:spTree>
    <p:extLst>
      <p:ext uri="{BB962C8B-B14F-4D97-AF65-F5344CB8AC3E}">
        <p14:creationId xmlns:p14="http://schemas.microsoft.com/office/powerpoint/2010/main" val="384182719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creenshot, black, blur, design&#10;&#10;Description automatically generated">
            <a:extLst>
              <a:ext uri="{FF2B5EF4-FFF2-40B4-BE49-F238E27FC236}">
                <a16:creationId xmlns:a16="http://schemas.microsoft.com/office/drawing/2014/main" id="{E8A52377-D40B-441D-326A-EC05387B5147}"/>
              </a:ext>
            </a:extLst>
          </p:cNvPr>
          <p:cNvPicPr>
            <a:picLocks noChangeAspect="1"/>
          </p:cNvPicPr>
          <p:nvPr/>
        </p:nvPicPr>
        <p:blipFill rotWithShape="1">
          <a:blip r:embed="rId2"/>
          <a:srcRect/>
          <a:stretch/>
        </p:blipFill>
        <p:spPr>
          <a:xfrm>
            <a:off x="-2" y="-1"/>
            <a:ext cx="12192000" cy="6858001"/>
          </a:xfrm>
          <a:prstGeom prst="rect">
            <a:avLst/>
          </a:prstGeom>
          <a:noFill/>
        </p:spPr>
      </p:pic>
      <p:sp>
        <p:nvSpPr>
          <p:cNvPr id="16" name="Footer Placeholder 6">
            <a:extLst>
              <a:ext uri="{FF2B5EF4-FFF2-40B4-BE49-F238E27FC236}">
                <a16:creationId xmlns:a16="http://schemas.microsoft.com/office/drawing/2014/main" id="{099EF095-D4F1-4229-9EF0-8EB38E2200A4}"/>
              </a:ext>
            </a:extLst>
          </p:cNvPr>
          <p:cNvSpPr>
            <a:spLocks noGrp="1"/>
          </p:cNvSpPr>
          <p:nvPr>
            <p:ph type="ftr" sz="quarter" idx="11"/>
          </p:nvPr>
        </p:nvSpPr>
        <p:spPr>
          <a:xfrm rot="5400000">
            <a:off x="-1131161" y="1592957"/>
            <a:ext cx="2973522" cy="365125"/>
          </a:xfrm>
        </p:spPr>
        <p:txBody>
          <a:bodyPr/>
          <a:lstStyle/>
          <a:p>
            <a:pPr>
              <a:spcAft>
                <a:spcPts val="600"/>
              </a:spcAft>
            </a:pPr>
            <a:r>
              <a:rPr lang="en-US"/>
              <a:t>Sample Footer Text</a:t>
            </a:r>
          </a:p>
        </p:txBody>
      </p:sp>
      <p:sp>
        <p:nvSpPr>
          <p:cNvPr id="17" name="Date Placeholder 5">
            <a:extLst>
              <a:ext uri="{FF2B5EF4-FFF2-40B4-BE49-F238E27FC236}">
                <a16:creationId xmlns:a16="http://schemas.microsoft.com/office/drawing/2014/main" id="{07F61E84-B585-4EC3-A33B-EE78E126A60A}"/>
              </a:ext>
            </a:extLst>
          </p:cNvPr>
          <p:cNvSpPr>
            <a:spLocks noGrp="1"/>
          </p:cNvSpPr>
          <p:nvPr>
            <p:ph type="dt" sz="half" idx="10"/>
          </p:nvPr>
        </p:nvSpPr>
        <p:spPr>
          <a:xfrm rot="5400000">
            <a:off x="10425981" y="4687095"/>
            <a:ext cx="2706690" cy="365125"/>
          </a:xfrm>
        </p:spPr>
        <p:txBody>
          <a:bodyPr/>
          <a:lstStyle/>
          <a:p>
            <a:pPr>
              <a:spcAft>
                <a:spcPts val="600"/>
              </a:spcAft>
            </a:pPr>
            <a:fld id="{AC737D93-AB96-4710-A685-8D79F440638A}" type="datetime1">
              <a:rPr lang="en-US" smtClean="0"/>
              <a:pPr>
                <a:spcAft>
                  <a:spcPts val="600"/>
                </a:spcAft>
              </a:pPr>
              <a:t>6/19/23</a:t>
            </a:fld>
            <a:endParaRPr lang="en-US"/>
          </a:p>
        </p:txBody>
      </p:sp>
      <p:sp>
        <p:nvSpPr>
          <p:cNvPr id="18" name="Slide Number Placeholder 7">
            <a:extLst>
              <a:ext uri="{FF2B5EF4-FFF2-40B4-BE49-F238E27FC236}">
                <a16:creationId xmlns:a16="http://schemas.microsoft.com/office/drawing/2014/main" id="{BE8DB8D2-1690-4175-A7A8-A5BE0D251FFA}"/>
              </a:ext>
            </a:extLst>
          </p:cNvPr>
          <p:cNvSpPr>
            <a:spLocks noGrp="1"/>
          </p:cNvSpPr>
          <p:nvPr>
            <p:ph type="sldNum" sz="quarter" idx="12"/>
          </p:nvPr>
        </p:nvSpPr>
        <p:spPr>
          <a:xfrm>
            <a:off x="11512296" y="6356350"/>
            <a:ext cx="574620" cy="365125"/>
          </a:xfrm>
        </p:spPr>
        <p:txBody>
          <a:bodyPr/>
          <a:lstStyle/>
          <a:p>
            <a:pPr>
              <a:spcAft>
                <a:spcPts val="600"/>
              </a:spcAft>
            </a:pPr>
            <a:fld id="{3E131995-E962-4131-8504-6B962D7140A6}" type="slidenum">
              <a:rPr lang="en-US" smtClean="0"/>
              <a:pPr>
                <a:spcAft>
                  <a:spcPts val="600"/>
                </a:spcAft>
              </a:pPr>
              <a:t>41</a:t>
            </a:fld>
            <a:endParaRPr lang="en-US"/>
          </a:p>
        </p:txBody>
      </p:sp>
      <p:sp>
        <p:nvSpPr>
          <p:cNvPr id="10" name="TextBox 9">
            <a:extLst>
              <a:ext uri="{FF2B5EF4-FFF2-40B4-BE49-F238E27FC236}">
                <a16:creationId xmlns:a16="http://schemas.microsoft.com/office/drawing/2014/main" id="{3372FE1B-14EC-CBAA-4B76-ABE6DD553DD3}"/>
              </a:ext>
            </a:extLst>
          </p:cNvPr>
          <p:cNvSpPr txBox="1"/>
          <p:nvPr/>
        </p:nvSpPr>
        <p:spPr>
          <a:xfrm>
            <a:off x="596609" y="753902"/>
            <a:ext cx="10770045" cy="5016758"/>
          </a:xfrm>
          <a:prstGeom prst="rect">
            <a:avLst/>
          </a:prstGeom>
          <a:noFill/>
        </p:spPr>
        <p:txBody>
          <a:bodyPr wrap="square">
            <a:spAutoFit/>
          </a:bodyPr>
          <a:lstStyle/>
          <a:p>
            <a:r>
              <a:rPr lang="en-GB" sz="4000" b="1" i="0" u="none" strike="noStrike" dirty="0">
                <a:solidFill>
                  <a:schemeClr val="bg1"/>
                </a:solidFill>
                <a:effectLst/>
                <a:latin typeface="-apple-system"/>
              </a:rPr>
              <a:t>“To be loved but not known is comforting but superficial. To be known and not loved is our greatest fear. But to be fully known and truly loved is a lot like being loved by God. It is what we need more than anything. It liberates us from </a:t>
            </a:r>
            <a:r>
              <a:rPr lang="en-GB" sz="4000" b="1" i="0" u="none" strike="noStrike" dirty="0" err="1">
                <a:solidFill>
                  <a:schemeClr val="bg1"/>
                </a:solidFill>
                <a:effectLst/>
                <a:latin typeface="-apple-system"/>
              </a:rPr>
              <a:t>pretense</a:t>
            </a:r>
            <a:r>
              <a:rPr lang="en-GB" sz="4000" b="1" i="0" u="none" strike="noStrike" dirty="0">
                <a:solidFill>
                  <a:schemeClr val="bg1"/>
                </a:solidFill>
                <a:effectLst/>
                <a:latin typeface="-apple-system"/>
              </a:rPr>
              <a:t>, humbles us out of our self-righteousness, and fortifies us for any difficulty life can throw at us.”</a:t>
            </a:r>
            <a:endParaRPr lang="en-ZM" sz="40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7712039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creenshot, black, blur, design&#10;&#10;Description automatically generated">
            <a:extLst>
              <a:ext uri="{FF2B5EF4-FFF2-40B4-BE49-F238E27FC236}">
                <a16:creationId xmlns:a16="http://schemas.microsoft.com/office/drawing/2014/main" id="{E8A52377-D40B-441D-326A-EC05387B5147}"/>
              </a:ext>
            </a:extLst>
          </p:cNvPr>
          <p:cNvPicPr>
            <a:picLocks noChangeAspect="1"/>
          </p:cNvPicPr>
          <p:nvPr/>
        </p:nvPicPr>
        <p:blipFill rotWithShape="1">
          <a:blip r:embed="rId2"/>
          <a:srcRect/>
          <a:stretch/>
        </p:blipFill>
        <p:spPr>
          <a:xfrm>
            <a:off x="-2" y="-1"/>
            <a:ext cx="12192000" cy="6858001"/>
          </a:xfrm>
          <a:prstGeom prst="rect">
            <a:avLst/>
          </a:prstGeom>
          <a:noFill/>
        </p:spPr>
      </p:pic>
      <p:sp>
        <p:nvSpPr>
          <p:cNvPr id="16" name="Footer Placeholder 6">
            <a:extLst>
              <a:ext uri="{FF2B5EF4-FFF2-40B4-BE49-F238E27FC236}">
                <a16:creationId xmlns:a16="http://schemas.microsoft.com/office/drawing/2014/main" id="{099EF095-D4F1-4229-9EF0-8EB38E2200A4}"/>
              </a:ext>
            </a:extLst>
          </p:cNvPr>
          <p:cNvSpPr>
            <a:spLocks noGrp="1"/>
          </p:cNvSpPr>
          <p:nvPr>
            <p:ph type="ftr" sz="quarter" idx="11"/>
          </p:nvPr>
        </p:nvSpPr>
        <p:spPr>
          <a:xfrm rot="5400000">
            <a:off x="-1131161" y="1592957"/>
            <a:ext cx="2973522" cy="365125"/>
          </a:xfrm>
        </p:spPr>
        <p:txBody>
          <a:bodyPr/>
          <a:lstStyle/>
          <a:p>
            <a:pPr>
              <a:spcAft>
                <a:spcPts val="600"/>
              </a:spcAft>
            </a:pPr>
            <a:r>
              <a:rPr lang="en-US"/>
              <a:t>Sample Footer Text</a:t>
            </a:r>
          </a:p>
        </p:txBody>
      </p:sp>
      <p:sp>
        <p:nvSpPr>
          <p:cNvPr id="17" name="Date Placeholder 5">
            <a:extLst>
              <a:ext uri="{FF2B5EF4-FFF2-40B4-BE49-F238E27FC236}">
                <a16:creationId xmlns:a16="http://schemas.microsoft.com/office/drawing/2014/main" id="{07F61E84-B585-4EC3-A33B-EE78E126A60A}"/>
              </a:ext>
            </a:extLst>
          </p:cNvPr>
          <p:cNvSpPr>
            <a:spLocks noGrp="1"/>
          </p:cNvSpPr>
          <p:nvPr>
            <p:ph type="dt" sz="half" idx="10"/>
          </p:nvPr>
        </p:nvSpPr>
        <p:spPr>
          <a:xfrm rot="5400000">
            <a:off x="10425981" y="4687095"/>
            <a:ext cx="2706690" cy="365125"/>
          </a:xfrm>
        </p:spPr>
        <p:txBody>
          <a:bodyPr/>
          <a:lstStyle/>
          <a:p>
            <a:pPr>
              <a:spcAft>
                <a:spcPts val="600"/>
              </a:spcAft>
            </a:pPr>
            <a:fld id="{AC737D93-AB96-4710-A685-8D79F440638A}" type="datetime1">
              <a:rPr lang="en-US" smtClean="0"/>
              <a:pPr>
                <a:spcAft>
                  <a:spcPts val="600"/>
                </a:spcAft>
              </a:pPr>
              <a:t>6/19/23</a:t>
            </a:fld>
            <a:endParaRPr lang="en-US"/>
          </a:p>
        </p:txBody>
      </p:sp>
      <p:sp>
        <p:nvSpPr>
          <p:cNvPr id="18" name="Slide Number Placeholder 7">
            <a:extLst>
              <a:ext uri="{FF2B5EF4-FFF2-40B4-BE49-F238E27FC236}">
                <a16:creationId xmlns:a16="http://schemas.microsoft.com/office/drawing/2014/main" id="{BE8DB8D2-1690-4175-A7A8-A5BE0D251FFA}"/>
              </a:ext>
            </a:extLst>
          </p:cNvPr>
          <p:cNvSpPr>
            <a:spLocks noGrp="1"/>
          </p:cNvSpPr>
          <p:nvPr>
            <p:ph type="sldNum" sz="quarter" idx="12"/>
          </p:nvPr>
        </p:nvSpPr>
        <p:spPr>
          <a:xfrm>
            <a:off x="11512296" y="6356350"/>
            <a:ext cx="574620" cy="365125"/>
          </a:xfrm>
        </p:spPr>
        <p:txBody>
          <a:bodyPr/>
          <a:lstStyle/>
          <a:p>
            <a:pPr>
              <a:spcAft>
                <a:spcPts val="600"/>
              </a:spcAft>
            </a:pPr>
            <a:fld id="{3E131995-E962-4131-8504-6B962D7140A6}" type="slidenum">
              <a:rPr lang="en-US" smtClean="0"/>
              <a:pPr>
                <a:spcAft>
                  <a:spcPts val="600"/>
                </a:spcAft>
              </a:pPr>
              <a:t>42</a:t>
            </a:fld>
            <a:endParaRPr lang="en-US"/>
          </a:p>
        </p:txBody>
      </p:sp>
      <p:sp>
        <p:nvSpPr>
          <p:cNvPr id="3" name="TextBox 2">
            <a:extLst>
              <a:ext uri="{FF2B5EF4-FFF2-40B4-BE49-F238E27FC236}">
                <a16:creationId xmlns:a16="http://schemas.microsoft.com/office/drawing/2014/main" id="{F09482B7-8931-5CF7-B3F6-B5025A2780C4}"/>
              </a:ext>
            </a:extLst>
          </p:cNvPr>
          <p:cNvSpPr txBox="1"/>
          <p:nvPr/>
        </p:nvSpPr>
        <p:spPr>
          <a:xfrm>
            <a:off x="538163" y="498246"/>
            <a:ext cx="11058600" cy="4708981"/>
          </a:xfrm>
          <a:prstGeom prst="rect">
            <a:avLst/>
          </a:prstGeom>
          <a:noFill/>
        </p:spPr>
        <p:txBody>
          <a:bodyPr wrap="square">
            <a:spAutoFit/>
          </a:bodyPr>
          <a:lstStyle/>
          <a:p>
            <a:r>
              <a:rPr lang="en-GB" sz="6000" b="1" i="0" u="none" strike="noStrike" baseline="30000" dirty="0">
                <a:solidFill>
                  <a:schemeClr val="bg1"/>
                </a:solidFill>
                <a:effectLst/>
                <a:latin typeface="Times New Roman" panose="02020603050405020304" pitchFamily="18" charset="0"/>
                <a:cs typeface="Times New Roman" panose="02020603050405020304" pitchFamily="18" charset="0"/>
              </a:rPr>
              <a:t>“ </a:t>
            </a:r>
            <a:r>
              <a:rPr lang="en-GB" sz="6000" b="1" i="0" u="none" strike="noStrike" dirty="0">
                <a:solidFill>
                  <a:schemeClr val="bg1"/>
                </a:solidFill>
                <a:effectLst/>
                <a:latin typeface="Times New Roman" panose="02020603050405020304" pitchFamily="18" charset="0"/>
                <a:cs typeface="Times New Roman" panose="02020603050405020304" pitchFamily="18" charset="0"/>
              </a:rPr>
              <a:t>For we are his workmanship, created in Christ Jesus unto good works, which God hath before ordained that we should walk in them.”				Ephesians 2:10</a:t>
            </a:r>
            <a:endParaRPr lang="en-ZM" sz="60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6797321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creenshot, black, blur, design&#10;&#10;Description automatically generated">
            <a:extLst>
              <a:ext uri="{FF2B5EF4-FFF2-40B4-BE49-F238E27FC236}">
                <a16:creationId xmlns:a16="http://schemas.microsoft.com/office/drawing/2014/main" id="{E8A52377-D40B-441D-326A-EC05387B5147}"/>
              </a:ext>
            </a:extLst>
          </p:cNvPr>
          <p:cNvPicPr>
            <a:picLocks noChangeAspect="1"/>
          </p:cNvPicPr>
          <p:nvPr/>
        </p:nvPicPr>
        <p:blipFill rotWithShape="1">
          <a:blip r:embed="rId2"/>
          <a:srcRect/>
          <a:stretch/>
        </p:blipFill>
        <p:spPr>
          <a:xfrm>
            <a:off x="0" y="0"/>
            <a:ext cx="12192000" cy="7164139"/>
          </a:xfrm>
          <a:prstGeom prst="rect">
            <a:avLst/>
          </a:prstGeom>
          <a:noFill/>
        </p:spPr>
      </p:pic>
      <p:sp>
        <p:nvSpPr>
          <p:cNvPr id="16" name="Footer Placeholder 6">
            <a:extLst>
              <a:ext uri="{FF2B5EF4-FFF2-40B4-BE49-F238E27FC236}">
                <a16:creationId xmlns:a16="http://schemas.microsoft.com/office/drawing/2014/main" id="{099EF095-D4F1-4229-9EF0-8EB38E2200A4}"/>
              </a:ext>
            </a:extLst>
          </p:cNvPr>
          <p:cNvSpPr>
            <a:spLocks noGrp="1"/>
          </p:cNvSpPr>
          <p:nvPr>
            <p:ph type="ftr" sz="quarter" idx="11"/>
          </p:nvPr>
        </p:nvSpPr>
        <p:spPr>
          <a:xfrm rot="5400000">
            <a:off x="-1131161" y="1592957"/>
            <a:ext cx="2973522" cy="365125"/>
          </a:xfrm>
        </p:spPr>
        <p:txBody>
          <a:bodyPr/>
          <a:lstStyle/>
          <a:p>
            <a:pPr>
              <a:spcAft>
                <a:spcPts val="600"/>
              </a:spcAft>
            </a:pPr>
            <a:r>
              <a:rPr lang="en-US"/>
              <a:t>Sample Footer Text</a:t>
            </a:r>
          </a:p>
        </p:txBody>
      </p:sp>
      <p:sp>
        <p:nvSpPr>
          <p:cNvPr id="17" name="Date Placeholder 5">
            <a:extLst>
              <a:ext uri="{FF2B5EF4-FFF2-40B4-BE49-F238E27FC236}">
                <a16:creationId xmlns:a16="http://schemas.microsoft.com/office/drawing/2014/main" id="{07F61E84-B585-4EC3-A33B-EE78E126A60A}"/>
              </a:ext>
            </a:extLst>
          </p:cNvPr>
          <p:cNvSpPr>
            <a:spLocks noGrp="1"/>
          </p:cNvSpPr>
          <p:nvPr>
            <p:ph type="dt" sz="half" idx="10"/>
          </p:nvPr>
        </p:nvSpPr>
        <p:spPr>
          <a:xfrm rot="5400000">
            <a:off x="10425981" y="4687095"/>
            <a:ext cx="2706690" cy="365125"/>
          </a:xfrm>
        </p:spPr>
        <p:txBody>
          <a:bodyPr/>
          <a:lstStyle/>
          <a:p>
            <a:pPr>
              <a:spcAft>
                <a:spcPts val="600"/>
              </a:spcAft>
            </a:pPr>
            <a:fld id="{AC737D93-AB96-4710-A685-8D79F440638A}" type="datetime1">
              <a:rPr lang="en-US" smtClean="0"/>
              <a:pPr>
                <a:spcAft>
                  <a:spcPts val="600"/>
                </a:spcAft>
              </a:pPr>
              <a:t>6/19/23</a:t>
            </a:fld>
            <a:endParaRPr lang="en-US"/>
          </a:p>
        </p:txBody>
      </p:sp>
      <p:sp>
        <p:nvSpPr>
          <p:cNvPr id="18" name="Slide Number Placeholder 7">
            <a:extLst>
              <a:ext uri="{FF2B5EF4-FFF2-40B4-BE49-F238E27FC236}">
                <a16:creationId xmlns:a16="http://schemas.microsoft.com/office/drawing/2014/main" id="{BE8DB8D2-1690-4175-A7A8-A5BE0D251FFA}"/>
              </a:ext>
            </a:extLst>
          </p:cNvPr>
          <p:cNvSpPr>
            <a:spLocks noGrp="1"/>
          </p:cNvSpPr>
          <p:nvPr>
            <p:ph type="sldNum" sz="quarter" idx="12"/>
          </p:nvPr>
        </p:nvSpPr>
        <p:spPr>
          <a:xfrm>
            <a:off x="11512296" y="6356350"/>
            <a:ext cx="574620" cy="365125"/>
          </a:xfrm>
        </p:spPr>
        <p:txBody>
          <a:bodyPr/>
          <a:lstStyle/>
          <a:p>
            <a:pPr>
              <a:spcAft>
                <a:spcPts val="600"/>
              </a:spcAft>
            </a:pPr>
            <a:fld id="{3E131995-E962-4131-8504-6B962D7140A6}" type="slidenum">
              <a:rPr lang="en-US" smtClean="0"/>
              <a:pPr>
                <a:spcAft>
                  <a:spcPts val="600"/>
                </a:spcAft>
              </a:pPr>
              <a:t>43</a:t>
            </a:fld>
            <a:endParaRPr lang="en-US"/>
          </a:p>
        </p:txBody>
      </p:sp>
      <p:sp>
        <p:nvSpPr>
          <p:cNvPr id="3" name="TextBox 2">
            <a:extLst>
              <a:ext uri="{FF2B5EF4-FFF2-40B4-BE49-F238E27FC236}">
                <a16:creationId xmlns:a16="http://schemas.microsoft.com/office/drawing/2014/main" id="{F09482B7-8931-5CF7-B3F6-B5025A2780C4}"/>
              </a:ext>
            </a:extLst>
          </p:cNvPr>
          <p:cNvSpPr txBox="1"/>
          <p:nvPr/>
        </p:nvSpPr>
        <p:spPr>
          <a:xfrm>
            <a:off x="538163" y="498246"/>
            <a:ext cx="11058600" cy="2800767"/>
          </a:xfrm>
          <a:prstGeom prst="rect">
            <a:avLst/>
          </a:prstGeom>
          <a:noFill/>
        </p:spPr>
        <p:txBody>
          <a:bodyPr wrap="square">
            <a:spAutoFit/>
          </a:bodyPr>
          <a:lstStyle/>
          <a:p>
            <a:r>
              <a:rPr lang="en-GB" sz="4400" b="1" i="0" u="none" strike="noStrike" baseline="30000" dirty="0">
                <a:solidFill>
                  <a:schemeClr val="bg1"/>
                </a:solidFill>
                <a:effectLst/>
                <a:latin typeface="Times New Roman" panose="02020603050405020304" pitchFamily="18" charset="0"/>
                <a:cs typeface="Times New Roman" panose="02020603050405020304" pitchFamily="18" charset="0"/>
              </a:rPr>
              <a:t>“ </a:t>
            </a:r>
            <a:r>
              <a:rPr lang="en-GB" sz="4400" b="1" i="0" u="none" strike="noStrike" dirty="0">
                <a:solidFill>
                  <a:schemeClr val="bg1"/>
                </a:solidFill>
                <a:effectLst/>
                <a:latin typeface="Times New Roman" panose="02020603050405020304" pitchFamily="18" charset="0"/>
                <a:cs typeface="Times New Roman" panose="02020603050405020304" pitchFamily="18" charset="0"/>
              </a:rPr>
              <a:t>For we are his workmanship, created in Christ Jesus unto good works, which God hath before ordained that we should walk in them.”						Ephesians 2:10</a:t>
            </a:r>
            <a:endParaRPr lang="en-ZM" sz="4400" b="1" dirty="0">
              <a:solidFill>
                <a:schemeClr val="bg1"/>
              </a:solidFill>
              <a:latin typeface="Times New Roman" panose="02020603050405020304" pitchFamily="18" charset="0"/>
              <a:cs typeface="Times New Roman" panose="02020603050405020304" pitchFamily="18" charset="0"/>
            </a:endParaRPr>
          </a:p>
        </p:txBody>
      </p:sp>
      <p:sp>
        <p:nvSpPr>
          <p:cNvPr id="2" name="Oval 1">
            <a:extLst>
              <a:ext uri="{FF2B5EF4-FFF2-40B4-BE49-F238E27FC236}">
                <a16:creationId xmlns:a16="http://schemas.microsoft.com/office/drawing/2014/main" id="{9E46ED87-9A10-D5E5-B67C-A02AD8A248B4}"/>
              </a:ext>
            </a:extLst>
          </p:cNvPr>
          <p:cNvSpPr/>
          <p:nvPr/>
        </p:nvSpPr>
        <p:spPr>
          <a:xfrm>
            <a:off x="3344449" y="498245"/>
            <a:ext cx="4496844" cy="716779"/>
          </a:xfrm>
          <a:prstGeom prst="ellipse">
            <a:avLst/>
          </a:prstGeom>
          <a:noFill/>
          <a:ln w="28575">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ZM"/>
          </a:p>
        </p:txBody>
      </p:sp>
      <p:cxnSp>
        <p:nvCxnSpPr>
          <p:cNvPr id="6" name="Straight Arrow Connector 5">
            <a:extLst>
              <a:ext uri="{FF2B5EF4-FFF2-40B4-BE49-F238E27FC236}">
                <a16:creationId xmlns:a16="http://schemas.microsoft.com/office/drawing/2014/main" id="{100DE5F4-E619-7C9A-1A8C-F9798203235F}"/>
              </a:ext>
            </a:extLst>
          </p:cNvPr>
          <p:cNvCxnSpPr>
            <a:cxnSpLocks/>
          </p:cNvCxnSpPr>
          <p:nvPr/>
        </p:nvCxnSpPr>
        <p:spPr>
          <a:xfrm flipH="1">
            <a:off x="2472955" y="1215024"/>
            <a:ext cx="1472744" cy="236704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C8210407-DD1E-8707-69B6-48ACCD35B266}"/>
              </a:ext>
            </a:extLst>
          </p:cNvPr>
          <p:cNvSpPr txBox="1"/>
          <p:nvPr/>
        </p:nvSpPr>
        <p:spPr>
          <a:xfrm>
            <a:off x="712112" y="3534766"/>
            <a:ext cx="10884651" cy="2308324"/>
          </a:xfrm>
          <a:prstGeom prst="rect">
            <a:avLst/>
          </a:prstGeom>
          <a:noFill/>
        </p:spPr>
        <p:txBody>
          <a:bodyPr wrap="square" rtlCol="0">
            <a:spAutoFit/>
          </a:bodyPr>
          <a:lstStyle/>
          <a:p>
            <a:r>
              <a:rPr lang="en-GB" sz="4800" b="1" i="1" dirty="0" err="1">
                <a:solidFill>
                  <a:srgbClr val="FF0000"/>
                </a:solidFill>
                <a:latin typeface="Times New Roman" panose="02020603050405020304" pitchFamily="18" charset="0"/>
                <a:cs typeface="Times New Roman" panose="02020603050405020304" pitchFamily="18" charset="0"/>
              </a:rPr>
              <a:t>P</a:t>
            </a:r>
            <a:r>
              <a:rPr lang="en-GB" sz="4800" b="1" i="1" u="none" strike="noStrike" dirty="0" err="1">
                <a:solidFill>
                  <a:srgbClr val="FF0000"/>
                </a:solidFill>
                <a:effectLst/>
                <a:latin typeface="Times New Roman" panose="02020603050405020304" pitchFamily="18" charset="0"/>
                <a:cs typeface="Times New Roman" panose="02020603050405020304" pitchFamily="18" charset="0"/>
              </a:rPr>
              <a:t>oiēma</a:t>
            </a:r>
            <a:r>
              <a:rPr lang="en-GB" sz="4800" b="1" i="1" u="none" strike="noStrike" dirty="0">
                <a:solidFill>
                  <a:srgbClr val="FF0000"/>
                </a:solidFill>
                <a:effectLst/>
                <a:latin typeface="Times New Roman" panose="02020603050405020304" pitchFamily="18" charset="0"/>
                <a:cs typeface="Times New Roman" panose="02020603050405020304" pitchFamily="18" charset="0"/>
              </a:rPr>
              <a:t> – Poem, </a:t>
            </a:r>
            <a:r>
              <a:rPr lang="en-GB" sz="4800" b="0" i="0" u="none" strike="noStrike" dirty="0">
                <a:solidFill>
                  <a:srgbClr val="FF0000"/>
                </a:solidFill>
                <a:effectLst/>
                <a:latin typeface="Times New Roman" panose="02020603050405020304" pitchFamily="18" charset="0"/>
                <a:cs typeface="Times New Roman" panose="02020603050405020304" pitchFamily="18" charset="0"/>
              </a:rPr>
              <a:t>We are something crafted, with skill and intent, by God, for His purposes</a:t>
            </a:r>
            <a:endParaRPr lang="en-ZM" sz="4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0646679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creenshot, black, blur, design&#10;&#10;Description automatically generated">
            <a:extLst>
              <a:ext uri="{FF2B5EF4-FFF2-40B4-BE49-F238E27FC236}">
                <a16:creationId xmlns:a16="http://schemas.microsoft.com/office/drawing/2014/main" id="{E8A52377-D40B-441D-326A-EC05387B5147}"/>
              </a:ext>
            </a:extLst>
          </p:cNvPr>
          <p:cNvPicPr>
            <a:picLocks noChangeAspect="1"/>
          </p:cNvPicPr>
          <p:nvPr/>
        </p:nvPicPr>
        <p:blipFill rotWithShape="1">
          <a:blip r:embed="rId2"/>
          <a:srcRect/>
          <a:stretch/>
        </p:blipFill>
        <p:spPr>
          <a:xfrm>
            <a:off x="0" y="0"/>
            <a:ext cx="12192000" cy="7164139"/>
          </a:xfrm>
          <a:prstGeom prst="rect">
            <a:avLst/>
          </a:prstGeom>
          <a:noFill/>
        </p:spPr>
      </p:pic>
      <p:sp>
        <p:nvSpPr>
          <p:cNvPr id="16" name="Footer Placeholder 6">
            <a:extLst>
              <a:ext uri="{FF2B5EF4-FFF2-40B4-BE49-F238E27FC236}">
                <a16:creationId xmlns:a16="http://schemas.microsoft.com/office/drawing/2014/main" id="{099EF095-D4F1-4229-9EF0-8EB38E2200A4}"/>
              </a:ext>
            </a:extLst>
          </p:cNvPr>
          <p:cNvSpPr>
            <a:spLocks noGrp="1"/>
          </p:cNvSpPr>
          <p:nvPr>
            <p:ph type="ftr" sz="quarter" idx="11"/>
          </p:nvPr>
        </p:nvSpPr>
        <p:spPr>
          <a:xfrm rot="5400000">
            <a:off x="-1131161" y="1592957"/>
            <a:ext cx="2973522" cy="365125"/>
          </a:xfrm>
        </p:spPr>
        <p:txBody>
          <a:bodyPr/>
          <a:lstStyle/>
          <a:p>
            <a:pPr>
              <a:spcAft>
                <a:spcPts val="600"/>
              </a:spcAft>
            </a:pPr>
            <a:r>
              <a:rPr lang="en-US"/>
              <a:t>Sample Footer Text</a:t>
            </a:r>
          </a:p>
        </p:txBody>
      </p:sp>
      <p:sp>
        <p:nvSpPr>
          <p:cNvPr id="17" name="Date Placeholder 5">
            <a:extLst>
              <a:ext uri="{FF2B5EF4-FFF2-40B4-BE49-F238E27FC236}">
                <a16:creationId xmlns:a16="http://schemas.microsoft.com/office/drawing/2014/main" id="{07F61E84-B585-4EC3-A33B-EE78E126A60A}"/>
              </a:ext>
            </a:extLst>
          </p:cNvPr>
          <p:cNvSpPr>
            <a:spLocks noGrp="1"/>
          </p:cNvSpPr>
          <p:nvPr>
            <p:ph type="dt" sz="half" idx="10"/>
          </p:nvPr>
        </p:nvSpPr>
        <p:spPr>
          <a:xfrm rot="5400000">
            <a:off x="10425981" y="4687095"/>
            <a:ext cx="2706690" cy="365125"/>
          </a:xfrm>
        </p:spPr>
        <p:txBody>
          <a:bodyPr/>
          <a:lstStyle/>
          <a:p>
            <a:pPr>
              <a:spcAft>
                <a:spcPts val="600"/>
              </a:spcAft>
            </a:pPr>
            <a:fld id="{AC737D93-AB96-4710-A685-8D79F440638A}" type="datetime1">
              <a:rPr lang="en-US" smtClean="0"/>
              <a:pPr>
                <a:spcAft>
                  <a:spcPts val="600"/>
                </a:spcAft>
              </a:pPr>
              <a:t>6/19/23</a:t>
            </a:fld>
            <a:endParaRPr lang="en-US"/>
          </a:p>
        </p:txBody>
      </p:sp>
      <p:sp>
        <p:nvSpPr>
          <p:cNvPr id="18" name="Slide Number Placeholder 7">
            <a:extLst>
              <a:ext uri="{FF2B5EF4-FFF2-40B4-BE49-F238E27FC236}">
                <a16:creationId xmlns:a16="http://schemas.microsoft.com/office/drawing/2014/main" id="{BE8DB8D2-1690-4175-A7A8-A5BE0D251FFA}"/>
              </a:ext>
            </a:extLst>
          </p:cNvPr>
          <p:cNvSpPr>
            <a:spLocks noGrp="1"/>
          </p:cNvSpPr>
          <p:nvPr>
            <p:ph type="sldNum" sz="quarter" idx="12"/>
          </p:nvPr>
        </p:nvSpPr>
        <p:spPr>
          <a:xfrm>
            <a:off x="11512296" y="6356350"/>
            <a:ext cx="574620" cy="365125"/>
          </a:xfrm>
        </p:spPr>
        <p:txBody>
          <a:bodyPr/>
          <a:lstStyle/>
          <a:p>
            <a:pPr>
              <a:spcAft>
                <a:spcPts val="600"/>
              </a:spcAft>
            </a:pPr>
            <a:fld id="{3E131995-E962-4131-8504-6B962D7140A6}" type="slidenum">
              <a:rPr lang="en-US" smtClean="0"/>
              <a:pPr>
                <a:spcAft>
                  <a:spcPts val="600"/>
                </a:spcAft>
              </a:pPr>
              <a:t>44</a:t>
            </a:fld>
            <a:endParaRPr lang="en-US"/>
          </a:p>
        </p:txBody>
      </p:sp>
      <p:sp>
        <p:nvSpPr>
          <p:cNvPr id="3" name="TextBox 2">
            <a:extLst>
              <a:ext uri="{FF2B5EF4-FFF2-40B4-BE49-F238E27FC236}">
                <a16:creationId xmlns:a16="http://schemas.microsoft.com/office/drawing/2014/main" id="{F09482B7-8931-5CF7-B3F6-B5025A2780C4}"/>
              </a:ext>
            </a:extLst>
          </p:cNvPr>
          <p:cNvSpPr txBox="1"/>
          <p:nvPr/>
        </p:nvSpPr>
        <p:spPr>
          <a:xfrm>
            <a:off x="835781" y="469324"/>
            <a:ext cx="11058600" cy="3046988"/>
          </a:xfrm>
          <a:prstGeom prst="rect">
            <a:avLst/>
          </a:prstGeom>
          <a:noFill/>
        </p:spPr>
        <p:txBody>
          <a:bodyPr wrap="square">
            <a:spAutoFit/>
          </a:bodyPr>
          <a:lstStyle/>
          <a:p>
            <a:r>
              <a:rPr lang="en-GB" sz="4800" b="1" i="0" u="none" strike="noStrike" baseline="30000" dirty="0">
                <a:solidFill>
                  <a:schemeClr val="bg1"/>
                </a:solidFill>
                <a:effectLst/>
                <a:latin typeface="Times New Roman" panose="02020603050405020304" pitchFamily="18" charset="0"/>
                <a:cs typeface="Times New Roman" panose="02020603050405020304" pitchFamily="18" charset="0"/>
              </a:rPr>
              <a:t>“ </a:t>
            </a:r>
            <a:r>
              <a:rPr lang="en-GB" sz="4800" b="1" i="0" u="none" strike="noStrike" dirty="0">
                <a:solidFill>
                  <a:srgbClr val="FF0000"/>
                </a:solidFill>
                <a:effectLst/>
                <a:latin typeface="Times New Roman" panose="02020603050405020304" pitchFamily="18" charset="0"/>
                <a:cs typeface="Times New Roman" panose="02020603050405020304" pitchFamily="18" charset="0"/>
              </a:rPr>
              <a:t>For</a:t>
            </a:r>
            <a:r>
              <a:rPr lang="en-GB" sz="4800" b="1" i="0" u="none" strike="noStrike" dirty="0">
                <a:solidFill>
                  <a:schemeClr val="bg1"/>
                </a:solidFill>
                <a:effectLst/>
                <a:latin typeface="Times New Roman" panose="02020603050405020304" pitchFamily="18" charset="0"/>
                <a:cs typeface="Times New Roman" panose="02020603050405020304" pitchFamily="18" charset="0"/>
              </a:rPr>
              <a:t> we are his workmanship, created in Christ Jesus unto good works, which God hath before ordained that we should walk in them.”					Ephesians 2:10</a:t>
            </a:r>
            <a:endParaRPr lang="en-ZM" sz="4800" b="1" dirty="0">
              <a:solidFill>
                <a:schemeClr val="bg1"/>
              </a:solidFill>
              <a:latin typeface="Times New Roman" panose="02020603050405020304" pitchFamily="18" charset="0"/>
              <a:cs typeface="Times New Roman" panose="02020603050405020304" pitchFamily="18" charset="0"/>
            </a:endParaRPr>
          </a:p>
        </p:txBody>
      </p:sp>
      <p:sp>
        <p:nvSpPr>
          <p:cNvPr id="2" name="Oval 1">
            <a:extLst>
              <a:ext uri="{FF2B5EF4-FFF2-40B4-BE49-F238E27FC236}">
                <a16:creationId xmlns:a16="http://schemas.microsoft.com/office/drawing/2014/main" id="{9E46ED87-9A10-D5E5-B67C-A02AD8A248B4}"/>
              </a:ext>
            </a:extLst>
          </p:cNvPr>
          <p:cNvSpPr/>
          <p:nvPr/>
        </p:nvSpPr>
        <p:spPr>
          <a:xfrm>
            <a:off x="711200" y="1163177"/>
            <a:ext cx="3610279" cy="941196"/>
          </a:xfrm>
          <a:prstGeom prst="ellipse">
            <a:avLst/>
          </a:prstGeom>
          <a:noFill/>
          <a:ln w="28575">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ZM"/>
          </a:p>
        </p:txBody>
      </p:sp>
      <p:cxnSp>
        <p:nvCxnSpPr>
          <p:cNvPr id="6" name="Straight Arrow Connector 5">
            <a:extLst>
              <a:ext uri="{FF2B5EF4-FFF2-40B4-BE49-F238E27FC236}">
                <a16:creationId xmlns:a16="http://schemas.microsoft.com/office/drawing/2014/main" id="{100DE5F4-E619-7C9A-1A8C-F9798203235F}"/>
              </a:ext>
            </a:extLst>
          </p:cNvPr>
          <p:cNvCxnSpPr>
            <a:cxnSpLocks/>
          </p:cNvCxnSpPr>
          <p:nvPr/>
        </p:nvCxnSpPr>
        <p:spPr>
          <a:xfrm>
            <a:off x="2212112" y="2181667"/>
            <a:ext cx="1445488" cy="157085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7AE8AF99-829F-272A-0405-98236CFB990C}"/>
              </a:ext>
            </a:extLst>
          </p:cNvPr>
          <p:cNvSpPr txBox="1"/>
          <p:nvPr/>
        </p:nvSpPr>
        <p:spPr>
          <a:xfrm>
            <a:off x="1084296" y="3752518"/>
            <a:ext cx="10715310" cy="3170099"/>
          </a:xfrm>
          <a:prstGeom prst="rect">
            <a:avLst/>
          </a:prstGeom>
          <a:noFill/>
        </p:spPr>
        <p:txBody>
          <a:bodyPr wrap="square">
            <a:spAutoFit/>
          </a:bodyPr>
          <a:lstStyle/>
          <a:p>
            <a:r>
              <a:rPr lang="en-GB" sz="4000" b="0" i="0" u="none" strike="noStrike" dirty="0">
                <a:solidFill>
                  <a:srgbClr val="FF0000"/>
                </a:solidFill>
                <a:effectLst/>
                <a:latin typeface="pragmatica"/>
              </a:rPr>
              <a:t>The word “for” connects verse 10 with what precedes it, especially the fact that we have been saved by grace. Salvation is not only deliverance from death into life. It also involves being newly created in Christ.</a:t>
            </a:r>
            <a:endParaRPr lang="en-ZM" sz="4000" dirty="0">
              <a:solidFill>
                <a:srgbClr val="FF0000"/>
              </a:solidFill>
            </a:endParaRPr>
          </a:p>
        </p:txBody>
      </p:sp>
    </p:spTree>
    <p:extLst>
      <p:ext uri="{BB962C8B-B14F-4D97-AF65-F5344CB8AC3E}">
        <p14:creationId xmlns:p14="http://schemas.microsoft.com/office/powerpoint/2010/main" val="149446385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creenshot, black, blur, design&#10;&#10;Description automatically generated">
            <a:extLst>
              <a:ext uri="{FF2B5EF4-FFF2-40B4-BE49-F238E27FC236}">
                <a16:creationId xmlns:a16="http://schemas.microsoft.com/office/drawing/2014/main" id="{E8A52377-D40B-441D-326A-EC05387B5147}"/>
              </a:ext>
            </a:extLst>
          </p:cNvPr>
          <p:cNvPicPr>
            <a:picLocks noChangeAspect="1"/>
          </p:cNvPicPr>
          <p:nvPr/>
        </p:nvPicPr>
        <p:blipFill rotWithShape="1">
          <a:blip r:embed="rId2"/>
          <a:srcRect/>
          <a:stretch/>
        </p:blipFill>
        <p:spPr>
          <a:xfrm>
            <a:off x="0" y="25052"/>
            <a:ext cx="12192000" cy="7164139"/>
          </a:xfrm>
          <a:prstGeom prst="rect">
            <a:avLst/>
          </a:prstGeom>
          <a:noFill/>
        </p:spPr>
      </p:pic>
      <p:sp>
        <p:nvSpPr>
          <p:cNvPr id="16" name="Footer Placeholder 6">
            <a:extLst>
              <a:ext uri="{FF2B5EF4-FFF2-40B4-BE49-F238E27FC236}">
                <a16:creationId xmlns:a16="http://schemas.microsoft.com/office/drawing/2014/main" id="{099EF095-D4F1-4229-9EF0-8EB38E2200A4}"/>
              </a:ext>
            </a:extLst>
          </p:cNvPr>
          <p:cNvSpPr>
            <a:spLocks noGrp="1"/>
          </p:cNvSpPr>
          <p:nvPr>
            <p:ph type="ftr" sz="quarter" idx="11"/>
          </p:nvPr>
        </p:nvSpPr>
        <p:spPr>
          <a:xfrm rot="5400000">
            <a:off x="-1131161" y="1592957"/>
            <a:ext cx="2973522" cy="365125"/>
          </a:xfrm>
        </p:spPr>
        <p:txBody>
          <a:bodyPr/>
          <a:lstStyle/>
          <a:p>
            <a:pPr>
              <a:spcAft>
                <a:spcPts val="600"/>
              </a:spcAft>
            </a:pPr>
            <a:r>
              <a:rPr lang="en-US"/>
              <a:t>Sample Footer Text</a:t>
            </a:r>
          </a:p>
        </p:txBody>
      </p:sp>
      <p:sp>
        <p:nvSpPr>
          <p:cNvPr id="17" name="Date Placeholder 5">
            <a:extLst>
              <a:ext uri="{FF2B5EF4-FFF2-40B4-BE49-F238E27FC236}">
                <a16:creationId xmlns:a16="http://schemas.microsoft.com/office/drawing/2014/main" id="{07F61E84-B585-4EC3-A33B-EE78E126A60A}"/>
              </a:ext>
            </a:extLst>
          </p:cNvPr>
          <p:cNvSpPr>
            <a:spLocks noGrp="1"/>
          </p:cNvSpPr>
          <p:nvPr>
            <p:ph type="dt" sz="half" idx="10"/>
          </p:nvPr>
        </p:nvSpPr>
        <p:spPr>
          <a:xfrm rot="5400000">
            <a:off x="10425981" y="4687095"/>
            <a:ext cx="2706690" cy="365125"/>
          </a:xfrm>
        </p:spPr>
        <p:txBody>
          <a:bodyPr/>
          <a:lstStyle/>
          <a:p>
            <a:pPr>
              <a:spcAft>
                <a:spcPts val="600"/>
              </a:spcAft>
            </a:pPr>
            <a:fld id="{AC737D93-AB96-4710-A685-8D79F440638A}" type="datetime1">
              <a:rPr lang="en-US" smtClean="0"/>
              <a:pPr>
                <a:spcAft>
                  <a:spcPts val="600"/>
                </a:spcAft>
              </a:pPr>
              <a:t>6/19/23</a:t>
            </a:fld>
            <a:endParaRPr lang="en-US" dirty="0"/>
          </a:p>
        </p:txBody>
      </p:sp>
      <p:sp>
        <p:nvSpPr>
          <p:cNvPr id="18" name="Slide Number Placeholder 7">
            <a:extLst>
              <a:ext uri="{FF2B5EF4-FFF2-40B4-BE49-F238E27FC236}">
                <a16:creationId xmlns:a16="http://schemas.microsoft.com/office/drawing/2014/main" id="{BE8DB8D2-1690-4175-A7A8-A5BE0D251FFA}"/>
              </a:ext>
            </a:extLst>
          </p:cNvPr>
          <p:cNvSpPr>
            <a:spLocks noGrp="1"/>
          </p:cNvSpPr>
          <p:nvPr>
            <p:ph type="sldNum" sz="quarter" idx="12"/>
          </p:nvPr>
        </p:nvSpPr>
        <p:spPr>
          <a:xfrm>
            <a:off x="11512296" y="6356350"/>
            <a:ext cx="574620" cy="365125"/>
          </a:xfrm>
        </p:spPr>
        <p:txBody>
          <a:bodyPr/>
          <a:lstStyle/>
          <a:p>
            <a:pPr>
              <a:spcAft>
                <a:spcPts val="600"/>
              </a:spcAft>
            </a:pPr>
            <a:fld id="{3E131995-E962-4131-8504-6B962D7140A6}" type="slidenum">
              <a:rPr lang="en-US" smtClean="0"/>
              <a:pPr>
                <a:spcAft>
                  <a:spcPts val="600"/>
                </a:spcAft>
              </a:pPr>
              <a:t>45</a:t>
            </a:fld>
            <a:endParaRPr lang="en-US"/>
          </a:p>
        </p:txBody>
      </p:sp>
      <p:sp>
        <p:nvSpPr>
          <p:cNvPr id="3" name="TextBox 2">
            <a:extLst>
              <a:ext uri="{FF2B5EF4-FFF2-40B4-BE49-F238E27FC236}">
                <a16:creationId xmlns:a16="http://schemas.microsoft.com/office/drawing/2014/main" id="{F09482B7-8931-5CF7-B3F6-B5025A2780C4}"/>
              </a:ext>
            </a:extLst>
          </p:cNvPr>
          <p:cNvSpPr txBox="1"/>
          <p:nvPr/>
        </p:nvSpPr>
        <p:spPr>
          <a:xfrm>
            <a:off x="538163" y="146255"/>
            <a:ext cx="11058600" cy="3046988"/>
          </a:xfrm>
          <a:prstGeom prst="rect">
            <a:avLst/>
          </a:prstGeom>
          <a:noFill/>
        </p:spPr>
        <p:txBody>
          <a:bodyPr wrap="square">
            <a:spAutoFit/>
          </a:bodyPr>
          <a:lstStyle/>
          <a:p>
            <a:r>
              <a:rPr lang="en-GB" sz="4800" b="1" i="0" u="none" strike="noStrike" baseline="30000" dirty="0">
                <a:solidFill>
                  <a:schemeClr val="bg1"/>
                </a:solidFill>
                <a:effectLst/>
                <a:latin typeface="Times New Roman" panose="02020603050405020304" pitchFamily="18" charset="0"/>
                <a:cs typeface="Times New Roman" panose="02020603050405020304" pitchFamily="18" charset="0"/>
              </a:rPr>
              <a:t>“ </a:t>
            </a:r>
            <a:r>
              <a:rPr lang="en-GB" sz="4800" b="1" i="0" u="none" strike="noStrike" dirty="0">
                <a:solidFill>
                  <a:schemeClr val="bg1"/>
                </a:solidFill>
                <a:effectLst/>
                <a:latin typeface="Times New Roman" panose="02020603050405020304" pitchFamily="18" charset="0"/>
                <a:cs typeface="Times New Roman" panose="02020603050405020304" pitchFamily="18" charset="0"/>
              </a:rPr>
              <a:t>For we are his workmanship, created in Christ Jesus unto good works, which God hath before ordained that we should walk in them.”					Ephesians 2:10</a:t>
            </a:r>
            <a:endParaRPr lang="en-ZM" sz="4800" b="1" dirty="0">
              <a:solidFill>
                <a:schemeClr val="bg1"/>
              </a:solidFill>
              <a:latin typeface="Times New Roman" panose="02020603050405020304" pitchFamily="18" charset="0"/>
              <a:cs typeface="Times New Roman" panose="02020603050405020304" pitchFamily="18" charset="0"/>
            </a:endParaRPr>
          </a:p>
        </p:txBody>
      </p:sp>
      <p:sp>
        <p:nvSpPr>
          <p:cNvPr id="2" name="Oval 1">
            <a:extLst>
              <a:ext uri="{FF2B5EF4-FFF2-40B4-BE49-F238E27FC236}">
                <a16:creationId xmlns:a16="http://schemas.microsoft.com/office/drawing/2014/main" id="{9E46ED87-9A10-D5E5-B67C-A02AD8A248B4}"/>
              </a:ext>
            </a:extLst>
          </p:cNvPr>
          <p:cNvSpPr/>
          <p:nvPr/>
        </p:nvSpPr>
        <p:spPr>
          <a:xfrm>
            <a:off x="5112286" y="977030"/>
            <a:ext cx="3430435" cy="798489"/>
          </a:xfrm>
          <a:prstGeom prst="ellipse">
            <a:avLst/>
          </a:prstGeom>
          <a:noFill/>
          <a:ln w="28575">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ZM"/>
          </a:p>
        </p:txBody>
      </p:sp>
      <p:cxnSp>
        <p:nvCxnSpPr>
          <p:cNvPr id="6" name="Straight Arrow Connector 5">
            <a:extLst>
              <a:ext uri="{FF2B5EF4-FFF2-40B4-BE49-F238E27FC236}">
                <a16:creationId xmlns:a16="http://schemas.microsoft.com/office/drawing/2014/main" id="{100DE5F4-E619-7C9A-1A8C-F9798203235F}"/>
              </a:ext>
            </a:extLst>
          </p:cNvPr>
          <p:cNvCxnSpPr>
            <a:cxnSpLocks/>
          </p:cNvCxnSpPr>
          <p:nvPr/>
        </p:nvCxnSpPr>
        <p:spPr>
          <a:xfrm flipH="1">
            <a:off x="3970916" y="1774353"/>
            <a:ext cx="1684269" cy="141889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6F0DFCD1-FD55-A96C-9062-EE36F31914F0}"/>
              </a:ext>
            </a:extLst>
          </p:cNvPr>
          <p:cNvSpPr txBox="1"/>
          <p:nvPr/>
        </p:nvSpPr>
        <p:spPr>
          <a:xfrm>
            <a:off x="769718" y="3258819"/>
            <a:ext cx="10512467" cy="3970318"/>
          </a:xfrm>
          <a:prstGeom prst="rect">
            <a:avLst/>
          </a:prstGeom>
          <a:noFill/>
        </p:spPr>
        <p:txBody>
          <a:bodyPr wrap="square">
            <a:spAutoFit/>
          </a:bodyPr>
          <a:lstStyle/>
          <a:p>
            <a:r>
              <a:rPr lang="en-GB" sz="3600" b="0" i="0" u="none" strike="noStrike" dirty="0">
                <a:solidFill>
                  <a:srgbClr val="FF0000"/>
                </a:solidFill>
                <a:effectLst/>
                <a:latin typeface="pragmatica"/>
              </a:rPr>
              <a:t>We don’t have to settle for the restrictive, driven, pressure filled </a:t>
            </a:r>
            <a:r>
              <a:rPr lang="en-GB" sz="3600" b="1" i="0" u="sng" strike="noStrike" dirty="0">
                <a:solidFill>
                  <a:srgbClr val="FF0000"/>
                </a:solidFill>
                <a:effectLst/>
                <a:latin typeface="pragmatica"/>
              </a:rPr>
              <a:t>Traditional Identity </a:t>
            </a:r>
            <a:r>
              <a:rPr lang="en-GB" sz="3600" b="0" i="0" u="none" strike="noStrike" dirty="0">
                <a:solidFill>
                  <a:srgbClr val="FF0000"/>
                </a:solidFill>
                <a:effectLst/>
                <a:latin typeface="pragmatica"/>
              </a:rPr>
              <a:t>or the empty, fragile, pressure filled </a:t>
            </a:r>
            <a:r>
              <a:rPr lang="en-GB" sz="3600" b="1" i="0" u="sng" strike="noStrike" dirty="0">
                <a:solidFill>
                  <a:srgbClr val="FF0000"/>
                </a:solidFill>
                <a:effectLst/>
                <a:latin typeface="pragmatica"/>
              </a:rPr>
              <a:t>Modern Identity</a:t>
            </a:r>
            <a:r>
              <a:rPr lang="en-GB" sz="3600" b="0" i="0" u="none" strike="noStrike" dirty="0">
                <a:solidFill>
                  <a:srgbClr val="FF0000"/>
                </a:solidFill>
                <a:effectLst/>
                <a:latin typeface="pragmatica"/>
              </a:rPr>
              <a:t>. Rather, we can begin to live now in Christ and with Christ. We can begin now to live as God’s workmanship, contributing to God’s work in the world and, finding rest for our restless identity. </a:t>
            </a:r>
            <a:endParaRPr lang="en-ZM" sz="3600" dirty="0">
              <a:solidFill>
                <a:srgbClr val="FF0000"/>
              </a:solidFill>
            </a:endParaRPr>
          </a:p>
        </p:txBody>
      </p:sp>
    </p:spTree>
    <p:extLst>
      <p:ext uri="{BB962C8B-B14F-4D97-AF65-F5344CB8AC3E}">
        <p14:creationId xmlns:p14="http://schemas.microsoft.com/office/powerpoint/2010/main" val="128683297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creenshot, black, blur, design&#10;&#10;Description automatically generated">
            <a:extLst>
              <a:ext uri="{FF2B5EF4-FFF2-40B4-BE49-F238E27FC236}">
                <a16:creationId xmlns:a16="http://schemas.microsoft.com/office/drawing/2014/main" id="{E8A52377-D40B-441D-326A-EC05387B5147}"/>
              </a:ext>
            </a:extLst>
          </p:cNvPr>
          <p:cNvPicPr>
            <a:picLocks noChangeAspect="1"/>
          </p:cNvPicPr>
          <p:nvPr/>
        </p:nvPicPr>
        <p:blipFill rotWithShape="1">
          <a:blip r:embed="rId2"/>
          <a:srcRect/>
          <a:stretch/>
        </p:blipFill>
        <p:spPr>
          <a:xfrm>
            <a:off x="-2" y="-1"/>
            <a:ext cx="12192000" cy="6858001"/>
          </a:xfrm>
          <a:prstGeom prst="rect">
            <a:avLst/>
          </a:prstGeom>
          <a:noFill/>
        </p:spPr>
      </p:pic>
      <p:sp>
        <p:nvSpPr>
          <p:cNvPr id="16" name="Footer Placeholder 6">
            <a:extLst>
              <a:ext uri="{FF2B5EF4-FFF2-40B4-BE49-F238E27FC236}">
                <a16:creationId xmlns:a16="http://schemas.microsoft.com/office/drawing/2014/main" id="{099EF095-D4F1-4229-9EF0-8EB38E2200A4}"/>
              </a:ext>
            </a:extLst>
          </p:cNvPr>
          <p:cNvSpPr>
            <a:spLocks noGrp="1"/>
          </p:cNvSpPr>
          <p:nvPr>
            <p:ph type="ftr" sz="quarter" idx="11"/>
          </p:nvPr>
        </p:nvSpPr>
        <p:spPr>
          <a:xfrm rot="5400000">
            <a:off x="-1131161" y="1592957"/>
            <a:ext cx="2973522" cy="365125"/>
          </a:xfrm>
        </p:spPr>
        <p:txBody>
          <a:bodyPr/>
          <a:lstStyle/>
          <a:p>
            <a:pPr>
              <a:spcAft>
                <a:spcPts val="600"/>
              </a:spcAft>
            </a:pPr>
            <a:r>
              <a:rPr lang="en-US"/>
              <a:t>Sample Footer Text</a:t>
            </a:r>
          </a:p>
        </p:txBody>
      </p:sp>
      <p:sp>
        <p:nvSpPr>
          <p:cNvPr id="17" name="Date Placeholder 5">
            <a:extLst>
              <a:ext uri="{FF2B5EF4-FFF2-40B4-BE49-F238E27FC236}">
                <a16:creationId xmlns:a16="http://schemas.microsoft.com/office/drawing/2014/main" id="{07F61E84-B585-4EC3-A33B-EE78E126A60A}"/>
              </a:ext>
            </a:extLst>
          </p:cNvPr>
          <p:cNvSpPr>
            <a:spLocks noGrp="1"/>
          </p:cNvSpPr>
          <p:nvPr>
            <p:ph type="dt" sz="half" idx="10"/>
          </p:nvPr>
        </p:nvSpPr>
        <p:spPr>
          <a:xfrm rot="5400000">
            <a:off x="10425981" y="4687095"/>
            <a:ext cx="2706690" cy="365125"/>
          </a:xfrm>
        </p:spPr>
        <p:txBody>
          <a:bodyPr/>
          <a:lstStyle/>
          <a:p>
            <a:pPr>
              <a:spcAft>
                <a:spcPts val="600"/>
              </a:spcAft>
            </a:pPr>
            <a:fld id="{AC737D93-AB96-4710-A685-8D79F440638A}" type="datetime1">
              <a:rPr lang="en-US" smtClean="0"/>
              <a:pPr>
                <a:spcAft>
                  <a:spcPts val="600"/>
                </a:spcAft>
              </a:pPr>
              <a:t>6/19/23</a:t>
            </a:fld>
            <a:endParaRPr lang="en-US"/>
          </a:p>
        </p:txBody>
      </p:sp>
      <p:sp>
        <p:nvSpPr>
          <p:cNvPr id="18" name="Slide Number Placeholder 7">
            <a:extLst>
              <a:ext uri="{FF2B5EF4-FFF2-40B4-BE49-F238E27FC236}">
                <a16:creationId xmlns:a16="http://schemas.microsoft.com/office/drawing/2014/main" id="{BE8DB8D2-1690-4175-A7A8-A5BE0D251FFA}"/>
              </a:ext>
            </a:extLst>
          </p:cNvPr>
          <p:cNvSpPr>
            <a:spLocks noGrp="1"/>
          </p:cNvSpPr>
          <p:nvPr>
            <p:ph type="sldNum" sz="quarter" idx="12"/>
          </p:nvPr>
        </p:nvSpPr>
        <p:spPr>
          <a:xfrm>
            <a:off x="11512296" y="6356350"/>
            <a:ext cx="574620" cy="365125"/>
          </a:xfrm>
        </p:spPr>
        <p:txBody>
          <a:bodyPr/>
          <a:lstStyle/>
          <a:p>
            <a:pPr>
              <a:spcAft>
                <a:spcPts val="600"/>
              </a:spcAft>
            </a:pPr>
            <a:fld id="{3E131995-E962-4131-8504-6B962D7140A6}" type="slidenum">
              <a:rPr lang="en-US" smtClean="0"/>
              <a:pPr>
                <a:spcAft>
                  <a:spcPts val="600"/>
                </a:spcAft>
              </a:pPr>
              <a:t>46</a:t>
            </a:fld>
            <a:endParaRPr lang="en-US"/>
          </a:p>
        </p:txBody>
      </p:sp>
      <p:sp>
        <p:nvSpPr>
          <p:cNvPr id="3" name="TextBox 2">
            <a:extLst>
              <a:ext uri="{FF2B5EF4-FFF2-40B4-BE49-F238E27FC236}">
                <a16:creationId xmlns:a16="http://schemas.microsoft.com/office/drawing/2014/main" id="{F09482B7-8931-5CF7-B3F6-B5025A2780C4}"/>
              </a:ext>
            </a:extLst>
          </p:cNvPr>
          <p:cNvSpPr txBox="1"/>
          <p:nvPr/>
        </p:nvSpPr>
        <p:spPr>
          <a:xfrm>
            <a:off x="538163" y="498246"/>
            <a:ext cx="11058600" cy="769441"/>
          </a:xfrm>
          <a:prstGeom prst="rect">
            <a:avLst/>
          </a:prstGeom>
          <a:noFill/>
        </p:spPr>
        <p:txBody>
          <a:bodyPr wrap="square">
            <a:spAutoFit/>
          </a:bodyPr>
          <a:lstStyle/>
          <a:p>
            <a:r>
              <a:rPr lang="en-GB" sz="4400" b="1" dirty="0">
                <a:solidFill>
                  <a:schemeClr val="bg1"/>
                </a:solidFill>
                <a:latin typeface="Times New Roman" panose="02020603050405020304" pitchFamily="18" charset="0"/>
                <a:cs typeface="Times New Roman" panose="02020603050405020304" pitchFamily="18" charset="0"/>
              </a:rPr>
              <a:t>Who Am I?</a:t>
            </a:r>
          </a:p>
        </p:txBody>
      </p:sp>
    </p:spTree>
    <p:extLst>
      <p:ext uri="{BB962C8B-B14F-4D97-AF65-F5344CB8AC3E}">
        <p14:creationId xmlns:p14="http://schemas.microsoft.com/office/powerpoint/2010/main" val="49546782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creenshot, black, blur, design&#10;&#10;Description automatically generated">
            <a:extLst>
              <a:ext uri="{FF2B5EF4-FFF2-40B4-BE49-F238E27FC236}">
                <a16:creationId xmlns:a16="http://schemas.microsoft.com/office/drawing/2014/main" id="{E8A52377-D40B-441D-326A-EC05387B5147}"/>
              </a:ext>
            </a:extLst>
          </p:cNvPr>
          <p:cNvPicPr>
            <a:picLocks noChangeAspect="1"/>
          </p:cNvPicPr>
          <p:nvPr/>
        </p:nvPicPr>
        <p:blipFill rotWithShape="1">
          <a:blip r:embed="rId2"/>
          <a:srcRect/>
          <a:stretch/>
        </p:blipFill>
        <p:spPr>
          <a:xfrm>
            <a:off x="-2" y="-1"/>
            <a:ext cx="12192000" cy="6858001"/>
          </a:xfrm>
          <a:prstGeom prst="rect">
            <a:avLst/>
          </a:prstGeom>
          <a:noFill/>
        </p:spPr>
      </p:pic>
      <p:sp>
        <p:nvSpPr>
          <p:cNvPr id="16" name="Footer Placeholder 6">
            <a:extLst>
              <a:ext uri="{FF2B5EF4-FFF2-40B4-BE49-F238E27FC236}">
                <a16:creationId xmlns:a16="http://schemas.microsoft.com/office/drawing/2014/main" id="{099EF095-D4F1-4229-9EF0-8EB38E2200A4}"/>
              </a:ext>
            </a:extLst>
          </p:cNvPr>
          <p:cNvSpPr>
            <a:spLocks noGrp="1"/>
          </p:cNvSpPr>
          <p:nvPr>
            <p:ph type="ftr" sz="quarter" idx="11"/>
          </p:nvPr>
        </p:nvSpPr>
        <p:spPr>
          <a:xfrm rot="5400000">
            <a:off x="-1131161" y="1592957"/>
            <a:ext cx="2973522" cy="365125"/>
          </a:xfrm>
        </p:spPr>
        <p:txBody>
          <a:bodyPr/>
          <a:lstStyle/>
          <a:p>
            <a:pPr>
              <a:spcAft>
                <a:spcPts val="600"/>
              </a:spcAft>
            </a:pPr>
            <a:r>
              <a:rPr lang="en-US"/>
              <a:t>Sample Footer Text</a:t>
            </a:r>
          </a:p>
        </p:txBody>
      </p:sp>
      <p:sp>
        <p:nvSpPr>
          <p:cNvPr id="17" name="Date Placeholder 5">
            <a:extLst>
              <a:ext uri="{FF2B5EF4-FFF2-40B4-BE49-F238E27FC236}">
                <a16:creationId xmlns:a16="http://schemas.microsoft.com/office/drawing/2014/main" id="{07F61E84-B585-4EC3-A33B-EE78E126A60A}"/>
              </a:ext>
            </a:extLst>
          </p:cNvPr>
          <p:cNvSpPr>
            <a:spLocks noGrp="1"/>
          </p:cNvSpPr>
          <p:nvPr>
            <p:ph type="dt" sz="half" idx="10"/>
          </p:nvPr>
        </p:nvSpPr>
        <p:spPr>
          <a:xfrm rot="5400000">
            <a:off x="10425981" y="4687095"/>
            <a:ext cx="2706690" cy="365125"/>
          </a:xfrm>
        </p:spPr>
        <p:txBody>
          <a:bodyPr/>
          <a:lstStyle/>
          <a:p>
            <a:pPr>
              <a:spcAft>
                <a:spcPts val="600"/>
              </a:spcAft>
            </a:pPr>
            <a:fld id="{AC737D93-AB96-4710-A685-8D79F440638A}" type="datetime1">
              <a:rPr lang="en-US" smtClean="0"/>
              <a:pPr>
                <a:spcAft>
                  <a:spcPts val="600"/>
                </a:spcAft>
              </a:pPr>
              <a:t>6/19/23</a:t>
            </a:fld>
            <a:endParaRPr lang="en-US"/>
          </a:p>
        </p:txBody>
      </p:sp>
      <p:sp>
        <p:nvSpPr>
          <p:cNvPr id="18" name="Slide Number Placeholder 7">
            <a:extLst>
              <a:ext uri="{FF2B5EF4-FFF2-40B4-BE49-F238E27FC236}">
                <a16:creationId xmlns:a16="http://schemas.microsoft.com/office/drawing/2014/main" id="{BE8DB8D2-1690-4175-A7A8-A5BE0D251FFA}"/>
              </a:ext>
            </a:extLst>
          </p:cNvPr>
          <p:cNvSpPr>
            <a:spLocks noGrp="1"/>
          </p:cNvSpPr>
          <p:nvPr>
            <p:ph type="sldNum" sz="quarter" idx="12"/>
          </p:nvPr>
        </p:nvSpPr>
        <p:spPr>
          <a:xfrm>
            <a:off x="11512296" y="6356350"/>
            <a:ext cx="574620" cy="365125"/>
          </a:xfrm>
        </p:spPr>
        <p:txBody>
          <a:bodyPr/>
          <a:lstStyle/>
          <a:p>
            <a:pPr>
              <a:spcAft>
                <a:spcPts val="600"/>
              </a:spcAft>
            </a:pPr>
            <a:fld id="{3E131995-E962-4131-8504-6B962D7140A6}" type="slidenum">
              <a:rPr lang="en-US" smtClean="0"/>
              <a:pPr>
                <a:spcAft>
                  <a:spcPts val="600"/>
                </a:spcAft>
              </a:pPr>
              <a:t>47</a:t>
            </a:fld>
            <a:endParaRPr lang="en-US"/>
          </a:p>
        </p:txBody>
      </p:sp>
      <p:sp>
        <p:nvSpPr>
          <p:cNvPr id="3" name="TextBox 2">
            <a:extLst>
              <a:ext uri="{FF2B5EF4-FFF2-40B4-BE49-F238E27FC236}">
                <a16:creationId xmlns:a16="http://schemas.microsoft.com/office/drawing/2014/main" id="{F09482B7-8931-5CF7-B3F6-B5025A2780C4}"/>
              </a:ext>
            </a:extLst>
          </p:cNvPr>
          <p:cNvSpPr txBox="1"/>
          <p:nvPr/>
        </p:nvSpPr>
        <p:spPr>
          <a:xfrm>
            <a:off x="538163" y="498246"/>
            <a:ext cx="11058600" cy="1446550"/>
          </a:xfrm>
          <a:prstGeom prst="rect">
            <a:avLst/>
          </a:prstGeom>
          <a:noFill/>
        </p:spPr>
        <p:txBody>
          <a:bodyPr wrap="square">
            <a:spAutoFit/>
          </a:bodyPr>
          <a:lstStyle/>
          <a:p>
            <a:r>
              <a:rPr lang="en-GB" sz="4400" b="1" dirty="0">
                <a:solidFill>
                  <a:schemeClr val="bg1"/>
                </a:solidFill>
                <a:latin typeface="Times New Roman" panose="02020603050405020304" pitchFamily="18" charset="0"/>
                <a:cs typeface="Times New Roman" panose="02020603050405020304" pitchFamily="18" charset="0"/>
              </a:rPr>
              <a:t>Who Am I?</a:t>
            </a:r>
          </a:p>
          <a:p>
            <a:pPr marL="571500" indent="-571500">
              <a:buFont typeface="Arial" panose="020B0604020202020204" pitchFamily="34" charset="0"/>
              <a:buChar char="•"/>
            </a:pPr>
            <a:r>
              <a:rPr lang="en-GB" sz="4400" b="1" dirty="0">
                <a:solidFill>
                  <a:schemeClr val="bg1"/>
                </a:solidFill>
                <a:latin typeface="Times New Roman" panose="02020603050405020304" pitchFamily="18" charset="0"/>
                <a:cs typeface="Times New Roman" panose="02020603050405020304" pitchFamily="18" charset="0"/>
              </a:rPr>
              <a:t>I am a Recreated work of art (Eph. 2:10)</a:t>
            </a:r>
          </a:p>
        </p:txBody>
      </p:sp>
    </p:spTree>
    <p:extLst>
      <p:ext uri="{BB962C8B-B14F-4D97-AF65-F5344CB8AC3E}">
        <p14:creationId xmlns:p14="http://schemas.microsoft.com/office/powerpoint/2010/main" val="213160076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creenshot, black, blur, design&#10;&#10;Description automatically generated">
            <a:extLst>
              <a:ext uri="{FF2B5EF4-FFF2-40B4-BE49-F238E27FC236}">
                <a16:creationId xmlns:a16="http://schemas.microsoft.com/office/drawing/2014/main" id="{E8A52377-D40B-441D-326A-EC05387B5147}"/>
              </a:ext>
            </a:extLst>
          </p:cNvPr>
          <p:cNvPicPr>
            <a:picLocks noChangeAspect="1"/>
          </p:cNvPicPr>
          <p:nvPr/>
        </p:nvPicPr>
        <p:blipFill rotWithShape="1">
          <a:blip r:embed="rId2"/>
          <a:srcRect/>
          <a:stretch/>
        </p:blipFill>
        <p:spPr>
          <a:xfrm>
            <a:off x="-2" y="-1"/>
            <a:ext cx="12192000" cy="6858001"/>
          </a:xfrm>
          <a:prstGeom prst="rect">
            <a:avLst/>
          </a:prstGeom>
          <a:noFill/>
        </p:spPr>
      </p:pic>
      <p:sp>
        <p:nvSpPr>
          <p:cNvPr id="16" name="Footer Placeholder 6">
            <a:extLst>
              <a:ext uri="{FF2B5EF4-FFF2-40B4-BE49-F238E27FC236}">
                <a16:creationId xmlns:a16="http://schemas.microsoft.com/office/drawing/2014/main" id="{099EF095-D4F1-4229-9EF0-8EB38E2200A4}"/>
              </a:ext>
            </a:extLst>
          </p:cNvPr>
          <p:cNvSpPr>
            <a:spLocks noGrp="1"/>
          </p:cNvSpPr>
          <p:nvPr>
            <p:ph type="ftr" sz="quarter" idx="11"/>
          </p:nvPr>
        </p:nvSpPr>
        <p:spPr>
          <a:xfrm rot="5400000">
            <a:off x="-1131161" y="1592957"/>
            <a:ext cx="2973522" cy="365125"/>
          </a:xfrm>
        </p:spPr>
        <p:txBody>
          <a:bodyPr/>
          <a:lstStyle/>
          <a:p>
            <a:pPr>
              <a:spcAft>
                <a:spcPts val="600"/>
              </a:spcAft>
            </a:pPr>
            <a:r>
              <a:rPr lang="en-US"/>
              <a:t>Sample Footer Text</a:t>
            </a:r>
          </a:p>
        </p:txBody>
      </p:sp>
      <p:sp>
        <p:nvSpPr>
          <p:cNvPr id="17" name="Date Placeholder 5">
            <a:extLst>
              <a:ext uri="{FF2B5EF4-FFF2-40B4-BE49-F238E27FC236}">
                <a16:creationId xmlns:a16="http://schemas.microsoft.com/office/drawing/2014/main" id="{07F61E84-B585-4EC3-A33B-EE78E126A60A}"/>
              </a:ext>
            </a:extLst>
          </p:cNvPr>
          <p:cNvSpPr>
            <a:spLocks noGrp="1"/>
          </p:cNvSpPr>
          <p:nvPr>
            <p:ph type="dt" sz="half" idx="10"/>
          </p:nvPr>
        </p:nvSpPr>
        <p:spPr>
          <a:xfrm rot="5400000">
            <a:off x="10425981" y="4687095"/>
            <a:ext cx="2706690" cy="365125"/>
          </a:xfrm>
        </p:spPr>
        <p:txBody>
          <a:bodyPr/>
          <a:lstStyle/>
          <a:p>
            <a:pPr>
              <a:spcAft>
                <a:spcPts val="600"/>
              </a:spcAft>
            </a:pPr>
            <a:fld id="{AC737D93-AB96-4710-A685-8D79F440638A}" type="datetime1">
              <a:rPr lang="en-US" smtClean="0"/>
              <a:pPr>
                <a:spcAft>
                  <a:spcPts val="600"/>
                </a:spcAft>
              </a:pPr>
              <a:t>6/19/23</a:t>
            </a:fld>
            <a:endParaRPr lang="en-US"/>
          </a:p>
        </p:txBody>
      </p:sp>
      <p:sp>
        <p:nvSpPr>
          <p:cNvPr id="18" name="Slide Number Placeholder 7">
            <a:extLst>
              <a:ext uri="{FF2B5EF4-FFF2-40B4-BE49-F238E27FC236}">
                <a16:creationId xmlns:a16="http://schemas.microsoft.com/office/drawing/2014/main" id="{BE8DB8D2-1690-4175-A7A8-A5BE0D251FFA}"/>
              </a:ext>
            </a:extLst>
          </p:cNvPr>
          <p:cNvSpPr>
            <a:spLocks noGrp="1"/>
          </p:cNvSpPr>
          <p:nvPr>
            <p:ph type="sldNum" sz="quarter" idx="12"/>
          </p:nvPr>
        </p:nvSpPr>
        <p:spPr>
          <a:xfrm>
            <a:off x="11512296" y="6356350"/>
            <a:ext cx="574620" cy="365125"/>
          </a:xfrm>
        </p:spPr>
        <p:txBody>
          <a:bodyPr/>
          <a:lstStyle/>
          <a:p>
            <a:pPr>
              <a:spcAft>
                <a:spcPts val="600"/>
              </a:spcAft>
            </a:pPr>
            <a:fld id="{3E131995-E962-4131-8504-6B962D7140A6}" type="slidenum">
              <a:rPr lang="en-US" smtClean="0"/>
              <a:pPr>
                <a:spcAft>
                  <a:spcPts val="600"/>
                </a:spcAft>
              </a:pPr>
              <a:t>48</a:t>
            </a:fld>
            <a:endParaRPr lang="en-US"/>
          </a:p>
        </p:txBody>
      </p:sp>
      <p:sp>
        <p:nvSpPr>
          <p:cNvPr id="3" name="TextBox 2">
            <a:extLst>
              <a:ext uri="{FF2B5EF4-FFF2-40B4-BE49-F238E27FC236}">
                <a16:creationId xmlns:a16="http://schemas.microsoft.com/office/drawing/2014/main" id="{F09482B7-8931-5CF7-B3F6-B5025A2780C4}"/>
              </a:ext>
            </a:extLst>
          </p:cNvPr>
          <p:cNvSpPr txBox="1"/>
          <p:nvPr/>
        </p:nvSpPr>
        <p:spPr>
          <a:xfrm>
            <a:off x="538163" y="498246"/>
            <a:ext cx="11058600" cy="2800767"/>
          </a:xfrm>
          <a:prstGeom prst="rect">
            <a:avLst/>
          </a:prstGeom>
          <a:noFill/>
        </p:spPr>
        <p:txBody>
          <a:bodyPr wrap="square">
            <a:spAutoFit/>
          </a:bodyPr>
          <a:lstStyle/>
          <a:p>
            <a:r>
              <a:rPr lang="en-GB" sz="4400" b="1" dirty="0">
                <a:solidFill>
                  <a:schemeClr val="bg1"/>
                </a:solidFill>
                <a:latin typeface="Times New Roman" panose="02020603050405020304" pitchFamily="18" charset="0"/>
                <a:cs typeface="Times New Roman" panose="02020603050405020304" pitchFamily="18" charset="0"/>
              </a:rPr>
              <a:t>Who Am I?</a:t>
            </a:r>
          </a:p>
          <a:p>
            <a:pPr marL="571500" indent="-571500">
              <a:buFont typeface="Arial" panose="020B0604020202020204" pitchFamily="34" charset="0"/>
              <a:buChar char="•"/>
            </a:pPr>
            <a:r>
              <a:rPr lang="en-GB" sz="4400" b="1" dirty="0">
                <a:solidFill>
                  <a:schemeClr val="bg1"/>
                </a:solidFill>
                <a:latin typeface="Times New Roman" panose="02020603050405020304" pitchFamily="18" charset="0"/>
                <a:cs typeface="Times New Roman" panose="02020603050405020304" pitchFamily="18" charset="0"/>
              </a:rPr>
              <a:t>I am a Recreated work of art (Eph. 2:10)</a:t>
            </a:r>
          </a:p>
          <a:p>
            <a:pPr marL="571500" indent="-571500">
              <a:buFont typeface="Arial" panose="020B0604020202020204" pitchFamily="34" charset="0"/>
              <a:buChar char="•"/>
            </a:pPr>
            <a:r>
              <a:rPr lang="en-GB" sz="4400" b="1" dirty="0">
                <a:solidFill>
                  <a:schemeClr val="bg1"/>
                </a:solidFill>
                <a:latin typeface="Times New Roman" panose="02020603050405020304" pitchFamily="18" charset="0"/>
                <a:cs typeface="Times New Roman" panose="02020603050405020304" pitchFamily="18" charset="0"/>
              </a:rPr>
              <a:t>I was Conceived in the heart of the Master Artist long ago (</a:t>
            </a:r>
            <a:r>
              <a:rPr lang="en-GB" sz="4400" b="1" dirty="0" err="1">
                <a:solidFill>
                  <a:schemeClr val="bg1"/>
                </a:solidFill>
                <a:latin typeface="Times New Roman" panose="02020603050405020304" pitchFamily="18" charset="0"/>
                <a:cs typeface="Times New Roman" panose="02020603050405020304" pitchFamily="18" charset="0"/>
              </a:rPr>
              <a:t>Eph</a:t>
            </a:r>
            <a:r>
              <a:rPr lang="en-GB" sz="4400" b="1" dirty="0">
                <a:solidFill>
                  <a:schemeClr val="bg1"/>
                </a:solidFill>
                <a:latin typeface="Times New Roman" panose="02020603050405020304" pitchFamily="18" charset="0"/>
                <a:cs typeface="Times New Roman" panose="02020603050405020304" pitchFamily="18" charset="0"/>
              </a:rPr>
              <a:t> 2:10)</a:t>
            </a:r>
          </a:p>
        </p:txBody>
      </p:sp>
    </p:spTree>
    <p:extLst>
      <p:ext uri="{BB962C8B-B14F-4D97-AF65-F5344CB8AC3E}">
        <p14:creationId xmlns:p14="http://schemas.microsoft.com/office/powerpoint/2010/main" val="421253934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creenshot, black, blur, design&#10;&#10;Description automatically generated">
            <a:extLst>
              <a:ext uri="{FF2B5EF4-FFF2-40B4-BE49-F238E27FC236}">
                <a16:creationId xmlns:a16="http://schemas.microsoft.com/office/drawing/2014/main" id="{E8A52377-D40B-441D-326A-EC05387B5147}"/>
              </a:ext>
            </a:extLst>
          </p:cNvPr>
          <p:cNvPicPr>
            <a:picLocks noChangeAspect="1"/>
          </p:cNvPicPr>
          <p:nvPr/>
        </p:nvPicPr>
        <p:blipFill rotWithShape="1">
          <a:blip r:embed="rId2"/>
          <a:srcRect/>
          <a:stretch/>
        </p:blipFill>
        <p:spPr>
          <a:xfrm>
            <a:off x="-2" y="-1"/>
            <a:ext cx="12192000" cy="6858001"/>
          </a:xfrm>
          <a:prstGeom prst="rect">
            <a:avLst/>
          </a:prstGeom>
          <a:noFill/>
        </p:spPr>
      </p:pic>
      <p:sp>
        <p:nvSpPr>
          <p:cNvPr id="16" name="Footer Placeholder 6">
            <a:extLst>
              <a:ext uri="{FF2B5EF4-FFF2-40B4-BE49-F238E27FC236}">
                <a16:creationId xmlns:a16="http://schemas.microsoft.com/office/drawing/2014/main" id="{099EF095-D4F1-4229-9EF0-8EB38E2200A4}"/>
              </a:ext>
            </a:extLst>
          </p:cNvPr>
          <p:cNvSpPr>
            <a:spLocks noGrp="1"/>
          </p:cNvSpPr>
          <p:nvPr>
            <p:ph type="ftr" sz="quarter" idx="11"/>
          </p:nvPr>
        </p:nvSpPr>
        <p:spPr>
          <a:xfrm rot="5400000">
            <a:off x="-1131161" y="1592957"/>
            <a:ext cx="2973522" cy="365125"/>
          </a:xfrm>
        </p:spPr>
        <p:txBody>
          <a:bodyPr/>
          <a:lstStyle/>
          <a:p>
            <a:pPr>
              <a:spcAft>
                <a:spcPts val="600"/>
              </a:spcAft>
            </a:pPr>
            <a:r>
              <a:rPr lang="en-US"/>
              <a:t>Sample Footer Text</a:t>
            </a:r>
          </a:p>
        </p:txBody>
      </p:sp>
      <p:sp>
        <p:nvSpPr>
          <p:cNvPr id="17" name="Date Placeholder 5">
            <a:extLst>
              <a:ext uri="{FF2B5EF4-FFF2-40B4-BE49-F238E27FC236}">
                <a16:creationId xmlns:a16="http://schemas.microsoft.com/office/drawing/2014/main" id="{07F61E84-B585-4EC3-A33B-EE78E126A60A}"/>
              </a:ext>
            </a:extLst>
          </p:cNvPr>
          <p:cNvSpPr>
            <a:spLocks noGrp="1"/>
          </p:cNvSpPr>
          <p:nvPr>
            <p:ph type="dt" sz="half" idx="10"/>
          </p:nvPr>
        </p:nvSpPr>
        <p:spPr>
          <a:xfrm rot="5400000">
            <a:off x="10425981" y="4687095"/>
            <a:ext cx="2706690" cy="365125"/>
          </a:xfrm>
        </p:spPr>
        <p:txBody>
          <a:bodyPr/>
          <a:lstStyle/>
          <a:p>
            <a:pPr>
              <a:spcAft>
                <a:spcPts val="600"/>
              </a:spcAft>
            </a:pPr>
            <a:fld id="{AC737D93-AB96-4710-A685-8D79F440638A}" type="datetime1">
              <a:rPr lang="en-US" smtClean="0"/>
              <a:pPr>
                <a:spcAft>
                  <a:spcPts val="600"/>
                </a:spcAft>
              </a:pPr>
              <a:t>6/19/23</a:t>
            </a:fld>
            <a:endParaRPr lang="en-US"/>
          </a:p>
        </p:txBody>
      </p:sp>
      <p:sp>
        <p:nvSpPr>
          <p:cNvPr id="18" name="Slide Number Placeholder 7">
            <a:extLst>
              <a:ext uri="{FF2B5EF4-FFF2-40B4-BE49-F238E27FC236}">
                <a16:creationId xmlns:a16="http://schemas.microsoft.com/office/drawing/2014/main" id="{BE8DB8D2-1690-4175-A7A8-A5BE0D251FFA}"/>
              </a:ext>
            </a:extLst>
          </p:cNvPr>
          <p:cNvSpPr>
            <a:spLocks noGrp="1"/>
          </p:cNvSpPr>
          <p:nvPr>
            <p:ph type="sldNum" sz="quarter" idx="12"/>
          </p:nvPr>
        </p:nvSpPr>
        <p:spPr>
          <a:xfrm>
            <a:off x="11512296" y="6356350"/>
            <a:ext cx="574620" cy="365125"/>
          </a:xfrm>
        </p:spPr>
        <p:txBody>
          <a:bodyPr/>
          <a:lstStyle/>
          <a:p>
            <a:pPr>
              <a:spcAft>
                <a:spcPts val="600"/>
              </a:spcAft>
            </a:pPr>
            <a:fld id="{3E131995-E962-4131-8504-6B962D7140A6}" type="slidenum">
              <a:rPr lang="en-US" smtClean="0"/>
              <a:pPr>
                <a:spcAft>
                  <a:spcPts val="600"/>
                </a:spcAft>
              </a:pPr>
              <a:t>49</a:t>
            </a:fld>
            <a:endParaRPr lang="en-US"/>
          </a:p>
        </p:txBody>
      </p:sp>
      <p:sp>
        <p:nvSpPr>
          <p:cNvPr id="3" name="TextBox 2">
            <a:extLst>
              <a:ext uri="{FF2B5EF4-FFF2-40B4-BE49-F238E27FC236}">
                <a16:creationId xmlns:a16="http://schemas.microsoft.com/office/drawing/2014/main" id="{F09482B7-8931-5CF7-B3F6-B5025A2780C4}"/>
              </a:ext>
            </a:extLst>
          </p:cNvPr>
          <p:cNvSpPr txBox="1"/>
          <p:nvPr/>
        </p:nvSpPr>
        <p:spPr>
          <a:xfrm>
            <a:off x="538163" y="498246"/>
            <a:ext cx="11058600" cy="4832092"/>
          </a:xfrm>
          <a:prstGeom prst="rect">
            <a:avLst/>
          </a:prstGeom>
          <a:noFill/>
        </p:spPr>
        <p:txBody>
          <a:bodyPr wrap="square">
            <a:spAutoFit/>
          </a:bodyPr>
          <a:lstStyle/>
          <a:p>
            <a:r>
              <a:rPr lang="en-GB" sz="4400" b="1" dirty="0">
                <a:solidFill>
                  <a:schemeClr val="bg1"/>
                </a:solidFill>
                <a:latin typeface="Times New Roman" panose="02020603050405020304" pitchFamily="18" charset="0"/>
                <a:cs typeface="Times New Roman" panose="02020603050405020304" pitchFamily="18" charset="0"/>
              </a:rPr>
              <a:t>Who Am I?</a:t>
            </a:r>
          </a:p>
          <a:p>
            <a:pPr marL="571500" indent="-571500">
              <a:buFont typeface="Arial" panose="020B0604020202020204" pitchFamily="34" charset="0"/>
              <a:buChar char="•"/>
            </a:pPr>
            <a:r>
              <a:rPr lang="en-GB" sz="4400" b="1" dirty="0">
                <a:solidFill>
                  <a:schemeClr val="bg1"/>
                </a:solidFill>
                <a:latin typeface="Times New Roman" panose="02020603050405020304" pitchFamily="18" charset="0"/>
                <a:cs typeface="Times New Roman" panose="02020603050405020304" pitchFamily="18" charset="0"/>
              </a:rPr>
              <a:t>I am a Recreated work of art (Eph. 2:10)</a:t>
            </a:r>
          </a:p>
          <a:p>
            <a:pPr marL="571500" indent="-571500">
              <a:buFont typeface="Arial" panose="020B0604020202020204" pitchFamily="34" charset="0"/>
              <a:buChar char="•"/>
            </a:pPr>
            <a:r>
              <a:rPr lang="en-GB" sz="4400" b="1" dirty="0">
                <a:solidFill>
                  <a:schemeClr val="bg1"/>
                </a:solidFill>
                <a:latin typeface="Times New Roman" panose="02020603050405020304" pitchFamily="18" charset="0"/>
                <a:cs typeface="Times New Roman" panose="02020603050405020304" pitchFamily="18" charset="0"/>
              </a:rPr>
              <a:t>I was Conceived in the heart of the Master Artist long ago (</a:t>
            </a:r>
            <a:r>
              <a:rPr lang="en-GB" sz="4400" b="1" dirty="0" err="1">
                <a:solidFill>
                  <a:schemeClr val="bg1"/>
                </a:solidFill>
                <a:latin typeface="Times New Roman" panose="02020603050405020304" pitchFamily="18" charset="0"/>
                <a:cs typeface="Times New Roman" panose="02020603050405020304" pitchFamily="18" charset="0"/>
              </a:rPr>
              <a:t>Eph</a:t>
            </a:r>
            <a:r>
              <a:rPr lang="en-GB" sz="4400" b="1" dirty="0">
                <a:solidFill>
                  <a:schemeClr val="bg1"/>
                </a:solidFill>
                <a:latin typeface="Times New Roman" panose="02020603050405020304" pitchFamily="18" charset="0"/>
                <a:cs typeface="Times New Roman" panose="02020603050405020304" pitchFamily="18" charset="0"/>
              </a:rPr>
              <a:t> 2:10)</a:t>
            </a:r>
          </a:p>
          <a:p>
            <a:pPr marL="571500" indent="-571500">
              <a:buFont typeface="Arial" panose="020B0604020202020204" pitchFamily="34" charset="0"/>
              <a:buChar char="•"/>
            </a:pPr>
            <a:r>
              <a:rPr lang="en-GB" sz="4400" b="1" dirty="0">
                <a:solidFill>
                  <a:schemeClr val="bg1"/>
                </a:solidFill>
                <a:latin typeface="Times New Roman" panose="02020603050405020304" pitchFamily="18" charset="0"/>
                <a:cs typeface="Times New Roman" panose="02020603050405020304" pitchFamily="18" charset="0"/>
              </a:rPr>
              <a:t>I am Crafted with care, by His Hand through the tools of my own unique as well as  community experiences. (Rom. 8:28-29)</a:t>
            </a:r>
          </a:p>
        </p:txBody>
      </p:sp>
    </p:spTree>
    <p:extLst>
      <p:ext uri="{BB962C8B-B14F-4D97-AF65-F5344CB8AC3E}">
        <p14:creationId xmlns:p14="http://schemas.microsoft.com/office/powerpoint/2010/main" val="15185324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creenshot, black, blur, design&#10;&#10;Description automatically generated">
            <a:extLst>
              <a:ext uri="{FF2B5EF4-FFF2-40B4-BE49-F238E27FC236}">
                <a16:creationId xmlns:a16="http://schemas.microsoft.com/office/drawing/2014/main" id="{E8A52377-D40B-441D-326A-EC05387B5147}"/>
              </a:ext>
            </a:extLst>
          </p:cNvPr>
          <p:cNvPicPr>
            <a:picLocks noChangeAspect="1"/>
          </p:cNvPicPr>
          <p:nvPr/>
        </p:nvPicPr>
        <p:blipFill rotWithShape="1">
          <a:blip r:embed="rId2"/>
          <a:srcRect/>
          <a:stretch/>
        </p:blipFill>
        <p:spPr>
          <a:xfrm>
            <a:off x="-2" y="-1"/>
            <a:ext cx="12192000" cy="6858001"/>
          </a:xfrm>
          <a:prstGeom prst="rect">
            <a:avLst/>
          </a:prstGeom>
          <a:noFill/>
        </p:spPr>
      </p:pic>
      <p:sp>
        <p:nvSpPr>
          <p:cNvPr id="16" name="Footer Placeholder 6">
            <a:extLst>
              <a:ext uri="{FF2B5EF4-FFF2-40B4-BE49-F238E27FC236}">
                <a16:creationId xmlns:a16="http://schemas.microsoft.com/office/drawing/2014/main" id="{099EF095-D4F1-4229-9EF0-8EB38E2200A4}"/>
              </a:ext>
            </a:extLst>
          </p:cNvPr>
          <p:cNvSpPr>
            <a:spLocks noGrp="1"/>
          </p:cNvSpPr>
          <p:nvPr>
            <p:ph type="ftr" sz="quarter" idx="11"/>
          </p:nvPr>
        </p:nvSpPr>
        <p:spPr>
          <a:xfrm rot="5400000">
            <a:off x="-1131161" y="1592957"/>
            <a:ext cx="2973522" cy="365125"/>
          </a:xfrm>
        </p:spPr>
        <p:txBody>
          <a:bodyPr/>
          <a:lstStyle/>
          <a:p>
            <a:pPr>
              <a:spcAft>
                <a:spcPts val="600"/>
              </a:spcAft>
            </a:pPr>
            <a:r>
              <a:rPr lang="en-US"/>
              <a:t>Sample Footer Text</a:t>
            </a:r>
          </a:p>
        </p:txBody>
      </p:sp>
      <p:sp>
        <p:nvSpPr>
          <p:cNvPr id="17" name="Date Placeholder 5">
            <a:extLst>
              <a:ext uri="{FF2B5EF4-FFF2-40B4-BE49-F238E27FC236}">
                <a16:creationId xmlns:a16="http://schemas.microsoft.com/office/drawing/2014/main" id="{07F61E84-B585-4EC3-A33B-EE78E126A60A}"/>
              </a:ext>
            </a:extLst>
          </p:cNvPr>
          <p:cNvSpPr>
            <a:spLocks noGrp="1"/>
          </p:cNvSpPr>
          <p:nvPr>
            <p:ph type="dt" sz="half" idx="10"/>
          </p:nvPr>
        </p:nvSpPr>
        <p:spPr>
          <a:xfrm rot="5400000">
            <a:off x="10425981" y="4687095"/>
            <a:ext cx="2706690" cy="365125"/>
          </a:xfrm>
        </p:spPr>
        <p:txBody>
          <a:bodyPr/>
          <a:lstStyle/>
          <a:p>
            <a:pPr>
              <a:spcAft>
                <a:spcPts val="600"/>
              </a:spcAft>
            </a:pPr>
            <a:fld id="{AC737D93-AB96-4710-A685-8D79F440638A}" type="datetime1">
              <a:rPr lang="en-US" smtClean="0"/>
              <a:pPr>
                <a:spcAft>
                  <a:spcPts val="600"/>
                </a:spcAft>
              </a:pPr>
              <a:t>6/19/23</a:t>
            </a:fld>
            <a:endParaRPr lang="en-US"/>
          </a:p>
        </p:txBody>
      </p:sp>
      <p:sp>
        <p:nvSpPr>
          <p:cNvPr id="18" name="Slide Number Placeholder 7">
            <a:extLst>
              <a:ext uri="{FF2B5EF4-FFF2-40B4-BE49-F238E27FC236}">
                <a16:creationId xmlns:a16="http://schemas.microsoft.com/office/drawing/2014/main" id="{BE8DB8D2-1690-4175-A7A8-A5BE0D251FFA}"/>
              </a:ext>
            </a:extLst>
          </p:cNvPr>
          <p:cNvSpPr>
            <a:spLocks noGrp="1"/>
          </p:cNvSpPr>
          <p:nvPr>
            <p:ph type="sldNum" sz="quarter" idx="12"/>
          </p:nvPr>
        </p:nvSpPr>
        <p:spPr>
          <a:xfrm>
            <a:off x="11512296" y="6356350"/>
            <a:ext cx="574620" cy="365125"/>
          </a:xfrm>
        </p:spPr>
        <p:txBody>
          <a:bodyPr/>
          <a:lstStyle/>
          <a:p>
            <a:pPr>
              <a:spcAft>
                <a:spcPts val="600"/>
              </a:spcAft>
            </a:pPr>
            <a:fld id="{3E131995-E962-4131-8504-6B962D7140A6}" type="slidenum">
              <a:rPr lang="en-US" smtClean="0"/>
              <a:pPr>
                <a:spcAft>
                  <a:spcPts val="600"/>
                </a:spcAft>
              </a:pPr>
              <a:t>5</a:t>
            </a:fld>
            <a:endParaRPr lang="en-US"/>
          </a:p>
        </p:txBody>
      </p:sp>
      <p:pic>
        <p:nvPicPr>
          <p:cNvPr id="7" name="Picture 6" descr="A picture containing screenshot, black, blur, design&#10;&#10;Description automatically generated">
            <a:extLst>
              <a:ext uri="{FF2B5EF4-FFF2-40B4-BE49-F238E27FC236}">
                <a16:creationId xmlns:a16="http://schemas.microsoft.com/office/drawing/2014/main" id="{B7F75205-A738-75E4-93C7-2C0289D03F9E}"/>
              </a:ext>
            </a:extLst>
          </p:cNvPr>
          <p:cNvPicPr>
            <a:picLocks noChangeAspect="1"/>
          </p:cNvPicPr>
          <p:nvPr/>
        </p:nvPicPr>
        <p:blipFill rotWithShape="1">
          <a:blip r:embed="rId2"/>
          <a:srcRect/>
          <a:stretch/>
        </p:blipFill>
        <p:spPr>
          <a:xfrm>
            <a:off x="0" y="0"/>
            <a:ext cx="12192000" cy="6858001"/>
          </a:xfrm>
          <a:prstGeom prst="rect">
            <a:avLst/>
          </a:prstGeom>
          <a:noFill/>
        </p:spPr>
      </p:pic>
      <p:sp>
        <p:nvSpPr>
          <p:cNvPr id="9" name="TextBox 8">
            <a:extLst>
              <a:ext uri="{FF2B5EF4-FFF2-40B4-BE49-F238E27FC236}">
                <a16:creationId xmlns:a16="http://schemas.microsoft.com/office/drawing/2014/main" id="{8A698FF0-BB2A-01DF-8B91-0562B0BE4E79}"/>
              </a:ext>
            </a:extLst>
          </p:cNvPr>
          <p:cNvSpPr txBox="1"/>
          <p:nvPr/>
        </p:nvSpPr>
        <p:spPr>
          <a:xfrm>
            <a:off x="230111" y="897324"/>
            <a:ext cx="11856805" cy="3477875"/>
          </a:xfrm>
          <a:prstGeom prst="rect">
            <a:avLst/>
          </a:prstGeom>
          <a:noFill/>
        </p:spPr>
        <p:txBody>
          <a:bodyPr wrap="square">
            <a:spAutoFit/>
          </a:bodyPr>
          <a:lstStyle/>
          <a:p>
            <a:pPr algn="l"/>
            <a:r>
              <a:rPr lang="en-GB" sz="4400" i="0" u="none" strike="noStrike" dirty="0">
                <a:solidFill>
                  <a:schemeClr val="bg1"/>
                </a:solidFill>
                <a:effectLst/>
                <a:latin typeface="Times New Roman" panose="02020603050405020304" pitchFamily="18" charset="0"/>
                <a:cs typeface="Times New Roman" panose="02020603050405020304" pitchFamily="18" charset="0"/>
              </a:rPr>
              <a:t>“if God peradventure </a:t>
            </a:r>
            <a:r>
              <a:rPr lang="en-GB" sz="3200" i="0" u="none" strike="noStrike" dirty="0">
                <a:solidFill>
                  <a:srgbClr val="FF0000"/>
                </a:solidFill>
                <a:effectLst/>
                <a:latin typeface="Times New Roman" panose="02020603050405020304" pitchFamily="18" charset="0"/>
                <a:cs typeface="Times New Roman" panose="02020603050405020304" pitchFamily="18" charset="0"/>
              </a:rPr>
              <a:t>(Perhaps) </a:t>
            </a:r>
            <a:r>
              <a:rPr lang="en-GB" sz="4400" i="0" u="none" strike="noStrike" dirty="0">
                <a:solidFill>
                  <a:schemeClr val="bg1"/>
                </a:solidFill>
                <a:effectLst/>
                <a:latin typeface="Times New Roman" panose="02020603050405020304" pitchFamily="18" charset="0"/>
                <a:cs typeface="Times New Roman" panose="02020603050405020304" pitchFamily="18" charset="0"/>
              </a:rPr>
              <a:t>will give them repentance to the acknowledging of the </a:t>
            </a:r>
            <a:r>
              <a:rPr lang="en-GB" sz="4400" b="1" i="0" u="sng" strike="noStrike" dirty="0">
                <a:solidFill>
                  <a:schemeClr val="bg1"/>
                </a:solidFill>
                <a:effectLst/>
                <a:latin typeface="Times New Roman" panose="02020603050405020304" pitchFamily="18" charset="0"/>
                <a:cs typeface="Times New Roman" panose="02020603050405020304" pitchFamily="18" charset="0"/>
              </a:rPr>
              <a:t>TRUTH</a:t>
            </a:r>
            <a:r>
              <a:rPr lang="en-GB" sz="4400" i="0" u="none" strike="noStrike" dirty="0">
                <a:solidFill>
                  <a:schemeClr val="bg1"/>
                </a:solidFill>
                <a:effectLst/>
                <a:latin typeface="Times New Roman" panose="02020603050405020304" pitchFamily="18" charset="0"/>
                <a:cs typeface="Times New Roman" panose="02020603050405020304" pitchFamily="18" charset="0"/>
              </a:rPr>
              <a:t>; And that they may recover themselves out of the snare of the devil, who are taken captive by him at his will.” 				</a:t>
            </a:r>
          </a:p>
        </p:txBody>
      </p:sp>
      <p:sp>
        <p:nvSpPr>
          <p:cNvPr id="2" name="TextBox 1">
            <a:extLst>
              <a:ext uri="{FF2B5EF4-FFF2-40B4-BE49-F238E27FC236}">
                <a16:creationId xmlns:a16="http://schemas.microsoft.com/office/drawing/2014/main" id="{B731C46F-2CE1-36D1-DD7A-D0AEB5102932}"/>
              </a:ext>
            </a:extLst>
          </p:cNvPr>
          <p:cNvSpPr txBox="1"/>
          <p:nvPr/>
        </p:nvSpPr>
        <p:spPr>
          <a:xfrm>
            <a:off x="173035" y="215293"/>
            <a:ext cx="6194120" cy="584775"/>
          </a:xfrm>
          <a:prstGeom prst="rect">
            <a:avLst/>
          </a:prstGeom>
          <a:noFill/>
        </p:spPr>
        <p:txBody>
          <a:bodyPr wrap="square">
            <a:spAutoFit/>
          </a:bodyPr>
          <a:lstStyle/>
          <a:p>
            <a:r>
              <a:rPr lang="en-GB" sz="3200" b="1" i="0" strike="noStrike" dirty="0">
                <a:solidFill>
                  <a:srgbClr val="FF0000"/>
                </a:solidFill>
                <a:effectLst/>
                <a:latin typeface="Times New Roman" panose="02020603050405020304" pitchFamily="18" charset="0"/>
                <a:cs typeface="Times New Roman" panose="02020603050405020304" pitchFamily="18" charset="0"/>
              </a:rPr>
              <a:t>2Timothy 2:25b-26</a:t>
            </a:r>
            <a:endParaRPr lang="en-ZM" sz="3200" b="1" dirty="0">
              <a:solidFill>
                <a:srgbClr val="FF0000"/>
              </a:solidFill>
            </a:endParaRPr>
          </a:p>
        </p:txBody>
      </p:sp>
    </p:spTree>
    <p:extLst>
      <p:ext uri="{BB962C8B-B14F-4D97-AF65-F5344CB8AC3E}">
        <p14:creationId xmlns:p14="http://schemas.microsoft.com/office/powerpoint/2010/main" val="236124942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creenshot, black, blur, design&#10;&#10;Description automatically generated">
            <a:extLst>
              <a:ext uri="{FF2B5EF4-FFF2-40B4-BE49-F238E27FC236}">
                <a16:creationId xmlns:a16="http://schemas.microsoft.com/office/drawing/2014/main" id="{E8A52377-D40B-441D-326A-EC05387B5147}"/>
              </a:ext>
            </a:extLst>
          </p:cNvPr>
          <p:cNvPicPr>
            <a:picLocks noChangeAspect="1"/>
          </p:cNvPicPr>
          <p:nvPr/>
        </p:nvPicPr>
        <p:blipFill rotWithShape="1">
          <a:blip r:embed="rId2"/>
          <a:srcRect/>
          <a:stretch/>
        </p:blipFill>
        <p:spPr>
          <a:xfrm>
            <a:off x="-2" y="-1"/>
            <a:ext cx="12192000" cy="6858001"/>
          </a:xfrm>
          <a:prstGeom prst="rect">
            <a:avLst/>
          </a:prstGeom>
          <a:noFill/>
        </p:spPr>
      </p:pic>
      <p:sp>
        <p:nvSpPr>
          <p:cNvPr id="16" name="Footer Placeholder 6">
            <a:extLst>
              <a:ext uri="{FF2B5EF4-FFF2-40B4-BE49-F238E27FC236}">
                <a16:creationId xmlns:a16="http://schemas.microsoft.com/office/drawing/2014/main" id="{099EF095-D4F1-4229-9EF0-8EB38E2200A4}"/>
              </a:ext>
            </a:extLst>
          </p:cNvPr>
          <p:cNvSpPr>
            <a:spLocks noGrp="1"/>
          </p:cNvSpPr>
          <p:nvPr>
            <p:ph type="ftr" sz="quarter" idx="11"/>
          </p:nvPr>
        </p:nvSpPr>
        <p:spPr>
          <a:xfrm rot="5400000">
            <a:off x="-1131161" y="1592957"/>
            <a:ext cx="2973522" cy="365125"/>
          </a:xfrm>
        </p:spPr>
        <p:txBody>
          <a:bodyPr/>
          <a:lstStyle/>
          <a:p>
            <a:pPr>
              <a:spcAft>
                <a:spcPts val="600"/>
              </a:spcAft>
            </a:pPr>
            <a:r>
              <a:rPr lang="en-US"/>
              <a:t>Sample Footer Text</a:t>
            </a:r>
          </a:p>
        </p:txBody>
      </p:sp>
      <p:sp>
        <p:nvSpPr>
          <p:cNvPr id="17" name="Date Placeholder 5">
            <a:extLst>
              <a:ext uri="{FF2B5EF4-FFF2-40B4-BE49-F238E27FC236}">
                <a16:creationId xmlns:a16="http://schemas.microsoft.com/office/drawing/2014/main" id="{07F61E84-B585-4EC3-A33B-EE78E126A60A}"/>
              </a:ext>
            </a:extLst>
          </p:cNvPr>
          <p:cNvSpPr>
            <a:spLocks noGrp="1"/>
          </p:cNvSpPr>
          <p:nvPr>
            <p:ph type="dt" sz="half" idx="10"/>
          </p:nvPr>
        </p:nvSpPr>
        <p:spPr>
          <a:xfrm rot="5400000">
            <a:off x="10425981" y="4687095"/>
            <a:ext cx="2706690" cy="365125"/>
          </a:xfrm>
        </p:spPr>
        <p:txBody>
          <a:bodyPr/>
          <a:lstStyle/>
          <a:p>
            <a:pPr>
              <a:spcAft>
                <a:spcPts val="600"/>
              </a:spcAft>
            </a:pPr>
            <a:fld id="{AC737D93-AB96-4710-A685-8D79F440638A}" type="datetime1">
              <a:rPr lang="en-US" smtClean="0"/>
              <a:pPr>
                <a:spcAft>
                  <a:spcPts val="600"/>
                </a:spcAft>
              </a:pPr>
              <a:t>6/19/23</a:t>
            </a:fld>
            <a:endParaRPr lang="en-US"/>
          </a:p>
        </p:txBody>
      </p:sp>
      <p:sp>
        <p:nvSpPr>
          <p:cNvPr id="18" name="Slide Number Placeholder 7">
            <a:extLst>
              <a:ext uri="{FF2B5EF4-FFF2-40B4-BE49-F238E27FC236}">
                <a16:creationId xmlns:a16="http://schemas.microsoft.com/office/drawing/2014/main" id="{BE8DB8D2-1690-4175-A7A8-A5BE0D251FFA}"/>
              </a:ext>
            </a:extLst>
          </p:cNvPr>
          <p:cNvSpPr>
            <a:spLocks noGrp="1"/>
          </p:cNvSpPr>
          <p:nvPr>
            <p:ph type="sldNum" sz="quarter" idx="12"/>
          </p:nvPr>
        </p:nvSpPr>
        <p:spPr>
          <a:xfrm>
            <a:off x="11512296" y="6356350"/>
            <a:ext cx="574620" cy="365125"/>
          </a:xfrm>
        </p:spPr>
        <p:txBody>
          <a:bodyPr/>
          <a:lstStyle/>
          <a:p>
            <a:pPr>
              <a:spcAft>
                <a:spcPts val="600"/>
              </a:spcAft>
            </a:pPr>
            <a:fld id="{3E131995-E962-4131-8504-6B962D7140A6}" type="slidenum">
              <a:rPr lang="en-US" smtClean="0"/>
              <a:pPr>
                <a:spcAft>
                  <a:spcPts val="600"/>
                </a:spcAft>
              </a:pPr>
              <a:t>50</a:t>
            </a:fld>
            <a:endParaRPr lang="en-US"/>
          </a:p>
        </p:txBody>
      </p:sp>
      <p:sp>
        <p:nvSpPr>
          <p:cNvPr id="3" name="TextBox 2">
            <a:extLst>
              <a:ext uri="{FF2B5EF4-FFF2-40B4-BE49-F238E27FC236}">
                <a16:creationId xmlns:a16="http://schemas.microsoft.com/office/drawing/2014/main" id="{F09482B7-8931-5CF7-B3F6-B5025A2780C4}"/>
              </a:ext>
            </a:extLst>
          </p:cNvPr>
          <p:cNvSpPr txBox="1"/>
          <p:nvPr/>
        </p:nvSpPr>
        <p:spPr>
          <a:xfrm>
            <a:off x="538163" y="498246"/>
            <a:ext cx="11058600" cy="5509200"/>
          </a:xfrm>
          <a:prstGeom prst="rect">
            <a:avLst/>
          </a:prstGeom>
          <a:noFill/>
        </p:spPr>
        <p:txBody>
          <a:bodyPr wrap="square">
            <a:spAutoFit/>
          </a:bodyPr>
          <a:lstStyle/>
          <a:p>
            <a:r>
              <a:rPr lang="en-GB" sz="4400" b="1" dirty="0">
                <a:solidFill>
                  <a:schemeClr val="bg1"/>
                </a:solidFill>
                <a:latin typeface="Times New Roman" panose="02020603050405020304" pitchFamily="18" charset="0"/>
                <a:cs typeface="Times New Roman" panose="02020603050405020304" pitchFamily="18" charset="0"/>
              </a:rPr>
              <a:t>Who Am I?</a:t>
            </a:r>
          </a:p>
          <a:p>
            <a:pPr marL="571500" indent="-571500">
              <a:buFont typeface="Arial" panose="020B0604020202020204" pitchFamily="34" charset="0"/>
              <a:buChar char="•"/>
            </a:pPr>
            <a:r>
              <a:rPr lang="en-GB" sz="4400" b="1" dirty="0">
                <a:solidFill>
                  <a:schemeClr val="bg1"/>
                </a:solidFill>
                <a:latin typeface="Times New Roman" panose="02020603050405020304" pitchFamily="18" charset="0"/>
                <a:cs typeface="Times New Roman" panose="02020603050405020304" pitchFamily="18" charset="0"/>
              </a:rPr>
              <a:t>I am a Recreated work of art (Eph. 2:10)</a:t>
            </a:r>
          </a:p>
          <a:p>
            <a:pPr marL="571500" indent="-571500">
              <a:buFont typeface="Arial" panose="020B0604020202020204" pitchFamily="34" charset="0"/>
              <a:buChar char="•"/>
            </a:pPr>
            <a:r>
              <a:rPr lang="en-GB" sz="4400" b="1" dirty="0">
                <a:solidFill>
                  <a:schemeClr val="bg1"/>
                </a:solidFill>
                <a:latin typeface="Times New Roman" panose="02020603050405020304" pitchFamily="18" charset="0"/>
                <a:cs typeface="Times New Roman" panose="02020603050405020304" pitchFamily="18" charset="0"/>
              </a:rPr>
              <a:t>I was Conceived in the heart of the Master Artist long ago (</a:t>
            </a:r>
            <a:r>
              <a:rPr lang="en-GB" sz="4400" b="1" dirty="0" err="1">
                <a:solidFill>
                  <a:schemeClr val="bg1"/>
                </a:solidFill>
                <a:latin typeface="Times New Roman" panose="02020603050405020304" pitchFamily="18" charset="0"/>
                <a:cs typeface="Times New Roman" panose="02020603050405020304" pitchFamily="18" charset="0"/>
              </a:rPr>
              <a:t>Eph</a:t>
            </a:r>
            <a:r>
              <a:rPr lang="en-GB" sz="4400" b="1" dirty="0">
                <a:solidFill>
                  <a:schemeClr val="bg1"/>
                </a:solidFill>
                <a:latin typeface="Times New Roman" panose="02020603050405020304" pitchFamily="18" charset="0"/>
                <a:cs typeface="Times New Roman" panose="02020603050405020304" pitchFamily="18" charset="0"/>
              </a:rPr>
              <a:t> 2:10)</a:t>
            </a:r>
          </a:p>
          <a:p>
            <a:pPr marL="571500" indent="-571500">
              <a:buFont typeface="Arial" panose="020B0604020202020204" pitchFamily="34" charset="0"/>
              <a:buChar char="•"/>
            </a:pPr>
            <a:r>
              <a:rPr lang="en-GB" sz="4400" b="1" dirty="0">
                <a:solidFill>
                  <a:schemeClr val="bg1"/>
                </a:solidFill>
                <a:latin typeface="Times New Roman" panose="02020603050405020304" pitchFamily="18" charset="0"/>
                <a:cs typeface="Times New Roman" panose="02020603050405020304" pitchFamily="18" charset="0"/>
              </a:rPr>
              <a:t>I am Crafted with care, by His Hand through the tools of my own unique as well as  community experiences. (Rom. 8:28-29)</a:t>
            </a:r>
          </a:p>
          <a:p>
            <a:pPr marL="571500" indent="-571500">
              <a:buFont typeface="Arial" panose="020B0604020202020204" pitchFamily="34" charset="0"/>
              <a:buChar char="•"/>
            </a:pPr>
            <a:r>
              <a:rPr lang="en-GB" sz="4400" b="1" dirty="0">
                <a:solidFill>
                  <a:schemeClr val="bg1"/>
                </a:solidFill>
                <a:latin typeface="Times New Roman" panose="02020603050405020304" pitchFamily="18" charset="0"/>
                <a:cs typeface="Times New Roman" panose="02020603050405020304" pitchFamily="18" charset="0"/>
              </a:rPr>
              <a:t>I am free to do His </a:t>
            </a:r>
            <a:r>
              <a:rPr lang="en-GB" sz="4400" b="1" u="sng" dirty="0">
                <a:solidFill>
                  <a:schemeClr val="bg1"/>
                </a:solidFill>
                <a:latin typeface="Times New Roman" panose="02020603050405020304" pitchFamily="18" charset="0"/>
                <a:cs typeface="Times New Roman" panose="02020603050405020304" pitchFamily="18" charset="0"/>
              </a:rPr>
              <a:t>Good Works </a:t>
            </a:r>
            <a:r>
              <a:rPr lang="en-GB" sz="4400" b="1" dirty="0">
                <a:solidFill>
                  <a:schemeClr val="bg1"/>
                </a:solidFill>
                <a:latin typeface="Times New Roman" panose="02020603050405020304" pitchFamily="18" charset="0"/>
                <a:cs typeface="Times New Roman" panose="02020603050405020304" pitchFamily="18" charset="0"/>
              </a:rPr>
              <a:t>(Eph.2:10)</a:t>
            </a:r>
            <a:endParaRPr lang="en-ZM" sz="4400" b="1" u="sng"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4268475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creenshot, black, blur, design&#10;&#10;Description automatically generated">
            <a:extLst>
              <a:ext uri="{FF2B5EF4-FFF2-40B4-BE49-F238E27FC236}">
                <a16:creationId xmlns:a16="http://schemas.microsoft.com/office/drawing/2014/main" id="{E8A52377-D40B-441D-326A-EC05387B5147}"/>
              </a:ext>
            </a:extLst>
          </p:cNvPr>
          <p:cNvPicPr>
            <a:picLocks noChangeAspect="1"/>
          </p:cNvPicPr>
          <p:nvPr/>
        </p:nvPicPr>
        <p:blipFill rotWithShape="1">
          <a:blip r:embed="rId2"/>
          <a:srcRect/>
          <a:stretch/>
        </p:blipFill>
        <p:spPr>
          <a:xfrm>
            <a:off x="-2" y="-1"/>
            <a:ext cx="12192000" cy="6858001"/>
          </a:xfrm>
          <a:prstGeom prst="rect">
            <a:avLst/>
          </a:prstGeom>
          <a:noFill/>
        </p:spPr>
      </p:pic>
      <p:sp>
        <p:nvSpPr>
          <p:cNvPr id="16" name="Footer Placeholder 6">
            <a:extLst>
              <a:ext uri="{FF2B5EF4-FFF2-40B4-BE49-F238E27FC236}">
                <a16:creationId xmlns:a16="http://schemas.microsoft.com/office/drawing/2014/main" id="{099EF095-D4F1-4229-9EF0-8EB38E2200A4}"/>
              </a:ext>
            </a:extLst>
          </p:cNvPr>
          <p:cNvSpPr>
            <a:spLocks noGrp="1"/>
          </p:cNvSpPr>
          <p:nvPr>
            <p:ph type="ftr" sz="quarter" idx="11"/>
          </p:nvPr>
        </p:nvSpPr>
        <p:spPr>
          <a:xfrm rot="5400000">
            <a:off x="-1131161" y="1592957"/>
            <a:ext cx="2973522" cy="365125"/>
          </a:xfrm>
        </p:spPr>
        <p:txBody>
          <a:bodyPr/>
          <a:lstStyle/>
          <a:p>
            <a:pPr>
              <a:spcAft>
                <a:spcPts val="600"/>
              </a:spcAft>
            </a:pPr>
            <a:r>
              <a:rPr lang="en-US"/>
              <a:t>Sample Footer Text</a:t>
            </a:r>
          </a:p>
        </p:txBody>
      </p:sp>
      <p:sp>
        <p:nvSpPr>
          <p:cNvPr id="17" name="Date Placeholder 5">
            <a:extLst>
              <a:ext uri="{FF2B5EF4-FFF2-40B4-BE49-F238E27FC236}">
                <a16:creationId xmlns:a16="http://schemas.microsoft.com/office/drawing/2014/main" id="{07F61E84-B585-4EC3-A33B-EE78E126A60A}"/>
              </a:ext>
            </a:extLst>
          </p:cNvPr>
          <p:cNvSpPr>
            <a:spLocks noGrp="1"/>
          </p:cNvSpPr>
          <p:nvPr>
            <p:ph type="dt" sz="half" idx="10"/>
          </p:nvPr>
        </p:nvSpPr>
        <p:spPr>
          <a:xfrm rot="5400000">
            <a:off x="10425981" y="4687095"/>
            <a:ext cx="2706690" cy="365125"/>
          </a:xfrm>
        </p:spPr>
        <p:txBody>
          <a:bodyPr/>
          <a:lstStyle/>
          <a:p>
            <a:pPr>
              <a:spcAft>
                <a:spcPts val="600"/>
              </a:spcAft>
            </a:pPr>
            <a:fld id="{AC737D93-AB96-4710-A685-8D79F440638A}" type="datetime1">
              <a:rPr lang="en-US" smtClean="0"/>
              <a:pPr>
                <a:spcAft>
                  <a:spcPts val="600"/>
                </a:spcAft>
              </a:pPr>
              <a:t>6/19/23</a:t>
            </a:fld>
            <a:endParaRPr lang="en-US"/>
          </a:p>
        </p:txBody>
      </p:sp>
      <p:sp>
        <p:nvSpPr>
          <p:cNvPr id="18" name="Slide Number Placeholder 7">
            <a:extLst>
              <a:ext uri="{FF2B5EF4-FFF2-40B4-BE49-F238E27FC236}">
                <a16:creationId xmlns:a16="http://schemas.microsoft.com/office/drawing/2014/main" id="{BE8DB8D2-1690-4175-A7A8-A5BE0D251FFA}"/>
              </a:ext>
            </a:extLst>
          </p:cNvPr>
          <p:cNvSpPr>
            <a:spLocks noGrp="1"/>
          </p:cNvSpPr>
          <p:nvPr>
            <p:ph type="sldNum" sz="quarter" idx="12"/>
          </p:nvPr>
        </p:nvSpPr>
        <p:spPr>
          <a:xfrm>
            <a:off x="11512296" y="6356350"/>
            <a:ext cx="574620" cy="365125"/>
          </a:xfrm>
        </p:spPr>
        <p:txBody>
          <a:bodyPr/>
          <a:lstStyle/>
          <a:p>
            <a:pPr>
              <a:spcAft>
                <a:spcPts val="600"/>
              </a:spcAft>
            </a:pPr>
            <a:fld id="{3E131995-E962-4131-8504-6B962D7140A6}" type="slidenum">
              <a:rPr lang="en-US" smtClean="0"/>
              <a:pPr>
                <a:spcAft>
                  <a:spcPts val="600"/>
                </a:spcAft>
              </a:pPr>
              <a:t>51</a:t>
            </a:fld>
            <a:endParaRPr lang="en-US"/>
          </a:p>
        </p:txBody>
      </p:sp>
      <p:sp>
        <p:nvSpPr>
          <p:cNvPr id="3" name="TextBox 2">
            <a:extLst>
              <a:ext uri="{FF2B5EF4-FFF2-40B4-BE49-F238E27FC236}">
                <a16:creationId xmlns:a16="http://schemas.microsoft.com/office/drawing/2014/main" id="{F09482B7-8931-5CF7-B3F6-B5025A2780C4}"/>
              </a:ext>
            </a:extLst>
          </p:cNvPr>
          <p:cNvSpPr txBox="1"/>
          <p:nvPr/>
        </p:nvSpPr>
        <p:spPr>
          <a:xfrm>
            <a:off x="538163" y="498246"/>
            <a:ext cx="11058600" cy="769441"/>
          </a:xfrm>
          <a:prstGeom prst="rect">
            <a:avLst/>
          </a:prstGeom>
          <a:noFill/>
        </p:spPr>
        <p:txBody>
          <a:bodyPr wrap="square">
            <a:spAutoFit/>
          </a:bodyPr>
          <a:lstStyle/>
          <a:p>
            <a:r>
              <a:rPr lang="en-GB" sz="4400" b="1" dirty="0">
                <a:solidFill>
                  <a:schemeClr val="bg1"/>
                </a:solidFill>
                <a:latin typeface="Times New Roman" panose="02020603050405020304" pitchFamily="18" charset="0"/>
                <a:cs typeface="Times New Roman" panose="02020603050405020304" pitchFamily="18" charset="0"/>
              </a:rPr>
              <a:t>Who Am I?</a:t>
            </a:r>
          </a:p>
        </p:txBody>
      </p:sp>
      <p:sp>
        <p:nvSpPr>
          <p:cNvPr id="6" name="TextBox 5">
            <a:extLst>
              <a:ext uri="{FF2B5EF4-FFF2-40B4-BE49-F238E27FC236}">
                <a16:creationId xmlns:a16="http://schemas.microsoft.com/office/drawing/2014/main" id="{0A43A48A-15FA-51D8-A331-211A9031A50D}"/>
              </a:ext>
            </a:extLst>
          </p:cNvPr>
          <p:cNvSpPr txBox="1"/>
          <p:nvPr/>
        </p:nvSpPr>
        <p:spPr>
          <a:xfrm>
            <a:off x="538163" y="1615857"/>
            <a:ext cx="11423726" cy="3785652"/>
          </a:xfrm>
          <a:prstGeom prst="rect">
            <a:avLst/>
          </a:prstGeom>
          <a:noFill/>
        </p:spPr>
        <p:txBody>
          <a:bodyPr wrap="square">
            <a:spAutoFit/>
          </a:bodyPr>
          <a:lstStyle/>
          <a:p>
            <a:r>
              <a:rPr lang="en-GB" sz="4000" b="1" i="0" u="none" strike="noStrike" dirty="0">
                <a:solidFill>
                  <a:schemeClr val="bg1"/>
                </a:solidFill>
                <a:effectLst/>
                <a:latin typeface="Charter" panose="02040503050506020203" pitchFamily="18" charset="0"/>
              </a:rPr>
              <a:t>“The gospel reveals that I am so sinful that Jesus had to die for me, yet so loved and valued that Jesus was glad to die for me. This leads to deep humility and deep confidence at the same time. I can’t feel superior to anyone, and yet I have nothing to prove to anyone.”</a:t>
            </a:r>
            <a:endParaRPr lang="en-ZM" sz="4000" b="1" dirty="0">
              <a:solidFill>
                <a:schemeClr val="bg1"/>
              </a:solidFill>
            </a:endParaRPr>
          </a:p>
        </p:txBody>
      </p:sp>
    </p:spTree>
    <p:extLst>
      <p:ext uri="{BB962C8B-B14F-4D97-AF65-F5344CB8AC3E}">
        <p14:creationId xmlns:p14="http://schemas.microsoft.com/office/powerpoint/2010/main" val="131509784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creenshot, black, blur, design&#10;&#10;Description automatically generated">
            <a:extLst>
              <a:ext uri="{FF2B5EF4-FFF2-40B4-BE49-F238E27FC236}">
                <a16:creationId xmlns:a16="http://schemas.microsoft.com/office/drawing/2014/main" id="{E8A52377-D40B-441D-326A-EC05387B5147}"/>
              </a:ext>
            </a:extLst>
          </p:cNvPr>
          <p:cNvPicPr>
            <a:picLocks noChangeAspect="1"/>
          </p:cNvPicPr>
          <p:nvPr/>
        </p:nvPicPr>
        <p:blipFill rotWithShape="1">
          <a:blip r:embed="rId2"/>
          <a:srcRect/>
          <a:stretch/>
        </p:blipFill>
        <p:spPr>
          <a:xfrm>
            <a:off x="-2" y="-1"/>
            <a:ext cx="12192000" cy="6858001"/>
          </a:xfrm>
          <a:prstGeom prst="rect">
            <a:avLst/>
          </a:prstGeom>
          <a:noFill/>
        </p:spPr>
      </p:pic>
      <p:sp>
        <p:nvSpPr>
          <p:cNvPr id="16" name="Footer Placeholder 6">
            <a:extLst>
              <a:ext uri="{FF2B5EF4-FFF2-40B4-BE49-F238E27FC236}">
                <a16:creationId xmlns:a16="http://schemas.microsoft.com/office/drawing/2014/main" id="{099EF095-D4F1-4229-9EF0-8EB38E2200A4}"/>
              </a:ext>
            </a:extLst>
          </p:cNvPr>
          <p:cNvSpPr>
            <a:spLocks noGrp="1"/>
          </p:cNvSpPr>
          <p:nvPr>
            <p:ph type="ftr" sz="quarter" idx="11"/>
          </p:nvPr>
        </p:nvSpPr>
        <p:spPr>
          <a:xfrm rot="5400000">
            <a:off x="-1131161" y="1592957"/>
            <a:ext cx="2973522" cy="365125"/>
          </a:xfrm>
        </p:spPr>
        <p:txBody>
          <a:bodyPr/>
          <a:lstStyle/>
          <a:p>
            <a:pPr>
              <a:spcAft>
                <a:spcPts val="600"/>
              </a:spcAft>
            </a:pPr>
            <a:r>
              <a:rPr lang="en-US"/>
              <a:t>Sample Footer Text</a:t>
            </a:r>
          </a:p>
        </p:txBody>
      </p:sp>
      <p:sp>
        <p:nvSpPr>
          <p:cNvPr id="17" name="Date Placeholder 5">
            <a:extLst>
              <a:ext uri="{FF2B5EF4-FFF2-40B4-BE49-F238E27FC236}">
                <a16:creationId xmlns:a16="http://schemas.microsoft.com/office/drawing/2014/main" id="{07F61E84-B585-4EC3-A33B-EE78E126A60A}"/>
              </a:ext>
            </a:extLst>
          </p:cNvPr>
          <p:cNvSpPr>
            <a:spLocks noGrp="1"/>
          </p:cNvSpPr>
          <p:nvPr>
            <p:ph type="dt" sz="half" idx="10"/>
          </p:nvPr>
        </p:nvSpPr>
        <p:spPr>
          <a:xfrm rot="5400000">
            <a:off x="10425981" y="4687095"/>
            <a:ext cx="2706690" cy="365125"/>
          </a:xfrm>
        </p:spPr>
        <p:txBody>
          <a:bodyPr/>
          <a:lstStyle/>
          <a:p>
            <a:pPr>
              <a:spcAft>
                <a:spcPts val="600"/>
              </a:spcAft>
            </a:pPr>
            <a:fld id="{AC737D93-AB96-4710-A685-8D79F440638A}" type="datetime1">
              <a:rPr lang="en-US" smtClean="0"/>
              <a:pPr>
                <a:spcAft>
                  <a:spcPts val="600"/>
                </a:spcAft>
              </a:pPr>
              <a:t>6/19/23</a:t>
            </a:fld>
            <a:endParaRPr lang="en-US"/>
          </a:p>
        </p:txBody>
      </p:sp>
      <p:sp>
        <p:nvSpPr>
          <p:cNvPr id="18" name="Slide Number Placeholder 7">
            <a:extLst>
              <a:ext uri="{FF2B5EF4-FFF2-40B4-BE49-F238E27FC236}">
                <a16:creationId xmlns:a16="http://schemas.microsoft.com/office/drawing/2014/main" id="{BE8DB8D2-1690-4175-A7A8-A5BE0D251FFA}"/>
              </a:ext>
            </a:extLst>
          </p:cNvPr>
          <p:cNvSpPr>
            <a:spLocks noGrp="1"/>
          </p:cNvSpPr>
          <p:nvPr>
            <p:ph type="sldNum" sz="quarter" idx="12"/>
          </p:nvPr>
        </p:nvSpPr>
        <p:spPr>
          <a:xfrm>
            <a:off x="11512296" y="6356350"/>
            <a:ext cx="574620" cy="365125"/>
          </a:xfrm>
        </p:spPr>
        <p:txBody>
          <a:bodyPr/>
          <a:lstStyle/>
          <a:p>
            <a:pPr>
              <a:spcAft>
                <a:spcPts val="600"/>
              </a:spcAft>
            </a:pPr>
            <a:fld id="{3E131995-E962-4131-8504-6B962D7140A6}" type="slidenum">
              <a:rPr lang="en-US" smtClean="0"/>
              <a:pPr>
                <a:spcAft>
                  <a:spcPts val="600"/>
                </a:spcAft>
              </a:pPr>
              <a:t>52</a:t>
            </a:fld>
            <a:endParaRPr lang="en-US"/>
          </a:p>
        </p:txBody>
      </p:sp>
      <p:sp>
        <p:nvSpPr>
          <p:cNvPr id="3" name="TextBox 2">
            <a:extLst>
              <a:ext uri="{FF2B5EF4-FFF2-40B4-BE49-F238E27FC236}">
                <a16:creationId xmlns:a16="http://schemas.microsoft.com/office/drawing/2014/main" id="{F09482B7-8931-5CF7-B3F6-B5025A2780C4}"/>
              </a:ext>
            </a:extLst>
          </p:cNvPr>
          <p:cNvSpPr txBox="1"/>
          <p:nvPr/>
        </p:nvSpPr>
        <p:spPr>
          <a:xfrm>
            <a:off x="173037" y="178634"/>
            <a:ext cx="11058600" cy="769441"/>
          </a:xfrm>
          <a:prstGeom prst="rect">
            <a:avLst/>
          </a:prstGeom>
          <a:noFill/>
        </p:spPr>
        <p:txBody>
          <a:bodyPr wrap="square">
            <a:spAutoFit/>
          </a:bodyPr>
          <a:lstStyle/>
          <a:p>
            <a:r>
              <a:rPr lang="en-GB" sz="4400" b="1" dirty="0">
                <a:solidFill>
                  <a:schemeClr val="bg1"/>
                </a:solidFill>
                <a:latin typeface="Times New Roman" panose="02020603050405020304" pitchFamily="18" charset="0"/>
                <a:cs typeface="Times New Roman" panose="02020603050405020304" pitchFamily="18" charset="0"/>
              </a:rPr>
              <a:t>I am free to do His </a:t>
            </a:r>
            <a:r>
              <a:rPr lang="en-GB" sz="4400" b="1" u="sng" dirty="0">
                <a:solidFill>
                  <a:schemeClr val="bg1"/>
                </a:solidFill>
                <a:latin typeface="Times New Roman" panose="02020603050405020304" pitchFamily="18" charset="0"/>
                <a:cs typeface="Times New Roman" panose="02020603050405020304" pitchFamily="18" charset="0"/>
              </a:rPr>
              <a:t>Good Works </a:t>
            </a:r>
            <a:endParaRPr lang="en-ZM" sz="4400" b="1" u="sng" dirty="0">
              <a:solidFill>
                <a:schemeClr val="bg1"/>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855ECF97-E4E7-D1D2-5D5F-DE15500E8FC2}"/>
              </a:ext>
            </a:extLst>
          </p:cNvPr>
          <p:cNvSpPr txBox="1"/>
          <p:nvPr/>
        </p:nvSpPr>
        <p:spPr>
          <a:xfrm>
            <a:off x="826718" y="1081422"/>
            <a:ext cx="11058599" cy="1323439"/>
          </a:xfrm>
          <a:prstGeom prst="rect">
            <a:avLst/>
          </a:prstGeom>
          <a:noFill/>
        </p:spPr>
        <p:txBody>
          <a:bodyPr wrap="square">
            <a:spAutoFit/>
          </a:bodyPr>
          <a:lstStyle/>
          <a:p>
            <a:r>
              <a:rPr lang="en-GB" sz="4000" b="1" i="0" u="none" strike="noStrike" dirty="0">
                <a:solidFill>
                  <a:schemeClr val="bg1"/>
                </a:solidFill>
                <a:effectLst/>
                <a:latin typeface="Times New Roman" panose="02020603050405020304" pitchFamily="18" charset="0"/>
                <a:cs typeface="Times New Roman" panose="02020603050405020304" pitchFamily="18" charset="0"/>
              </a:rPr>
              <a:t>God chose us to be holy so that we might belong to him and be devoted to his purposes (</a:t>
            </a:r>
            <a:r>
              <a:rPr lang="en-GB" sz="2800" b="1" i="0" u="none" strike="noStrike" dirty="0">
                <a:solidFill>
                  <a:schemeClr val="bg1"/>
                </a:solidFill>
                <a:effectLst/>
                <a:latin typeface="Times New Roman" panose="02020603050405020304" pitchFamily="18" charset="0"/>
                <a:cs typeface="Times New Roman" panose="02020603050405020304" pitchFamily="18" charset="0"/>
              </a:rPr>
              <a:t>Ephesians 1:3</a:t>
            </a:r>
            <a:r>
              <a:rPr lang="en-GB" sz="4000" b="1" i="0" u="none" strike="noStrike" dirty="0">
                <a:solidFill>
                  <a:schemeClr val="bg1"/>
                </a:solidFill>
                <a:effectLst/>
                <a:latin typeface="Times New Roman" panose="02020603050405020304" pitchFamily="18" charset="0"/>
                <a:cs typeface="Times New Roman" panose="02020603050405020304" pitchFamily="18" charset="0"/>
              </a:rPr>
              <a:t>)</a:t>
            </a:r>
            <a:endParaRPr lang="en-ZM" sz="40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896016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creenshot, black, blur, design&#10;&#10;Description automatically generated">
            <a:extLst>
              <a:ext uri="{FF2B5EF4-FFF2-40B4-BE49-F238E27FC236}">
                <a16:creationId xmlns:a16="http://schemas.microsoft.com/office/drawing/2014/main" id="{E8A52377-D40B-441D-326A-EC05387B5147}"/>
              </a:ext>
            </a:extLst>
          </p:cNvPr>
          <p:cNvPicPr>
            <a:picLocks noChangeAspect="1"/>
          </p:cNvPicPr>
          <p:nvPr/>
        </p:nvPicPr>
        <p:blipFill rotWithShape="1">
          <a:blip r:embed="rId2"/>
          <a:srcRect/>
          <a:stretch/>
        </p:blipFill>
        <p:spPr>
          <a:xfrm>
            <a:off x="-2" y="-1"/>
            <a:ext cx="12192000" cy="6858001"/>
          </a:xfrm>
          <a:prstGeom prst="rect">
            <a:avLst/>
          </a:prstGeom>
          <a:noFill/>
        </p:spPr>
      </p:pic>
      <p:sp>
        <p:nvSpPr>
          <p:cNvPr id="16" name="Footer Placeholder 6">
            <a:extLst>
              <a:ext uri="{FF2B5EF4-FFF2-40B4-BE49-F238E27FC236}">
                <a16:creationId xmlns:a16="http://schemas.microsoft.com/office/drawing/2014/main" id="{099EF095-D4F1-4229-9EF0-8EB38E2200A4}"/>
              </a:ext>
            </a:extLst>
          </p:cNvPr>
          <p:cNvSpPr>
            <a:spLocks noGrp="1"/>
          </p:cNvSpPr>
          <p:nvPr>
            <p:ph type="ftr" sz="quarter" idx="11"/>
          </p:nvPr>
        </p:nvSpPr>
        <p:spPr>
          <a:xfrm rot="5400000">
            <a:off x="-1131161" y="1592957"/>
            <a:ext cx="2973522" cy="365125"/>
          </a:xfrm>
        </p:spPr>
        <p:txBody>
          <a:bodyPr/>
          <a:lstStyle/>
          <a:p>
            <a:pPr>
              <a:spcAft>
                <a:spcPts val="600"/>
              </a:spcAft>
            </a:pPr>
            <a:r>
              <a:rPr lang="en-US"/>
              <a:t>Sample Footer Text</a:t>
            </a:r>
          </a:p>
        </p:txBody>
      </p:sp>
      <p:sp>
        <p:nvSpPr>
          <p:cNvPr id="17" name="Date Placeholder 5">
            <a:extLst>
              <a:ext uri="{FF2B5EF4-FFF2-40B4-BE49-F238E27FC236}">
                <a16:creationId xmlns:a16="http://schemas.microsoft.com/office/drawing/2014/main" id="{07F61E84-B585-4EC3-A33B-EE78E126A60A}"/>
              </a:ext>
            </a:extLst>
          </p:cNvPr>
          <p:cNvSpPr>
            <a:spLocks noGrp="1"/>
          </p:cNvSpPr>
          <p:nvPr>
            <p:ph type="dt" sz="half" idx="10"/>
          </p:nvPr>
        </p:nvSpPr>
        <p:spPr>
          <a:xfrm rot="5400000">
            <a:off x="10425981" y="4687095"/>
            <a:ext cx="2706690" cy="365125"/>
          </a:xfrm>
        </p:spPr>
        <p:txBody>
          <a:bodyPr/>
          <a:lstStyle/>
          <a:p>
            <a:pPr>
              <a:spcAft>
                <a:spcPts val="600"/>
              </a:spcAft>
            </a:pPr>
            <a:fld id="{AC737D93-AB96-4710-A685-8D79F440638A}" type="datetime1">
              <a:rPr lang="en-US" smtClean="0"/>
              <a:pPr>
                <a:spcAft>
                  <a:spcPts val="600"/>
                </a:spcAft>
              </a:pPr>
              <a:t>6/19/23</a:t>
            </a:fld>
            <a:endParaRPr lang="en-US"/>
          </a:p>
        </p:txBody>
      </p:sp>
      <p:sp>
        <p:nvSpPr>
          <p:cNvPr id="18" name="Slide Number Placeholder 7">
            <a:extLst>
              <a:ext uri="{FF2B5EF4-FFF2-40B4-BE49-F238E27FC236}">
                <a16:creationId xmlns:a16="http://schemas.microsoft.com/office/drawing/2014/main" id="{BE8DB8D2-1690-4175-A7A8-A5BE0D251FFA}"/>
              </a:ext>
            </a:extLst>
          </p:cNvPr>
          <p:cNvSpPr>
            <a:spLocks noGrp="1"/>
          </p:cNvSpPr>
          <p:nvPr>
            <p:ph type="sldNum" sz="quarter" idx="12"/>
          </p:nvPr>
        </p:nvSpPr>
        <p:spPr>
          <a:xfrm>
            <a:off x="11512296" y="6356350"/>
            <a:ext cx="574620" cy="365125"/>
          </a:xfrm>
        </p:spPr>
        <p:txBody>
          <a:bodyPr/>
          <a:lstStyle/>
          <a:p>
            <a:pPr>
              <a:spcAft>
                <a:spcPts val="600"/>
              </a:spcAft>
            </a:pPr>
            <a:fld id="{3E131995-E962-4131-8504-6B962D7140A6}" type="slidenum">
              <a:rPr lang="en-US" smtClean="0"/>
              <a:pPr>
                <a:spcAft>
                  <a:spcPts val="600"/>
                </a:spcAft>
              </a:pPr>
              <a:t>53</a:t>
            </a:fld>
            <a:endParaRPr lang="en-US"/>
          </a:p>
        </p:txBody>
      </p:sp>
      <p:sp>
        <p:nvSpPr>
          <p:cNvPr id="3" name="TextBox 2">
            <a:extLst>
              <a:ext uri="{FF2B5EF4-FFF2-40B4-BE49-F238E27FC236}">
                <a16:creationId xmlns:a16="http://schemas.microsoft.com/office/drawing/2014/main" id="{F09482B7-8931-5CF7-B3F6-B5025A2780C4}"/>
              </a:ext>
            </a:extLst>
          </p:cNvPr>
          <p:cNvSpPr txBox="1"/>
          <p:nvPr/>
        </p:nvSpPr>
        <p:spPr>
          <a:xfrm>
            <a:off x="173037" y="178634"/>
            <a:ext cx="11058600" cy="769441"/>
          </a:xfrm>
          <a:prstGeom prst="rect">
            <a:avLst/>
          </a:prstGeom>
          <a:noFill/>
        </p:spPr>
        <p:txBody>
          <a:bodyPr wrap="square">
            <a:spAutoFit/>
          </a:bodyPr>
          <a:lstStyle/>
          <a:p>
            <a:r>
              <a:rPr lang="en-GB" sz="4400" b="1" dirty="0">
                <a:solidFill>
                  <a:schemeClr val="bg1"/>
                </a:solidFill>
                <a:latin typeface="Times New Roman" panose="02020603050405020304" pitchFamily="18" charset="0"/>
                <a:cs typeface="Times New Roman" panose="02020603050405020304" pitchFamily="18" charset="0"/>
              </a:rPr>
              <a:t>I am free to do His </a:t>
            </a:r>
            <a:r>
              <a:rPr lang="en-GB" sz="4400" b="1" u="sng" dirty="0">
                <a:solidFill>
                  <a:schemeClr val="bg1"/>
                </a:solidFill>
                <a:latin typeface="Times New Roman" panose="02020603050405020304" pitchFamily="18" charset="0"/>
                <a:cs typeface="Times New Roman" panose="02020603050405020304" pitchFamily="18" charset="0"/>
              </a:rPr>
              <a:t>Good Works </a:t>
            </a:r>
            <a:endParaRPr lang="en-ZM" sz="4400" b="1" u="sng" dirty="0">
              <a:solidFill>
                <a:schemeClr val="bg1"/>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855ECF97-E4E7-D1D2-5D5F-DE15500E8FC2}"/>
              </a:ext>
            </a:extLst>
          </p:cNvPr>
          <p:cNvSpPr txBox="1"/>
          <p:nvPr/>
        </p:nvSpPr>
        <p:spPr>
          <a:xfrm>
            <a:off x="826718" y="1081422"/>
            <a:ext cx="11058599" cy="1323439"/>
          </a:xfrm>
          <a:prstGeom prst="rect">
            <a:avLst/>
          </a:prstGeom>
          <a:noFill/>
        </p:spPr>
        <p:txBody>
          <a:bodyPr wrap="square">
            <a:spAutoFit/>
          </a:bodyPr>
          <a:lstStyle/>
          <a:p>
            <a:r>
              <a:rPr lang="en-GB" sz="4000" b="1" i="0" u="none" strike="noStrike" dirty="0">
                <a:solidFill>
                  <a:schemeClr val="bg1">
                    <a:lumMod val="50000"/>
                  </a:schemeClr>
                </a:solidFill>
                <a:effectLst/>
                <a:latin typeface="Times New Roman" panose="02020603050405020304" pitchFamily="18" charset="0"/>
                <a:cs typeface="Times New Roman" panose="02020603050405020304" pitchFamily="18" charset="0"/>
              </a:rPr>
              <a:t>God chose us to be holy so that we might belong to him and be devoted to his purposes (</a:t>
            </a:r>
            <a:r>
              <a:rPr lang="en-GB" sz="2800" b="1" i="0" u="none" strike="noStrike" dirty="0">
                <a:solidFill>
                  <a:schemeClr val="bg1">
                    <a:lumMod val="50000"/>
                  </a:schemeClr>
                </a:solidFill>
                <a:effectLst/>
                <a:latin typeface="Times New Roman" panose="02020603050405020304" pitchFamily="18" charset="0"/>
                <a:cs typeface="Times New Roman" panose="02020603050405020304" pitchFamily="18" charset="0"/>
              </a:rPr>
              <a:t>Ephesians 1:3</a:t>
            </a:r>
            <a:r>
              <a:rPr lang="en-GB" sz="4000" b="1" i="0" u="none" strike="noStrike" dirty="0">
                <a:solidFill>
                  <a:schemeClr val="bg1">
                    <a:lumMod val="50000"/>
                  </a:schemeClr>
                </a:solidFill>
                <a:effectLst/>
                <a:latin typeface="Times New Roman" panose="02020603050405020304" pitchFamily="18" charset="0"/>
                <a:cs typeface="Times New Roman" panose="02020603050405020304" pitchFamily="18" charset="0"/>
              </a:rPr>
              <a:t>)</a:t>
            </a:r>
            <a:endParaRPr lang="en-ZM" sz="4000" b="1" dirty="0">
              <a:solidFill>
                <a:schemeClr val="bg1">
                  <a:lumMod val="50000"/>
                </a:schemeClr>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C4A818AD-ACDC-F1C8-9425-0E5A134F288C}"/>
              </a:ext>
            </a:extLst>
          </p:cNvPr>
          <p:cNvSpPr txBox="1"/>
          <p:nvPr/>
        </p:nvSpPr>
        <p:spPr>
          <a:xfrm>
            <a:off x="826718" y="2404861"/>
            <a:ext cx="10910170" cy="1323439"/>
          </a:xfrm>
          <a:prstGeom prst="rect">
            <a:avLst/>
          </a:prstGeom>
          <a:noFill/>
        </p:spPr>
        <p:txBody>
          <a:bodyPr wrap="square">
            <a:spAutoFit/>
          </a:bodyPr>
          <a:lstStyle/>
          <a:p>
            <a:r>
              <a:rPr lang="en-GB" sz="4000" b="1" i="0" u="none" strike="noStrike" dirty="0">
                <a:solidFill>
                  <a:schemeClr val="bg1"/>
                </a:solidFill>
                <a:effectLst/>
                <a:latin typeface="Times New Roman" panose="02020603050405020304" pitchFamily="18" charset="0"/>
                <a:cs typeface="Times New Roman" panose="02020603050405020304" pitchFamily="18" charset="0"/>
              </a:rPr>
              <a:t>God determined that we should exist “for the praise of his glory” (</a:t>
            </a:r>
            <a:r>
              <a:rPr lang="en-GB" sz="2800" b="1" i="0" u="none" strike="noStrike" dirty="0">
                <a:solidFill>
                  <a:schemeClr val="bg1"/>
                </a:solidFill>
                <a:effectLst/>
                <a:latin typeface="Times New Roman" panose="02020603050405020304" pitchFamily="18" charset="0"/>
                <a:cs typeface="Times New Roman" panose="02020603050405020304" pitchFamily="18" charset="0"/>
              </a:rPr>
              <a:t>Ephesians 1:12, 14</a:t>
            </a:r>
            <a:r>
              <a:rPr lang="en-GB" sz="4000" b="1" i="0" u="none" strike="noStrike" dirty="0">
                <a:solidFill>
                  <a:schemeClr val="bg1"/>
                </a:solidFill>
                <a:effectLst/>
                <a:latin typeface="Times New Roman" panose="02020603050405020304" pitchFamily="18" charset="0"/>
                <a:cs typeface="Times New Roman" panose="02020603050405020304" pitchFamily="18" charset="0"/>
              </a:rPr>
              <a:t>)</a:t>
            </a:r>
            <a:endParaRPr lang="en-ZM" sz="40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7605777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creenshot, black, blur, design&#10;&#10;Description automatically generated">
            <a:extLst>
              <a:ext uri="{FF2B5EF4-FFF2-40B4-BE49-F238E27FC236}">
                <a16:creationId xmlns:a16="http://schemas.microsoft.com/office/drawing/2014/main" id="{E8A52377-D40B-441D-326A-EC05387B5147}"/>
              </a:ext>
            </a:extLst>
          </p:cNvPr>
          <p:cNvPicPr>
            <a:picLocks noChangeAspect="1"/>
          </p:cNvPicPr>
          <p:nvPr/>
        </p:nvPicPr>
        <p:blipFill rotWithShape="1">
          <a:blip r:embed="rId2"/>
          <a:srcRect/>
          <a:stretch/>
        </p:blipFill>
        <p:spPr>
          <a:xfrm>
            <a:off x="-2" y="-1"/>
            <a:ext cx="12192000" cy="6858001"/>
          </a:xfrm>
          <a:prstGeom prst="rect">
            <a:avLst/>
          </a:prstGeom>
          <a:noFill/>
        </p:spPr>
      </p:pic>
      <p:sp>
        <p:nvSpPr>
          <p:cNvPr id="16" name="Footer Placeholder 6">
            <a:extLst>
              <a:ext uri="{FF2B5EF4-FFF2-40B4-BE49-F238E27FC236}">
                <a16:creationId xmlns:a16="http://schemas.microsoft.com/office/drawing/2014/main" id="{099EF095-D4F1-4229-9EF0-8EB38E2200A4}"/>
              </a:ext>
            </a:extLst>
          </p:cNvPr>
          <p:cNvSpPr>
            <a:spLocks noGrp="1"/>
          </p:cNvSpPr>
          <p:nvPr>
            <p:ph type="ftr" sz="quarter" idx="11"/>
          </p:nvPr>
        </p:nvSpPr>
        <p:spPr>
          <a:xfrm rot="5400000">
            <a:off x="-1131161" y="1592957"/>
            <a:ext cx="2973522" cy="365125"/>
          </a:xfrm>
        </p:spPr>
        <p:txBody>
          <a:bodyPr/>
          <a:lstStyle/>
          <a:p>
            <a:pPr>
              <a:spcAft>
                <a:spcPts val="600"/>
              </a:spcAft>
            </a:pPr>
            <a:r>
              <a:rPr lang="en-US"/>
              <a:t>Sample Footer Text</a:t>
            </a:r>
          </a:p>
        </p:txBody>
      </p:sp>
      <p:sp>
        <p:nvSpPr>
          <p:cNvPr id="17" name="Date Placeholder 5">
            <a:extLst>
              <a:ext uri="{FF2B5EF4-FFF2-40B4-BE49-F238E27FC236}">
                <a16:creationId xmlns:a16="http://schemas.microsoft.com/office/drawing/2014/main" id="{07F61E84-B585-4EC3-A33B-EE78E126A60A}"/>
              </a:ext>
            </a:extLst>
          </p:cNvPr>
          <p:cNvSpPr>
            <a:spLocks noGrp="1"/>
          </p:cNvSpPr>
          <p:nvPr>
            <p:ph type="dt" sz="half" idx="10"/>
          </p:nvPr>
        </p:nvSpPr>
        <p:spPr>
          <a:xfrm rot="5400000">
            <a:off x="10425981" y="4687095"/>
            <a:ext cx="2706690" cy="365125"/>
          </a:xfrm>
        </p:spPr>
        <p:txBody>
          <a:bodyPr/>
          <a:lstStyle/>
          <a:p>
            <a:pPr>
              <a:spcAft>
                <a:spcPts val="600"/>
              </a:spcAft>
            </a:pPr>
            <a:fld id="{AC737D93-AB96-4710-A685-8D79F440638A}" type="datetime1">
              <a:rPr lang="en-US" smtClean="0"/>
              <a:pPr>
                <a:spcAft>
                  <a:spcPts val="600"/>
                </a:spcAft>
              </a:pPr>
              <a:t>6/19/23</a:t>
            </a:fld>
            <a:endParaRPr lang="en-US"/>
          </a:p>
        </p:txBody>
      </p:sp>
      <p:sp>
        <p:nvSpPr>
          <p:cNvPr id="18" name="Slide Number Placeholder 7">
            <a:extLst>
              <a:ext uri="{FF2B5EF4-FFF2-40B4-BE49-F238E27FC236}">
                <a16:creationId xmlns:a16="http://schemas.microsoft.com/office/drawing/2014/main" id="{BE8DB8D2-1690-4175-A7A8-A5BE0D251FFA}"/>
              </a:ext>
            </a:extLst>
          </p:cNvPr>
          <p:cNvSpPr>
            <a:spLocks noGrp="1"/>
          </p:cNvSpPr>
          <p:nvPr>
            <p:ph type="sldNum" sz="quarter" idx="12"/>
          </p:nvPr>
        </p:nvSpPr>
        <p:spPr>
          <a:xfrm>
            <a:off x="11512296" y="6356350"/>
            <a:ext cx="574620" cy="365125"/>
          </a:xfrm>
        </p:spPr>
        <p:txBody>
          <a:bodyPr/>
          <a:lstStyle/>
          <a:p>
            <a:pPr>
              <a:spcAft>
                <a:spcPts val="600"/>
              </a:spcAft>
            </a:pPr>
            <a:fld id="{3E131995-E962-4131-8504-6B962D7140A6}" type="slidenum">
              <a:rPr lang="en-US" smtClean="0"/>
              <a:pPr>
                <a:spcAft>
                  <a:spcPts val="600"/>
                </a:spcAft>
              </a:pPr>
              <a:t>54</a:t>
            </a:fld>
            <a:endParaRPr lang="en-US"/>
          </a:p>
        </p:txBody>
      </p:sp>
      <p:sp>
        <p:nvSpPr>
          <p:cNvPr id="3" name="TextBox 2">
            <a:extLst>
              <a:ext uri="{FF2B5EF4-FFF2-40B4-BE49-F238E27FC236}">
                <a16:creationId xmlns:a16="http://schemas.microsoft.com/office/drawing/2014/main" id="{F09482B7-8931-5CF7-B3F6-B5025A2780C4}"/>
              </a:ext>
            </a:extLst>
          </p:cNvPr>
          <p:cNvSpPr txBox="1"/>
          <p:nvPr/>
        </p:nvSpPr>
        <p:spPr>
          <a:xfrm>
            <a:off x="173037" y="178634"/>
            <a:ext cx="11058600" cy="769441"/>
          </a:xfrm>
          <a:prstGeom prst="rect">
            <a:avLst/>
          </a:prstGeom>
          <a:noFill/>
        </p:spPr>
        <p:txBody>
          <a:bodyPr wrap="square">
            <a:spAutoFit/>
          </a:bodyPr>
          <a:lstStyle/>
          <a:p>
            <a:r>
              <a:rPr lang="en-GB" sz="4400" b="1" dirty="0">
                <a:solidFill>
                  <a:schemeClr val="bg1"/>
                </a:solidFill>
                <a:latin typeface="Times New Roman" panose="02020603050405020304" pitchFamily="18" charset="0"/>
                <a:cs typeface="Times New Roman" panose="02020603050405020304" pitchFamily="18" charset="0"/>
              </a:rPr>
              <a:t>I am free to do His </a:t>
            </a:r>
            <a:r>
              <a:rPr lang="en-GB" sz="4400" b="1" u="sng" dirty="0">
                <a:solidFill>
                  <a:schemeClr val="bg1"/>
                </a:solidFill>
                <a:latin typeface="Times New Roman" panose="02020603050405020304" pitchFamily="18" charset="0"/>
                <a:cs typeface="Times New Roman" panose="02020603050405020304" pitchFamily="18" charset="0"/>
              </a:rPr>
              <a:t>Good Works </a:t>
            </a:r>
            <a:endParaRPr lang="en-ZM" sz="4400" b="1" u="sng" dirty="0">
              <a:solidFill>
                <a:schemeClr val="bg1"/>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855ECF97-E4E7-D1D2-5D5F-DE15500E8FC2}"/>
              </a:ext>
            </a:extLst>
          </p:cNvPr>
          <p:cNvSpPr txBox="1"/>
          <p:nvPr/>
        </p:nvSpPr>
        <p:spPr>
          <a:xfrm>
            <a:off x="826718" y="1081422"/>
            <a:ext cx="11058599" cy="1323439"/>
          </a:xfrm>
          <a:prstGeom prst="rect">
            <a:avLst/>
          </a:prstGeom>
          <a:noFill/>
        </p:spPr>
        <p:txBody>
          <a:bodyPr wrap="square">
            <a:spAutoFit/>
          </a:bodyPr>
          <a:lstStyle/>
          <a:p>
            <a:r>
              <a:rPr lang="en-GB" sz="4000" b="1" i="0" u="none" strike="noStrike" dirty="0">
                <a:solidFill>
                  <a:schemeClr val="bg1">
                    <a:lumMod val="50000"/>
                  </a:schemeClr>
                </a:solidFill>
                <a:effectLst/>
                <a:latin typeface="Times New Roman" panose="02020603050405020304" pitchFamily="18" charset="0"/>
                <a:cs typeface="Times New Roman" panose="02020603050405020304" pitchFamily="18" charset="0"/>
              </a:rPr>
              <a:t>God chose us to be holy so that we might belong to him and be devoted to his purposes (</a:t>
            </a:r>
            <a:r>
              <a:rPr lang="en-GB" sz="2800" b="1" i="0" u="none" strike="noStrike" dirty="0">
                <a:solidFill>
                  <a:schemeClr val="bg1">
                    <a:lumMod val="50000"/>
                  </a:schemeClr>
                </a:solidFill>
                <a:effectLst/>
                <a:latin typeface="Times New Roman" panose="02020603050405020304" pitchFamily="18" charset="0"/>
                <a:cs typeface="Times New Roman" panose="02020603050405020304" pitchFamily="18" charset="0"/>
              </a:rPr>
              <a:t>Ephesians 1:3</a:t>
            </a:r>
            <a:r>
              <a:rPr lang="en-GB" sz="4000" b="1" i="0" u="none" strike="noStrike" dirty="0">
                <a:solidFill>
                  <a:schemeClr val="bg1">
                    <a:lumMod val="50000"/>
                  </a:schemeClr>
                </a:solidFill>
                <a:effectLst/>
                <a:latin typeface="Times New Roman" panose="02020603050405020304" pitchFamily="18" charset="0"/>
                <a:cs typeface="Times New Roman" panose="02020603050405020304" pitchFamily="18" charset="0"/>
              </a:rPr>
              <a:t>)</a:t>
            </a:r>
            <a:endParaRPr lang="en-ZM" sz="4000" b="1" dirty="0">
              <a:solidFill>
                <a:schemeClr val="bg1">
                  <a:lumMod val="50000"/>
                </a:schemeClr>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C4A818AD-ACDC-F1C8-9425-0E5A134F288C}"/>
              </a:ext>
            </a:extLst>
          </p:cNvPr>
          <p:cNvSpPr txBox="1"/>
          <p:nvPr/>
        </p:nvSpPr>
        <p:spPr>
          <a:xfrm>
            <a:off x="826718" y="2404861"/>
            <a:ext cx="10910170" cy="1323439"/>
          </a:xfrm>
          <a:prstGeom prst="rect">
            <a:avLst/>
          </a:prstGeom>
          <a:noFill/>
        </p:spPr>
        <p:txBody>
          <a:bodyPr wrap="square">
            <a:spAutoFit/>
          </a:bodyPr>
          <a:lstStyle/>
          <a:p>
            <a:r>
              <a:rPr lang="en-GB" sz="4000" b="1" i="0" u="none" strike="noStrike" dirty="0">
                <a:solidFill>
                  <a:schemeClr val="bg1">
                    <a:lumMod val="50000"/>
                  </a:schemeClr>
                </a:solidFill>
                <a:effectLst/>
                <a:latin typeface="Times New Roman" panose="02020603050405020304" pitchFamily="18" charset="0"/>
                <a:cs typeface="Times New Roman" panose="02020603050405020304" pitchFamily="18" charset="0"/>
              </a:rPr>
              <a:t>God determined that we should exist “for the praise of his glory” (</a:t>
            </a:r>
            <a:r>
              <a:rPr lang="en-GB" sz="2800" b="1" i="0" u="none" strike="noStrike" dirty="0">
                <a:solidFill>
                  <a:schemeClr val="bg1">
                    <a:lumMod val="50000"/>
                  </a:schemeClr>
                </a:solidFill>
                <a:effectLst/>
                <a:latin typeface="Times New Roman" panose="02020603050405020304" pitchFamily="18" charset="0"/>
                <a:cs typeface="Times New Roman" panose="02020603050405020304" pitchFamily="18" charset="0"/>
              </a:rPr>
              <a:t>Ephesians 1:12, 14</a:t>
            </a:r>
            <a:r>
              <a:rPr lang="en-GB" sz="4000" b="1" i="0" u="none" strike="noStrike" dirty="0">
                <a:solidFill>
                  <a:schemeClr val="bg1">
                    <a:lumMod val="50000"/>
                  </a:schemeClr>
                </a:solidFill>
                <a:effectLst/>
                <a:latin typeface="Times New Roman" panose="02020603050405020304" pitchFamily="18" charset="0"/>
                <a:cs typeface="Times New Roman" panose="02020603050405020304" pitchFamily="18" charset="0"/>
              </a:rPr>
              <a:t>)</a:t>
            </a:r>
            <a:endParaRPr lang="en-ZM" sz="4000" b="1" dirty="0">
              <a:solidFill>
                <a:schemeClr val="bg1">
                  <a:lumMod val="50000"/>
                </a:schemeClr>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171B5045-BCFE-37FD-58E8-BCC1199B9E1E}"/>
              </a:ext>
            </a:extLst>
          </p:cNvPr>
          <p:cNvSpPr txBox="1"/>
          <p:nvPr/>
        </p:nvSpPr>
        <p:spPr>
          <a:xfrm>
            <a:off x="742251" y="3807087"/>
            <a:ext cx="10770045" cy="1323439"/>
          </a:xfrm>
          <a:prstGeom prst="rect">
            <a:avLst/>
          </a:prstGeom>
          <a:noFill/>
        </p:spPr>
        <p:txBody>
          <a:bodyPr wrap="square">
            <a:spAutoFit/>
          </a:bodyPr>
          <a:lstStyle/>
          <a:p>
            <a:r>
              <a:rPr lang="en-GB" sz="4000" b="1" i="0" u="none" strike="noStrike" dirty="0">
                <a:solidFill>
                  <a:schemeClr val="bg1"/>
                </a:solidFill>
                <a:effectLst/>
                <a:latin typeface="Times New Roman" panose="02020603050405020304" pitchFamily="18" charset="0"/>
                <a:cs typeface="Times New Roman" panose="02020603050405020304" pitchFamily="18" charset="0"/>
              </a:rPr>
              <a:t>God has called the community of the faithful to do good together (</a:t>
            </a:r>
            <a:r>
              <a:rPr lang="en-GB" sz="2800" b="1" i="0" u="none" strike="noStrike" dirty="0">
                <a:solidFill>
                  <a:schemeClr val="bg1"/>
                </a:solidFill>
                <a:effectLst/>
                <a:latin typeface="Times New Roman" panose="02020603050405020304" pitchFamily="18" charset="0"/>
                <a:cs typeface="Times New Roman" panose="02020603050405020304" pitchFamily="18" charset="0"/>
              </a:rPr>
              <a:t>Ephesians 4:16</a:t>
            </a:r>
            <a:r>
              <a:rPr lang="en-GB" sz="4000" b="1" i="0" u="none" strike="noStrike" dirty="0">
                <a:solidFill>
                  <a:schemeClr val="bg1"/>
                </a:solidFill>
                <a:effectLst/>
                <a:latin typeface="Times New Roman" panose="02020603050405020304" pitchFamily="18" charset="0"/>
                <a:cs typeface="Times New Roman" panose="02020603050405020304" pitchFamily="18" charset="0"/>
              </a:rPr>
              <a:t>)</a:t>
            </a:r>
            <a:endParaRPr lang="en-ZM" sz="40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1673503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creenshot, black, blur, design&#10;&#10;Description automatically generated">
            <a:extLst>
              <a:ext uri="{FF2B5EF4-FFF2-40B4-BE49-F238E27FC236}">
                <a16:creationId xmlns:a16="http://schemas.microsoft.com/office/drawing/2014/main" id="{E8A52377-D40B-441D-326A-EC05387B5147}"/>
              </a:ext>
            </a:extLst>
          </p:cNvPr>
          <p:cNvPicPr>
            <a:picLocks noChangeAspect="1"/>
          </p:cNvPicPr>
          <p:nvPr/>
        </p:nvPicPr>
        <p:blipFill rotWithShape="1">
          <a:blip r:embed="rId2"/>
          <a:srcRect/>
          <a:stretch/>
        </p:blipFill>
        <p:spPr>
          <a:xfrm>
            <a:off x="-2" y="-1"/>
            <a:ext cx="12192000" cy="6858001"/>
          </a:xfrm>
          <a:prstGeom prst="rect">
            <a:avLst/>
          </a:prstGeom>
          <a:noFill/>
        </p:spPr>
      </p:pic>
      <p:sp>
        <p:nvSpPr>
          <p:cNvPr id="16" name="Footer Placeholder 6">
            <a:extLst>
              <a:ext uri="{FF2B5EF4-FFF2-40B4-BE49-F238E27FC236}">
                <a16:creationId xmlns:a16="http://schemas.microsoft.com/office/drawing/2014/main" id="{099EF095-D4F1-4229-9EF0-8EB38E2200A4}"/>
              </a:ext>
            </a:extLst>
          </p:cNvPr>
          <p:cNvSpPr>
            <a:spLocks noGrp="1"/>
          </p:cNvSpPr>
          <p:nvPr>
            <p:ph type="ftr" sz="quarter" idx="11"/>
          </p:nvPr>
        </p:nvSpPr>
        <p:spPr>
          <a:xfrm rot="5400000">
            <a:off x="-1131161" y="1592957"/>
            <a:ext cx="2973522" cy="365125"/>
          </a:xfrm>
        </p:spPr>
        <p:txBody>
          <a:bodyPr/>
          <a:lstStyle/>
          <a:p>
            <a:pPr>
              <a:spcAft>
                <a:spcPts val="600"/>
              </a:spcAft>
            </a:pPr>
            <a:r>
              <a:rPr lang="en-US"/>
              <a:t>Sample Footer Text</a:t>
            </a:r>
          </a:p>
        </p:txBody>
      </p:sp>
      <p:sp>
        <p:nvSpPr>
          <p:cNvPr id="17" name="Date Placeholder 5">
            <a:extLst>
              <a:ext uri="{FF2B5EF4-FFF2-40B4-BE49-F238E27FC236}">
                <a16:creationId xmlns:a16="http://schemas.microsoft.com/office/drawing/2014/main" id="{07F61E84-B585-4EC3-A33B-EE78E126A60A}"/>
              </a:ext>
            </a:extLst>
          </p:cNvPr>
          <p:cNvSpPr>
            <a:spLocks noGrp="1"/>
          </p:cNvSpPr>
          <p:nvPr>
            <p:ph type="dt" sz="half" idx="10"/>
          </p:nvPr>
        </p:nvSpPr>
        <p:spPr>
          <a:xfrm rot="5400000">
            <a:off x="10425981" y="4687095"/>
            <a:ext cx="2706690" cy="365125"/>
          </a:xfrm>
        </p:spPr>
        <p:txBody>
          <a:bodyPr/>
          <a:lstStyle/>
          <a:p>
            <a:pPr>
              <a:spcAft>
                <a:spcPts val="600"/>
              </a:spcAft>
            </a:pPr>
            <a:fld id="{AC737D93-AB96-4710-A685-8D79F440638A}" type="datetime1">
              <a:rPr lang="en-US" smtClean="0"/>
              <a:pPr>
                <a:spcAft>
                  <a:spcPts val="600"/>
                </a:spcAft>
              </a:pPr>
              <a:t>6/19/23</a:t>
            </a:fld>
            <a:endParaRPr lang="en-US"/>
          </a:p>
        </p:txBody>
      </p:sp>
      <p:sp>
        <p:nvSpPr>
          <p:cNvPr id="18" name="Slide Number Placeholder 7">
            <a:extLst>
              <a:ext uri="{FF2B5EF4-FFF2-40B4-BE49-F238E27FC236}">
                <a16:creationId xmlns:a16="http://schemas.microsoft.com/office/drawing/2014/main" id="{BE8DB8D2-1690-4175-A7A8-A5BE0D251FFA}"/>
              </a:ext>
            </a:extLst>
          </p:cNvPr>
          <p:cNvSpPr>
            <a:spLocks noGrp="1"/>
          </p:cNvSpPr>
          <p:nvPr>
            <p:ph type="sldNum" sz="quarter" idx="12"/>
          </p:nvPr>
        </p:nvSpPr>
        <p:spPr>
          <a:xfrm>
            <a:off x="11512296" y="6356350"/>
            <a:ext cx="574620" cy="365125"/>
          </a:xfrm>
        </p:spPr>
        <p:txBody>
          <a:bodyPr/>
          <a:lstStyle/>
          <a:p>
            <a:pPr>
              <a:spcAft>
                <a:spcPts val="600"/>
              </a:spcAft>
            </a:pPr>
            <a:fld id="{3E131995-E962-4131-8504-6B962D7140A6}" type="slidenum">
              <a:rPr lang="en-US" smtClean="0"/>
              <a:pPr>
                <a:spcAft>
                  <a:spcPts val="600"/>
                </a:spcAft>
              </a:pPr>
              <a:t>55</a:t>
            </a:fld>
            <a:endParaRPr lang="en-US"/>
          </a:p>
        </p:txBody>
      </p:sp>
      <p:sp>
        <p:nvSpPr>
          <p:cNvPr id="3" name="TextBox 2">
            <a:extLst>
              <a:ext uri="{FF2B5EF4-FFF2-40B4-BE49-F238E27FC236}">
                <a16:creationId xmlns:a16="http://schemas.microsoft.com/office/drawing/2014/main" id="{F09482B7-8931-5CF7-B3F6-B5025A2780C4}"/>
              </a:ext>
            </a:extLst>
          </p:cNvPr>
          <p:cNvSpPr txBox="1"/>
          <p:nvPr/>
        </p:nvSpPr>
        <p:spPr>
          <a:xfrm>
            <a:off x="173037" y="178634"/>
            <a:ext cx="11058600" cy="769441"/>
          </a:xfrm>
          <a:prstGeom prst="rect">
            <a:avLst/>
          </a:prstGeom>
          <a:noFill/>
        </p:spPr>
        <p:txBody>
          <a:bodyPr wrap="square">
            <a:spAutoFit/>
          </a:bodyPr>
          <a:lstStyle/>
          <a:p>
            <a:r>
              <a:rPr lang="en-GB" sz="4400" b="1" dirty="0">
                <a:solidFill>
                  <a:schemeClr val="bg1"/>
                </a:solidFill>
                <a:latin typeface="Times New Roman" panose="02020603050405020304" pitchFamily="18" charset="0"/>
                <a:cs typeface="Times New Roman" panose="02020603050405020304" pitchFamily="18" charset="0"/>
              </a:rPr>
              <a:t>I am free to do His </a:t>
            </a:r>
            <a:r>
              <a:rPr lang="en-GB" sz="4400" b="1" u="sng" dirty="0">
                <a:solidFill>
                  <a:schemeClr val="bg1"/>
                </a:solidFill>
                <a:latin typeface="Times New Roman" panose="02020603050405020304" pitchFamily="18" charset="0"/>
                <a:cs typeface="Times New Roman" panose="02020603050405020304" pitchFamily="18" charset="0"/>
              </a:rPr>
              <a:t>Good Works </a:t>
            </a:r>
            <a:endParaRPr lang="en-ZM" sz="4400" b="1" u="sng" dirty="0">
              <a:solidFill>
                <a:schemeClr val="bg1"/>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855ECF97-E4E7-D1D2-5D5F-DE15500E8FC2}"/>
              </a:ext>
            </a:extLst>
          </p:cNvPr>
          <p:cNvSpPr txBox="1"/>
          <p:nvPr/>
        </p:nvSpPr>
        <p:spPr>
          <a:xfrm>
            <a:off x="826718" y="1081422"/>
            <a:ext cx="11058599" cy="1323439"/>
          </a:xfrm>
          <a:prstGeom prst="rect">
            <a:avLst/>
          </a:prstGeom>
          <a:noFill/>
        </p:spPr>
        <p:txBody>
          <a:bodyPr wrap="square">
            <a:spAutoFit/>
          </a:bodyPr>
          <a:lstStyle/>
          <a:p>
            <a:r>
              <a:rPr lang="en-GB" sz="4000" b="1" i="0" u="none" strike="noStrike" dirty="0">
                <a:solidFill>
                  <a:schemeClr val="bg1">
                    <a:lumMod val="50000"/>
                  </a:schemeClr>
                </a:solidFill>
                <a:effectLst/>
                <a:latin typeface="Times New Roman" panose="02020603050405020304" pitchFamily="18" charset="0"/>
                <a:cs typeface="Times New Roman" panose="02020603050405020304" pitchFamily="18" charset="0"/>
              </a:rPr>
              <a:t>God chose us to be holy so that we might belong to him and be devoted to his purposes (</a:t>
            </a:r>
            <a:r>
              <a:rPr lang="en-GB" sz="2800" b="1" i="0" u="none" strike="noStrike" dirty="0">
                <a:solidFill>
                  <a:schemeClr val="bg1">
                    <a:lumMod val="50000"/>
                  </a:schemeClr>
                </a:solidFill>
                <a:effectLst/>
                <a:latin typeface="Times New Roman" panose="02020603050405020304" pitchFamily="18" charset="0"/>
                <a:cs typeface="Times New Roman" panose="02020603050405020304" pitchFamily="18" charset="0"/>
              </a:rPr>
              <a:t>Ephesians 1:3</a:t>
            </a:r>
            <a:r>
              <a:rPr lang="en-GB" sz="4000" b="1" i="0" u="none" strike="noStrike" dirty="0">
                <a:solidFill>
                  <a:schemeClr val="bg1">
                    <a:lumMod val="50000"/>
                  </a:schemeClr>
                </a:solidFill>
                <a:effectLst/>
                <a:latin typeface="Times New Roman" panose="02020603050405020304" pitchFamily="18" charset="0"/>
                <a:cs typeface="Times New Roman" panose="02020603050405020304" pitchFamily="18" charset="0"/>
              </a:rPr>
              <a:t>)</a:t>
            </a:r>
            <a:endParaRPr lang="en-ZM" sz="4000" b="1" dirty="0">
              <a:solidFill>
                <a:schemeClr val="bg1">
                  <a:lumMod val="50000"/>
                </a:schemeClr>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C4A818AD-ACDC-F1C8-9425-0E5A134F288C}"/>
              </a:ext>
            </a:extLst>
          </p:cNvPr>
          <p:cNvSpPr txBox="1"/>
          <p:nvPr/>
        </p:nvSpPr>
        <p:spPr>
          <a:xfrm>
            <a:off x="826718" y="2404861"/>
            <a:ext cx="10910170" cy="1323439"/>
          </a:xfrm>
          <a:prstGeom prst="rect">
            <a:avLst/>
          </a:prstGeom>
          <a:noFill/>
        </p:spPr>
        <p:txBody>
          <a:bodyPr wrap="square">
            <a:spAutoFit/>
          </a:bodyPr>
          <a:lstStyle/>
          <a:p>
            <a:r>
              <a:rPr lang="en-GB" sz="4000" b="1" i="0" u="none" strike="noStrike" dirty="0">
                <a:solidFill>
                  <a:schemeClr val="bg1">
                    <a:lumMod val="50000"/>
                  </a:schemeClr>
                </a:solidFill>
                <a:effectLst/>
                <a:latin typeface="Times New Roman" panose="02020603050405020304" pitchFamily="18" charset="0"/>
                <a:cs typeface="Times New Roman" panose="02020603050405020304" pitchFamily="18" charset="0"/>
              </a:rPr>
              <a:t>God determined that we should exist “for the praise of his glory” (</a:t>
            </a:r>
            <a:r>
              <a:rPr lang="en-GB" sz="2800" b="1" i="0" u="none" strike="noStrike" dirty="0">
                <a:solidFill>
                  <a:schemeClr val="bg1">
                    <a:lumMod val="50000"/>
                  </a:schemeClr>
                </a:solidFill>
                <a:effectLst/>
                <a:latin typeface="Times New Roman" panose="02020603050405020304" pitchFamily="18" charset="0"/>
                <a:cs typeface="Times New Roman" panose="02020603050405020304" pitchFamily="18" charset="0"/>
              </a:rPr>
              <a:t>Ephesians 1:12, 14</a:t>
            </a:r>
            <a:r>
              <a:rPr lang="en-GB" sz="4000" b="1" i="0" u="none" strike="noStrike" dirty="0">
                <a:solidFill>
                  <a:schemeClr val="bg1">
                    <a:lumMod val="50000"/>
                  </a:schemeClr>
                </a:solidFill>
                <a:effectLst/>
                <a:latin typeface="Times New Roman" panose="02020603050405020304" pitchFamily="18" charset="0"/>
                <a:cs typeface="Times New Roman" panose="02020603050405020304" pitchFamily="18" charset="0"/>
              </a:rPr>
              <a:t>)</a:t>
            </a:r>
            <a:endParaRPr lang="en-ZM" sz="4000" b="1" dirty="0">
              <a:solidFill>
                <a:schemeClr val="bg1">
                  <a:lumMod val="50000"/>
                </a:schemeClr>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171B5045-BCFE-37FD-58E8-BCC1199B9E1E}"/>
              </a:ext>
            </a:extLst>
          </p:cNvPr>
          <p:cNvSpPr txBox="1"/>
          <p:nvPr/>
        </p:nvSpPr>
        <p:spPr>
          <a:xfrm>
            <a:off x="742251" y="3807087"/>
            <a:ext cx="10770045" cy="1323439"/>
          </a:xfrm>
          <a:prstGeom prst="rect">
            <a:avLst/>
          </a:prstGeom>
          <a:noFill/>
        </p:spPr>
        <p:txBody>
          <a:bodyPr wrap="square">
            <a:spAutoFit/>
          </a:bodyPr>
          <a:lstStyle/>
          <a:p>
            <a:r>
              <a:rPr lang="en-GB" sz="4000" b="1" i="0" u="none" strike="noStrike" dirty="0">
                <a:solidFill>
                  <a:schemeClr val="bg1">
                    <a:lumMod val="50000"/>
                  </a:schemeClr>
                </a:solidFill>
                <a:effectLst/>
                <a:latin typeface="Times New Roman" panose="02020603050405020304" pitchFamily="18" charset="0"/>
                <a:cs typeface="Times New Roman" panose="02020603050405020304" pitchFamily="18" charset="0"/>
              </a:rPr>
              <a:t>God has called the community of the faithful to do good together (</a:t>
            </a:r>
            <a:r>
              <a:rPr lang="en-GB" sz="2800" b="1" i="0" u="none" strike="noStrike" dirty="0">
                <a:solidFill>
                  <a:schemeClr val="bg1">
                    <a:lumMod val="50000"/>
                  </a:schemeClr>
                </a:solidFill>
                <a:effectLst/>
                <a:latin typeface="Times New Roman" panose="02020603050405020304" pitchFamily="18" charset="0"/>
                <a:cs typeface="Times New Roman" panose="02020603050405020304" pitchFamily="18" charset="0"/>
              </a:rPr>
              <a:t>Ephesians 4:16</a:t>
            </a:r>
            <a:r>
              <a:rPr lang="en-GB" sz="4000" b="1" i="0" u="none" strike="noStrike" dirty="0">
                <a:solidFill>
                  <a:schemeClr val="bg1">
                    <a:lumMod val="50000"/>
                  </a:schemeClr>
                </a:solidFill>
                <a:effectLst/>
                <a:latin typeface="Times New Roman" panose="02020603050405020304" pitchFamily="18" charset="0"/>
                <a:cs typeface="Times New Roman" panose="02020603050405020304" pitchFamily="18" charset="0"/>
              </a:rPr>
              <a:t>)</a:t>
            </a:r>
            <a:endParaRPr lang="en-ZM" sz="4000" b="1" dirty="0">
              <a:solidFill>
                <a:schemeClr val="bg1">
                  <a:lumMod val="50000"/>
                </a:schemeClr>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3372FE1B-14EC-CBAA-4B76-ABE6DD553DD3}"/>
              </a:ext>
            </a:extLst>
          </p:cNvPr>
          <p:cNvSpPr txBox="1"/>
          <p:nvPr/>
        </p:nvSpPr>
        <p:spPr>
          <a:xfrm>
            <a:off x="710975" y="4986141"/>
            <a:ext cx="10770045" cy="1938992"/>
          </a:xfrm>
          <a:prstGeom prst="rect">
            <a:avLst/>
          </a:prstGeom>
          <a:noFill/>
        </p:spPr>
        <p:txBody>
          <a:bodyPr wrap="square">
            <a:spAutoFit/>
          </a:bodyPr>
          <a:lstStyle/>
          <a:p>
            <a:r>
              <a:rPr lang="en-GB" sz="4000" b="1" i="0" u="none" strike="noStrike" dirty="0">
                <a:solidFill>
                  <a:schemeClr val="bg1"/>
                </a:solidFill>
                <a:effectLst/>
                <a:latin typeface="Times New Roman" panose="02020603050405020304" pitchFamily="18" charset="0"/>
                <a:cs typeface="Times New Roman" panose="02020603050405020304" pitchFamily="18" charset="0"/>
              </a:rPr>
              <a:t>In fact, the book of Ephesians may serve as the Christian handbook on living from a gospel identity.</a:t>
            </a:r>
            <a:endParaRPr lang="en-ZM" sz="40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7668020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creenshot, black, blur, design&#10;&#10;Description automatically generated">
            <a:extLst>
              <a:ext uri="{FF2B5EF4-FFF2-40B4-BE49-F238E27FC236}">
                <a16:creationId xmlns:a16="http://schemas.microsoft.com/office/drawing/2014/main" id="{E8A52377-D40B-441D-326A-EC05387B5147}"/>
              </a:ext>
            </a:extLst>
          </p:cNvPr>
          <p:cNvPicPr>
            <a:picLocks noChangeAspect="1"/>
          </p:cNvPicPr>
          <p:nvPr/>
        </p:nvPicPr>
        <p:blipFill rotWithShape="1">
          <a:blip r:embed="rId2"/>
          <a:srcRect/>
          <a:stretch/>
        </p:blipFill>
        <p:spPr>
          <a:xfrm>
            <a:off x="-2" y="-1"/>
            <a:ext cx="12192000" cy="6858001"/>
          </a:xfrm>
          <a:prstGeom prst="rect">
            <a:avLst/>
          </a:prstGeom>
          <a:noFill/>
        </p:spPr>
      </p:pic>
      <p:sp>
        <p:nvSpPr>
          <p:cNvPr id="16" name="Footer Placeholder 6">
            <a:extLst>
              <a:ext uri="{FF2B5EF4-FFF2-40B4-BE49-F238E27FC236}">
                <a16:creationId xmlns:a16="http://schemas.microsoft.com/office/drawing/2014/main" id="{099EF095-D4F1-4229-9EF0-8EB38E2200A4}"/>
              </a:ext>
            </a:extLst>
          </p:cNvPr>
          <p:cNvSpPr>
            <a:spLocks noGrp="1"/>
          </p:cNvSpPr>
          <p:nvPr>
            <p:ph type="ftr" sz="quarter" idx="11"/>
          </p:nvPr>
        </p:nvSpPr>
        <p:spPr>
          <a:xfrm rot="5400000">
            <a:off x="-1131161" y="1592957"/>
            <a:ext cx="2973522" cy="365125"/>
          </a:xfrm>
        </p:spPr>
        <p:txBody>
          <a:bodyPr/>
          <a:lstStyle/>
          <a:p>
            <a:pPr>
              <a:spcAft>
                <a:spcPts val="600"/>
              </a:spcAft>
            </a:pPr>
            <a:r>
              <a:rPr lang="en-US"/>
              <a:t>Sample Footer Text</a:t>
            </a:r>
          </a:p>
        </p:txBody>
      </p:sp>
      <p:sp>
        <p:nvSpPr>
          <p:cNvPr id="17" name="Date Placeholder 5">
            <a:extLst>
              <a:ext uri="{FF2B5EF4-FFF2-40B4-BE49-F238E27FC236}">
                <a16:creationId xmlns:a16="http://schemas.microsoft.com/office/drawing/2014/main" id="{07F61E84-B585-4EC3-A33B-EE78E126A60A}"/>
              </a:ext>
            </a:extLst>
          </p:cNvPr>
          <p:cNvSpPr>
            <a:spLocks noGrp="1"/>
          </p:cNvSpPr>
          <p:nvPr>
            <p:ph type="dt" sz="half" idx="10"/>
          </p:nvPr>
        </p:nvSpPr>
        <p:spPr>
          <a:xfrm rot="5400000">
            <a:off x="10425981" y="4687095"/>
            <a:ext cx="2706690" cy="365125"/>
          </a:xfrm>
        </p:spPr>
        <p:txBody>
          <a:bodyPr/>
          <a:lstStyle/>
          <a:p>
            <a:pPr>
              <a:spcAft>
                <a:spcPts val="600"/>
              </a:spcAft>
            </a:pPr>
            <a:fld id="{AC737D93-AB96-4710-A685-8D79F440638A}" type="datetime1">
              <a:rPr lang="en-US" smtClean="0"/>
              <a:pPr>
                <a:spcAft>
                  <a:spcPts val="600"/>
                </a:spcAft>
              </a:pPr>
              <a:t>6/19/23</a:t>
            </a:fld>
            <a:endParaRPr lang="en-US"/>
          </a:p>
        </p:txBody>
      </p:sp>
      <p:sp>
        <p:nvSpPr>
          <p:cNvPr id="18" name="Slide Number Placeholder 7">
            <a:extLst>
              <a:ext uri="{FF2B5EF4-FFF2-40B4-BE49-F238E27FC236}">
                <a16:creationId xmlns:a16="http://schemas.microsoft.com/office/drawing/2014/main" id="{BE8DB8D2-1690-4175-A7A8-A5BE0D251FFA}"/>
              </a:ext>
            </a:extLst>
          </p:cNvPr>
          <p:cNvSpPr>
            <a:spLocks noGrp="1"/>
          </p:cNvSpPr>
          <p:nvPr>
            <p:ph type="sldNum" sz="quarter" idx="12"/>
          </p:nvPr>
        </p:nvSpPr>
        <p:spPr>
          <a:xfrm>
            <a:off x="11512296" y="6356350"/>
            <a:ext cx="574620" cy="365125"/>
          </a:xfrm>
        </p:spPr>
        <p:txBody>
          <a:bodyPr/>
          <a:lstStyle/>
          <a:p>
            <a:pPr>
              <a:spcAft>
                <a:spcPts val="600"/>
              </a:spcAft>
            </a:pPr>
            <a:fld id="{3E131995-E962-4131-8504-6B962D7140A6}" type="slidenum">
              <a:rPr lang="en-US" smtClean="0"/>
              <a:pPr>
                <a:spcAft>
                  <a:spcPts val="600"/>
                </a:spcAft>
              </a:pPr>
              <a:t>56</a:t>
            </a:fld>
            <a:endParaRPr lang="en-US"/>
          </a:p>
        </p:txBody>
      </p:sp>
      <p:sp>
        <p:nvSpPr>
          <p:cNvPr id="3" name="TextBox 2">
            <a:extLst>
              <a:ext uri="{FF2B5EF4-FFF2-40B4-BE49-F238E27FC236}">
                <a16:creationId xmlns:a16="http://schemas.microsoft.com/office/drawing/2014/main" id="{F09482B7-8931-5CF7-B3F6-B5025A2780C4}"/>
              </a:ext>
            </a:extLst>
          </p:cNvPr>
          <p:cNvSpPr txBox="1"/>
          <p:nvPr/>
        </p:nvSpPr>
        <p:spPr>
          <a:xfrm>
            <a:off x="173037" y="178634"/>
            <a:ext cx="11058600" cy="769441"/>
          </a:xfrm>
          <a:prstGeom prst="rect">
            <a:avLst/>
          </a:prstGeom>
          <a:noFill/>
        </p:spPr>
        <p:txBody>
          <a:bodyPr wrap="square">
            <a:spAutoFit/>
          </a:bodyPr>
          <a:lstStyle/>
          <a:p>
            <a:r>
              <a:rPr lang="en-GB" sz="4400" b="1" dirty="0">
                <a:solidFill>
                  <a:schemeClr val="bg1"/>
                </a:solidFill>
                <a:latin typeface="Times New Roman" panose="02020603050405020304" pitchFamily="18" charset="0"/>
                <a:cs typeface="Times New Roman" panose="02020603050405020304" pitchFamily="18" charset="0"/>
              </a:rPr>
              <a:t>Will You Embrace Your Gospel Identity? </a:t>
            </a:r>
            <a:endParaRPr lang="en-ZM" sz="4400" b="1" u="sng" dirty="0">
              <a:solidFill>
                <a:schemeClr val="bg1"/>
              </a:solidFill>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4744FBEE-FA32-2CBC-D985-2FA648506C30}"/>
              </a:ext>
            </a:extLst>
          </p:cNvPr>
          <p:cNvSpPr txBox="1"/>
          <p:nvPr/>
        </p:nvSpPr>
        <p:spPr>
          <a:xfrm>
            <a:off x="173036" y="1236910"/>
            <a:ext cx="11913879" cy="5509200"/>
          </a:xfrm>
          <a:prstGeom prst="rect">
            <a:avLst/>
          </a:prstGeom>
          <a:noFill/>
        </p:spPr>
        <p:txBody>
          <a:bodyPr wrap="square" rtlCol="0">
            <a:spAutoFit/>
          </a:bodyPr>
          <a:lstStyle/>
          <a:p>
            <a:r>
              <a:rPr lang="en-ZM" sz="3200" b="1" dirty="0">
                <a:solidFill>
                  <a:schemeClr val="bg1"/>
                </a:solidFill>
                <a:latin typeface="Times New Roman" panose="02020603050405020304" pitchFamily="18" charset="0"/>
                <a:cs typeface="Times New Roman" panose="02020603050405020304" pitchFamily="18" charset="0"/>
              </a:rPr>
              <a:t>Our story is not written based our nationality, ethicity, language, occupation, or value to the community. We are not validated by worldly perceptions. </a:t>
            </a:r>
          </a:p>
          <a:p>
            <a:endParaRPr lang="en-ZM" sz="3200" b="1" dirty="0">
              <a:solidFill>
                <a:schemeClr val="bg1"/>
              </a:solidFill>
              <a:latin typeface="Times New Roman" panose="02020603050405020304" pitchFamily="18" charset="0"/>
              <a:cs typeface="Times New Roman" panose="02020603050405020304" pitchFamily="18" charset="0"/>
            </a:endParaRPr>
          </a:p>
          <a:p>
            <a:r>
              <a:rPr lang="en-ZM" sz="3200" b="1" dirty="0">
                <a:solidFill>
                  <a:schemeClr val="bg1"/>
                </a:solidFill>
                <a:latin typeface="Times New Roman" panose="02020603050405020304" pitchFamily="18" charset="0"/>
                <a:cs typeface="Times New Roman" panose="02020603050405020304" pitchFamily="18" charset="0"/>
              </a:rPr>
              <a:t>Our story is also not written based on our internal feelings, affections, pleasures or affirmation of our individuality. Again, we are validated by worldly perceptions.  </a:t>
            </a:r>
          </a:p>
          <a:p>
            <a:endParaRPr lang="en-ZM" sz="3200" b="1" dirty="0">
              <a:solidFill>
                <a:schemeClr val="bg1"/>
              </a:solidFill>
              <a:latin typeface="Times New Roman" panose="02020603050405020304" pitchFamily="18" charset="0"/>
              <a:cs typeface="Times New Roman" panose="02020603050405020304" pitchFamily="18" charset="0"/>
            </a:endParaRPr>
          </a:p>
          <a:p>
            <a:r>
              <a:rPr lang="en-ZM" sz="3200" b="1" dirty="0">
                <a:solidFill>
                  <a:schemeClr val="bg1"/>
                </a:solidFill>
                <a:latin typeface="Times New Roman" panose="02020603050405020304" pitchFamily="18" charset="0"/>
                <a:cs typeface="Times New Roman" panose="02020603050405020304" pitchFamily="18" charset="0"/>
              </a:rPr>
              <a:t>Our story is written by God, in which Jesus alone is the Hero, and we are they one’s rescued. We are validated by his words, his love, his acceptance, his grace, his mercy, etc.  </a:t>
            </a:r>
          </a:p>
        </p:txBody>
      </p:sp>
    </p:spTree>
    <p:extLst>
      <p:ext uri="{BB962C8B-B14F-4D97-AF65-F5344CB8AC3E}">
        <p14:creationId xmlns:p14="http://schemas.microsoft.com/office/powerpoint/2010/main" val="300710290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creenshot, black, blur, design&#10;&#10;Description automatically generated">
            <a:extLst>
              <a:ext uri="{FF2B5EF4-FFF2-40B4-BE49-F238E27FC236}">
                <a16:creationId xmlns:a16="http://schemas.microsoft.com/office/drawing/2014/main" id="{E8A52377-D40B-441D-326A-EC05387B5147}"/>
              </a:ext>
            </a:extLst>
          </p:cNvPr>
          <p:cNvPicPr>
            <a:picLocks noChangeAspect="1"/>
          </p:cNvPicPr>
          <p:nvPr/>
        </p:nvPicPr>
        <p:blipFill rotWithShape="1">
          <a:blip r:embed="rId2"/>
          <a:srcRect/>
          <a:stretch/>
        </p:blipFill>
        <p:spPr>
          <a:xfrm>
            <a:off x="-2" y="-1"/>
            <a:ext cx="12192000" cy="6858001"/>
          </a:xfrm>
          <a:prstGeom prst="rect">
            <a:avLst/>
          </a:prstGeom>
          <a:noFill/>
        </p:spPr>
      </p:pic>
      <p:sp>
        <p:nvSpPr>
          <p:cNvPr id="16" name="Footer Placeholder 6">
            <a:extLst>
              <a:ext uri="{FF2B5EF4-FFF2-40B4-BE49-F238E27FC236}">
                <a16:creationId xmlns:a16="http://schemas.microsoft.com/office/drawing/2014/main" id="{099EF095-D4F1-4229-9EF0-8EB38E2200A4}"/>
              </a:ext>
            </a:extLst>
          </p:cNvPr>
          <p:cNvSpPr>
            <a:spLocks noGrp="1"/>
          </p:cNvSpPr>
          <p:nvPr>
            <p:ph type="ftr" sz="quarter" idx="11"/>
          </p:nvPr>
        </p:nvSpPr>
        <p:spPr>
          <a:xfrm rot="5400000">
            <a:off x="-1131161" y="1592957"/>
            <a:ext cx="2973522" cy="365125"/>
          </a:xfrm>
        </p:spPr>
        <p:txBody>
          <a:bodyPr/>
          <a:lstStyle/>
          <a:p>
            <a:pPr>
              <a:spcAft>
                <a:spcPts val="600"/>
              </a:spcAft>
            </a:pPr>
            <a:r>
              <a:rPr lang="en-US"/>
              <a:t>Sample Footer Text</a:t>
            </a:r>
          </a:p>
        </p:txBody>
      </p:sp>
      <p:sp>
        <p:nvSpPr>
          <p:cNvPr id="17" name="Date Placeholder 5">
            <a:extLst>
              <a:ext uri="{FF2B5EF4-FFF2-40B4-BE49-F238E27FC236}">
                <a16:creationId xmlns:a16="http://schemas.microsoft.com/office/drawing/2014/main" id="{07F61E84-B585-4EC3-A33B-EE78E126A60A}"/>
              </a:ext>
            </a:extLst>
          </p:cNvPr>
          <p:cNvSpPr>
            <a:spLocks noGrp="1"/>
          </p:cNvSpPr>
          <p:nvPr>
            <p:ph type="dt" sz="half" idx="10"/>
          </p:nvPr>
        </p:nvSpPr>
        <p:spPr>
          <a:xfrm rot="5400000">
            <a:off x="10425981" y="4687095"/>
            <a:ext cx="2706690" cy="365125"/>
          </a:xfrm>
        </p:spPr>
        <p:txBody>
          <a:bodyPr/>
          <a:lstStyle/>
          <a:p>
            <a:pPr>
              <a:spcAft>
                <a:spcPts val="600"/>
              </a:spcAft>
            </a:pPr>
            <a:fld id="{AC737D93-AB96-4710-A685-8D79F440638A}" type="datetime1">
              <a:rPr lang="en-US" smtClean="0"/>
              <a:pPr>
                <a:spcAft>
                  <a:spcPts val="600"/>
                </a:spcAft>
              </a:pPr>
              <a:t>6/19/23</a:t>
            </a:fld>
            <a:endParaRPr lang="en-US"/>
          </a:p>
        </p:txBody>
      </p:sp>
      <p:sp>
        <p:nvSpPr>
          <p:cNvPr id="18" name="Slide Number Placeholder 7">
            <a:extLst>
              <a:ext uri="{FF2B5EF4-FFF2-40B4-BE49-F238E27FC236}">
                <a16:creationId xmlns:a16="http://schemas.microsoft.com/office/drawing/2014/main" id="{BE8DB8D2-1690-4175-A7A8-A5BE0D251FFA}"/>
              </a:ext>
            </a:extLst>
          </p:cNvPr>
          <p:cNvSpPr>
            <a:spLocks noGrp="1"/>
          </p:cNvSpPr>
          <p:nvPr>
            <p:ph type="sldNum" sz="quarter" idx="12"/>
          </p:nvPr>
        </p:nvSpPr>
        <p:spPr>
          <a:xfrm>
            <a:off x="11512296" y="6356350"/>
            <a:ext cx="574620" cy="365125"/>
          </a:xfrm>
        </p:spPr>
        <p:txBody>
          <a:bodyPr/>
          <a:lstStyle/>
          <a:p>
            <a:pPr>
              <a:spcAft>
                <a:spcPts val="600"/>
              </a:spcAft>
            </a:pPr>
            <a:fld id="{3E131995-E962-4131-8504-6B962D7140A6}" type="slidenum">
              <a:rPr lang="en-US" smtClean="0"/>
              <a:pPr>
                <a:spcAft>
                  <a:spcPts val="600"/>
                </a:spcAft>
              </a:pPr>
              <a:t>57</a:t>
            </a:fld>
            <a:endParaRPr lang="en-US"/>
          </a:p>
        </p:txBody>
      </p:sp>
      <p:sp>
        <p:nvSpPr>
          <p:cNvPr id="3" name="TextBox 2">
            <a:extLst>
              <a:ext uri="{FF2B5EF4-FFF2-40B4-BE49-F238E27FC236}">
                <a16:creationId xmlns:a16="http://schemas.microsoft.com/office/drawing/2014/main" id="{F09482B7-8931-5CF7-B3F6-B5025A2780C4}"/>
              </a:ext>
            </a:extLst>
          </p:cNvPr>
          <p:cNvSpPr txBox="1"/>
          <p:nvPr/>
        </p:nvSpPr>
        <p:spPr>
          <a:xfrm>
            <a:off x="1028316" y="2793454"/>
            <a:ext cx="11058600" cy="769441"/>
          </a:xfrm>
          <a:prstGeom prst="rect">
            <a:avLst/>
          </a:prstGeom>
          <a:noFill/>
        </p:spPr>
        <p:txBody>
          <a:bodyPr wrap="square">
            <a:spAutoFit/>
          </a:bodyPr>
          <a:lstStyle/>
          <a:p>
            <a:r>
              <a:rPr lang="en-GB" sz="4400" b="1" dirty="0">
                <a:solidFill>
                  <a:schemeClr val="bg1"/>
                </a:solidFill>
                <a:latin typeface="Times New Roman" panose="02020603050405020304" pitchFamily="18" charset="0"/>
                <a:cs typeface="Times New Roman" panose="02020603050405020304" pitchFamily="18" charset="0"/>
              </a:rPr>
              <a:t>Will You Embrace Your Gospel Identity? </a:t>
            </a:r>
            <a:endParaRPr lang="en-ZM" sz="4400" b="1" u="sng"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008173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creenshot, black, blur, design&#10;&#10;Description automatically generated">
            <a:extLst>
              <a:ext uri="{FF2B5EF4-FFF2-40B4-BE49-F238E27FC236}">
                <a16:creationId xmlns:a16="http://schemas.microsoft.com/office/drawing/2014/main" id="{E8A52377-D40B-441D-326A-EC05387B5147}"/>
              </a:ext>
            </a:extLst>
          </p:cNvPr>
          <p:cNvPicPr>
            <a:picLocks noChangeAspect="1"/>
          </p:cNvPicPr>
          <p:nvPr/>
        </p:nvPicPr>
        <p:blipFill rotWithShape="1">
          <a:blip r:embed="rId2"/>
          <a:srcRect/>
          <a:stretch/>
        </p:blipFill>
        <p:spPr>
          <a:xfrm>
            <a:off x="-2" y="-1"/>
            <a:ext cx="12192000" cy="6858001"/>
          </a:xfrm>
          <a:prstGeom prst="rect">
            <a:avLst/>
          </a:prstGeom>
          <a:noFill/>
        </p:spPr>
      </p:pic>
      <p:sp>
        <p:nvSpPr>
          <p:cNvPr id="16" name="Footer Placeholder 6">
            <a:extLst>
              <a:ext uri="{FF2B5EF4-FFF2-40B4-BE49-F238E27FC236}">
                <a16:creationId xmlns:a16="http://schemas.microsoft.com/office/drawing/2014/main" id="{099EF095-D4F1-4229-9EF0-8EB38E2200A4}"/>
              </a:ext>
            </a:extLst>
          </p:cNvPr>
          <p:cNvSpPr>
            <a:spLocks noGrp="1"/>
          </p:cNvSpPr>
          <p:nvPr>
            <p:ph type="ftr" sz="quarter" idx="11"/>
          </p:nvPr>
        </p:nvSpPr>
        <p:spPr>
          <a:xfrm rot="5400000">
            <a:off x="-1131161" y="1592957"/>
            <a:ext cx="2973522" cy="365125"/>
          </a:xfrm>
        </p:spPr>
        <p:txBody>
          <a:bodyPr/>
          <a:lstStyle/>
          <a:p>
            <a:pPr>
              <a:spcAft>
                <a:spcPts val="600"/>
              </a:spcAft>
            </a:pPr>
            <a:r>
              <a:rPr lang="en-US"/>
              <a:t>Sample Footer Text</a:t>
            </a:r>
          </a:p>
        </p:txBody>
      </p:sp>
      <p:sp>
        <p:nvSpPr>
          <p:cNvPr id="17" name="Date Placeholder 5">
            <a:extLst>
              <a:ext uri="{FF2B5EF4-FFF2-40B4-BE49-F238E27FC236}">
                <a16:creationId xmlns:a16="http://schemas.microsoft.com/office/drawing/2014/main" id="{07F61E84-B585-4EC3-A33B-EE78E126A60A}"/>
              </a:ext>
            </a:extLst>
          </p:cNvPr>
          <p:cNvSpPr>
            <a:spLocks noGrp="1"/>
          </p:cNvSpPr>
          <p:nvPr>
            <p:ph type="dt" sz="half" idx="10"/>
          </p:nvPr>
        </p:nvSpPr>
        <p:spPr>
          <a:xfrm rot="5400000">
            <a:off x="10425981" y="4687095"/>
            <a:ext cx="2706690" cy="365125"/>
          </a:xfrm>
        </p:spPr>
        <p:txBody>
          <a:bodyPr/>
          <a:lstStyle/>
          <a:p>
            <a:pPr>
              <a:spcAft>
                <a:spcPts val="600"/>
              </a:spcAft>
            </a:pPr>
            <a:fld id="{AC737D93-AB96-4710-A685-8D79F440638A}" type="datetime1">
              <a:rPr lang="en-US" smtClean="0"/>
              <a:pPr>
                <a:spcAft>
                  <a:spcPts val="600"/>
                </a:spcAft>
              </a:pPr>
              <a:t>6/19/23</a:t>
            </a:fld>
            <a:endParaRPr lang="en-US"/>
          </a:p>
        </p:txBody>
      </p:sp>
      <p:sp>
        <p:nvSpPr>
          <p:cNvPr id="18" name="Slide Number Placeholder 7">
            <a:extLst>
              <a:ext uri="{FF2B5EF4-FFF2-40B4-BE49-F238E27FC236}">
                <a16:creationId xmlns:a16="http://schemas.microsoft.com/office/drawing/2014/main" id="{BE8DB8D2-1690-4175-A7A8-A5BE0D251FFA}"/>
              </a:ext>
            </a:extLst>
          </p:cNvPr>
          <p:cNvSpPr>
            <a:spLocks noGrp="1"/>
          </p:cNvSpPr>
          <p:nvPr>
            <p:ph type="sldNum" sz="quarter" idx="12"/>
          </p:nvPr>
        </p:nvSpPr>
        <p:spPr>
          <a:xfrm>
            <a:off x="11512296" y="6356350"/>
            <a:ext cx="574620" cy="365125"/>
          </a:xfrm>
        </p:spPr>
        <p:txBody>
          <a:bodyPr/>
          <a:lstStyle/>
          <a:p>
            <a:pPr>
              <a:spcAft>
                <a:spcPts val="600"/>
              </a:spcAft>
            </a:pPr>
            <a:fld id="{3E131995-E962-4131-8504-6B962D7140A6}" type="slidenum">
              <a:rPr lang="en-US" smtClean="0"/>
              <a:pPr>
                <a:spcAft>
                  <a:spcPts val="600"/>
                </a:spcAft>
              </a:pPr>
              <a:t>6</a:t>
            </a:fld>
            <a:endParaRPr lang="en-US"/>
          </a:p>
        </p:txBody>
      </p:sp>
      <p:pic>
        <p:nvPicPr>
          <p:cNvPr id="7" name="Picture 6" descr="A picture containing screenshot, black, blur, design&#10;&#10;Description automatically generated">
            <a:extLst>
              <a:ext uri="{FF2B5EF4-FFF2-40B4-BE49-F238E27FC236}">
                <a16:creationId xmlns:a16="http://schemas.microsoft.com/office/drawing/2014/main" id="{B7F75205-A738-75E4-93C7-2C0289D03F9E}"/>
              </a:ext>
            </a:extLst>
          </p:cNvPr>
          <p:cNvPicPr>
            <a:picLocks noChangeAspect="1"/>
          </p:cNvPicPr>
          <p:nvPr/>
        </p:nvPicPr>
        <p:blipFill rotWithShape="1">
          <a:blip r:embed="rId2"/>
          <a:srcRect/>
          <a:stretch/>
        </p:blipFill>
        <p:spPr>
          <a:xfrm>
            <a:off x="0" y="0"/>
            <a:ext cx="12192000" cy="6858001"/>
          </a:xfrm>
          <a:prstGeom prst="rect">
            <a:avLst/>
          </a:prstGeom>
          <a:noFill/>
        </p:spPr>
      </p:pic>
      <p:sp>
        <p:nvSpPr>
          <p:cNvPr id="9" name="TextBox 8">
            <a:extLst>
              <a:ext uri="{FF2B5EF4-FFF2-40B4-BE49-F238E27FC236}">
                <a16:creationId xmlns:a16="http://schemas.microsoft.com/office/drawing/2014/main" id="{8A698FF0-BB2A-01DF-8B91-0562B0BE4E79}"/>
              </a:ext>
            </a:extLst>
          </p:cNvPr>
          <p:cNvSpPr txBox="1"/>
          <p:nvPr/>
        </p:nvSpPr>
        <p:spPr>
          <a:xfrm>
            <a:off x="173035" y="1313972"/>
            <a:ext cx="11856805" cy="3231654"/>
          </a:xfrm>
          <a:prstGeom prst="rect">
            <a:avLst/>
          </a:prstGeom>
          <a:noFill/>
        </p:spPr>
        <p:txBody>
          <a:bodyPr wrap="square">
            <a:spAutoFit/>
          </a:bodyPr>
          <a:lstStyle/>
          <a:p>
            <a:pPr algn="l"/>
            <a:r>
              <a:rPr lang="en-GB" sz="4400" b="1" baseline="30000" dirty="0">
                <a:solidFill>
                  <a:schemeClr val="bg1"/>
                </a:solidFill>
                <a:latin typeface="Times New Roman" panose="02020603050405020304" pitchFamily="18" charset="0"/>
                <a:cs typeface="Times New Roman" panose="02020603050405020304" pitchFamily="18" charset="0"/>
              </a:rPr>
              <a:t>“</a:t>
            </a:r>
            <a:r>
              <a:rPr lang="en-GB" sz="4400" b="1" i="0" u="none" strike="noStrike" dirty="0">
                <a:solidFill>
                  <a:schemeClr val="bg1"/>
                </a:solidFill>
                <a:effectLst/>
                <a:latin typeface="Times New Roman" panose="02020603050405020304" pitchFamily="18" charset="0"/>
                <a:cs typeface="Times New Roman" panose="02020603050405020304" pitchFamily="18" charset="0"/>
              </a:rPr>
              <a:t>But in a great house there are not only vessels of gold and of silver, but also of wood and of earth; and some to honour, and some to dishonour.” </a:t>
            </a:r>
          </a:p>
          <a:p>
            <a:br>
              <a:rPr lang="en-GB" sz="3600" dirty="0">
                <a:solidFill>
                  <a:schemeClr val="bg1"/>
                </a:solidFill>
                <a:latin typeface="Times New Roman" panose="02020603050405020304" pitchFamily="18" charset="0"/>
                <a:cs typeface="Times New Roman" panose="02020603050405020304" pitchFamily="18" charset="0"/>
              </a:rPr>
            </a:br>
            <a:endParaRPr lang="en-ZM" sz="3600" dirty="0">
              <a:solidFill>
                <a:schemeClr val="bg1"/>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8B98604A-C986-5702-5A8A-E51CF56FA4F7}"/>
              </a:ext>
            </a:extLst>
          </p:cNvPr>
          <p:cNvSpPr txBox="1"/>
          <p:nvPr/>
        </p:nvSpPr>
        <p:spPr>
          <a:xfrm>
            <a:off x="173035" y="215293"/>
            <a:ext cx="6194120" cy="584775"/>
          </a:xfrm>
          <a:prstGeom prst="rect">
            <a:avLst/>
          </a:prstGeom>
          <a:noFill/>
        </p:spPr>
        <p:txBody>
          <a:bodyPr wrap="square">
            <a:spAutoFit/>
          </a:bodyPr>
          <a:lstStyle/>
          <a:p>
            <a:r>
              <a:rPr lang="en-GB" sz="3200" b="1" i="0" strike="noStrike" dirty="0">
                <a:solidFill>
                  <a:srgbClr val="FF0000"/>
                </a:solidFill>
                <a:effectLst/>
                <a:latin typeface="Times New Roman" panose="02020603050405020304" pitchFamily="18" charset="0"/>
                <a:cs typeface="Times New Roman" panose="02020603050405020304" pitchFamily="18" charset="0"/>
              </a:rPr>
              <a:t>2Timothy 2:20</a:t>
            </a:r>
            <a:endParaRPr lang="en-ZM" sz="3200" b="1" dirty="0">
              <a:solidFill>
                <a:srgbClr val="FF0000"/>
              </a:solidFill>
            </a:endParaRPr>
          </a:p>
        </p:txBody>
      </p:sp>
    </p:spTree>
    <p:extLst>
      <p:ext uri="{BB962C8B-B14F-4D97-AF65-F5344CB8AC3E}">
        <p14:creationId xmlns:p14="http://schemas.microsoft.com/office/powerpoint/2010/main" val="20502020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creenshot, black, blur, design&#10;&#10;Description automatically generated">
            <a:extLst>
              <a:ext uri="{FF2B5EF4-FFF2-40B4-BE49-F238E27FC236}">
                <a16:creationId xmlns:a16="http://schemas.microsoft.com/office/drawing/2014/main" id="{E8A52377-D40B-441D-326A-EC05387B5147}"/>
              </a:ext>
            </a:extLst>
          </p:cNvPr>
          <p:cNvPicPr>
            <a:picLocks noChangeAspect="1"/>
          </p:cNvPicPr>
          <p:nvPr/>
        </p:nvPicPr>
        <p:blipFill rotWithShape="1">
          <a:blip r:embed="rId2"/>
          <a:srcRect/>
          <a:stretch/>
        </p:blipFill>
        <p:spPr>
          <a:xfrm>
            <a:off x="-2" y="-1"/>
            <a:ext cx="12192000" cy="6858001"/>
          </a:xfrm>
          <a:prstGeom prst="rect">
            <a:avLst/>
          </a:prstGeom>
          <a:noFill/>
        </p:spPr>
      </p:pic>
      <p:sp>
        <p:nvSpPr>
          <p:cNvPr id="16" name="Footer Placeholder 6">
            <a:extLst>
              <a:ext uri="{FF2B5EF4-FFF2-40B4-BE49-F238E27FC236}">
                <a16:creationId xmlns:a16="http://schemas.microsoft.com/office/drawing/2014/main" id="{099EF095-D4F1-4229-9EF0-8EB38E2200A4}"/>
              </a:ext>
            </a:extLst>
          </p:cNvPr>
          <p:cNvSpPr>
            <a:spLocks noGrp="1"/>
          </p:cNvSpPr>
          <p:nvPr>
            <p:ph type="ftr" sz="quarter" idx="11"/>
          </p:nvPr>
        </p:nvSpPr>
        <p:spPr>
          <a:xfrm rot="5400000">
            <a:off x="-1131161" y="1592957"/>
            <a:ext cx="2973522" cy="365125"/>
          </a:xfrm>
        </p:spPr>
        <p:txBody>
          <a:bodyPr/>
          <a:lstStyle/>
          <a:p>
            <a:pPr>
              <a:spcAft>
                <a:spcPts val="600"/>
              </a:spcAft>
            </a:pPr>
            <a:r>
              <a:rPr lang="en-US"/>
              <a:t>Sample Footer Text</a:t>
            </a:r>
          </a:p>
        </p:txBody>
      </p:sp>
      <p:sp>
        <p:nvSpPr>
          <p:cNvPr id="17" name="Date Placeholder 5">
            <a:extLst>
              <a:ext uri="{FF2B5EF4-FFF2-40B4-BE49-F238E27FC236}">
                <a16:creationId xmlns:a16="http://schemas.microsoft.com/office/drawing/2014/main" id="{07F61E84-B585-4EC3-A33B-EE78E126A60A}"/>
              </a:ext>
            </a:extLst>
          </p:cNvPr>
          <p:cNvSpPr>
            <a:spLocks noGrp="1"/>
          </p:cNvSpPr>
          <p:nvPr>
            <p:ph type="dt" sz="half" idx="10"/>
          </p:nvPr>
        </p:nvSpPr>
        <p:spPr>
          <a:xfrm rot="5400000">
            <a:off x="10425981" y="4687095"/>
            <a:ext cx="2706690" cy="365125"/>
          </a:xfrm>
        </p:spPr>
        <p:txBody>
          <a:bodyPr/>
          <a:lstStyle/>
          <a:p>
            <a:pPr>
              <a:spcAft>
                <a:spcPts val="600"/>
              </a:spcAft>
            </a:pPr>
            <a:fld id="{AC737D93-AB96-4710-A685-8D79F440638A}" type="datetime1">
              <a:rPr lang="en-US" smtClean="0"/>
              <a:pPr>
                <a:spcAft>
                  <a:spcPts val="600"/>
                </a:spcAft>
              </a:pPr>
              <a:t>6/19/23</a:t>
            </a:fld>
            <a:endParaRPr lang="en-US"/>
          </a:p>
        </p:txBody>
      </p:sp>
      <p:sp>
        <p:nvSpPr>
          <p:cNvPr id="18" name="Slide Number Placeholder 7">
            <a:extLst>
              <a:ext uri="{FF2B5EF4-FFF2-40B4-BE49-F238E27FC236}">
                <a16:creationId xmlns:a16="http://schemas.microsoft.com/office/drawing/2014/main" id="{BE8DB8D2-1690-4175-A7A8-A5BE0D251FFA}"/>
              </a:ext>
            </a:extLst>
          </p:cNvPr>
          <p:cNvSpPr>
            <a:spLocks noGrp="1"/>
          </p:cNvSpPr>
          <p:nvPr>
            <p:ph type="sldNum" sz="quarter" idx="12"/>
          </p:nvPr>
        </p:nvSpPr>
        <p:spPr>
          <a:xfrm>
            <a:off x="11512296" y="6356350"/>
            <a:ext cx="574620" cy="365125"/>
          </a:xfrm>
        </p:spPr>
        <p:txBody>
          <a:bodyPr/>
          <a:lstStyle/>
          <a:p>
            <a:pPr>
              <a:spcAft>
                <a:spcPts val="600"/>
              </a:spcAft>
            </a:pPr>
            <a:fld id="{3E131995-E962-4131-8504-6B962D7140A6}" type="slidenum">
              <a:rPr lang="en-US" smtClean="0"/>
              <a:pPr>
                <a:spcAft>
                  <a:spcPts val="600"/>
                </a:spcAft>
              </a:pPr>
              <a:t>7</a:t>
            </a:fld>
            <a:endParaRPr lang="en-US"/>
          </a:p>
        </p:txBody>
      </p:sp>
      <p:pic>
        <p:nvPicPr>
          <p:cNvPr id="7" name="Picture 6" descr="A picture containing screenshot, black, blur, design&#10;&#10;Description automatically generated">
            <a:extLst>
              <a:ext uri="{FF2B5EF4-FFF2-40B4-BE49-F238E27FC236}">
                <a16:creationId xmlns:a16="http://schemas.microsoft.com/office/drawing/2014/main" id="{B7F75205-A738-75E4-93C7-2C0289D03F9E}"/>
              </a:ext>
            </a:extLst>
          </p:cNvPr>
          <p:cNvPicPr>
            <a:picLocks noChangeAspect="1"/>
          </p:cNvPicPr>
          <p:nvPr/>
        </p:nvPicPr>
        <p:blipFill rotWithShape="1">
          <a:blip r:embed="rId2"/>
          <a:srcRect/>
          <a:stretch/>
        </p:blipFill>
        <p:spPr>
          <a:xfrm>
            <a:off x="0" y="0"/>
            <a:ext cx="12192000" cy="6858001"/>
          </a:xfrm>
          <a:prstGeom prst="rect">
            <a:avLst/>
          </a:prstGeom>
          <a:noFill/>
        </p:spPr>
      </p:pic>
      <p:sp>
        <p:nvSpPr>
          <p:cNvPr id="9" name="TextBox 8">
            <a:extLst>
              <a:ext uri="{FF2B5EF4-FFF2-40B4-BE49-F238E27FC236}">
                <a16:creationId xmlns:a16="http://schemas.microsoft.com/office/drawing/2014/main" id="{8A698FF0-BB2A-01DF-8B91-0562B0BE4E79}"/>
              </a:ext>
            </a:extLst>
          </p:cNvPr>
          <p:cNvSpPr txBox="1"/>
          <p:nvPr/>
        </p:nvSpPr>
        <p:spPr>
          <a:xfrm>
            <a:off x="230111" y="897324"/>
            <a:ext cx="11856805" cy="4832092"/>
          </a:xfrm>
          <a:prstGeom prst="rect">
            <a:avLst/>
          </a:prstGeom>
          <a:noFill/>
        </p:spPr>
        <p:txBody>
          <a:bodyPr wrap="square">
            <a:spAutoFit/>
          </a:bodyPr>
          <a:lstStyle/>
          <a:p>
            <a:pPr algn="l"/>
            <a:r>
              <a:rPr lang="en-GB" sz="4400" b="1" baseline="30000" dirty="0">
                <a:solidFill>
                  <a:schemeClr val="bg1">
                    <a:lumMod val="50000"/>
                  </a:schemeClr>
                </a:solidFill>
                <a:latin typeface="Times New Roman" panose="02020603050405020304" pitchFamily="18" charset="0"/>
                <a:cs typeface="Times New Roman" panose="02020603050405020304" pitchFamily="18" charset="0"/>
              </a:rPr>
              <a:t>“</a:t>
            </a:r>
            <a:r>
              <a:rPr lang="en-GB" sz="4400" b="1" i="0" u="none" strike="noStrike" dirty="0">
                <a:solidFill>
                  <a:schemeClr val="bg1">
                    <a:lumMod val="50000"/>
                  </a:schemeClr>
                </a:solidFill>
                <a:effectLst/>
                <a:latin typeface="Times New Roman" panose="02020603050405020304" pitchFamily="18" charset="0"/>
                <a:cs typeface="Times New Roman" panose="02020603050405020304" pitchFamily="18" charset="0"/>
              </a:rPr>
              <a:t>But in a great house there are not only vessels of gold and of silver, but also of wood and of earth; and some to honour, and some to dishonour. </a:t>
            </a:r>
            <a:r>
              <a:rPr lang="en-GB" sz="4400" b="1" i="0" u="none" strike="noStrike" dirty="0">
                <a:solidFill>
                  <a:schemeClr val="bg1"/>
                </a:solidFill>
                <a:effectLst/>
                <a:latin typeface="Times New Roman" panose="02020603050405020304" pitchFamily="18" charset="0"/>
                <a:cs typeface="Times New Roman" panose="02020603050405020304" pitchFamily="18" charset="0"/>
              </a:rPr>
              <a:t>If a man therefore purge himself from these, he shall be a vessel unto honour, sanctified, and meet for the master's use, and prepared unto every good work.”</a:t>
            </a:r>
            <a:endParaRPr lang="en-ZM" sz="4800" b="1" dirty="0">
              <a:solidFill>
                <a:schemeClr val="bg1"/>
              </a:solidFill>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B731C46F-2CE1-36D1-DD7A-D0AEB5102932}"/>
              </a:ext>
            </a:extLst>
          </p:cNvPr>
          <p:cNvSpPr txBox="1"/>
          <p:nvPr/>
        </p:nvSpPr>
        <p:spPr>
          <a:xfrm>
            <a:off x="173035" y="215293"/>
            <a:ext cx="6194120" cy="584775"/>
          </a:xfrm>
          <a:prstGeom prst="rect">
            <a:avLst/>
          </a:prstGeom>
          <a:noFill/>
        </p:spPr>
        <p:txBody>
          <a:bodyPr wrap="square">
            <a:spAutoFit/>
          </a:bodyPr>
          <a:lstStyle/>
          <a:p>
            <a:r>
              <a:rPr lang="en-GB" sz="3200" b="1" i="0" strike="noStrike" dirty="0">
                <a:solidFill>
                  <a:srgbClr val="FF0000"/>
                </a:solidFill>
                <a:effectLst/>
                <a:latin typeface="Times New Roman" panose="02020603050405020304" pitchFamily="18" charset="0"/>
                <a:cs typeface="Times New Roman" panose="02020603050405020304" pitchFamily="18" charset="0"/>
              </a:rPr>
              <a:t>2Timothy 2:20-21</a:t>
            </a:r>
            <a:endParaRPr lang="en-ZM" sz="3200" b="1" dirty="0">
              <a:solidFill>
                <a:srgbClr val="FF0000"/>
              </a:solidFill>
            </a:endParaRPr>
          </a:p>
        </p:txBody>
      </p:sp>
    </p:spTree>
    <p:extLst>
      <p:ext uri="{BB962C8B-B14F-4D97-AF65-F5344CB8AC3E}">
        <p14:creationId xmlns:p14="http://schemas.microsoft.com/office/powerpoint/2010/main" val="37379630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creenshot, black, blur, design&#10;&#10;Description automatically generated">
            <a:extLst>
              <a:ext uri="{FF2B5EF4-FFF2-40B4-BE49-F238E27FC236}">
                <a16:creationId xmlns:a16="http://schemas.microsoft.com/office/drawing/2014/main" id="{E8A52377-D40B-441D-326A-EC05387B5147}"/>
              </a:ext>
            </a:extLst>
          </p:cNvPr>
          <p:cNvPicPr>
            <a:picLocks noChangeAspect="1"/>
          </p:cNvPicPr>
          <p:nvPr/>
        </p:nvPicPr>
        <p:blipFill rotWithShape="1">
          <a:blip r:embed="rId2"/>
          <a:srcRect/>
          <a:stretch/>
        </p:blipFill>
        <p:spPr>
          <a:xfrm>
            <a:off x="-2" y="-1"/>
            <a:ext cx="12192000" cy="6858001"/>
          </a:xfrm>
          <a:prstGeom prst="rect">
            <a:avLst/>
          </a:prstGeom>
          <a:noFill/>
        </p:spPr>
      </p:pic>
      <p:sp>
        <p:nvSpPr>
          <p:cNvPr id="16" name="Footer Placeholder 6">
            <a:extLst>
              <a:ext uri="{FF2B5EF4-FFF2-40B4-BE49-F238E27FC236}">
                <a16:creationId xmlns:a16="http://schemas.microsoft.com/office/drawing/2014/main" id="{099EF095-D4F1-4229-9EF0-8EB38E2200A4}"/>
              </a:ext>
            </a:extLst>
          </p:cNvPr>
          <p:cNvSpPr>
            <a:spLocks noGrp="1"/>
          </p:cNvSpPr>
          <p:nvPr>
            <p:ph type="ftr" sz="quarter" idx="11"/>
          </p:nvPr>
        </p:nvSpPr>
        <p:spPr>
          <a:xfrm rot="5400000">
            <a:off x="-1131161" y="1592957"/>
            <a:ext cx="2973522" cy="365125"/>
          </a:xfrm>
        </p:spPr>
        <p:txBody>
          <a:bodyPr/>
          <a:lstStyle/>
          <a:p>
            <a:pPr>
              <a:spcAft>
                <a:spcPts val="600"/>
              </a:spcAft>
            </a:pPr>
            <a:r>
              <a:rPr lang="en-US"/>
              <a:t>Sample Footer Text</a:t>
            </a:r>
          </a:p>
        </p:txBody>
      </p:sp>
      <p:sp>
        <p:nvSpPr>
          <p:cNvPr id="17" name="Date Placeholder 5">
            <a:extLst>
              <a:ext uri="{FF2B5EF4-FFF2-40B4-BE49-F238E27FC236}">
                <a16:creationId xmlns:a16="http://schemas.microsoft.com/office/drawing/2014/main" id="{07F61E84-B585-4EC3-A33B-EE78E126A60A}"/>
              </a:ext>
            </a:extLst>
          </p:cNvPr>
          <p:cNvSpPr>
            <a:spLocks noGrp="1"/>
          </p:cNvSpPr>
          <p:nvPr>
            <p:ph type="dt" sz="half" idx="10"/>
          </p:nvPr>
        </p:nvSpPr>
        <p:spPr>
          <a:xfrm rot="5400000">
            <a:off x="10425981" y="4687095"/>
            <a:ext cx="2706690" cy="365125"/>
          </a:xfrm>
        </p:spPr>
        <p:txBody>
          <a:bodyPr/>
          <a:lstStyle/>
          <a:p>
            <a:pPr>
              <a:spcAft>
                <a:spcPts val="600"/>
              </a:spcAft>
            </a:pPr>
            <a:fld id="{AC737D93-AB96-4710-A685-8D79F440638A}" type="datetime1">
              <a:rPr lang="en-US" smtClean="0"/>
              <a:pPr>
                <a:spcAft>
                  <a:spcPts val="600"/>
                </a:spcAft>
              </a:pPr>
              <a:t>6/19/23</a:t>
            </a:fld>
            <a:endParaRPr lang="en-US"/>
          </a:p>
        </p:txBody>
      </p:sp>
      <p:sp>
        <p:nvSpPr>
          <p:cNvPr id="18" name="Slide Number Placeholder 7">
            <a:extLst>
              <a:ext uri="{FF2B5EF4-FFF2-40B4-BE49-F238E27FC236}">
                <a16:creationId xmlns:a16="http://schemas.microsoft.com/office/drawing/2014/main" id="{BE8DB8D2-1690-4175-A7A8-A5BE0D251FFA}"/>
              </a:ext>
            </a:extLst>
          </p:cNvPr>
          <p:cNvSpPr>
            <a:spLocks noGrp="1"/>
          </p:cNvSpPr>
          <p:nvPr>
            <p:ph type="sldNum" sz="quarter" idx="12"/>
          </p:nvPr>
        </p:nvSpPr>
        <p:spPr>
          <a:xfrm>
            <a:off x="11512296" y="6356350"/>
            <a:ext cx="574620" cy="365125"/>
          </a:xfrm>
        </p:spPr>
        <p:txBody>
          <a:bodyPr/>
          <a:lstStyle/>
          <a:p>
            <a:pPr>
              <a:spcAft>
                <a:spcPts val="600"/>
              </a:spcAft>
            </a:pPr>
            <a:fld id="{3E131995-E962-4131-8504-6B962D7140A6}" type="slidenum">
              <a:rPr lang="en-US" smtClean="0"/>
              <a:pPr>
                <a:spcAft>
                  <a:spcPts val="600"/>
                </a:spcAft>
              </a:pPr>
              <a:t>8</a:t>
            </a:fld>
            <a:endParaRPr lang="en-US"/>
          </a:p>
        </p:txBody>
      </p:sp>
      <p:pic>
        <p:nvPicPr>
          <p:cNvPr id="7" name="Picture 6" descr="A picture containing screenshot, black, blur, design&#10;&#10;Description automatically generated">
            <a:extLst>
              <a:ext uri="{FF2B5EF4-FFF2-40B4-BE49-F238E27FC236}">
                <a16:creationId xmlns:a16="http://schemas.microsoft.com/office/drawing/2014/main" id="{B7F75205-A738-75E4-93C7-2C0289D03F9E}"/>
              </a:ext>
            </a:extLst>
          </p:cNvPr>
          <p:cNvPicPr>
            <a:picLocks noChangeAspect="1"/>
          </p:cNvPicPr>
          <p:nvPr/>
        </p:nvPicPr>
        <p:blipFill rotWithShape="1">
          <a:blip r:embed="rId2"/>
          <a:srcRect/>
          <a:stretch/>
        </p:blipFill>
        <p:spPr>
          <a:xfrm>
            <a:off x="0" y="0"/>
            <a:ext cx="12192000" cy="6858001"/>
          </a:xfrm>
          <a:prstGeom prst="rect">
            <a:avLst/>
          </a:prstGeom>
          <a:noFill/>
        </p:spPr>
      </p:pic>
      <p:sp>
        <p:nvSpPr>
          <p:cNvPr id="9" name="TextBox 8">
            <a:extLst>
              <a:ext uri="{FF2B5EF4-FFF2-40B4-BE49-F238E27FC236}">
                <a16:creationId xmlns:a16="http://schemas.microsoft.com/office/drawing/2014/main" id="{8A698FF0-BB2A-01DF-8B91-0562B0BE4E79}"/>
              </a:ext>
            </a:extLst>
          </p:cNvPr>
          <p:cNvSpPr txBox="1"/>
          <p:nvPr/>
        </p:nvSpPr>
        <p:spPr>
          <a:xfrm>
            <a:off x="230111" y="897324"/>
            <a:ext cx="11856805" cy="4832092"/>
          </a:xfrm>
          <a:prstGeom prst="rect">
            <a:avLst/>
          </a:prstGeom>
          <a:noFill/>
        </p:spPr>
        <p:txBody>
          <a:bodyPr wrap="square">
            <a:spAutoFit/>
          </a:bodyPr>
          <a:lstStyle/>
          <a:p>
            <a:pPr algn="l"/>
            <a:r>
              <a:rPr lang="en-GB" sz="4400" b="1" baseline="30000" dirty="0">
                <a:solidFill>
                  <a:schemeClr val="tx1">
                    <a:lumMod val="85000"/>
                    <a:lumOff val="15000"/>
                  </a:schemeClr>
                </a:solidFill>
                <a:latin typeface="Times New Roman" panose="02020603050405020304" pitchFamily="18" charset="0"/>
                <a:cs typeface="Times New Roman" panose="02020603050405020304" pitchFamily="18" charset="0"/>
              </a:rPr>
              <a:t>“</a:t>
            </a:r>
            <a:r>
              <a:rPr lang="en-GB" sz="4400" b="1" i="0" u="none" strike="noStrike" dirty="0">
                <a:solidFill>
                  <a:schemeClr val="tx1">
                    <a:lumMod val="85000"/>
                    <a:lumOff val="15000"/>
                  </a:schemeClr>
                </a:solidFill>
                <a:effectLst/>
                <a:latin typeface="Times New Roman" panose="02020603050405020304" pitchFamily="18" charset="0"/>
                <a:cs typeface="Times New Roman" panose="02020603050405020304" pitchFamily="18" charset="0"/>
              </a:rPr>
              <a:t>But in a great house there are not only vessels of gold and of silver, but also of wood and of earth; and some to honour, and some to dishonour. If a man therefore purge himself from these, he shall be a vessel unto honour, sanctified, and meet for the master's use, and prepared unto every good work.”</a:t>
            </a:r>
            <a:endParaRPr lang="en-ZM" sz="4800" b="1"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B731C46F-2CE1-36D1-DD7A-D0AEB5102932}"/>
              </a:ext>
            </a:extLst>
          </p:cNvPr>
          <p:cNvSpPr txBox="1"/>
          <p:nvPr/>
        </p:nvSpPr>
        <p:spPr>
          <a:xfrm>
            <a:off x="173035" y="215293"/>
            <a:ext cx="6194120" cy="584775"/>
          </a:xfrm>
          <a:prstGeom prst="rect">
            <a:avLst/>
          </a:prstGeom>
          <a:noFill/>
        </p:spPr>
        <p:txBody>
          <a:bodyPr wrap="square">
            <a:spAutoFit/>
          </a:bodyPr>
          <a:lstStyle/>
          <a:p>
            <a:r>
              <a:rPr lang="en-GB" sz="3200" b="1" i="0" strike="noStrike" dirty="0">
                <a:solidFill>
                  <a:srgbClr val="FF0000"/>
                </a:solidFill>
                <a:effectLst/>
                <a:latin typeface="Times New Roman" panose="02020603050405020304" pitchFamily="18" charset="0"/>
                <a:cs typeface="Times New Roman" panose="02020603050405020304" pitchFamily="18" charset="0"/>
              </a:rPr>
              <a:t>2Timothy 2:20-26</a:t>
            </a:r>
            <a:endParaRPr lang="en-ZM" sz="3200" b="1" dirty="0">
              <a:solidFill>
                <a:srgbClr val="FF0000"/>
              </a:solidFill>
            </a:endParaRPr>
          </a:p>
        </p:txBody>
      </p:sp>
      <p:sp>
        <p:nvSpPr>
          <p:cNvPr id="3" name="TextBox 2">
            <a:extLst>
              <a:ext uri="{FF2B5EF4-FFF2-40B4-BE49-F238E27FC236}">
                <a16:creationId xmlns:a16="http://schemas.microsoft.com/office/drawing/2014/main" id="{567A3171-7B4D-1C95-01D8-9AB544DB041E}"/>
              </a:ext>
            </a:extLst>
          </p:cNvPr>
          <p:cNvSpPr txBox="1"/>
          <p:nvPr/>
        </p:nvSpPr>
        <p:spPr>
          <a:xfrm rot="20110411">
            <a:off x="504306" y="2721187"/>
            <a:ext cx="10591361" cy="923330"/>
          </a:xfrm>
          <a:prstGeom prst="rect">
            <a:avLst/>
          </a:prstGeom>
          <a:noFill/>
        </p:spPr>
        <p:txBody>
          <a:bodyPr wrap="none" rtlCol="0">
            <a:spAutoFit/>
          </a:bodyPr>
          <a:lstStyle/>
          <a:p>
            <a:r>
              <a:rPr lang="en-ZM" sz="5400" b="1" dirty="0">
                <a:solidFill>
                  <a:srgbClr val="FF0000"/>
                </a:solidFill>
                <a:latin typeface="Times New Roman" panose="02020603050405020304" pitchFamily="18" charset="0"/>
                <a:cs typeface="Times New Roman" panose="02020603050405020304" pitchFamily="18" charset="0"/>
              </a:rPr>
              <a:t>Encouraged to Become Uncommon</a:t>
            </a:r>
          </a:p>
        </p:txBody>
      </p:sp>
    </p:spTree>
    <p:extLst>
      <p:ext uri="{BB962C8B-B14F-4D97-AF65-F5344CB8AC3E}">
        <p14:creationId xmlns:p14="http://schemas.microsoft.com/office/powerpoint/2010/main" val="5519573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creenshot, black, blur, design&#10;&#10;Description automatically generated">
            <a:extLst>
              <a:ext uri="{FF2B5EF4-FFF2-40B4-BE49-F238E27FC236}">
                <a16:creationId xmlns:a16="http://schemas.microsoft.com/office/drawing/2014/main" id="{E8A52377-D40B-441D-326A-EC05387B5147}"/>
              </a:ext>
            </a:extLst>
          </p:cNvPr>
          <p:cNvPicPr>
            <a:picLocks noChangeAspect="1"/>
          </p:cNvPicPr>
          <p:nvPr/>
        </p:nvPicPr>
        <p:blipFill rotWithShape="1">
          <a:blip r:embed="rId2"/>
          <a:srcRect/>
          <a:stretch/>
        </p:blipFill>
        <p:spPr>
          <a:xfrm>
            <a:off x="-2" y="-1"/>
            <a:ext cx="12192000" cy="6858001"/>
          </a:xfrm>
          <a:prstGeom prst="rect">
            <a:avLst/>
          </a:prstGeom>
          <a:noFill/>
        </p:spPr>
      </p:pic>
      <p:sp>
        <p:nvSpPr>
          <p:cNvPr id="16" name="Footer Placeholder 6">
            <a:extLst>
              <a:ext uri="{FF2B5EF4-FFF2-40B4-BE49-F238E27FC236}">
                <a16:creationId xmlns:a16="http://schemas.microsoft.com/office/drawing/2014/main" id="{099EF095-D4F1-4229-9EF0-8EB38E2200A4}"/>
              </a:ext>
            </a:extLst>
          </p:cNvPr>
          <p:cNvSpPr>
            <a:spLocks noGrp="1"/>
          </p:cNvSpPr>
          <p:nvPr>
            <p:ph type="ftr" sz="quarter" idx="11"/>
          </p:nvPr>
        </p:nvSpPr>
        <p:spPr>
          <a:xfrm rot="5400000">
            <a:off x="-1131161" y="1592957"/>
            <a:ext cx="2973522" cy="365125"/>
          </a:xfrm>
        </p:spPr>
        <p:txBody>
          <a:bodyPr/>
          <a:lstStyle/>
          <a:p>
            <a:pPr>
              <a:spcAft>
                <a:spcPts val="600"/>
              </a:spcAft>
            </a:pPr>
            <a:r>
              <a:rPr lang="en-US"/>
              <a:t>Sample Footer Text</a:t>
            </a:r>
          </a:p>
        </p:txBody>
      </p:sp>
      <p:sp>
        <p:nvSpPr>
          <p:cNvPr id="17" name="Date Placeholder 5">
            <a:extLst>
              <a:ext uri="{FF2B5EF4-FFF2-40B4-BE49-F238E27FC236}">
                <a16:creationId xmlns:a16="http://schemas.microsoft.com/office/drawing/2014/main" id="{07F61E84-B585-4EC3-A33B-EE78E126A60A}"/>
              </a:ext>
            </a:extLst>
          </p:cNvPr>
          <p:cNvSpPr>
            <a:spLocks noGrp="1"/>
          </p:cNvSpPr>
          <p:nvPr>
            <p:ph type="dt" sz="half" idx="10"/>
          </p:nvPr>
        </p:nvSpPr>
        <p:spPr>
          <a:xfrm rot="5400000">
            <a:off x="10425981" y="4687095"/>
            <a:ext cx="2706690" cy="365125"/>
          </a:xfrm>
        </p:spPr>
        <p:txBody>
          <a:bodyPr/>
          <a:lstStyle/>
          <a:p>
            <a:pPr>
              <a:spcAft>
                <a:spcPts val="600"/>
              </a:spcAft>
            </a:pPr>
            <a:fld id="{AC737D93-AB96-4710-A685-8D79F440638A}" type="datetime1">
              <a:rPr lang="en-US" smtClean="0"/>
              <a:pPr>
                <a:spcAft>
                  <a:spcPts val="600"/>
                </a:spcAft>
              </a:pPr>
              <a:t>6/19/23</a:t>
            </a:fld>
            <a:endParaRPr lang="en-US"/>
          </a:p>
        </p:txBody>
      </p:sp>
      <p:sp>
        <p:nvSpPr>
          <p:cNvPr id="18" name="Slide Number Placeholder 7">
            <a:extLst>
              <a:ext uri="{FF2B5EF4-FFF2-40B4-BE49-F238E27FC236}">
                <a16:creationId xmlns:a16="http://schemas.microsoft.com/office/drawing/2014/main" id="{BE8DB8D2-1690-4175-A7A8-A5BE0D251FFA}"/>
              </a:ext>
            </a:extLst>
          </p:cNvPr>
          <p:cNvSpPr>
            <a:spLocks noGrp="1"/>
          </p:cNvSpPr>
          <p:nvPr>
            <p:ph type="sldNum" sz="quarter" idx="12"/>
          </p:nvPr>
        </p:nvSpPr>
        <p:spPr>
          <a:xfrm>
            <a:off x="11512296" y="6356350"/>
            <a:ext cx="574620" cy="365125"/>
          </a:xfrm>
        </p:spPr>
        <p:txBody>
          <a:bodyPr/>
          <a:lstStyle/>
          <a:p>
            <a:pPr>
              <a:spcAft>
                <a:spcPts val="600"/>
              </a:spcAft>
            </a:pPr>
            <a:fld id="{3E131995-E962-4131-8504-6B962D7140A6}" type="slidenum">
              <a:rPr lang="en-US" smtClean="0"/>
              <a:pPr>
                <a:spcAft>
                  <a:spcPts val="600"/>
                </a:spcAft>
              </a:pPr>
              <a:t>9</a:t>
            </a:fld>
            <a:endParaRPr lang="en-US"/>
          </a:p>
        </p:txBody>
      </p:sp>
      <p:pic>
        <p:nvPicPr>
          <p:cNvPr id="7" name="Picture 6" descr="A picture containing screenshot, black, blur, design&#10;&#10;Description automatically generated">
            <a:extLst>
              <a:ext uri="{FF2B5EF4-FFF2-40B4-BE49-F238E27FC236}">
                <a16:creationId xmlns:a16="http://schemas.microsoft.com/office/drawing/2014/main" id="{B7F75205-A738-75E4-93C7-2C0289D03F9E}"/>
              </a:ext>
            </a:extLst>
          </p:cNvPr>
          <p:cNvPicPr>
            <a:picLocks noChangeAspect="1"/>
          </p:cNvPicPr>
          <p:nvPr/>
        </p:nvPicPr>
        <p:blipFill rotWithShape="1">
          <a:blip r:embed="rId2"/>
          <a:srcRect/>
          <a:stretch/>
        </p:blipFill>
        <p:spPr>
          <a:xfrm>
            <a:off x="0" y="0"/>
            <a:ext cx="12192000" cy="6858001"/>
          </a:xfrm>
          <a:prstGeom prst="rect">
            <a:avLst/>
          </a:prstGeom>
          <a:noFill/>
        </p:spPr>
      </p:pic>
      <p:sp>
        <p:nvSpPr>
          <p:cNvPr id="3" name="TextBox 2">
            <a:extLst>
              <a:ext uri="{FF2B5EF4-FFF2-40B4-BE49-F238E27FC236}">
                <a16:creationId xmlns:a16="http://schemas.microsoft.com/office/drawing/2014/main" id="{567A3171-7B4D-1C95-01D8-9AB544DB041E}"/>
              </a:ext>
            </a:extLst>
          </p:cNvPr>
          <p:cNvSpPr txBox="1"/>
          <p:nvPr/>
        </p:nvSpPr>
        <p:spPr>
          <a:xfrm>
            <a:off x="173037" y="288757"/>
            <a:ext cx="10591361" cy="923330"/>
          </a:xfrm>
          <a:prstGeom prst="rect">
            <a:avLst/>
          </a:prstGeom>
          <a:noFill/>
        </p:spPr>
        <p:txBody>
          <a:bodyPr wrap="none" rtlCol="0">
            <a:spAutoFit/>
          </a:bodyPr>
          <a:lstStyle/>
          <a:p>
            <a:r>
              <a:rPr lang="en-ZM" sz="5400" b="1" dirty="0">
                <a:solidFill>
                  <a:srgbClr val="FF0000"/>
                </a:solidFill>
                <a:latin typeface="Times New Roman" panose="02020603050405020304" pitchFamily="18" charset="0"/>
                <a:cs typeface="Times New Roman" panose="02020603050405020304" pitchFamily="18" charset="0"/>
              </a:rPr>
              <a:t>Encouraged to Become Uncommon</a:t>
            </a:r>
          </a:p>
        </p:txBody>
      </p:sp>
      <p:sp>
        <p:nvSpPr>
          <p:cNvPr id="4" name="TextBox 3">
            <a:extLst>
              <a:ext uri="{FF2B5EF4-FFF2-40B4-BE49-F238E27FC236}">
                <a16:creationId xmlns:a16="http://schemas.microsoft.com/office/drawing/2014/main" id="{9B338BC8-C555-0BA9-4FF3-5879E61E67BD}"/>
              </a:ext>
            </a:extLst>
          </p:cNvPr>
          <p:cNvSpPr txBox="1"/>
          <p:nvPr/>
        </p:nvSpPr>
        <p:spPr>
          <a:xfrm>
            <a:off x="538163" y="1212087"/>
            <a:ext cx="10974133" cy="5632311"/>
          </a:xfrm>
          <a:prstGeom prst="rect">
            <a:avLst/>
          </a:prstGeom>
          <a:noFill/>
        </p:spPr>
        <p:txBody>
          <a:bodyPr wrap="square" rtlCol="0">
            <a:spAutoFit/>
          </a:bodyPr>
          <a:lstStyle/>
          <a:p>
            <a:r>
              <a:rPr lang="en-ZM" sz="4000" b="1" dirty="0">
                <a:solidFill>
                  <a:schemeClr val="bg1"/>
                </a:solidFill>
                <a:latin typeface="Times New Roman" panose="02020603050405020304" pitchFamily="18" charset="0"/>
                <a:cs typeface="Times New Roman" panose="02020603050405020304" pitchFamily="18" charset="0"/>
              </a:rPr>
              <a:t>In other words Paul indicates to Timothy that one of the challenging tasks he must take on as a pastor is helping the church see ways in which they have been shaped more by the culture than the Lord. </a:t>
            </a:r>
          </a:p>
          <a:p>
            <a:endParaRPr lang="en-ZM" sz="4000" b="1" dirty="0">
              <a:solidFill>
                <a:schemeClr val="bg1"/>
              </a:solidFill>
              <a:latin typeface="Times New Roman" panose="02020603050405020304" pitchFamily="18" charset="0"/>
              <a:cs typeface="Times New Roman" panose="02020603050405020304" pitchFamily="18" charset="0"/>
            </a:endParaRPr>
          </a:p>
          <a:p>
            <a:r>
              <a:rPr lang="en-ZM" sz="4000" b="1" dirty="0">
                <a:solidFill>
                  <a:schemeClr val="bg1"/>
                </a:solidFill>
                <a:latin typeface="Times New Roman" panose="02020603050405020304" pitchFamily="18" charset="0"/>
                <a:cs typeface="Times New Roman" panose="02020603050405020304" pitchFamily="18" charset="0"/>
              </a:rPr>
              <a:t>And then turn to the Lord for Identity</a:t>
            </a:r>
          </a:p>
          <a:p>
            <a:endParaRPr lang="en-ZM" sz="4000" b="1" dirty="0">
              <a:solidFill>
                <a:schemeClr val="bg1"/>
              </a:solidFill>
              <a:latin typeface="Times New Roman" panose="02020603050405020304" pitchFamily="18" charset="0"/>
              <a:cs typeface="Times New Roman" panose="02020603050405020304" pitchFamily="18" charset="0"/>
            </a:endParaRPr>
          </a:p>
          <a:p>
            <a:endParaRPr lang="en-ZM" sz="40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10573837"/>
      </p:ext>
    </p:extLst>
  </p:cSld>
  <p:clrMapOvr>
    <a:masterClrMapping/>
  </p:clrMapOvr>
</p:sld>
</file>

<file path=ppt/theme/theme1.xml><?xml version="1.0" encoding="utf-8"?>
<a:theme xmlns:a="http://schemas.openxmlformats.org/drawingml/2006/main" name="ArchwayVTI">
  <a:themeElements>
    <a:clrScheme name="Custom 1">
      <a:dk1>
        <a:sysClr val="windowText" lastClr="000000"/>
      </a:dk1>
      <a:lt1>
        <a:sysClr val="window" lastClr="FFFFFF"/>
      </a:lt1>
      <a:dk2>
        <a:srgbClr val="2E3A3C"/>
      </a:dk2>
      <a:lt2>
        <a:srgbClr val="EDE9E7"/>
      </a:lt2>
      <a:accent1>
        <a:srgbClr val="898470"/>
      </a:accent1>
      <a:accent2>
        <a:srgbClr val="7A8773"/>
      </a:accent2>
      <a:accent3>
        <a:srgbClr val="8C845E"/>
      </a:accent3>
      <a:accent4>
        <a:srgbClr val="9F7E56"/>
      </a:accent4>
      <a:accent5>
        <a:srgbClr val="9B7E69"/>
      </a:accent5>
      <a:accent6>
        <a:srgbClr val="AA7862"/>
      </a:accent6>
      <a:hlink>
        <a:srgbClr val="7A8773"/>
      </a:hlink>
      <a:folHlink>
        <a:srgbClr val="9F7E56"/>
      </a:folHlink>
    </a:clrScheme>
    <a:fontScheme name="Archway">
      <a:majorFont>
        <a:latin typeface="Felix Titling"/>
        <a:ea typeface=""/>
        <a:cs typeface=""/>
      </a:majorFont>
      <a:minorFont>
        <a:latin typeface="Goudy Old Styl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rchwayVTI" id="{309F1D27-9968-4F93-BA7C-3666A757FD2E}" vid="{76D8E8FD-8787-4E56-A14A-C28BF58ABEEE}"/>
    </a:ext>
  </a:extLst>
</a:theme>
</file>

<file path=docProps/app.xml><?xml version="1.0" encoding="utf-8"?>
<Properties xmlns="http://schemas.openxmlformats.org/officeDocument/2006/extended-properties" xmlns:vt="http://schemas.openxmlformats.org/officeDocument/2006/docPropsVTypes">
  <TotalTime>227</TotalTime>
  <Words>2638</Words>
  <Application>Microsoft Macintosh PowerPoint</Application>
  <PresentationFormat>Widescreen</PresentationFormat>
  <Paragraphs>390</Paragraphs>
  <Slides>57</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57</vt:i4>
      </vt:variant>
    </vt:vector>
  </HeadingPairs>
  <TitlesOfParts>
    <vt:vector size="66" baseType="lpstr">
      <vt:lpstr>-apple-system</vt:lpstr>
      <vt:lpstr>Arial</vt:lpstr>
      <vt:lpstr>Charter</vt:lpstr>
      <vt:lpstr>Felix Titling</vt:lpstr>
      <vt:lpstr>Goudy Old Style</vt:lpstr>
      <vt:lpstr>Open Sans</vt:lpstr>
      <vt:lpstr>pragmatica</vt:lpstr>
      <vt:lpstr>Times New Roman</vt:lpstr>
      <vt:lpstr>ArchwayVTI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 Moles</dc:creator>
  <cp:lastModifiedBy>Chris Moles</cp:lastModifiedBy>
  <cp:revision>5</cp:revision>
  <dcterms:created xsi:type="dcterms:W3CDTF">2023-06-14T12:00:00Z</dcterms:created>
  <dcterms:modified xsi:type="dcterms:W3CDTF">2023-06-19T20:08:10Z</dcterms:modified>
</cp:coreProperties>
</file>