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Lst>
  <p:notesMasterIdLst>
    <p:notesMasterId r:id="rId34"/>
  </p:notesMasterIdLst>
  <p:sldIdLst>
    <p:sldId id="256" r:id="rId2"/>
    <p:sldId id="308" r:id="rId3"/>
    <p:sldId id="274" r:id="rId4"/>
    <p:sldId id="314" r:id="rId5"/>
    <p:sldId id="315" r:id="rId6"/>
    <p:sldId id="316" r:id="rId7"/>
    <p:sldId id="317" r:id="rId8"/>
    <p:sldId id="318" r:id="rId9"/>
    <p:sldId id="334" r:id="rId10"/>
    <p:sldId id="310" r:id="rId11"/>
    <p:sldId id="311" r:id="rId12"/>
    <p:sldId id="312" r:id="rId13"/>
    <p:sldId id="313" r:id="rId14"/>
    <p:sldId id="319" r:id="rId15"/>
    <p:sldId id="320" r:id="rId16"/>
    <p:sldId id="321" r:id="rId17"/>
    <p:sldId id="322" r:id="rId18"/>
    <p:sldId id="323" r:id="rId19"/>
    <p:sldId id="335" r:id="rId20"/>
    <p:sldId id="325" r:id="rId21"/>
    <p:sldId id="326" r:id="rId22"/>
    <p:sldId id="324" r:id="rId23"/>
    <p:sldId id="327" r:id="rId24"/>
    <p:sldId id="284" r:id="rId25"/>
    <p:sldId id="281" r:id="rId26"/>
    <p:sldId id="328" r:id="rId27"/>
    <p:sldId id="329" r:id="rId28"/>
    <p:sldId id="330" r:id="rId29"/>
    <p:sldId id="331" r:id="rId30"/>
    <p:sldId id="332" r:id="rId31"/>
    <p:sldId id="333" r:id="rId32"/>
    <p:sldId id="307" r:id="rId33"/>
  </p:sldIdLst>
  <p:sldSz cx="12192000" cy="6858000"/>
  <p:notesSz cx="6858000" cy="9144000"/>
  <p:defaultTextStyle>
    <a:defPPr>
      <a:defRPr lang="en-Z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0"/>
  </p:normalViewPr>
  <p:slideViewPr>
    <p:cSldViewPr snapToGrid="0">
      <p:cViewPr varScale="1">
        <p:scale>
          <a:sx n="102" d="100"/>
          <a:sy n="102" d="100"/>
        </p:scale>
        <p:origin x="9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3478B1-74D3-B742-AEDA-AFB998B69494}" type="datetimeFigureOut">
              <a:rPr lang="en-ZM" smtClean="0"/>
              <a:t>20/06/2023</a:t>
            </a:fld>
            <a:endParaRPr lang="en-Z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31DBF-D87A-2F45-A736-B38138DD2254}" type="slidenum">
              <a:rPr lang="en-ZM" smtClean="0"/>
              <a:t>‹#›</a:t>
            </a:fld>
            <a:endParaRPr lang="en-ZM"/>
          </a:p>
        </p:txBody>
      </p:sp>
    </p:spTree>
    <p:extLst>
      <p:ext uri="{BB962C8B-B14F-4D97-AF65-F5344CB8AC3E}">
        <p14:creationId xmlns:p14="http://schemas.microsoft.com/office/powerpoint/2010/main" val="188603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fld id="{50A31DBF-D87A-2F45-A736-B38138DD2254}" type="slidenum">
              <a:rPr lang="en-ZM" smtClean="0"/>
              <a:t>25</a:t>
            </a:fld>
            <a:endParaRPr lang="en-ZM"/>
          </a:p>
        </p:txBody>
      </p:sp>
    </p:spTree>
    <p:extLst>
      <p:ext uri="{BB962C8B-B14F-4D97-AF65-F5344CB8AC3E}">
        <p14:creationId xmlns:p14="http://schemas.microsoft.com/office/powerpoint/2010/main" val="100438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fld id="{50A31DBF-D87A-2F45-A736-B38138DD2254}" type="slidenum">
              <a:rPr lang="en-ZM" smtClean="0"/>
              <a:t>26</a:t>
            </a:fld>
            <a:endParaRPr lang="en-ZM"/>
          </a:p>
        </p:txBody>
      </p:sp>
    </p:spTree>
    <p:extLst>
      <p:ext uri="{BB962C8B-B14F-4D97-AF65-F5344CB8AC3E}">
        <p14:creationId xmlns:p14="http://schemas.microsoft.com/office/powerpoint/2010/main" val="384181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fld id="{50A31DBF-D87A-2F45-A736-B38138DD2254}" type="slidenum">
              <a:rPr lang="en-ZM" smtClean="0"/>
              <a:t>27</a:t>
            </a:fld>
            <a:endParaRPr lang="en-ZM"/>
          </a:p>
        </p:txBody>
      </p:sp>
    </p:spTree>
    <p:extLst>
      <p:ext uri="{BB962C8B-B14F-4D97-AF65-F5344CB8AC3E}">
        <p14:creationId xmlns:p14="http://schemas.microsoft.com/office/powerpoint/2010/main" val="201751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fld id="{50A31DBF-D87A-2F45-A736-B38138DD2254}" type="slidenum">
              <a:rPr lang="en-ZM" smtClean="0"/>
              <a:t>28</a:t>
            </a:fld>
            <a:endParaRPr lang="en-ZM"/>
          </a:p>
        </p:txBody>
      </p:sp>
    </p:spTree>
    <p:extLst>
      <p:ext uri="{BB962C8B-B14F-4D97-AF65-F5344CB8AC3E}">
        <p14:creationId xmlns:p14="http://schemas.microsoft.com/office/powerpoint/2010/main" val="65437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fld id="{50A31DBF-D87A-2F45-A736-B38138DD2254}" type="slidenum">
              <a:rPr lang="en-ZM" smtClean="0"/>
              <a:t>29</a:t>
            </a:fld>
            <a:endParaRPr lang="en-ZM"/>
          </a:p>
        </p:txBody>
      </p:sp>
    </p:spTree>
    <p:extLst>
      <p:ext uri="{BB962C8B-B14F-4D97-AF65-F5344CB8AC3E}">
        <p14:creationId xmlns:p14="http://schemas.microsoft.com/office/powerpoint/2010/main" val="3190746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fld id="{50A31DBF-D87A-2F45-A736-B38138DD2254}" type="slidenum">
              <a:rPr lang="en-ZM" smtClean="0"/>
              <a:t>30</a:t>
            </a:fld>
            <a:endParaRPr lang="en-ZM"/>
          </a:p>
        </p:txBody>
      </p:sp>
    </p:spTree>
    <p:extLst>
      <p:ext uri="{BB962C8B-B14F-4D97-AF65-F5344CB8AC3E}">
        <p14:creationId xmlns:p14="http://schemas.microsoft.com/office/powerpoint/2010/main" val="2380188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fld id="{50A31DBF-D87A-2F45-A736-B38138DD2254}" type="slidenum">
              <a:rPr lang="en-ZM" smtClean="0"/>
              <a:t>31</a:t>
            </a:fld>
            <a:endParaRPr lang="en-ZM"/>
          </a:p>
        </p:txBody>
      </p:sp>
    </p:spTree>
    <p:extLst>
      <p:ext uri="{BB962C8B-B14F-4D97-AF65-F5344CB8AC3E}">
        <p14:creationId xmlns:p14="http://schemas.microsoft.com/office/powerpoint/2010/main" val="372966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1257008" y="1122362"/>
            <a:ext cx="8816632" cy="357155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E0C639-B0CD-4365-98A9-C1E5FF6CF450}"/>
              </a:ext>
            </a:extLst>
          </p:cNvPr>
          <p:cNvSpPr>
            <a:spLocks noGrp="1"/>
          </p:cNvSpPr>
          <p:nvPr>
            <p:ph type="subTitle" idx="1"/>
          </p:nvPr>
        </p:nvSpPr>
        <p:spPr>
          <a:xfrm>
            <a:off x="1257008" y="5521960"/>
            <a:ext cx="8816632" cy="944879"/>
          </a:xfrm>
        </p:spPr>
        <p:txBody>
          <a:bodyPr anchor="ct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p:txBody>
          <a:bodyPr/>
          <a:lstStyle/>
          <a:p>
            <a:fld id="{F6CCBF3A-D7FB-4B97-8FD5-6FFB20CB1E84}" type="datetimeFigureOut">
              <a:rPr lang="en-US" smtClean="0"/>
              <a:t>6/20/23</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16" name="Straight Connector 15">
            <a:extLst>
              <a:ext uri="{FF2B5EF4-FFF2-40B4-BE49-F238E27FC236}">
                <a16:creationId xmlns:a16="http://schemas.microsoft.com/office/drawing/2014/main" id="{24A7CC8F-56A6-423D-B67A-8BA89D3EC91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6D52-667C-4E67-9038-A0BDFD8CC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E72AC-0272-475A-BD25-2AB7AC1DE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FBFF2-9ECB-4CDD-87FA-9DD1F87BFDE9}"/>
              </a:ext>
            </a:extLst>
          </p:cNvPr>
          <p:cNvSpPr>
            <a:spLocks noGrp="1"/>
          </p:cNvSpPr>
          <p:nvPr>
            <p:ph type="dt" sz="half" idx="10"/>
          </p:nvPr>
        </p:nvSpPr>
        <p:spPr/>
        <p:txBody>
          <a:bodyPr/>
          <a:lstStyle/>
          <a:p>
            <a:fld id="{F6CCBF3A-D7FB-4B97-8FD5-6FFB20CB1E84}" type="datetimeFigureOut">
              <a:rPr lang="en-US" smtClean="0"/>
              <a:t>6/20/23</a:t>
            </a:fld>
            <a:endParaRPr lang="en-US"/>
          </a:p>
        </p:txBody>
      </p:sp>
      <p:sp>
        <p:nvSpPr>
          <p:cNvPr id="5" name="Footer Placeholder 4">
            <a:extLst>
              <a:ext uri="{FF2B5EF4-FFF2-40B4-BE49-F238E27FC236}">
                <a16:creationId xmlns:a16="http://schemas.microsoft.com/office/drawing/2014/main" id="{40AC12B3-DAF5-4BA7-A3A6-D0284716D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171AE-4A11-4035-A072-9AC4053FFA85}"/>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90340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52E95-2F50-48D3-B00E-4C259644E72E}"/>
              </a:ext>
            </a:extLst>
          </p:cNvPr>
          <p:cNvSpPr>
            <a:spLocks noGrp="1"/>
          </p:cNvSpPr>
          <p:nvPr>
            <p:ph type="title" orient="vert"/>
          </p:nvPr>
        </p:nvSpPr>
        <p:spPr>
          <a:xfrm>
            <a:off x="9050174" y="838199"/>
            <a:ext cx="2303626" cy="5338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2617C9B-4E02-49C8-B6DF-65ED3C990343}"/>
              </a:ext>
            </a:extLst>
          </p:cNvPr>
          <p:cNvSpPr>
            <a:spLocks noGrp="1"/>
          </p:cNvSpPr>
          <p:nvPr>
            <p:ph type="body" orient="vert" idx="1"/>
          </p:nvPr>
        </p:nvSpPr>
        <p:spPr>
          <a:xfrm>
            <a:off x="838200" y="838199"/>
            <a:ext cx="7734300" cy="533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CA10C-AC31-4D80-B78F-08E48CDCB7F2}"/>
              </a:ext>
            </a:extLst>
          </p:cNvPr>
          <p:cNvSpPr>
            <a:spLocks noGrp="1"/>
          </p:cNvSpPr>
          <p:nvPr>
            <p:ph type="dt" sz="half" idx="10"/>
          </p:nvPr>
        </p:nvSpPr>
        <p:spPr/>
        <p:txBody>
          <a:bodyPr/>
          <a:lstStyle/>
          <a:p>
            <a:fld id="{F6CCBF3A-D7FB-4B97-8FD5-6FFB20CB1E84}" type="datetimeFigureOut">
              <a:rPr lang="en-US" smtClean="0"/>
              <a:t>6/20/23</a:t>
            </a:fld>
            <a:endParaRPr lang="en-US"/>
          </a:p>
        </p:txBody>
      </p:sp>
      <p:sp>
        <p:nvSpPr>
          <p:cNvPr id="5" name="Footer Placeholder 4">
            <a:extLst>
              <a:ext uri="{FF2B5EF4-FFF2-40B4-BE49-F238E27FC236}">
                <a16:creationId xmlns:a16="http://schemas.microsoft.com/office/drawing/2014/main" id="{19AAB5B7-F312-4BC9-A5D3-72E065D1B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2E489-5442-4698-B6E3-3421A97C283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7" name="Straight Connector 6">
            <a:extLst>
              <a:ext uri="{FF2B5EF4-FFF2-40B4-BE49-F238E27FC236}">
                <a16:creationId xmlns:a16="http://schemas.microsoft.com/office/drawing/2014/main" id="{41F3A7E1-F157-4338-B7F7-9C0A2D60B7FF}"/>
              </a:ext>
            </a:extLst>
          </p:cNvPr>
          <p:cNvCxnSpPr>
            <a:cxnSpLocks/>
          </p:cNvCxnSpPr>
          <p:nvPr/>
        </p:nvCxnSpPr>
        <p:spPr>
          <a:xfrm>
            <a:off x="881133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39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F6CCBF3A-D7FB-4B97-8FD5-6FFB20CB1E84}" type="datetimeFigureOut">
              <a:rPr lang="en-US" smtClean="0"/>
              <a:t>6/20/23</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26666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01F-198D-4AAD-B4FB-AD3B44981ADD}"/>
              </a:ext>
            </a:extLst>
          </p:cNvPr>
          <p:cNvSpPr>
            <a:spLocks noGrp="1"/>
          </p:cNvSpPr>
          <p:nvPr>
            <p:ph type="title"/>
          </p:nvPr>
        </p:nvSpPr>
        <p:spPr>
          <a:xfrm>
            <a:off x="838200" y="838200"/>
            <a:ext cx="9438640" cy="4114800"/>
          </a:xfrm>
        </p:spPr>
        <p:txBody>
          <a:bodyPr anchor="t">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BCC2B-311B-4FB6-B3A5-26F68055AE38}"/>
              </a:ext>
            </a:extLst>
          </p:cNvPr>
          <p:cNvSpPr>
            <a:spLocks noGrp="1"/>
          </p:cNvSpPr>
          <p:nvPr>
            <p:ph type="body" idx="1"/>
          </p:nvPr>
        </p:nvSpPr>
        <p:spPr>
          <a:xfrm>
            <a:off x="838200" y="5217160"/>
            <a:ext cx="9438640" cy="802640"/>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CB73D-2D6B-4FA6-89A4-DCC89F80E0F1}"/>
              </a:ext>
            </a:extLst>
          </p:cNvPr>
          <p:cNvSpPr>
            <a:spLocks noGrp="1"/>
          </p:cNvSpPr>
          <p:nvPr>
            <p:ph type="dt" sz="half" idx="10"/>
          </p:nvPr>
        </p:nvSpPr>
        <p:spPr/>
        <p:txBody>
          <a:bodyPr/>
          <a:lstStyle/>
          <a:p>
            <a:fld id="{F6CCBF3A-D7FB-4B97-8FD5-6FFB20CB1E84}" type="datetimeFigureOut">
              <a:rPr lang="en-US" smtClean="0"/>
              <a:t>6/20/23</a:t>
            </a:fld>
            <a:endParaRPr lang="en-US"/>
          </a:p>
        </p:txBody>
      </p:sp>
      <p:sp>
        <p:nvSpPr>
          <p:cNvPr id="5" name="Footer Placeholder 4">
            <a:extLst>
              <a:ext uri="{FF2B5EF4-FFF2-40B4-BE49-F238E27FC236}">
                <a16:creationId xmlns:a16="http://schemas.microsoft.com/office/drawing/2014/main" id="{B6A0C188-FF43-44C1-A005-679168D5F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D1188-DA27-47B2-8176-31193EEC4C2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02841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501DC-62B7-42BD-A941-D34E92719C32}"/>
              </a:ext>
            </a:extLst>
          </p:cNvPr>
          <p:cNvSpPr>
            <a:spLocks noGrp="1"/>
          </p:cNvSpPr>
          <p:nvPr>
            <p:ph sz="half" idx="1"/>
          </p:nvPr>
        </p:nvSpPr>
        <p:spPr>
          <a:xfrm>
            <a:off x="838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765C5C1-4FD4-4958-99A0-BDADECA336BD}"/>
              </a:ext>
            </a:extLst>
          </p:cNvPr>
          <p:cNvSpPr>
            <a:spLocks noGrp="1"/>
          </p:cNvSpPr>
          <p:nvPr>
            <p:ph sz="half" idx="2"/>
          </p:nvPr>
        </p:nvSpPr>
        <p:spPr>
          <a:xfrm>
            <a:off x="6172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F6CCBF3A-D7FB-4B97-8FD5-6FFB20CB1E84}" type="datetimeFigureOut">
              <a:rPr lang="en-US" smtClean="0"/>
              <a:t>6/20/23</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07580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4C1F-0040-4BBF-81A6-FD2E30637B0C}"/>
              </a:ext>
            </a:extLst>
          </p:cNvPr>
          <p:cNvSpPr>
            <a:spLocks noGrp="1"/>
          </p:cNvSpPr>
          <p:nvPr>
            <p:ph type="title"/>
          </p:nvPr>
        </p:nvSpPr>
        <p:spPr>
          <a:xfrm>
            <a:off x="839788" y="37978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2894A7-1DA1-44C1-8ED0-716279430690}"/>
              </a:ext>
            </a:extLst>
          </p:cNvPr>
          <p:cNvSpPr>
            <a:spLocks noGrp="1"/>
          </p:cNvSpPr>
          <p:nvPr>
            <p:ph type="body" idx="1"/>
          </p:nvPr>
        </p:nvSpPr>
        <p:spPr>
          <a:xfrm>
            <a:off x="839789" y="1824035"/>
            <a:ext cx="4997132"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AB945-31E2-4B60-9076-CBB8F8594949}"/>
              </a:ext>
            </a:extLst>
          </p:cNvPr>
          <p:cNvSpPr>
            <a:spLocks noGrp="1"/>
          </p:cNvSpPr>
          <p:nvPr>
            <p:ph sz="half" idx="2"/>
          </p:nvPr>
        </p:nvSpPr>
        <p:spPr>
          <a:xfrm>
            <a:off x="839789" y="2505075"/>
            <a:ext cx="4997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1B3EA-2E84-4B8B-A104-81BD577424AD}"/>
              </a:ext>
            </a:extLst>
          </p:cNvPr>
          <p:cNvSpPr>
            <a:spLocks noGrp="1"/>
          </p:cNvSpPr>
          <p:nvPr>
            <p:ph type="body" sz="quarter" idx="3"/>
          </p:nvPr>
        </p:nvSpPr>
        <p:spPr>
          <a:xfrm>
            <a:off x="6355080" y="1824035"/>
            <a:ext cx="5000308"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11AB8-302C-476E-B80A-AA739911E304}"/>
              </a:ext>
            </a:extLst>
          </p:cNvPr>
          <p:cNvSpPr>
            <a:spLocks noGrp="1"/>
          </p:cNvSpPr>
          <p:nvPr>
            <p:ph sz="quarter" idx="4"/>
          </p:nvPr>
        </p:nvSpPr>
        <p:spPr>
          <a:xfrm>
            <a:off x="6355080" y="2505075"/>
            <a:ext cx="50003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47C29-FE34-4E6E-9921-78C54673AAD9}"/>
              </a:ext>
            </a:extLst>
          </p:cNvPr>
          <p:cNvSpPr>
            <a:spLocks noGrp="1"/>
          </p:cNvSpPr>
          <p:nvPr>
            <p:ph type="dt" sz="half" idx="10"/>
          </p:nvPr>
        </p:nvSpPr>
        <p:spPr/>
        <p:txBody>
          <a:bodyPr/>
          <a:lstStyle/>
          <a:p>
            <a:fld id="{F6CCBF3A-D7FB-4B97-8FD5-6FFB20CB1E84}" type="datetimeFigureOut">
              <a:rPr lang="en-US" smtClean="0"/>
              <a:t>6/20/23</a:t>
            </a:fld>
            <a:endParaRPr lang="en-US"/>
          </a:p>
        </p:txBody>
      </p:sp>
      <p:sp>
        <p:nvSpPr>
          <p:cNvPr id="8" name="Footer Placeholder 7">
            <a:extLst>
              <a:ext uri="{FF2B5EF4-FFF2-40B4-BE49-F238E27FC236}">
                <a16:creationId xmlns:a16="http://schemas.microsoft.com/office/drawing/2014/main" id="{3CF6B420-A9CE-4BB6-A653-5C3ABC7D6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DF8FE-1179-4798-B16D-AF1DFA266D4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36729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6F1A-0A68-4048-808F-CD7A9F3B0846}"/>
              </a:ext>
            </a:extLst>
          </p:cNvPr>
          <p:cNvSpPr>
            <a:spLocks noGrp="1"/>
          </p:cNvSpPr>
          <p:nvPr>
            <p:ph type="title"/>
          </p:nvPr>
        </p:nvSpPr>
        <p:spPr>
          <a:xfrm>
            <a:off x="838200" y="999592"/>
            <a:ext cx="10515600" cy="1573223"/>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28ACB3E6-5365-48F5-8D2A-0B002BA357E3}"/>
              </a:ext>
            </a:extLst>
          </p:cNvPr>
          <p:cNvSpPr>
            <a:spLocks noGrp="1"/>
          </p:cNvSpPr>
          <p:nvPr>
            <p:ph type="dt" sz="half" idx="10"/>
          </p:nvPr>
        </p:nvSpPr>
        <p:spPr/>
        <p:txBody>
          <a:bodyPr/>
          <a:lstStyle/>
          <a:p>
            <a:fld id="{F6CCBF3A-D7FB-4B97-8FD5-6FFB20CB1E84}" type="datetimeFigureOut">
              <a:rPr lang="en-US" smtClean="0"/>
              <a:t>6/20/23</a:t>
            </a:fld>
            <a:endParaRPr lang="en-US"/>
          </a:p>
        </p:txBody>
      </p:sp>
      <p:sp>
        <p:nvSpPr>
          <p:cNvPr id="4" name="Footer Placeholder 3">
            <a:extLst>
              <a:ext uri="{FF2B5EF4-FFF2-40B4-BE49-F238E27FC236}">
                <a16:creationId xmlns:a16="http://schemas.microsoft.com/office/drawing/2014/main" id="{FF7D8EE9-4D97-4B2F-8D38-41CB9EE77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C5952-0A27-4FAB-A3FD-12003787676B}"/>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75388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08427-909D-4679-9192-BC99557A7D06}"/>
              </a:ext>
            </a:extLst>
          </p:cNvPr>
          <p:cNvSpPr>
            <a:spLocks noGrp="1"/>
          </p:cNvSpPr>
          <p:nvPr>
            <p:ph type="dt" sz="half" idx="10"/>
          </p:nvPr>
        </p:nvSpPr>
        <p:spPr/>
        <p:txBody>
          <a:bodyPr/>
          <a:lstStyle/>
          <a:p>
            <a:fld id="{F6CCBF3A-D7FB-4B97-8FD5-6FFB20CB1E84}" type="datetimeFigureOut">
              <a:rPr lang="en-US" smtClean="0"/>
              <a:t>6/20/23</a:t>
            </a:fld>
            <a:endParaRPr lang="en-US"/>
          </a:p>
        </p:txBody>
      </p:sp>
      <p:sp>
        <p:nvSpPr>
          <p:cNvPr id="3" name="Footer Placeholder 2">
            <a:extLst>
              <a:ext uri="{FF2B5EF4-FFF2-40B4-BE49-F238E27FC236}">
                <a16:creationId xmlns:a16="http://schemas.microsoft.com/office/drawing/2014/main" id="{508E39A6-1E09-42B5-85B4-7E8B5AB2A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38940-01DD-4C97-8649-E01C3B0EDF7C}"/>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60523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p:txBody>
          <a:bodyPr/>
          <a:lstStyle/>
          <a:p>
            <a:fld id="{F6CCBF3A-D7FB-4B97-8FD5-6FFB20CB1E84}" type="datetimeFigureOut">
              <a:rPr lang="en-US" smtClean="0"/>
              <a:t>6/20/23</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B50CB-E91F-4B71-81F0-800F2B51A34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37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941E-6445-4840-81AE-104EF7A4F7E9}"/>
              </a:ext>
            </a:extLst>
          </p:cNvPr>
          <p:cNvSpPr>
            <a:spLocks noGrp="1"/>
          </p:cNvSpPr>
          <p:nvPr>
            <p:ph type="title"/>
          </p:nvPr>
        </p:nvSpPr>
        <p:spPr>
          <a:xfrm>
            <a:off x="839789" y="457200"/>
            <a:ext cx="3696652" cy="17018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3F8B866-E32B-4AE7-AEF3-6974AE3288F3}"/>
              </a:ext>
            </a:extLst>
          </p:cNvPr>
          <p:cNvSpPr>
            <a:spLocks noGrp="1"/>
          </p:cNvSpPr>
          <p:nvPr>
            <p:ph type="pic" idx="1"/>
          </p:nvPr>
        </p:nvSpPr>
        <p:spPr>
          <a:xfrm>
            <a:off x="5786120" y="838200"/>
            <a:ext cx="560323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2ABB7A-E157-499A-B224-C2313181F569}"/>
              </a:ext>
            </a:extLst>
          </p:cNvPr>
          <p:cNvSpPr>
            <a:spLocks noGrp="1"/>
          </p:cNvSpPr>
          <p:nvPr>
            <p:ph type="body" sz="half" idx="2"/>
          </p:nvPr>
        </p:nvSpPr>
        <p:spPr>
          <a:xfrm>
            <a:off x="839789" y="2367280"/>
            <a:ext cx="3696652" cy="3501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77283-E2B8-405E-BB6E-9F121140E506}"/>
              </a:ext>
            </a:extLst>
          </p:cNvPr>
          <p:cNvSpPr>
            <a:spLocks noGrp="1"/>
          </p:cNvSpPr>
          <p:nvPr>
            <p:ph type="dt" sz="half" idx="10"/>
          </p:nvPr>
        </p:nvSpPr>
        <p:spPr/>
        <p:txBody>
          <a:bodyPr/>
          <a:lstStyle/>
          <a:p>
            <a:fld id="{F6CCBF3A-D7FB-4B97-8FD5-6FFB20CB1E84}" type="datetimeFigureOut">
              <a:rPr lang="en-US" smtClean="0"/>
              <a:t>6/20/23</a:t>
            </a:fld>
            <a:endParaRPr lang="en-US"/>
          </a:p>
        </p:txBody>
      </p:sp>
      <p:sp>
        <p:nvSpPr>
          <p:cNvPr id="6" name="Footer Placeholder 5">
            <a:extLst>
              <a:ext uri="{FF2B5EF4-FFF2-40B4-BE49-F238E27FC236}">
                <a16:creationId xmlns:a16="http://schemas.microsoft.com/office/drawing/2014/main" id="{F9F21F05-EB94-417F-B19B-96FF3D9EC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7C3C7-B6DB-4064-8E66-9FB770C888E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51E233FA-220A-423F-907E-5F81526A28A0}"/>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03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F6CCBF3A-D7FB-4B97-8FD5-6FFB20CB1E84}" type="datetimeFigureOut">
              <a:rPr lang="en-US" smtClean="0"/>
              <a:t>6/20/23</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a:t>
            </a:fld>
            <a:endParaRPr lang="en-US"/>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01858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13" r:id="rId6"/>
    <p:sldLayoutId id="2147483808" r:id="rId7"/>
    <p:sldLayoutId id="2147483809" r:id="rId8"/>
    <p:sldLayoutId id="2147483810" r:id="rId9"/>
    <p:sldLayoutId id="2147483812" r:id="rId10"/>
    <p:sldLayoutId id="21474838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618C654-F528-42BE-8C76-AFBBAD4AB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phics, design, graphic design, font&#10;&#10;Description automatically generated">
            <a:extLst>
              <a:ext uri="{FF2B5EF4-FFF2-40B4-BE49-F238E27FC236}">
                <a16:creationId xmlns:a16="http://schemas.microsoft.com/office/drawing/2014/main" id="{E6A8B517-7EA0-067D-00C3-A0FF6FE9A703}"/>
              </a:ext>
            </a:extLst>
          </p:cNvPr>
          <p:cNvPicPr>
            <a:picLocks noChangeAspect="1"/>
          </p:cNvPicPr>
          <p:nvPr/>
        </p:nvPicPr>
        <p:blipFill rotWithShape="1">
          <a:blip r:embed="rId2"/>
          <a:srcRect t="2219" r="-1" b="3437"/>
          <a:stretch/>
        </p:blipFill>
        <p:spPr>
          <a:xfrm>
            <a:off x="430099" y="417785"/>
            <a:ext cx="11344115" cy="6020082"/>
          </a:xfrm>
          <a:prstGeom prst="rect">
            <a:avLst/>
          </a:prstGeom>
        </p:spPr>
      </p:pic>
    </p:spTree>
    <p:extLst>
      <p:ext uri="{BB962C8B-B14F-4D97-AF65-F5344CB8AC3E}">
        <p14:creationId xmlns:p14="http://schemas.microsoft.com/office/powerpoint/2010/main" val="2008316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10</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230111" y="897324"/>
            <a:ext cx="11856805" cy="4832092"/>
          </a:xfrm>
          <a:prstGeom prst="rect">
            <a:avLst/>
          </a:prstGeom>
          <a:noFill/>
        </p:spPr>
        <p:txBody>
          <a:bodyPr wrap="square">
            <a:spAutoFit/>
          </a:bodyPr>
          <a:lstStyle/>
          <a:p>
            <a:pPr algn="l"/>
            <a:r>
              <a:rPr lang="en-GB" sz="4400" b="1" baseline="30000" dirty="0">
                <a:solidFill>
                  <a:schemeClr val="bg1"/>
                </a:solidFill>
                <a:latin typeface="system-ui"/>
              </a:rPr>
              <a:t>“</a:t>
            </a:r>
            <a:r>
              <a:rPr lang="en-GB" sz="4400" b="0" i="0" u="none" strike="noStrike" dirty="0">
                <a:solidFill>
                  <a:schemeClr val="bg1"/>
                </a:solidFill>
                <a:effectLst/>
                <a:latin typeface="system-ui"/>
              </a:rPr>
              <a:t>And he said, A certain man had two sons:</a:t>
            </a:r>
          </a:p>
          <a:p>
            <a:pPr algn="l"/>
            <a:r>
              <a:rPr lang="en-GB" sz="4400" b="0" i="0" u="none" strike="noStrike" dirty="0">
                <a:solidFill>
                  <a:schemeClr val="bg1"/>
                </a:solidFill>
                <a:effectLst/>
                <a:latin typeface="system-ui"/>
              </a:rPr>
              <a:t>And the younger of them said to his father, Father, give me the portion of goods that </a:t>
            </a:r>
            <a:r>
              <a:rPr lang="en-GB" sz="4400" b="0" i="0" u="none" strike="noStrike" dirty="0" err="1">
                <a:solidFill>
                  <a:schemeClr val="bg1"/>
                </a:solidFill>
                <a:effectLst/>
                <a:latin typeface="system-ui"/>
              </a:rPr>
              <a:t>falleth</a:t>
            </a:r>
            <a:r>
              <a:rPr lang="en-GB" sz="4400" b="0" i="0" u="none" strike="noStrike" dirty="0">
                <a:solidFill>
                  <a:schemeClr val="bg1"/>
                </a:solidFill>
                <a:effectLst/>
                <a:latin typeface="system-ui"/>
              </a:rPr>
              <a:t> to me. And he divided unto them his living. And not many days after the younger son gathered all together, and took his journey into a far country, and there wasted his substance with riotous living.</a:t>
            </a:r>
            <a:r>
              <a:rPr lang="en-GB" sz="4400" dirty="0">
                <a:solidFill>
                  <a:schemeClr val="bg1"/>
                </a:solidFill>
                <a:effectLst/>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584775"/>
          </a:xfrm>
          <a:prstGeom prst="rect">
            <a:avLst/>
          </a:prstGeom>
          <a:noFill/>
        </p:spPr>
        <p:txBody>
          <a:bodyPr wrap="square">
            <a:spAutoFit/>
          </a:bodyPr>
          <a:lstStyle/>
          <a:p>
            <a:r>
              <a:rPr lang="en-GB" sz="3200" b="1" i="0" strike="noStrike" dirty="0">
                <a:solidFill>
                  <a:srgbClr val="FF0000"/>
                </a:solidFill>
                <a:effectLst/>
                <a:latin typeface="Times New Roman" panose="02020603050405020304" pitchFamily="18" charset="0"/>
                <a:cs typeface="Times New Roman" panose="02020603050405020304" pitchFamily="18" charset="0"/>
              </a:rPr>
              <a:t>Luke 15:11-13</a:t>
            </a:r>
            <a:endParaRPr lang="en-ZM" sz="3200" b="1" dirty="0">
              <a:solidFill>
                <a:srgbClr val="FF0000"/>
              </a:solidFill>
            </a:endParaRPr>
          </a:p>
        </p:txBody>
      </p:sp>
    </p:spTree>
    <p:extLst>
      <p:ext uri="{BB962C8B-B14F-4D97-AF65-F5344CB8AC3E}">
        <p14:creationId xmlns:p14="http://schemas.microsoft.com/office/powerpoint/2010/main" val="2634763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11</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162158" y="1207837"/>
            <a:ext cx="11856805" cy="3600986"/>
          </a:xfrm>
          <a:prstGeom prst="rect">
            <a:avLst/>
          </a:prstGeom>
          <a:noFill/>
        </p:spPr>
        <p:txBody>
          <a:bodyPr wrap="square">
            <a:spAutoFit/>
          </a:bodyPr>
          <a:lstStyle/>
          <a:p>
            <a:pPr algn="l"/>
            <a:r>
              <a:rPr lang="en-GB" sz="3200" b="1" baseline="30000" dirty="0">
                <a:solidFill>
                  <a:schemeClr val="tx1">
                    <a:lumMod val="50000"/>
                    <a:lumOff val="50000"/>
                  </a:schemeClr>
                </a:solidFill>
                <a:latin typeface="system-ui"/>
              </a:rPr>
              <a:t>“</a:t>
            </a:r>
            <a:r>
              <a:rPr lang="en-GB" sz="3200" b="0" i="0" u="none" strike="noStrike" dirty="0">
                <a:solidFill>
                  <a:schemeClr val="tx1">
                    <a:lumMod val="50000"/>
                    <a:lumOff val="50000"/>
                  </a:schemeClr>
                </a:solidFill>
                <a:effectLst/>
                <a:latin typeface="system-ui"/>
              </a:rPr>
              <a:t>And he said, A certain man had two sons: </a:t>
            </a:r>
            <a:r>
              <a:rPr lang="en-GB" sz="4400" b="0" i="0" u="none" strike="noStrike" dirty="0">
                <a:solidFill>
                  <a:srgbClr val="FF0000"/>
                </a:solidFill>
                <a:effectLst/>
                <a:latin typeface="system-ui"/>
              </a:rPr>
              <a:t>And the younger of them said to his father, Father, give me the portion of goods that </a:t>
            </a:r>
            <a:r>
              <a:rPr lang="en-GB" sz="4400" b="0" i="0" u="none" strike="noStrike" dirty="0" err="1">
                <a:solidFill>
                  <a:srgbClr val="FF0000"/>
                </a:solidFill>
                <a:effectLst/>
                <a:latin typeface="system-ui"/>
              </a:rPr>
              <a:t>falleth</a:t>
            </a:r>
            <a:r>
              <a:rPr lang="en-GB" sz="4400" b="0" i="0" u="none" strike="noStrike" dirty="0">
                <a:solidFill>
                  <a:srgbClr val="FF0000"/>
                </a:solidFill>
                <a:effectLst/>
                <a:latin typeface="system-ui"/>
              </a:rPr>
              <a:t> to me.</a:t>
            </a:r>
            <a:r>
              <a:rPr lang="en-GB" sz="3200" b="0" i="0" u="none" strike="noStrike" dirty="0">
                <a:solidFill>
                  <a:schemeClr val="tx1">
                    <a:lumMod val="50000"/>
                    <a:lumOff val="50000"/>
                  </a:schemeClr>
                </a:solidFill>
                <a:effectLst/>
                <a:latin typeface="system-ui"/>
              </a:rPr>
              <a:t> And he divided unto them his living. And not many days after the younger son gathered all together, and took his journey into a far country, and there wasted his substance with riotous living.</a:t>
            </a:r>
            <a:r>
              <a:rPr lang="en-GB" sz="3200" dirty="0">
                <a:solidFill>
                  <a:schemeClr val="tx1">
                    <a:lumMod val="50000"/>
                    <a:lumOff val="50000"/>
                  </a:schemeClr>
                </a:solidFill>
                <a:effectLst/>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1077218"/>
          </a:xfrm>
          <a:prstGeom prst="rect">
            <a:avLst/>
          </a:prstGeom>
          <a:noFill/>
        </p:spPr>
        <p:txBody>
          <a:bodyPr wrap="square">
            <a:spAutoFit/>
          </a:bodyPr>
          <a:lstStyle/>
          <a:p>
            <a:r>
              <a:rPr lang="en-GB" sz="3200" b="1" i="0" strike="noStrike" dirty="0">
                <a:solidFill>
                  <a:srgbClr val="FF0000"/>
                </a:solidFill>
                <a:effectLst/>
                <a:latin typeface="Times New Roman" panose="02020603050405020304" pitchFamily="18" charset="0"/>
                <a:cs typeface="Times New Roman" panose="02020603050405020304" pitchFamily="18" charset="0"/>
              </a:rPr>
              <a:t>Luke 15:11-13</a:t>
            </a:r>
          </a:p>
          <a:p>
            <a:r>
              <a:rPr lang="en-GB" sz="3200" b="1" dirty="0">
                <a:solidFill>
                  <a:srgbClr val="FF0000"/>
                </a:solidFill>
                <a:latin typeface="Times New Roman" panose="02020603050405020304" pitchFamily="18" charset="0"/>
                <a:cs typeface="Times New Roman" panose="02020603050405020304" pitchFamily="18" charset="0"/>
              </a:rPr>
              <a:t>The Younger Brother</a:t>
            </a:r>
            <a:endParaRPr lang="en-ZM" sz="3200" b="1" dirty="0">
              <a:solidFill>
                <a:srgbClr val="FF0000"/>
              </a:solidFill>
            </a:endParaRPr>
          </a:p>
        </p:txBody>
      </p:sp>
      <p:sp>
        <p:nvSpPr>
          <p:cNvPr id="3" name="TextBox 2">
            <a:extLst>
              <a:ext uri="{FF2B5EF4-FFF2-40B4-BE49-F238E27FC236}">
                <a16:creationId xmlns:a16="http://schemas.microsoft.com/office/drawing/2014/main" id="{FDC5C3BF-391B-5777-298A-D48E365D3897}"/>
              </a:ext>
            </a:extLst>
          </p:cNvPr>
          <p:cNvSpPr txBox="1"/>
          <p:nvPr/>
        </p:nvSpPr>
        <p:spPr>
          <a:xfrm>
            <a:off x="914165" y="4879149"/>
            <a:ext cx="10682596" cy="1446550"/>
          </a:xfrm>
          <a:prstGeom prst="rect">
            <a:avLst/>
          </a:prstGeom>
          <a:noFill/>
        </p:spPr>
        <p:txBody>
          <a:bodyPr wrap="square" rtlCol="0">
            <a:spAutoFit/>
          </a:bodyPr>
          <a:lstStyle/>
          <a:p>
            <a:r>
              <a:rPr lang="en-ZM" sz="4400" dirty="0">
                <a:solidFill>
                  <a:srgbClr val="FF0000"/>
                </a:solidFill>
              </a:rPr>
              <a:t>*In other words, I wish you were dead and that I could get on with my life.</a:t>
            </a:r>
          </a:p>
        </p:txBody>
      </p:sp>
    </p:spTree>
    <p:extLst>
      <p:ext uri="{BB962C8B-B14F-4D97-AF65-F5344CB8AC3E}">
        <p14:creationId xmlns:p14="http://schemas.microsoft.com/office/powerpoint/2010/main" val="211459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12</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335193" y="1388919"/>
            <a:ext cx="11856805" cy="3785652"/>
          </a:xfrm>
          <a:prstGeom prst="rect">
            <a:avLst/>
          </a:prstGeom>
          <a:noFill/>
        </p:spPr>
        <p:txBody>
          <a:bodyPr wrap="square">
            <a:spAutoFit/>
          </a:bodyPr>
          <a:lstStyle/>
          <a:p>
            <a:pPr algn="l"/>
            <a:r>
              <a:rPr lang="en-GB" sz="3200" b="1" baseline="30000" dirty="0">
                <a:solidFill>
                  <a:schemeClr val="tx1">
                    <a:lumMod val="50000"/>
                    <a:lumOff val="50000"/>
                  </a:schemeClr>
                </a:solidFill>
                <a:latin typeface="system-ui"/>
              </a:rPr>
              <a:t>“</a:t>
            </a:r>
            <a:r>
              <a:rPr lang="en-GB" sz="3200" b="0" i="0" u="none" strike="noStrike" dirty="0">
                <a:solidFill>
                  <a:schemeClr val="tx1">
                    <a:lumMod val="50000"/>
                    <a:lumOff val="50000"/>
                  </a:schemeClr>
                </a:solidFill>
                <a:effectLst/>
                <a:latin typeface="system-ui"/>
              </a:rPr>
              <a:t>And he said, A certain man had two sons: And the younger of them said to his father, Father, give me the portion of goods that </a:t>
            </a:r>
            <a:r>
              <a:rPr lang="en-GB" sz="3200" b="0" i="0" u="none" strike="noStrike" dirty="0" err="1">
                <a:solidFill>
                  <a:schemeClr val="tx1">
                    <a:lumMod val="50000"/>
                    <a:lumOff val="50000"/>
                  </a:schemeClr>
                </a:solidFill>
                <a:effectLst/>
                <a:latin typeface="system-ui"/>
              </a:rPr>
              <a:t>falleth</a:t>
            </a:r>
            <a:r>
              <a:rPr lang="en-GB" sz="3200" b="0" i="0" u="none" strike="noStrike" dirty="0">
                <a:solidFill>
                  <a:schemeClr val="tx1">
                    <a:lumMod val="50000"/>
                    <a:lumOff val="50000"/>
                  </a:schemeClr>
                </a:solidFill>
                <a:effectLst/>
                <a:latin typeface="system-ui"/>
              </a:rPr>
              <a:t> to me. And he divided unto them his living. </a:t>
            </a:r>
            <a:r>
              <a:rPr lang="en-GB" sz="4400" b="0" i="0" u="none" strike="noStrike" dirty="0">
                <a:solidFill>
                  <a:srgbClr val="FF0000"/>
                </a:solidFill>
                <a:effectLst/>
                <a:latin typeface="system-ui"/>
              </a:rPr>
              <a:t>And not many days after the younger son gathered all together, and took his journey into a far country, and there wasted his substance with riotous living.</a:t>
            </a:r>
            <a:r>
              <a:rPr lang="en-GB" sz="4400" dirty="0">
                <a:solidFill>
                  <a:srgbClr val="FF0000"/>
                </a:solidFill>
                <a:effectLst/>
                <a:latin typeface="Times New Roman" panose="02020603050405020304" pitchFamily="18" charset="0"/>
                <a:cs typeface="Times New Roman" panose="02020603050405020304" pitchFamily="18" charset="0"/>
              </a:rPr>
              <a:t>”</a:t>
            </a:r>
            <a:endParaRPr lang="en-GB" sz="3200" dirty="0">
              <a:solidFill>
                <a:srgbClr val="FF0000"/>
              </a:solidFill>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1077218"/>
          </a:xfrm>
          <a:prstGeom prst="rect">
            <a:avLst/>
          </a:prstGeom>
          <a:noFill/>
        </p:spPr>
        <p:txBody>
          <a:bodyPr wrap="square">
            <a:spAutoFit/>
          </a:bodyPr>
          <a:lstStyle/>
          <a:p>
            <a:r>
              <a:rPr lang="en-GB" sz="3200" b="1" i="0" strike="noStrike" dirty="0">
                <a:solidFill>
                  <a:srgbClr val="FF0000"/>
                </a:solidFill>
                <a:effectLst/>
                <a:latin typeface="Times New Roman" panose="02020603050405020304" pitchFamily="18" charset="0"/>
                <a:cs typeface="Times New Roman" panose="02020603050405020304" pitchFamily="18" charset="0"/>
              </a:rPr>
              <a:t>Luke 15:11-13</a:t>
            </a:r>
          </a:p>
          <a:p>
            <a:r>
              <a:rPr lang="en-GB" sz="3200" b="1" dirty="0">
                <a:solidFill>
                  <a:srgbClr val="FF0000"/>
                </a:solidFill>
                <a:latin typeface="Times New Roman" panose="02020603050405020304" pitchFamily="18" charset="0"/>
                <a:cs typeface="Times New Roman" panose="02020603050405020304" pitchFamily="18" charset="0"/>
              </a:rPr>
              <a:t>The Younger Brother</a:t>
            </a:r>
            <a:endParaRPr lang="en-ZM" sz="3200" b="1" dirty="0">
              <a:solidFill>
                <a:srgbClr val="FF0000"/>
              </a:solidFill>
            </a:endParaRPr>
          </a:p>
        </p:txBody>
      </p:sp>
      <p:sp>
        <p:nvSpPr>
          <p:cNvPr id="3" name="Oval 2">
            <a:extLst>
              <a:ext uri="{FF2B5EF4-FFF2-40B4-BE49-F238E27FC236}">
                <a16:creationId xmlns:a16="http://schemas.microsoft.com/office/drawing/2014/main" id="{464D5446-C887-420B-F023-E5E12961699E}"/>
              </a:ext>
            </a:extLst>
          </p:cNvPr>
          <p:cNvSpPr/>
          <p:nvPr/>
        </p:nvSpPr>
        <p:spPr>
          <a:xfrm>
            <a:off x="6367155" y="4424002"/>
            <a:ext cx="3294345" cy="846977"/>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M"/>
          </a:p>
        </p:txBody>
      </p:sp>
      <p:cxnSp>
        <p:nvCxnSpPr>
          <p:cNvPr id="6" name="Straight Arrow Connector 5">
            <a:extLst>
              <a:ext uri="{FF2B5EF4-FFF2-40B4-BE49-F238E27FC236}">
                <a16:creationId xmlns:a16="http://schemas.microsoft.com/office/drawing/2014/main" id="{F5E5E5DD-A3F2-0C75-760C-AEB082F0C247}"/>
              </a:ext>
            </a:extLst>
          </p:cNvPr>
          <p:cNvCxnSpPr>
            <a:cxnSpLocks/>
          </p:cNvCxnSpPr>
          <p:nvPr/>
        </p:nvCxnSpPr>
        <p:spPr>
          <a:xfrm flipH="1">
            <a:off x="4602146" y="5174571"/>
            <a:ext cx="2312221" cy="7251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B5F971-4A34-A7D2-F2D7-D3D42333E995}"/>
              </a:ext>
            </a:extLst>
          </p:cNvPr>
          <p:cNvSpPr txBox="1"/>
          <p:nvPr/>
        </p:nvSpPr>
        <p:spPr>
          <a:xfrm>
            <a:off x="789140" y="5749447"/>
            <a:ext cx="5421356" cy="646331"/>
          </a:xfrm>
          <a:prstGeom prst="rect">
            <a:avLst/>
          </a:prstGeom>
          <a:noFill/>
        </p:spPr>
        <p:txBody>
          <a:bodyPr wrap="none" rtlCol="0">
            <a:spAutoFit/>
          </a:bodyPr>
          <a:lstStyle/>
          <a:p>
            <a:r>
              <a:rPr lang="en-ZM" sz="3600" b="1" dirty="0">
                <a:solidFill>
                  <a:srgbClr val="FF0000"/>
                </a:solidFill>
                <a:latin typeface="Times New Roman" panose="02020603050405020304" pitchFamily="18" charset="0"/>
                <a:cs typeface="Times New Roman" panose="02020603050405020304" pitchFamily="18" charset="0"/>
              </a:rPr>
              <a:t>Doing whatever he wanted</a:t>
            </a:r>
          </a:p>
        </p:txBody>
      </p:sp>
    </p:spTree>
    <p:extLst>
      <p:ext uri="{BB962C8B-B14F-4D97-AF65-F5344CB8AC3E}">
        <p14:creationId xmlns:p14="http://schemas.microsoft.com/office/powerpoint/2010/main" val="3824855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13</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1077218"/>
          </a:xfrm>
          <a:prstGeom prst="rect">
            <a:avLst/>
          </a:prstGeom>
          <a:noFill/>
        </p:spPr>
        <p:txBody>
          <a:bodyPr wrap="square">
            <a:spAutoFit/>
          </a:bodyPr>
          <a:lstStyle/>
          <a:p>
            <a:r>
              <a:rPr lang="en-GB" sz="3200" b="1" i="0" strike="noStrike" dirty="0">
                <a:solidFill>
                  <a:srgbClr val="FF0000"/>
                </a:solidFill>
                <a:effectLst/>
                <a:latin typeface="Times New Roman" panose="02020603050405020304" pitchFamily="18" charset="0"/>
                <a:cs typeface="Times New Roman" panose="02020603050405020304" pitchFamily="18" charset="0"/>
              </a:rPr>
              <a:t>Luke 15:11-13</a:t>
            </a:r>
          </a:p>
          <a:p>
            <a:r>
              <a:rPr lang="en-GB" sz="3200" b="1" dirty="0">
                <a:solidFill>
                  <a:srgbClr val="FF0000"/>
                </a:solidFill>
                <a:latin typeface="Times New Roman" panose="02020603050405020304" pitchFamily="18" charset="0"/>
                <a:cs typeface="Times New Roman" panose="02020603050405020304" pitchFamily="18" charset="0"/>
              </a:rPr>
              <a:t>The Younger Brother</a:t>
            </a:r>
            <a:endParaRPr lang="en-ZM" sz="3200" b="1" dirty="0">
              <a:solidFill>
                <a:srgbClr val="FF0000"/>
              </a:solidFill>
            </a:endParaRPr>
          </a:p>
        </p:txBody>
      </p:sp>
      <p:sp>
        <p:nvSpPr>
          <p:cNvPr id="3" name="TextBox 2">
            <a:extLst>
              <a:ext uri="{FF2B5EF4-FFF2-40B4-BE49-F238E27FC236}">
                <a16:creationId xmlns:a16="http://schemas.microsoft.com/office/drawing/2014/main" id="{FDC5C3BF-391B-5777-298A-D48E365D3897}"/>
              </a:ext>
            </a:extLst>
          </p:cNvPr>
          <p:cNvSpPr txBox="1"/>
          <p:nvPr/>
        </p:nvSpPr>
        <p:spPr>
          <a:xfrm>
            <a:off x="488861" y="1554121"/>
            <a:ext cx="10682596" cy="3477875"/>
          </a:xfrm>
          <a:prstGeom prst="rect">
            <a:avLst/>
          </a:prstGeom>
          <a:noFill/>
        </p:spPr>
        <p:txBody>
          <a:bodyPr wrap="square" rtlCol="0">
            <a:spAutoFit/>
          </a:bodyPr>
          <a:lstStyle/>
          <a:p>
            <a:r>
              <a:rPr lang="en-ZM" sz="4400" dirty="0">
                <a:solidFill>
                  <a:srgbClr val="FF0000"/>
                </a:solidFill>
              </a:rPr>
              <a:t>Note that the Younger Brother chose not to be defined by cultural expectations (support the family farm), or familial connections (be known as just a Son), or societal norms (waiting on one’s inheritance).  </a:t>
            </a:r>
          </a:p>
        </p:txBody>
      </p:sp>
      <p:sp>
        <p:nvSpPr>
          <p:cNvPr id="4" name="TextBox 3">
            <a:extLst>
              <a:ext uri="{FF2B5EF4-FFF2-40B4-BE49-F238E27FC236}">
                <a16:creationId xmlns:a16="http://schemas.microsoft.com/office/drawing/2014/main" id="{89538838-BA52-14C6-A9DE-519AB1730330}"/>
              </a:ext>
            </a:extLst>
          </p:cNvPr>
          <p:cNvSpPr txBox="1"/>
          <p:nvPr/>
        </p:nvSpPr>
        <p:spPr>
          <a:xfrm>
            <a:off x="391680" y="5073047"/>
            <a:ext cx="11311459" cy="1569660"/>
          </a:xfrm>
          <a:prstGeom prst="rect">
            <a:avLst/>
          </a:prstGeom>
          <a:noFill/>
        </p:spPr>
        <p:txBody>
          <a:bodyPr wrap="square" rtlCol="0">
            <a:spAutoFit/>
          </a:bodyPr>
          <a:lstStyle/>
          <a:p>
            <a:r>
              <a:rPr lang="en-ZM" sz="3200" b="1" dirty="0">
                <a:solidFill>
                  <a:schemeClr val="bg1"/>
                </a:solidFill>
                <a:latin typeface="Times New Roman" panose="02020603050405020304" pitchFamily="18" charset="0"/>
                <a:cs typeface="Times New Roman" panose="02020603050405020304" pitchFamily="18" charset="0"/>
              </a:rPr>
              <a:t>Although not a perfect illustration (he was an ancient person) we could suggest that the younger brother pursued an individualist (Modern) Identity formation.</a:t>
            </a:r>
          </a:p>
        </p:txBody>
      </p:sp>
    </p:spTree>
    <p:extLst>
      <p:ext uri="{BB962C8B-B14F-4D97-AF65-F5344CB8AC3E}">
        <p14:creationId xmlns:p14="http://schemas.microsoft.com/office/powerpoint/2010/main" val="2058479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14</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230111" y="1511969"/>
            <a:ext cx="11856805" cy="5016758"/>
          </a:xfrm>
          <a:prstGeom prst="rect">
            <a:avLst/>
          </a:prstGeom>
          <a:noFill/>
        </p:spPr>
        <p:txBody>
          <a:bodyPr wrap="square">
            <a:spAutoFit/>
          </a:bodyPr>
          <a:lstStyle/>
          <a:p>
            <a:pPr algn="l"/>
            <a:r>
              <a:rPr lang="en-GB" sz="4000" b="0" i="0" u="none" strike="noStrike" dirty="0">
                <a:solidFill>
                  <a:schemeClr val="bg1"/>
                </a:solidFill>
                <a:effectLst/>
                <a:latin typeface="system-ui"/>
              </a:rPr>
              <a:t>“And he was angry, and would not go in: therefore came his father out, and intreated him. And he answering said to his father, Lo, these many years do I serve thee, neither transgressed I at any time thy commandment: and yet thou never </a:t>
            </a:r>
            <a:r>
              <a:rPr lang="en-GB" sz="4000" b="0" i="0" u="none" strike="noStrike" dirty="0" err="1">
                <a:solidFill>
                  <a:schemeClr val="bg1"/>
                </a:solidFill>
                <a:effectLst/>
                <a:latin typeface="system-ui"/>
              </a:rPr>
              <a:t>gavest</a:t>
            </a:r>
            <a:r>
              <a:rPr lang="en-GB" sz="4000" b="0" i="0" u="none" strike="noStrike" dirty="0">
                <a:solidFill>
                  <a:schemeClr val="bg1"/>
                </a:solidFill>
                <a:effectLst/>
                <a:latin typeface="system-ui"/>
              </a:rPr>
              <a:t> me a kid that I might make merry with my friends: But as soon as this thy son was come, which hath devoured thy living with harlots, thou hast killed for him the fatted calf.”</a:t>
            </a: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1077218"/>
          </a:xfrm>
          <a:prstGeom prst="rect">
            <a:avLst/>
          </a:prstGeom>
          <a:noFill/>
        </p:spPr>
        <p:txBody>
          <a:bodyPr wrap="square">
            <a:spAutoFit/>
          </a:bodyPr>
          <a:lstStyle/>
          <a:p>
            <a:r>
              <a:rPr lang="en-GB" sz="3200" b="1" i="0" strike="noStrike" dirty="0">
                <a:solidFill>
                  <a:srgbClr val="FF0000"/>
                </a:solidFill>
                <a:effectLst/>
                <a:latin typeface="Times New Roman" panose="02020603050405020304" pitchFamily="18" charset="0"/>
                <a:cs typeface="Times New Roman" panose="02020603050405020304" pitchFamily="18" charset="0"/>
              </a:rPr>
              <a:t>Luke 15:28-30</a:t>
            </a:r>
          </a:p>
          <a:p>
            <a:r>
              <a:rPr lang="en-GB" sz="3200" b="1" dirty="0">
                <a:solidFill>
                  <a:srgbClr val="FF0000"/>
                </a:solidFill>
                <a:latin typeface="Times New Roman" panose="02020603050405020304" pitchFamily="18" charset="0"/>
                <a:cs typeface="Times New Roman" panose="02020603050405020304" pitchFamily="18" charset="0"/>
              </a:rPr>
              <a:t>The Older Brother</a:t>
            </a:r>
            <a:endParaRPr lang="en-ZM" sz="3200" b="1" dirty="0">
              <a:solidFill>
                <a:srgbClr val="FF0000"/>
              </a:solidFill>
            </a:endParaRPr>
          </a:p>
        </p:txBody>
      </p:sp>
    </p:spTree>
    <p:extLst>
      <p:ext uri="{BB962C8B-B14F-4D97-AF65-F5344CB8AC3E}">
        <p14:creationId xmlns:p14="http://schemas.microsoft.com/office/powerpoint/2010/main" val="2705243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15</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173035" y="1319809"/>
            <a:ext cx="11856805" cy="4031873"/>
          </a:xfrm>
          <a:prstGeom prst="rect">
            <a:avLst/>
          </a:prstGeom>
          <a:noFill/>
        </p:spPr>
        <p:txBody>
          <a:bodyPr wrap="square">
            <a:spAutoFit/>
          </a:bodyPr>
          <a:lstStyle/>
          <a:p>
            <a:pPr algn="l"/>
            <a:r>
              <a:rPr lang="en-GB" sz="4000" b="0" i="0" u="none" strike="noStrike" dirty="0">
                <a:solidFill>
                  <a:schemeClr val="bg1"/>
                </a:solidFill>
                <a:effectLst/>
                <a:latin typeface="system-ui"/>
              </a:rPr>
              <a:t>“</a:t>
            </a:r>
            <a:r>
              <a:rPr lang="en-GB" sz="4000" b="0" i="0" u="none" strike="noStrike" dirty="0">
                <a:solidFill>
                  <a:srgbClr val="FF0000"/>
                </a:solidFill>
                <a:effectLst/>
                <a:latin typeface="system-ui"/>
              </a:rPr>
              <a:t>And he was angry</a:t>
            </a:r>
            <a:r>
              <a:rPr lang="en-GB" sz="3200" b="0" i="0" u="none" strike="noStrike" dirty="0">
                <a:solidFill>
                  <a:schemeClr val="tx1">
                    <a:lumMod val="50000"/>
                    <a:lumOff val="50000"/>
                  </a:schemeClr>
                </a:solidFill>
                <a:effectLst/>
                <a:latin typeface="system-ui"/>
              </a:rPr>
              <a:t>, and would not go in: therefore came his father out, and intreated him. And he answering said to his father, Lo,</a:t>
            </a:r>
            <a:r>
              <a:rPr lang="en-GB" sz="4000" b="0" i="0" u="none" strike="noStrike" dirty="0">
                <a:solidFill>
                  <a:schemeClr val="bg1"/>
                </a:solidFill>
                <a:effectLst/>
                <a:latin typeface="system-ui"/>
              </a:rPr>
              <a:t> </a:t>
            </a:r>
            <a:r>
              <a:rPr lang="en-GB" sz="4000" b="0" i="0" u="none" strike="noStrike" dirty="0">
                <a:solidFill>
                  <a:srgbClr val="FF0000"/>
                </a:solidFill>
                <a:effectLst/>
                <a:latin typeface="system-ui"/>
              </a:rPr>
              <a:t>these many years do I serve thee, neither transgressed I at any time thy commandment:</a:t>
            </a:r>
            <a:r>
              <a:rPr lang="en-GB" sz="4000" b="0" i="0" u="none" strike="noStrike" dirty="0">
                <a:solidFill>
                  <a:schemeClr val="bg1"/>
                </a:solidFill>
                <a:effectLst/>
                <a:latin typeface="system-ui"/>
              </a:rPr>
              <a:t> </a:t>
            </a:r>
            <a:r>
              <a:rPr lang="en-GB" sz="3200" b="0" i="0" u="none" strike="noStrike" dirty="0">
                <a:solidFill>
                  <a:schemeClr val="tx1">
                    <a:lumMod val="50000"/>
                    <a:lumOff val="50000"/>
                  </a:schemeClr>
                </a:solidFill>
                <a:effectLst/>
                <a:latin typeface="system-ui"/>
              </a:rPr>
              <a:t>and yet thou never </a:t>
            </a:r>
            <a:r>
              <a:rPr lang="en-GB" sz="3200" b="0" i="0" u="none" strike="noStrike" dirty="0" err="1">
                <a:solidFill>
                  <a:schemeClr val="tx1">
                    <a:lumMod val="50000"/>
                    <a:lumOff val="50000"/>
                  </a:schemeClr>
                </a:solidFill>
                <a:effectLst/>
                <a:latin typeface="system-ui"/>
              </a:rPr>
              <a:t>gavest</a:t>
            </a:r>
            <a:r>
              <a:rPr lang="en-GB" sz="3200" b="0" i="0" u="none" strike="noStrike" dirty="0">
                <a:solidFill>
                  <a:schemeClr val="tx1">
                    <a:lumMod val="50000"/>
                    <a:lumOff val="50000"/>
                  </a:schemeClr>
                </a:solidFill>
                <a:effectLst/>
                <a:latin typeface="system-ui"/>
              </a:rPr>
              <a:t> me a kid that I might make merry with my friends: But as soon as this thy son was come, which hath devoured thy living with harlots, thou hast killed for him the fatted calf.”</a:t>
            </a:r>
            <a:endParaRPr lang="en-GB" sz="4000" b="0" i="0" u="none" strike="noStrike" dirty="0">
              <a:solidFill>
                <a:schemeClr val="tx1">
                  <a:lumMod val="50000"/>
                  <a:lumOff val="50000"/>
                </a:schemeClr>
              </a:solidFill>
              <a:effectLst/>
              <a:latin typeface="system-ui"/>
            </a:endParaRP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1077218"/>
          </a:xfrm>
          <a:prstGeom prst="rect">
            <a:avLst/>
          </a:prstGeom>
          <a:noFill/>
        </p:spPr>
        <p:txBody>
          <a:bodyPr wrap="square">
            <a:spAutoFit/>
          </a:bodyPr>
          <a:lstStyle/>
          <a:p>
            <a:r>
              <a:rPr lang="en-GB" sz="3200" b="1" i="0" strike="noStrike" dirty="0">
                <a:solidFill>
                  <a:srgbClr val="FF0000"/>
                </a:solidFill>
                <a:effectLst/>
                <a:latin typeface="Times New Roman" panose="02020603050405020304" pitchFamily="18" charset="0"/>
                <a:cs typeface="Times New Roman" panose="02020603050405020304" pitchFamily="18" charset="0"/>
              </a:rPr>
              <a:t>Luke 15:28-30</a:t>
            </a:r>
          </a:p>
          <a:p>
            <a:r>
              <a:rPr lang="en-GB" sz="3200" b="1" dirty="0">
                <a:solidFill>
                  <a:srgbClr val="FF0000"/>
                </a:solidFill>
                <a:latin typeface="Times New Roman" panose="02020603050405020304" pitchFamily="18" charset="0"/>
                <a:cs typeface="Times New Roman" panose="02020603050405020304" pitchFamily="18" charset="0"/>
              </a:rPr>
              <a:t>The Older Brother</a:t>
            </a:r>
            <a:endParaRPr lang="en-ZM" sz="3200" b="1" dirty="0">
              <a:solidFill>
                <a:srgbClr val="FF0000"/>
              </a:solidFill>
            </a:endParaRPr>
          </a:p>
        </p:txBody>
      </p:sp>
      <p:sp>
        <p:nvSpPr>
          <p:cNvPr id="3" name="TextBox 2">
            <a:extLst>
              <a:ext uri="{FF2B5EF4-FFF2-40B4-BE49-F238E27FC236}">
                <a16:creationId xmlns:a16="http://schemas.microsoft.com/office/drawing/2014/main" id="{0CF3952D-99A8-BFA1-C871-AB2EC584C699}"/>
              </a:ext>
            </a:extLst>
          </p:cNvPr>
          <p:cNvSpPr txBox="1"/>
          <p:nvPr/>
        </p:nvSpPr>
        <p:spPr>
          <a:xfrm>
            <a:off x="355600" y="5516804"/>
            <a:ext cx="10271081" cy="707886"/>
          </a:xfrm>
          <a:prstGeom prst="rect">
            <a:avLst/>
          </a:prstGeom>
          <a:noFill/>
        </p:spPr>
        <p:txBody>
          <a:bodyPr wrap="none" rtlCol="0">
            <a:spAutoFit/>
          </a:bodyPr>
          <a:lstStyle/>
          <a:p>
            <a:r>
              <a:rPr lang="en-ZM" sz="4000" dirty="0">
                <a:solidFill>
                  <a:srgbClr val="FF0000"/>
                </a:solidFill>
                <a:latin typeface="Times New Roman" panose="02020603050405020304" pitchFamily="18" charset="0"/>
                <a:cs typeface="Times New Roman" panose="02020603050405020304" pitchFamily="18" charset="0"/>
              </a:rPr>
              <a:t>In other words, I have done things the right way. </a:t>
            </a:r>
          </a:p>
        </p:txBody>
      </p:sp>
    </p:spTree>
    <p:extLst>
      <p:ext uri="{BB962C8B-B14F-4D97-AF65-F5344CB8AC3E}">
        <p14:creationId xmlns:p14="http://schemas.microsoft.com/office/powerpoint/2010/main" val="675064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16</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173035" y="1319809"/>
            <a:ext cx="11856805" cy="4031873"/>
          </a:xfrm>
          <a:prstGeom prst="rect">
            <a:avLst/>
          </a:prstGeom>
          <a:noFill/>
        </p:spPr>
        <p:txBody>
          <a:bodyPr wrap="square">
            <a:spAutoFit/>
          </a:bodyPr>
          <a:lstStyle/>
          <a:p>
            <a:pPr algn="l"/>
            <a:r>
              <a:rPr lang="en-GB" sz="3200" b="0" i="0" u="none" strike="noStrike" dirty="0">
                <a:solidFill>
                  <a:schemeClr val="tx1">
                    <a:lumMod val="50000"/>
                    <a:lumOff val="50000"/>
                  </a:schemeClr>
                </a:solidFill>
                <a:effectLst/>
                <a:latin typeface="system-ui"/>
              </a:rPr>
              <a:t>“And he was angry, and would not go in: therefore came his father out, and intreated him. And he answering said to his father, Lo, these many years do I serve thee, neither transgressed I at any time thy commandment: </a:t>
            </a:r>
            <a:r>
              <a:rPr lang="en-GB" sz="4000" b="0" i="0" u="none" strike="noStrike" dirty="0">
                <a:solidFill>
                  <a:srgbClr val="FF0000"/>
                </a:solidFill>
                <a:effectLst/>
                <a:latin typeface="system-ui"/>
              </a:rPr>
              <a:t>and yet thou never </a:t>
            </a:r>
            <a:r>
              <a:rPr lang="en-GB" sz="4000" b="0" i="0" u="none" strike="noStrike" dirty="0" err="1">
                <a:solidFill>
                  <a:srgbClr val="FF0000"/>
                </a:solidFill>
                <a:effectLst/>
                <a:latin typeface="system-ui"/>
              </a:rPr>
              <a:t>gavest</a:t>
            </a:r>
            <a:r>
              <a:rPr lang="en-GB" sz="4000" b="0" i="0" u="none" strike="noStrike" dirty="0">
                <a:solidFill>
                  <a:srgbClr val="FF0000"/>
                </a:solidFill>
                <a:effectLst/>
                <a:latin typeface="system-ui"/>
              </a:rPr>
              <a:t> me a kid that I might make merry with my friends: But as soon as this thy son was come, which hath devoured thy living with harlots, thou hast killed for him the fatted calf.”</a:t>
            </a:r>
            <a:endParaRPr lang="en-GB" sz="3200" b="0" i="0" u="none" strike="noStrike" dirty="0">
              <a:solidFill>
                <a:srgbClr val="FF0000"/>
              </a:solidFill>
              <a:effectLst/>
              <a:latin typeface="system-ui"/>
            </a:endParaRP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1077218"/>
          </a:xfrm>
          <a:prstGeom prst="rect">
            <a:avLst/>
          </a:prstGeom>
          <a:noFill/>
        </p:spPr>
        <p:txBody>
          <a:bodyPr wrap="square">
            <a:spAutoFit/>
          </a:bodyPr>
          <a:lstStyle/>
          <a:p>
            <a:r>
              <a:rPr lang="en-GB" sz="3200" b="1" i="0" strike="noStrike" dirty="0">
                <a:solidFill>
                  <a:srgbClr val="FF0000"/>
                </a:solidFill>
                <a:effectLst/>
                <a:latin typeface="Times New Roman" panose="02020603050405020304" pitchFamily="18" charset="0"/>
                <a:cs typeface="Times New Roman" panose="02020603050405020304" pitchFamily="18" charset="0"/>
              </a:rPr>
              <a:t>Luke 15:28-30</a:t>
            </a:r>
          </a:p>
          <a:p>
            <a:r>
              <a:rPr lang="en-GB" sz="3200" b="1" dirty="0">
                <a:solidFill>
                  <a:srgbClr val="FF0000"/>
                </a:solidFill>
                <a:latin typeface="Times New Roman" panose="02020603050405020304" pitchFamily="18" charset="0"/>
                <a:cs typeface="Times New Roman" panose="02020603050405020304" pitchFamily="18" charset="0"/>
              </a:rPr>
              <a:t>The Older Brother</a:t>
            </a:r>
            <a:endParaRPr lang="en-ZM" sz="3200" b="1" dirty="0">
              <a:solidFill>
                <a:srgbClr val="FF0000"/>
              </a:solidFill>
            </a:endParaRPr>
          </a:p>
        </p:txBody>
      </p:sp>
      <p:sp>
        <p:nvSpPr>
          <p:cNvPr id="3" name="TextBox 2">
            <a:extLst>
              <a:ext uri="{FF2B5EF4-FFF2-40B4-BE49-F238E27FC236}">
                <a16:creationId xmlns:a16="http://schemas.microsoft.com/office/drawing/2014/main" id="{0CF3952D-99A8-BFA1-C871-AB2EC584C699}"/>
              </a:ext>
            </a:extLst>
          </p:cNvPr>
          <p:cNvSpPr txBox="1"/>
          <p:nvPr/>
        </p:nvSpPr>
        <p:spPr>
          <a:xfrm>
            <a:off x="355600" y="5516804"/>
            <a:ext cx="11241161" cy="1323439"/>
          </a:xfrm>
          <a:prstGeom prst="rect">
            <a:avLst/>
          </a:prstGeom>
          <a:noFill/>
        </p:spPr>
        <p:txBody>
          <a:bodyPr wrap="square" rtlCol="0">
            <a:spAutoFit/>
          </a:bodyPr>
          <a:lstStyle/>
          <a:p>
            <a:r>
              <a:rPr lang="en-ZM" sz="4000" dirty="0">
                <a:solidFill>
                  <a:srgbClr val="FF0000"/>
                </a:solidFill>
                <a:latin typeface="Times New Roman" panose="02020603050405020304" pitchFamily="18" charset="0"/>
                <a:cs typeface="Times New Roman" panose="02020603050405020304" pitchFamily="18" charset="0"/>
              </a:rPr>
              <a:t>In other words, I have done things the right way and deserve better. </a:t>
            </a:r>
          </a:p>
        </p:txBody>
      </p:sp>
    </p:spTree>
    <p:extLst>
      <p:ext uri="{BB962C8B-B14F-4D97-AF65-F5344CB8AC3E}">
        <p14:creationId xmlns:p14="http://schemas.microsoft.com/office/powerpoint/2010/main" val="1374676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17</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2" name="TextBox 1">
            <a:extLst>
              <a:ext uri="{FF2B5EF4-FFF2-40B4-BE49-F238E27FC236}">
                <a16:creationId xmlns:a16="http://schemas.microsoft.com/office/drawing/2014/main" id="{B731C46F-2CE1-36D1-DD7A-D0AEB5102932}"/>
              </a:ext>
            </a:extLst>
          </p:cNvPr>
          <p:cNvSpPr txBox="1"/>
          <p:nvPr/>
        </p:nvSpPr>
        <p:spPr>
          <a:xfrm>
            <a:off x="173037" y="169127"/>
            <a:ext cx="6194120" cy="1077218"/>
          </a:xfrm>
          <a:prstGeom prst="rect">
            <a:avLst/>
          </a:prstGeom>
          <a:noFill/>
        </p:spPr>
        <p:txBody>
          <a:bodyPr wrap="square">
            <a:spAutoFit/>
          </a:bodyPr>
          <a:lstStyle/>
          <a:p>
            <a:r>
              <a:rPr lang="en-GB" sz="3200" b="1" i="0" strike="noStrike" dirty="0">
                <a:solidFill>
                  <a:srgbClr val="FF0000"/>
                </a:solidFill>
                <a:effectLst/>
                <a:latin typeface="Times New Roman" panose="02020603050405020304" pitchFamily="18" charset="0"/>
                <a:cs typeface="Times New Roman" panose="02020603050405020304" pitchFamily="18" charset="0"/>
              </a:rPr>
              <a:t>Luke 15:28-30</a:t>
            </a:r>
          </a:p>
          <a:p>
            <a:r>
              <a:rPr lang="en-GB" sz="3200" b="1" dirty="0">
                <a:solidFill>
                  <a:srgbClr val="FF0000"/>
                </a:solidFill>
                <a:latin typeface="Times New Roman" panose="02020603050405020304" pitchFamily="18" charset="0"/>
                <a:cs typeface="Times New Roman" panose="02020603050405020304" pitchFamily="18" charset="0"/>
              </a:rPr>
              <a:t>The Older Brother</a:t>
            </a:r>
            <a:endParaRPr lang="en-ZM" sz="3200" b="1" dirty="0">
              <a:solidFill>
                <a:srgbClr val="FF0000"/>
              </a:solidFill>
            </a:endParaRPr>
          </a:p>
        </p:txBody>
      </p:sp>
      <p:sp>
        <p:nvSpPr>
          <p:cNvPr id="3" name="TextBox 2">
            <a:extLst>
              <a:ext uri="{FF2B5EF4-FFF2-40B4-BE49-F238E27FC236}">
                <a16:creationId xmlns:a16="http://schemas.microsoft.com/office/drawing/2014/main" id="{FDC5C3BF-391B-5777-298A-D48E365D3897}"/>
              </a:ext>
            </a:extLst>
          </p:cNvPr>
          <p:cNvSpPr txBox="1"/>
          <p:nvPr/>
        </p:nvSpPr>
        <p:spPr>
          <a:xfrm>
            <a:off x="230111" y="1495945"/>
            <a:ext cx="11731778" cy="2554545"/>
          </a:xfrm>
          <a:prstGeom prst="rect">
            <a:avLst/>
          </a:prstGeom>
          <a:noFill/>
        </p:spPr>
        <p:txBody>
          <a:bodyPr wrap="square" rtlCol="0">
            <a:spAutoFit/>
          </a:bodyPr>
          <a:lstStyle/>
          <a:p>
            <a:r>
              <a:rPr lang="en-ZM" sz="4000" dirty="0">
                <a:solidFill>
                  <a:srgbClr val="FF0000"/>
                </a:solidFill>
              </a:rPr>
              <a:t>Note that the Older Brother chose instead to be defined by cultural expectations (support the family farm), or familial connections (be known as just a Son), or societal norms (waiting on one’s inheritance).  </a:t>
            </a:r>
          </a:p>
        </p:txBody>
      </p:sp>
      <p:sp>
        <p:nvSpPr>
          <p:cNvPr id="4" name="TextBox 3">
            <a:extLst>
              <a:ext uri="{FF2B5EF4-FFF2-40B4-BE49-F238E27FC236}">
                <a16:creationId xmlns:a16="http://schemas.microsoft.com/office/drawing/2014/main" id="{89538838-BA52-14C6-A9DE-519AB1730330}"/>
              </a:ext>
            </a:extLst>
          </p:cNvPr>
          <p:cNvSpPr txBox="1"/>
          <p:nvPr/>
        </p:nvSpPr>
        <p:spPr>
          <a:xfrm>
            <a:off x="467867" y="4176972"/>
            <a:ext cx="11311459" cy="2554545"/>
          </a:xfrm>
          <a:prstGeom prst="rect">
            <a:avLst/>
          </a:prstGeom>
          <a:noFill/>
        </p:spPr>
        <p:txBody>
          <a:bodyPr wrap="square" rtlCol="0">
            <a:spAutoFit/>
          </a:bodyPr>
          <a:lstStyle/>
          <a:p>
            <a:r>
              <a:rPr lang="en-ZM" sz="3200" b="1" dirty="0">
                <a:solidFill>
                  <a:schemeClr val="bg1"/>
                </a:solidFill>
                <a:latin typeface="Times New Roman" panose="02020603050405020304" pitchFamily="18" charset="0"/>
                <a:cs typeface="Times New Roman" panose="02020603050405020304" pitchFamily="18" charset="0"/>
              </a:rPr>
              <a:t>Although not a perfect illustration we know Jesus had the Pharisees in mind when describing the older brother so his motives and choices were inferior as well. For our purposes we might say that the Older Brother had a oppertunistic (Traditional) Identity formation.</a:t>
            </a:r>
          </a:p>
        </p:txBody>
      </p:sp>
    </p:spTree>
    <p:extLst>
      <p:ext uri="{BB962C8B-B14F-4D97-AF65-F5344CB8AC3E}">
        <p14:creationId xmlns:p14="http://schemas.microsoft.com/office/powerpoint/2010/main" val="1813784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18</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2" name="TextBox 1">
            <a:extLst>
              <a:ext uri="{FF2B5EF4-FFF2-40B4-BE49-F238E27FC236}">
                <a16:creationId xmlns:a16="http://schemas.microsoft.com/office/drawing/2014/main" id="{183EA542-B755-7EE7-58E9-1BC9640E0B99}"/>
              </a:ext>
            </a:extLst>
          </p:cNvPr>
          <p:cNvSpPr txBox="1"/>
          <p:nvPr/>
        </p:nvSpPr>
        <p:spPr>
          <a:xfrm>
            <a:off x="885380" y="384570"/>
            <a:ext cx="4534422" cy="5632311"/>
          </a:xfrm>
          <a:prstGeom prst="rect">
            <a:avLst/>
          </a:prstGeom>
          <a:noFill/>
        </p:spPr>
        <p:txBody>
          <a:bodyPr wrap="square" rtlCol="0">
            <a:spAutoFit/>
          </a:bodyPr>
          <a:lstStyle/>
          <a:p>
            <a:r>
              <a:rPr lang="en-ZM" sz="4400" b="1" dirty="0">
                <a:solidFill>
                  <a:schemeClr val="bg1"/>
                </a:solidFill>
                <a:latin typeface="Times New Roman" panose="02020603050405020304" pitchFamily="18" charset="0"/>
                <a:cs typeface="Times New Roman" panose="02020603050405020304" pitchFamily="18" charset="0"/>
              </a:rPr>
              <a:t>Younger Brother</a:t>
            </a:r>
          </a:p>
          <a:p>
            <a:endParaRPr lang="en-ZM" b="1" dirty="0">
              <a:solidFill>
                <a:schemeClr val="bg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ZM" sz="3600" b="1" dirty="0">
                <a:solidFill>
                  <a:schemeClr val="bg1"/>
                </a:solidFill>
                <a:latin typeface="Times New Roman" panose="02020603050405020304" pitchFamily="18" charset="0"/>
                <a:cs typeface="Times New Roman" panose="02020603050405020304" pitchFamily="18" charset="0"/>
              </a:rPr>
              <a:t>Modern Identity</a:t>
            </a:r>
          </a:p>
          <a:p>
            <a:pPr marL="571500" indent="-571500">
              <a:buFont typeface="Arial" panose="020B0604020202020204" pitchFamily="34" charset="0"/>
              <a:buChar char="•"/>
            </a:pPr>
            <a:r>
              <a:rPr lang="en-ZM" sz="3600" b="1" dirty="0">
                <a:solidFill>
                  <a:schemeClr val="bg1"/>
                </a:solidFill>
                <a:latin typeface="Times New Roman" panose="02020603050405020304" pitchFamily="18" charset="0"/>
                <a:cs typeface="Times New Roman" panose="02020603050405020304" pitchFamily="18" charset="0"/>
              </a:rPr>
              <a:t>Individualistic</a:t>
            </a:r>
          </a:p>
          <a:p>
            <a:pPr marL="571500" indent="-571500">
              <a:buFont typeface="Arial" panose="020B0604020202020204" pitchFamily="34" charset="0"/>
              <a:buChar char="•"/>
            </a:pPr>
            <a:r>
              <a:rPr lang="en-ZM" sz="3600" b="1" dirty="0">
                <a:solidFill>
                  <a:schemeClr val="bg1"/>
                </a:solidFill>
                <a:latin typeface="Times New Roman" panose="02020603050405020304" pitchFamily="18" charset="0"/>
                <a:cs typeface="Times New Roman" panose="02020603050405020304" pitchFamily="18" charset="0"/>
              </a:rPr>
              <a:t>Selfish</a:t>
            </a:r>
          </a:p>
          <a:p>
            <a:pPr marL="571500" indent="-571500">
              <a:buFont typeface="Arial" panose="020B0604020202020204" pitchFamily="34" charset="0"/>
              <a:buChar char="•"/>
            </a:pPr>
            <a:r>
              <a:rPr lang="en-ZM" sz="3600" b="1" dirty="0">
                <a:solidFill>
                  <a:schemeClr val="bg1"/>
                </a:solidFill>
                <a:latin typeface="Times New Roman" panose="02020603050405020304" pitchFamily="18" charset="0"/>
                <a:cs typeface="Times New Roman" panose="02020603050405020304" pitchFamily="18" charset="0"/>
              </a:rPr>
              <a:t>Defined by pleasure, affection, and acceptance. </a:t>
            </a:r>
          </a:p>
          <a:p>
            <a:pPr marL="571500" indent="-571500">
              <a:buFont typeface="Arial" panose="020B0604020202020204" pitchFamily="34" charset="0"/>
              <a:buChar char="•"/>
            </a:pPr>
            <a:r>
              <a:rPr lang="en-ZM" sz="3600" b="1" dirty="0">
                <a:solidFill>
                  <a:schemeClr val="bg1"/>
                </a:solidFill>
                <a:latin typeface="Times New Roman" panose="02020603050405020304" pitchFamily="18" charset="0"/>
                <a:cs typeface="Times New Roman" panose="02020603050405020304" pitchFamily="18" charset="0"/>
              </a:rPr>
              <a:t>Undermined by fragility and loss.</a:t>
            </a:r>
          </a:p>
        </p:txBody>
      </p:sp>
      <p:sp>
        <p:nvSpPr>
          <p:cNvPr id="3" name="TextBox 2">
            <a:extLst>
              <a:ext uri="{FF2B5EF4-FFF2-40B4-BE49-F238E27FC236}">
                <a16:creationId xmlns:a16="http://schemas.microsoft.com/office/drawing/2014/main" id="{A630FCE2-96EE-4CFD-BC86-78840BC2AB32}"/>
              </a:ext>
            </a:extLst>
          </p:cNvPr>
          <p:cNvSpPr txBox="1"/>
          <p:nvPr/>
        </p:nvSpPr>
        <p:spPr>
          <a:xfrm>
            <a:off x="6305182" y="384570"/>
            <a:ext cx="5291579" cy="6124754"/>
          </a:xfrm>
          <a:prstGeom prst="rect">
            <a:avLst/>
          </a:prstGeom>
          <a:noFill/>
        </p:spPr>
        <p:txBody>
          <a:bodyPr wrap="square" rtlCol="0">
            <a:spAutoFit/>
          </a:bodyPr>
          <a:lstStyle/>
          <a:p>
            <a:r>
              <a:rPr lang="en-ZM" sz="4400" b="1" dirty="0">
                <a:solidFill>
                  <a:schemeClr val="bg1"/>
                </a:solidFill>
                <a:latin typeface="Times New Roman" panose="02020603050405020304" pitchFamily="18" charset="0"/>
                <a:cs typeface="Times New Roman" panose="02020603050405020304" pitchFamily="18" charset="0"/>
              </a:rPr>
              <a:t>Older Brother</a:t>
            </a:r>
          </a:p>
          <a:p>
            <a:endParaRPr lang="en-ZM" sz="1400" b="1" dirty="0">
              <a:solidFill>
                <a:schemeClr val="bg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ZM" sz="3600" b="1" dirty="0">
                <a:solidFill>
                  <a:schemeClr val="bg1"/>
                </a:solidFill>
                <a:latin typeface="Times New Roman" panose="02020603050405020304" pitchFamily="18" charset="0"/>
                <a:cs typeface="Times New Roman" panose="02020603050405020304" pitchFamily="18" charset="0"/>
              </a:rPr>
              <a:t>Traditional Identity</a:t>
            </a:r>
          </a:p>
          <a:p>
            <a:pPr marL="571500" indent="-571500">
              <a:buFont typeface="Arial" panose="020B0604020202020204" pitchFamily="34" charset="0"/>
              <a:buChar char="•"/>
            </a:pPr>
            <a:r>
              <a:rPr lang="en-ZM" sz="3600" b="1" dirty="0">
                <a:solidFill>
                  <a:schemeClr val="bg1"/>
                </a:solidFill>
                <a:latin typeface="Times New Roman" panose="02020603050405020304" pitchFamily="18" charset="0"/>
                <a:cs typeface="Times New Roman" panose="02020603050405020304" pitchFamily="18" charset="0"/>
              </a:rPr>
              <a:t>Culturally normal</a:t>
            </a:r>
          </a:p>
          <a:p>
            <a:pPr marL="571500" indent="-571500">
              <a:buFont typeface="Arial" panose="020B0604020202020204" pitchFamily="34" charset="0"/>
              <a:buChar char="•"/>
            </a:pPr>
            <a:r>
              <a:rPr lang="en-ZM" sz="3600" b="1" dirty="0">
                <a:solidFill>
                  <a:schemeClr val="bg1"/>
                </a:solidFill>
                <a:latin typeface="Times New Roman" panose="02020603050405020304" pitchFamily="18" charset="0"/>
                <a:cs typeface="Times New Roman" panose="02020603050405020304" pitchFamily="18" charset="0"/>
              </a:rPr>
              <a:t>Selfish</a:t>
            </a:r>
          </a:p>
          <a:p>
            <a:pPr marL="571500" indent="-571500">
              <a:buFont typeface="Arial" panose="020B0604020202020204" pitchFamily="34" charset="0"/>
              <a:buChar char="•"/>
            </a:pPr>
            <a:r>
              <a:rPr lang="en-ZM" sz="3600" b="1" dirty="0">
                <a:solidFill>
                  <a:schemeClr val="bg1"/>
                </a:solidFill>
                <a:latin typeface="Times New Roman" panose="02020603050405020304" pitchFamily="18" charset="0"/>
                <a:cs typeface="Times New Roman" panose="02020603050405020304" pitchFamily="18" charset="0"/>
              </a:rPr>
              <a:t>Defined by entitlement, effort, and status (relationship to norm)</a:t>
            </a:r>
          </a:p>
          <a:p>
            <a:pPr marL="571500" indent="-571500">
              <a:buFont typeface="Arial" panose="020B0604020202020204" pitchFamily="34" charset="0"/>
              <a:buChar char="•"/>
            </a:pPr>
            <a:r>
              <a:rPr lang="en-ZM" sz="3600" b="1" dirty="0">
                <a:solidFill>
                  <a:schemeClr val="bg1"/>
                </a:solidFill>
                <a:latin typeface="Times New Roman" panose="02020603050405020304" pitchFamily="18" charset="0"/>
                <a:cs typeface="Times New Roman" panose="02020603050405020304" pitchFamily="18" charset="0"/>
              </a:rPr>
              <a:t>Undermined by pride and percieved loss. </a:t>
            </a:r>
          </a:p>
        </p:txBody>
      </p:sp>
    </p:spTree>
    <p:extLst>
      <p:ext uri="{BB962C8B-B14F-4D97-AF65-F5344CB8AC3E}">
        <p14:creationId xmlns:p14="http://schemas.microsoft.com/office/powerpoint/2010/main" val="1109262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19</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2" name="TextBox 1">
            <a:extLst>
              <a:ext uri="{FF2B5EF4-FFF2-40B4-BE49-F238E27FC236}">
                <a16:creationId xmlns:a16="http://schemas.microsoft.com/office/drawing/2014/main" id="{183EA542-B755-7EE7-58E9-1BC9640E0B99}"/>
              </a:ext>
            </a:extLst>
          </p:cNvPr>
          <p:cNvSpPr txBox="1"/>
          <p:nvPr/>
        </p:nvSpPr>
        <p:spPr>
          <a:xfrm>
            <a:off x="885380" y="384570"/>
            <a:ext cx="4534422" cy="1046440"/>
          </a:xfrm>
          <a:prstGeom prst="rect">
            <a:avLst/>
          </a:prstGeom>
          <a:noFill/>
        </p:spPr>
        <p:txBody>
          <a:bodyPr wrap="square" rtlCol="0">
            <a:spAutoFit/>
          </a:bodyPr>
          <a:lstStyle/>
          <a:p>
            <a:r>
              <a:rPr lang="en-ZM" sz="4400" b="1" dirty="0">
                <a:solidFill>
                  <a:schemeClr val="bg1"/>
                </a:solidFill>
                <a:latin typeface="Times New Roman" panose="02020603050405020304" pitchFamily="18" charset="0"/>
                <a:cs typeface="Times New Roman" panose="02020603050405020304" pitchFamily="18" charset="0"/>
              </a:rPr>
              <a:t>Younger Brother</a:t>
            </a:r>
          </a:p>
          <a:p>
            <a:endParaRPr lang="en-ZM" b="1"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630FCE2-96EE-4CFD-BC86-78840BC2AB32}"/>
              </a:ext>
            </a:extLst>
          </p:cNvPr>
          <p:cNvSpPr txBox="1"/>
          <p:nvPr/>
        </p:nvSpPr>
        <p:spPr>
          <a:xfrm>
            <a:off x="6305182" y="384570"/>
            <a:ext cx="5291579" cy="984885"/>
          </a:xfrm>
          <a:prstGeom prst="rect">
            <a:avLst/>
          </a:prstGeom>
          <a:noFill/>
        </p:spPr>
        <p:txBody>
          <a:bodyPr wrap="square" rtlCol="0">
            <a:spAutoFit/>
          </a:bodyPr>
          <a:lstStyle/>
          <a:p>
            <a:r>
              <a:rPr lang="en-ZM" sz="4400" b="1" dirty="0">
                <a:solidFill>
                  <a:schemeClr val="bg1"/>
                </a:solidFill>
                <a:latin typeface="Times New Roman" panose="02020603050405020304" pitchFamily="18" charset="0"/>
                <a:cs typeface="Times New Roman" panose="02020603050405020304" pitchFamily="18" charset="0"/>
              </a:rPr>
              <a:t>Older Brother</a:t>
            </a:r>
          </a:p>
          <a:p>
            <a:endParaRPr lang="en-ZM" sz="1400" b="1"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FBBC926-D997-A17F-66AF-0038662C6770}"/>
              </a:ext>
            </a:extLst>
          </p:cNvPr>
          <p:cNvSpPr txBox="1"/>
          <p:nvPr/>
        </p:nvSpPr>
        <p:spPr>
          <a:xfrm>
            <a:off x="2364863" y="2313234"/>
            <a:ext cx="6551424" cy="1200329"/>
          </a:xfrm>
          <a:prstGeom prst="rect">
            <a:avLst/>
          </a:prstGeom>
          <a:noFill/>
        </p:spPr>
        <p:txBody>
          <a:bodyPr wrap="square" rtlCol="0">
            <a:spAutoFit/>
          </a:bodyPr>
          <a:lstStyle/>
          <a:p>
            <a:r>
              <a:rPr lang="en-ZM" sz="5400" b="1" dirty="0">
                <a:solidFill>
                  <a:schemeClr val="bg1"/>
                </a:solidFill>
                <a:latin typeface="Times New Roman" panose="02020603050405020304" pitchFamily="18" charset="0"/>
                <a:cs typeface="Times New Roman" panose="02020603050405020304" pitchFamily="18" charset="0"/>
              </a:rPr>
              <a:t>Inheritance  &gt; Father</a:t>
            </a:r>
          </a:p>
          <a:p>
            <a:endParaRPr lang="en-ZM"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25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2</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2" name="TextBox 1">
            <a:extLst>
              <a:ext uri="{FF2B5EF4-FFF2-40B4-BE49-F238E27FC236}">
                <a16:creationId xmlns:a16="http://schemas.microsoft.com/office/drawing/2014/main" id="{B731C46F-2CE1-36D1-DD7A-D0AEB5102932}"/>
              </a:ext>
            </a:extLst>
          </p:cNvPr>
          <p:cNvSpPr txBox="1"/>
          <p:nvPr/>
        </p:nvSpPr>
        <p:spPr>
          <a:xfrm>
            <a:off x="2900819" y="2921167"/>
            <a:ext cx="6194120" cy="1015663"/>
          </a:xfrm>
          <a:prstGeom prst="rect">
            <a:avLst/>
          </a:prstGeom>
          <a:noFill/>
        </p:spPr>
        <p:txBody>
          <a:bodyPr wrap="square">
            <a:spAutoFit/>
          </a:bodyPr>
          <a:lstStyle/>
          <a:p>
            <a:r>
              <a:rPr lang="en-GB" sz="6000" b="1" i="0" strike="noStrike" dirty="0">
                <a:solidFill>
                  <a:srgbClr val="FF0000"/>
                </a:solidFill>
                <a:effectLst/>
                <a:latin typeface="Times New Roman" panose="02020603050405020304" pitchFamily="18" charset="0"/>
                <a:cs typeface="Times New Roman" panose="02020603050405020304" pitchFamily="18" charset="0"/>
              </a:rPr>
              <a:t>Luke 15:11-31</a:t>
            </a:r>
            <a:endParaRPr lang="en-ZM" sz="6000" b="1" dirty="0">
              <a:solidFill>
                <a:srgbClr val="FF0000"/>
              </a:solidFill>
            </a:endParaRPr>
          </a:p>
        </p:txBody>
      </p:sp>
    </p:spTree>
    <p:extLst>
      <p:ext uri="{BB962C8B-B14F-4D97-AF65-F5344CB8AC3E}">
        <p14:creationId xmlns:p14="http://schemas.microsoft.com/office/powerpoint/2010/main" val="3639200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20</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3" name="TextBox 2">
            <a:extLst>
              <a:ext uri="{FF2B5EF4-FFF2-40B4-BE49-F238E27FC236}">
                <a16:creationId xmlns:a16="http://schemas.microsoft.com/office/drawing/2014/main" id="{A630FCE2-96EE-4CFD-BC86-78840BC2AB32}"/>
              </a:ext>
            </a:extLst>
          </p:cNvPr>
          <p:cNvSpPr txBox="1"/>
          <p:nvPr/>
        </p:nvSpPr>
        <p:spPr>
          <a:xfrm>
            <a:off x="400834" y="288758"/>
            <a:ext cx="11195928" cy="1661993"/>
          </a:xfrm>
          <a:prstGeom prst="rect">
            <a:avLst/>
          </a:prstGeom>
          <a:noFill/>
        </p:spPr>
        <p:txBody>
          <a:bodyPr wrap="square" rtlCol="0">
            <a:spAutoFit/>
          </a:bodyPr>
          <a:lstStyle/>
          <a:p>
            <a:r>
              <a:rPr lang="en-ZM" sz="4400" b="1" dirty="0">
                <a:solidFill>
                  <a:schemeClr val="bg1"/>
                </a:solidFill>
                <a:latin typeface="Times New Roman" panose="02020603050405020304" pitchFamily="18" charset="0"/>
                <a:cs typeface="Times New Roman" panose="02020603050405020304" pitchFamily="18" charset="0"/>
              </a:rPr>
              <a:t>Our Identitiy is often shaped by who we seek to validate us. </a:t>
            </a:r>
          </a:p>
          <a:p>
            <a:endParaRPr lang="en-ZM" sz="1400" b="1"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1A8B54D-9ED3-C0B9-C19D-2CDD31D7152E}"/>
              </a:ext>
            </a:extLst>
          </p:cNvPr>
          <p:cNvSpPr txBox="1"/>
          <p:nvPr/>
        </p:nvSpPr>
        <p:spPr>
          <a:xfrm>
            <a:off x="926415" y="1885566"/>
            <a:ext cx="10670347" cy="2554545"/>
          </a:xfrm>
          <a:prstGeom prst="rect">
            <a:avLst/>
          </a:prstGeom>
          <a:noFill/>
        </p:spPr>
        <p:txBody>
          <a:bodyPr wrap="square" rtlCol="0">
            <a:spAutoFit/>
          </a:bodyPr>
          <a:lstStyle/>
          <a:p>
            <a:pPr marL="571500" indent="-571500">
              <a:buFont typeface="Arial" panose="020B0604020202020204" pitchFamily="34" charset="0"/>
              <a:buChar char="•"/>
            </a:pPr>
            <a:r>
              <a:rPr lang="en-ZM" sz="4000" b="1" dirty="0">
                <a:solidFill>
                  <a:schemeClr val="bg1"/>
                </a:solidFill>
                <a:latin typeface="Times New Roman" panose="02020603050405020304" pitchFamily="18" charset="0"/>
                <a:cs typeface="Times New Roman" panose="02020603050405020304" pitchFamily="18" charset="0"/>
              </a:rPr>
              <a:t>Every Identity has a validator (cheerleader, a lover, a voice).</a:t>
            </a:r>
          </a:p>
          <a:p>
            <a:pPr marL="571500" indent="-571500">
              <a:buFont typeface="Arial" panose="020B0604020202020204" pitchFamily="34" charset="0"/>
              <a:buChar char="•"/>
            </a:pPr>
            <a:r>
              <a:rPr lang="en-ZM" sz="4000" b="1" dirty="0">
                <a:solidFill>
                  <a:schemeClr val="bg1"/>
                </a:solidFill>
                <a:latin typeface="Times New Roman" panose="02020603050405020304" pitchFamily="18" charset="0"/>
                <a:cs typeface="Times New Roman" panose="02020603050405020304" pitchFamily="18" charset="0"/>
              </a:rPr>
              <a:t>In other words Identity isn’t formed in a vacuum.  </a:t>
            </a:r>
          </a:p>
        </p:txBody>
      </p:sp>
    </p:spTree>
    <p:extLst>
      <p:ext uri="{BB962C8B-B14F-4D97-AF65-F5344CB8AC3E}">
        <p14:creationId xmlns:p14="http://schemas.microsoft.com/office/powerpoint/2010/main" val="489640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21</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12526"/>
            <a:ext cx="12192000" cy="6858001"/>
          </a:xfrm>
          <a:prstGeom prst="rect">
            <a:avLst/>
          </a:prstGeom>
          <a:noFill/>
        </p:spPr>
      </p:pic>
      <p:sp>
        <p:nvSpPr>
          <p:cNvPr id="3" name="TextBox 2">
            <a:extLst>
              <a:ext uri="{FF2B5EF4-FFF2-40B4-BE49-F238E27FC236}">
                <a16:creationId xmlns:a16="http://schemas.microsoft.com/office/drawing/2014/main" id="{A630FCE2-96EE-4CFD-BC86-78840BC2AB32}"/>
              </a:ext>
            </a:extLst>
          </p:cNvPr>
          <p:cNvSpPr txBox="1"/>
          <p:nvPr/>
        </p:nvSpPr>
        <p:spPr>
          <a:xfrm>
            <a:off x="173037" y="136525"/>
            <a:ext cx="11788852" cy="6186309"/>
          </a:xfrm>
          <a:prstGeom prst="rect">
            <a:avLst/>
          </a:prstGeom>
          <a:noFill/>
        </p:spPr>
        <p:txBody>
          <a:bodyPr wrap="square" rtlCol="0">
            <a:spAutoFit/>
          </a:bodyPr>
          <a:lstStyle/>
          <a:p>
            <a:r>
              <a:rPr lang="en-ZM" sz="4400" b="1" dirty="0">
                <a:solidFill>
                  <a:schemeClr val="bg1"/>
                </a:solidFill>
                <a:latin typeface="Times New Roman" panose="02020603050405020304" pitchFamily="18" charset="0"/>
                <a:cs typeface="Times New Roman" panose="02020603050405020304" pitchFamily="18" charset="0"/>
              </a:rPr>
              <a:t>Jesus is not calling us to be like the Older Brother at all, and he only calls us to be like the Younger Brother in regards to repentance. </a:t>
            </a:r>
          </a:p>
          <a:p>
            <a:endParaRPr lang="en-ZM" sz="2000" b="1" dirty="0">
              <a:solidFill>
                <a:schemeClr val="bg1"/>
              </a:solidFill>
              <a:latin typeface="Times New Roman" panose="02020603050405020304" pitchFamily="18" charset="0"/>
              <a:cs typeface="Times New Roman" panose="02020603050405020304" pitchFamily="18" charset="0"/>
            </a:endParaRPr>
          </a:p>
          <a:p>
            <a:r>
              <a:rPr lang="en-ZM" sz="4400" b="1" dirty="0">
                <a:solidFill>
                  <a:schemeClr val="bg1"/>
                </a:solidFill>
                <a:latin typeface="Times New Roman" panose="02020603050405020304" pitchFamily="18" charset="0"/>
                <a:cs typeface="Times New Roman" panose="02020603050405020304" pitchFamily="18" charset="0"/>
              </a:rPr>
              <a:t>In Fact…</a:t>
            </a:r>
          </a:p>
          <a:p>
            <a:endParaRPr lang="en-ZM" sz="2000" b="1" dirty="0">
              <a:solidFill>
                <a:schemeClr val="bg1"/>
              </a:solidFill>
              <a:latin typeface="Times New Roman" panose="02020603050405020304" pitchFamily="18" charset="0"/>
              <a:cs typeface="Times New Roman" panose="02020603050405020304" pitchFamily="18" charset="0"/>
            </a:endParaRPr>
          </a:p>
          <a:p>
            <a:r>
              <a:rPr lang="en-ZM" sz="4400" b="1" dirty="0">
                <a:solidFill>
                  <a:schemeClr val="bg1"/>
                </a:solidFill>
                <a:latin typeface="Times New Roman" panose="02020603050405020304" pitchFamily="18" charset="0"/>
                <a:cs typeface="Times New Roman" panose="02020603050405020304" pitchFamily="18" charset="0"/>
              </a:rPr>
              <a:t>The entire Story of the prodigal son is not really about the brothers or their misplaced identity. It is a story about the Father and his validating love.</a:t>
            </a:r>
          </a:p>
        </p:txBody>
      </p:sp>
    </p:spTree>
    <p:extLst>
      <p:ext uri="{BB962C8B-B14F-4D97-AF65-F5344CB8AC3E}">
        <p14:creationId xmlns:p14="http://schemas.microsoft.com/office/powerpoint/2010/main" val="35450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22</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3" name="TextBox 2">
            <a:extLst>
              <a:ext uri="{FF2B5EF4-FFF2-40B4-BE49-F238E27FC236}">
                <a16:creationId xmlns:a16="http://schemas.microsoft.com/office/drawing/2014/main" id="{A630FCE2-96EE-4CFD-BC86-78840BC2AB32}"/>
              </a:ext>
            </a:extLst>
          </p:cNvPr>
          <p:cNvSpPr txBox="1"/>
          <p:nvPr/>
        </p:nvSpPr>
        <p:spPr>
          <a:xfrm>
            <a:off x="400834" y="288758"/>
            <a:ext cx="11195928" cy="3200876"/>
          </a:xfrm>
          <a:prstGeom prst="rect">
            <a:avLst/>
          </a:prstGeom>
          <a:noFill/>
        </p:spPr>
        <p:txBody>
          <a:bodyPr wrap="square" rtlCol="0">
            <a:spAutoFit/>
          </a:bodyPr>
          <a:lstStyle/>
          <a:p>
            <a:r>
              <a:rPr lang="en-ZM" sz="4400" b="1" dirty="0">
                <a:solidFill>
                  <a:schemeClr val="bg1"/>
                </a:solidFill>
                <a:latin typeface="Times New Roman" panose="02020603050405020304" pitchFamily="18" charset="0"/>
                <a:cs typeface="Times New Roman" panose="02020603050405020304" pitchFamily="18" charset="0"/>
              </a:rPr>
              <a:t>Finding Gospel Identity in this Story</a:t>
            </a:r>
          </a:p>
          <a:p>
            <a:endParaRPr lang="en-ZM" sz="1400" b="1" dirty="0">
              <a:solidFill>
                <a:schemeClr val="bg1"/>
              </a:solidFill>
              <a:latin typeface="Times New Roman" panose="02020603050405020304" pitchFamily="18" charset="0"/>
              <a:cs typeface="Times New Roman" panose="02020603050405020304" pitchFamily="18" charset="0"/>
            </a:endParaRPr>
          </a:p>
          <a:p>
            <a:r>
              <a:rPr lang="en-ZM" sz="3600" b="1" dirty="0">
                <a:solidFill>
                  <a:schemeClr val="bg1"/>
                </a:solidFill>
                <a:latin typeface="Times New Roman" panose="02020603050405020304" pitchFamily="18" charset="0"/>
                <a:cs typeface="Times New Roman" panose="02020603050405020304" pitchFamily="18" charset="0"/>
              </a:rPr>
              <a:t>Look to the central figures of Luke 15</a:t>
            </a:r>
          </a:p>
          <a:p>
            <a:pPr marL="571500" indent="-571500">
              <a:buFont typeface="Arial" panose="020B0604020202020204" pitchFamily="34" charset="0"/>
              <a:buChar char="•"/>
            </a:pPr>
            <a:r>
              <a:rPr lang="en-ZM" sz="3600" b="1" dirty="0">
                <a:solidFill>
                  <a:schemeClr val="bg1"/>
                </a:solidFill>
                <a:latin typeface="Times New Roman" panose="02020603050405020304" pitchFamily="18" charset="0"/>
                <a:cs typeface="Times New Roman" panose="02020603050405020304" pitchFamily="18" charset="0"/>
              </a:rPr>
              <a:t>Lost Coin – Woman </a:t>
            </a:r>
          </a:p>
          <a:p>
            <a:pPr marL="571500" indent="-571500">
              <a:buFont typeface="Arial" panose="020B0604020202020204" pitchFamily="34" charset="0"/>
              <a:buChar char="•"/>
            </a:pPr>
            <a:r>
              <a:rPr lang="en-ZM" sz="3600" b="1" dirty="0">
                <a:solidFill>
                  <a:schemeClr val="bg1"/>
                </a:solidFill>
                <a:latin typeface="Times New Roman" panose="02020603050405020304" pitchFamily="18" charset="0"/>
                <a:cs typeface="Times New Roman" panose="02020603050405020304" pitchFamily="18" charset="0"/>
              </a:rPr>
              <a:t>Lost Sheep – Shepherd </a:t>
            </a:r>
          </a:p>
          <a:p>
            <a:pPr marL="571500" indent="-571500">
              <a:buFont typeface="Arial" panose="020B0604020202020204" pitchFamily="34" charset="0"/>
              <a:buChar char="•"/>
            </a:pPr>
            <a:r>
              <a:rPr lang="en-ZM" sz="3600" b="1" dirty="0">
                <a:solidFill>
                  <a:schemeClr val="bg1"/>
                </a:solidFill>
                <a:latin typeface="Times New Roman" panose="02020603050405020304" pitchFamily="18" charset="0"/>
                <a:cs typeface="Times New Roman" panose="02020603050405020304" pitchFamily="18" charset="0"/>
              </a:rPr>
              <a:t>Lost Son – The Father</a:t>
            </a:r>
          </a:p>
        </p:txBody>
      </p:sp>
    </p:spTree>
    <p:extLst>
      <p:ext uri="{BB962C8B-B14F-4D97-AF65-F5344CB8AC3E}">
        <p14:creationId xmlns:p14="http://schemas.microsoft.com/office/powerpoint/2010/main" val="4148067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23</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3" name="TextBox 2">
            <a:extLst>
              <a:ext uri="{FF2B5EF4-FFF2-40B4-BE49-F238E27FC236}">
                <a16:creationId xmlns:a16="http://schemas.microsoft.com/office/drawing/2014/main" id="{A630FCE2-96EE-4CFD-BC86-78840BC2AB32}"/>
              </a:ext>
            </a:extLst>
          </p:cNvPr>
          <p:cNvSpPr txBox="1"/>
          <p:nvPr/>
        </p:nvSpPr>
        <p:spPr>
          <a:xfrm>
            <a:off x="498034" y="762129"/>
            <a:ext cx="11195928" cy="4832092"/>
          </a:xfrm>
          <a:prstGeom prst="rect">
            <a:avLst/>
          </a:prstGeom>
          <a:noFill/>
        </p:spPr>
        <p:txBody>
          <a:bodyPr wrap="square" rtlCol="0">
            <a:spAutoFit/>
          </a:bodyPr>
          <a:lstStyle/>
          <a:p>
            <a:r>
              <a:rPr lang="en-ZM" sz="4400" b="1" dirty="0">
                <a:solidFill>
                  <a:schemeClr val="bg1"/>
                </a:solidFill>
                <a:latin typeface="Times New Roman" panose="02020603050405020304" pitchFamily="18" charset="0"/>
                <a:cs typeface="Times New Roman" panose="02020603050405020304" pitchFamily="18" charset="0"/>
              </a:rPr>
              <a:t>Is it possible that Gospel Identity is not about you or I but rather has always been about God. </a:t>
            </a:r>
          </a:p>
          <a:p>
            <a:endParaRPr lang="en-ZM" sz="4400" b="1" dirty="0">
              <a:solidFill>
                <a:schemeClr val="bg1"/>
              </a:solidFill>
              <a:latin typeface="Times New Roman" panose="02020603050405020304" pitchFamily="18" charset="0"/>
              <a:cs typeface="Times New Roman" panose="02020603050405020304" pitchFamily="18" charset="0"/>
            </a:endParaRPr>
          </a:p>
          <a:p>
            <a:r>
              <a:rPr lang="en-ZM" sz="4400" b="1" dirty="0">
                <a:solidFill>
                  <a:schemeClr val="bg1"/>
                </a:solidFill>
                <a:latin typeface="Times New Roman" panose="02020603050405020304" pitchFamily="18" charset="0"/>
                <a:cs typeface="Times New Roman" panose="02020603050405020304" pitchFamily="18" charset="0"/>
              </a:rPr>
              <a:t>:. </a:t>
            </a:r>
            <a:r>
              <a:rPr lang="en-GB" sz="4400" b="1" dirty="0">
                <a:solidFill>
                  <a:schemeClr val="bg1"/>
                </a:solidFill>
                <a:latin typeface="Times New Roman" panose="02020603050405020304" pitchFamily="18" charset="0"/>
                <a:cs typeface="Times New Roman" panose="02020603050405020304" pitchFamily="18" charset="0"/>
              </a:rPr>
              <a:t>P</a:t>
            </a:r>
            <a:r>
              <a:rPr lang="en-ZM" sz="4400" b="1" dirty="0">
                <a:solidFill>
                  <a:schemeClr val="bg1"/>
                </a:solidFill>
                <a:latin typeface="Times New Roman" panose="02020603050405020304" pitchFamily="18" charset="0"/>
                <a:cs typeface="Times New Roman" panose="02020603050405020304" pitchFamily="18" charset="0"/>
              </a:rPr>
              <a:t>erhaps we should look to God for our identity rather than the worldly options of traditional and modern identitiy formation. </a:t>
            </a:r>
          </a:p>
        </p:txBody>
      </p:sp>
    </p:spTree>
    <p:extLst>
      <p:ext uri="{BB962C8B-B14F-4D97-AF65-F5344CB8AC3E}">
        <p14:creationId xmlns:p14="http://schemas.microsoft.com/office/powerpoint/2010/main" val="1164919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s, design, graphic design, font&#10;&#10;Description automatically generated">
            <a:extLst>
              <a:ext uri="{FF2B5EF4-FFF2-40B4-BE49-F238E27FC236}">
                <a16:creationId xmlns:a16="http://schemas.microsoft.com/office/drawing/2014/main" id="{E6A8B517-7EA0-067D-00C3-A0FF6FE9A703}"/>
              </a:ext>
            </a:extLst>
          </p:cNvPr>
          <p:cNvPicPr>
            <a:picLocks noChangeAspect="1"/>
          </p:cNvPicPr>
          <p:nvPr/>
        </p:nvPicPr>
        <p:blipFill rotWithShape="1">
          <a:blip r:embed="rId2"/>
          <a:srcRect t="2219" r="-1" b="3437"/>
          <a:stretch/>
        </p:blipFill>
        <p:spPr>
          <a:xfrm>
            <a:off x="430099" y="417785"/>
            <a:ext cx="11344115" cy="6020082"/>
          </a:xfrm>
          <a:prstGeom prst="rect">
            <a:avLst/>
          </a:prstGeom>
        </p:spPr>
      </p:pic>
    </p:spTree>
    <p:extLst>
      <p:ext uri="{BB962C8B-B14F-4D97-AF65-F5344CB8AC3E}">
        <p14:creationId xmlns:p14="http://schemas.microsoft.com/office/powerpoint/2010/main" val="1977667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3"/>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25</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3"/>
          <a:srcRect/>
          <a:stretch/>
        </p:blipFill>
        <p:spPr>
          <a:xfrm>
            <a:off x="0" y="0"/>
            <a:ext cx="12192000" cy="6858001"/>
          </a:xfrm>
          <a:prstGeom prst="rect">
            <a:avLst/>
          </a:prstGeom>
          <a:noFill/>
        </p:spPr>
      </p:pic>
      <p:sp>
        <p:nvSpPr>
          <p:cNvPr id="10" name="TextBox 9">
            <a:extLst>
              <a:ext uri="{FF2B5EF4-FFF2-40B4-BE49-F238E27FC236}">
                <a16:creationId xmlns:a16="http://schemas.microsoft.com/office/drawing/2014/main" id="{115A31FC-B8E1-656D-5695-DCA9F68A8BB3}"/>
              </a:ext>
            </a:extLst>
          </p:cNvPr>
          <p:cNvSpPr txBox="1"/>
          <p:nvPr/>
        </p:nvSpPr>
        <p:spPr>
          <a:xfrm>
            <a:off x="210167" y="634997"/>
            <a:ext cx="11981831" cy="5940088"/>
          </a:xfrm>
          <a:prstGeom prst="rect">
            <a:avLst/>
          </a:prstGeom>
          <a:noFill/>
        </p:spPr>
        <p:txBody>
          <a:bodyPr wrap="square">
            <a:spAutoFit/>
          </a:bodyPr>
          <a:lstStyle/>
          <a:p>
            <a:pPr algn="l"/>
            <a:r>
              <a:rPr lang="en-GB" sz="3800" b="1" baseline="30000" dirty="0">
                <a:solidFill>
                  <a:schemeClr val="bg1"/>
                </a:solidFill>
                <a:latin typeface="Times New Roman" panose="02020603050405020304" pitchFamily="18" charset="0"/>
                <a:cs typeface="Times New Roman" panose="02020603050405020304" pitchFamily="18" charset="0"/>
              </a:rPr>
              <a:t>“</a:t>
            </a:r>
            <a:r>
              <a:rPr lang="en-GB" sz="3800" b="0" i="0" u="none" strike="noStrike" dirty="0">
                <a:solidFill>
                  <a:schemeClr val="bg1"/>
                </a:solidFill>
                <a:effectLst/>
                <a:latin typeface="Times New Roman" panose="02020603050405020304" pitchFamily="18" charset="0"/>
                <a:cs typeface="Times New Roman" panose="02020603050405020304" pitchFamily="18" charset="0"/>
              </a:rPr>
              <a:t>Who shall separate us from the love of Christ? tribulation, or distress, or persecution, or famine, or nakedness, or peril, or sword? As it is written, For thy sake we are killed all the day long; we are accounted as sheep for the slaughter. Nay, in all these things we are more than conquerors through him that loved us.</a:t>
            </a:r>
            <a:r>
              <a:rPr lang="en-GB" sz="3800" b="1" i="0" u="none" strike="noStrike" baseline="30000" dirty="0">
                <a:solidFill>
                  <a:schemeClr val="bg1"/>
                </a:solidFill>
                <a:effectLst/>
                <a:latin typeface="Times New Roman" panose="02020603050405020304" pitchFamily="18" charset="0"/>
                <a:cs typeface="Times New Roman" panose="02020603050405020304" pitchFamily="18" charset="0"/>
              </a:rPr>
              <a:t> </a:t>
            </a:r>
            <a:r>
              <a:rPr lang="en-GB" sz="3800" b="0" i="0" u="none" strike="noStrike" dirty="0">
                <a:solidFill>
                  <a:schemeClr val="bg1"/>
                </a:solidFill>
                <a:effectLst/>
                <a:latin typeface="Times New Roman" panose="02020603050405020304" pitchFamily="18" charset="0"/>
                <a:cs typeface="Times New Roman" panose="02020603050405020304" pitchFamily="18" charset="0"/>
              </a:rPr>
              <a:t>For I am persuaded, that neither death, nor life, nor angels, nor principalities, nor powers, nor things present, nor things to come, Nor height, nor depth, nor any other creature, shall be able to separate us from the love of God, which is in Christ Jesus our Lord.”</a:t>
            </a:r>
          </a:p>
        </p:txBody>
      </p:sp>
      <p:sp>
        <p:nvSpPr>
          <p:cNvPr id="11" name="TextBox 10">
            <a:extLst>
              <a:ext uri="{FF2B5EF4-FFF2-40B4-BE49-F238E27FC236}">
                <a16:creationId xmlns:a16="http://schemas.microsoft.com/office/drawing/2014/main" id="{20507765-F8CB-CAB6-DC86-CD26A505CCBF}"/>
              </a:ext>
            </a:extLst>
          </p:cNvPr>
          <p:cNvSpPr txBox="1"/>
          <p:nvPr/>
        </p:nvSpPr>
        <p:spPr>
          <a:xfrm>
            <a:off x="173037" y="0"/>
            <a:ext cx="3021981" cy="584775"/>
          </a:xfrm>
          <a:prstGeom prst="rect">
            <a:avLst/>
          </a:prstGeom>
          <a:noFill/>
        </p:spPr>
        <p:txBody>
          <a:bodyPr wrap="none" rtlCol="0">
            <a:spAutoFit/>
          </a:bodyPr>
          <a:lstStyle/>
          <a:p>
            <a:r>
              <a:rPr lang="en-ZM" sz="3200" b="1" dirty="0">
                <a:solidFill>
                  <a:srgbClr val="FF0000"/>
                </a:solidFill>
                <a:latin typeface="Times New Roman" panose="02020603050405020304" pitchFamily="18" charset="0"/>
                <a:cs typeface="Times New Roman" panose="02020603050405020304" pitchFamily="18" charset="0"/>
              </a:rPr>
              <a:t>Romans 8:35-39</a:t>
            </a:r>
          </a:p>
        </p:txBody>
      </p:sp>
    </p:spTree>
    <p:extLst>
      <p:ext uri="{BB962C8B-B14F-4D97-AF65-F5344CB8AC3E}">
        <p14:creationId xmlns:p14="http://schemas.microsoft.com/office/powerpoint/2010/main" val="2539886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3"/>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26</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3"/>
          <a:srcRect/>
          <a:stretch/>
        </p:blipFill>
        <p:spPr>
          <a:xfrm>
            <a:off x="0" y="0"/>
            <a:ext cx="12192000" cy="6858001"/>
          </a:xfrm>
          <a:prstGeom prst="rect">
            <a:avLst/>
          </a:prstGeom>
          <a:noFill/>
        </p:spPr>
      </p:pic>
      <p:sp>
        <p:nvSpPr>
          <p:cNvPr id="10" name="TextBox 9">
            <a:extLst>
              <a:ext uri="{FF2B5EF4-FFF2-40B4-BE49-F238E27FC236}">
                <a16:creationId xmlns:a16="http://schemas.microsoft.com/office/drawing/2014/main" id="{115A31FC-B8E1-656D-5695-DCA9F68A8BB3}"/>
              </a:ext>
            </a:extLst>
          </p:cNvPr>
          <p:cNvSpPr txBox="1"/>
          <p:nvPr/>
        </p:nvSpPr>
        <p:spPr>
          <a:xfrm>
            <a:off x="210167" y="634997"/>
            <a:ext cx="11981831" cy="5940088"/>
          </a:xfrm>
          <a:prstGeom prst="rect">
            <a:avLst/>
          </a:prstGeom>
          <a:noFill/>
        </p:spPr>
        <p:txBody>
          <a:bodyPr wrap="square">
            <a:spAutoFit/>
          </a:bodyPr>
          <a:lstStyle/>
          <a:p>
            <a:pPr algn="l"/>
            <a:r>
              <a:rPr lang="en-GB" sz="3800" b="1" baseline="30000" dirty="0">
                <a:solidFill>
                  <a:schemeClr val="tx1">
                    <a:lumMod val="50000"/>
                    <a:lumOff val="50000"/>
                  </a:schemeClr>
                </a:solidFill>
                <a:latin typeface="Times New Roman" panose="02020603050405020304" pitchFamily="18" charset="0"/>
                <a:cs typeface="Times New Roman" panose="02020603050405020304" pitchFamily="18" charset="0"/>
              </a:rPr>
              <a:t>“</a:t>
            </a:r>
            <a:r>
              <a:rPr lang="en-GB" sz="3800" b="0" i="0" u="none" strike="noStrike" dirty="0">
                <a:solidFill>
                  <a:schemeClr val="tx1">
                    <a:lumMod val="50000"/>
                    <a:lumOff val="50000"/>
                  </a:schemeClr>
                </a:solidFill>
                <a:effectLst/>
                <a:latin typeface="Times New Roman" panose="02020603050405020304" pitchFamily="18" charset="0"/>
                <a:cs typeface="Times New Roman" panose="02020603050405020304" pitchFamily="18" charset="0"/>
              </a:rPr>
              <a:t>Who shall separate us from the love of Christ? </a:t>
            </a:r>
            <a:r>
              <a:rPr lang="en-GB" sz="3800" b="0" i="0" u="none" strike="noStrike" dirty="0">
                <a:solidFill>
                  <a:srgbClr val="FF0000"/>
                </a:solidFill>
                <a:effectLst/>
                <a:latin typeface="Times New Roman" panose="02020603050405020304" pitchFamily="18" charset="0"/>
                <a:cs typeface="Times New Roman" panose="02020603050405020304" pitchFamily="18" charset="0"/>
              </a:rPr>
              <a:t>tribulation, or distress</a:t>
            </a:r>
            <a:r>
              <a:rPr lang="en-GB" sz="3800" b="0" i="0" u="none" strike="noStrike" dirty="0">
                <a:solidFill>
                  <a:schemeClr val="tx1">
                    <a:lumMod val="50000"/>
                    <a:lumOff val="50000"/>
                  </a:schemeClr>
                </a:solidFill>
                <a:effectLst/>
                <a:latin typeface="Times New Roman" panose="02020603050405020304" pitchFamily="18" charset="0"/>
                <a:cs typeface="Times New Roman" panose="02020603050405020304" pitchFamily="18" charset="0"/>
              </a:rPr>
              <a:t>, or persecution, or famine, or nakedness, or peril, or sword? As it is written, For thy sake we are killed all the day long; we are accounted as sheep for the slaughter. Nay, in all these things we are more than conquerors through him that loved us.</a:t>
            </a:r>
            <a:r>
              <a:rPr lang="en-GB" sz="3800" b="1" i="0" u="none" strike="noStrike" baseline="30000" dirty="0">
                <a:solidFill>
                  <a:schemeClr val="tx1">
                    <a:lumMod val="50000"/>
                    <a:lumOff val="50000"/>
                  </a:schemeClr>
                </a:solidFill>
                <a:effectLst/>
                <a:latin typeface="Times New Roman" panose="02020603050405020304" pitchFamily="18" charset="0"/>
                <a:cs typeface="Times New Roman" panose="02020603050405020304" pitchFamily="18" charset="0"/>
              </a:rPr>
              <a:t> </a:t>
            </a:r>
            <a:r>
              <a:rPr lang="en-GB" sz="3800" b="0" i="0" u="none" strike="noStrike" dirty="0">
                <a:solidFill>
                  <a:schemeClr val="tx1">
                    <a:lumMod val="50000"/>
                    <a:lumOff val="50000"/>
                  </a:schemeClr>
                </a:solidFill>
                <a:effectLst/>
                <a:latin typeface="Times New Roman" panose="02020603050405020304" pitchFamily="18" charset="0"/>
                <a:cs typeface="Times New Roman" panose="02020603050405020304" pitchFamily="18" charset="0"/>
              </a:rPr>
              <a:t>For I am persuaded, that neither death, nor life, nor angels, nor principalities, nor powers, nor things present, nor things to come, Nor height, nor depth, nor any other creature, shall be able to separate us from the love of God, which is in Christ Jesus our Lord.”</a:t>
            </a:r>
          </a:p>
        </p:txBody>
      </p:sp>
      <p:sp>
        <p:nvSpPr>
          <p:cNvPr id="11" name="TextBox 10">
            <a:extLst>
              <a:ext uri="{FF2B5EF4-FFF2-40B4-BE49-F238E27FC236}">
                <a16:creationId xmlns:a16="http://schemas.microsoft.com/office/drawing/2014/main" id="{20507765-F8CB-CAB6-DC86-CD26A505CCBF}"/>
              </a:ext>
            </a:extLst>
          </p:cNvPr>
          <p:cNvSpPr txBox="1"/>
          <p:nvPr/>
        </p:nvSpPr>
        <p:spPr>
          <a:xfrm>
            <a:off x="173037" y="0"/>
            <a:ext cx="3021981" cy="584775"/>
          </a:xfrm>
          <a:prstGeom prst="rect">
            <a:avLst/>
          </a:prstGeom>
          <a:noFill/>
        </p:spPr>
        <p:txBody>
          <a:bodyPr wrap="none" rtlCol="0">
            <a:spAutoFit/>
          </a:bodyPr>
          <a:lstStyle/>
          <a:p>
            <a:r>
              <a:rPr lang="en-ZM" sz="3200" b="1" dirty="0">
                <a:solidFill>
                  <a:srgbClr val="FF0000"/>
                </a:solidFill>
                <a:latin typeface="Times New Roman" panose="02020603050405020304" pitchFamily="18" charset="0"/>
                <a:cs typeface="Times New Roman" panose="02020603050405020304" pitchFamily="18" charset="0"/>
              </a:rPr>
              <a:t>Romans 8:35-39</a:t>
            </a:r>
          </a:p>
        </p:txBody>
      </p:sp>
    </p:spTree>
    <p:extLst>
      <p:ext uri="{BB962C8B-B14F-4D97-AF65-F5344CB8AC3E}">
        <p14:creationId xmlns:p14="http://schemas.microsoft.com/office/powerpoint/2010/main" val="3516836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3"/>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27</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3"/>
          <a:srcRect/>
          <a:stretch/>
        </p:blipFill>
        <p:spPr>
          <a:xfrm>
            <a:off x="0" y="0"/>
            <a:ext cx="12192000" cy="6858001"/>
          </a:xfrm>
          <a:prstGeom prst="rect">
            <a:avLst/>
          </a:prstGeom>
          <a:noFill/>
        </p:spPr>
      </p:pic>
      <p:sp>
        <p:nvSpPr>
          <p:cNvPr id="10" name="TextBox 9">
            <a:extLst>
              <a:ext uri="{FF2B5EF4-FFF2-40B4-BE49-F238E27FC236}">
                <a16:creationId xmlns:a16="http://schemas.microsoft.com/office/drawing/2014/main" id="{115A31FC-B8E1-656D-5695-DCA9F68A8BB3}"/>
              </a:ext>
            </a:extLst>
          </p:cNvPr>
          <p:cNvSpPr txBox="1"/>
          <p:nvPr/>
        </p:nvSpPr>
        <p:spPr>
          <a:xfrm>
            <a:off x="210167" y="634997"/>
            <a:ext cx="11981831" cy="5940088"/>
          </a:xfrm>
          <a:prstGeom prst="rect">
            <a:avLst/>
          </a:prstGeom>
          <a:noFill/>
        </p:spPr>
        <p:txBody>
          <a:bodyPr wrap="square">
            <a:spAutoFit/>
          </a:bodyPr>
          <a:lstStyle/>
          <a:p>
            <a:pPr algn="l"/>
            <a:r>
              <a:rPr lang="en-GB" sz="3800" b="1" baseline="30000" dirty="0">
                <a:solidFill>
                  <a:schemeClr val="tx1">
                    <a:lumMod val="50000"/>
                    <a:lumOff val="50000"/>
                  </a:schemeClr>
                </a:solidFill>
                <a:latin typeface="Times New Roman" panose="02020603050405020304" pitchFamily="18" charset="0"/>
                <a:cs typeface="Times New Roman" panose="02020603050405020304" pitchFamily="18" charset="0"/>
              </a:rPr>
              <a:t>“</a:t>
            </a:r>
            <a:r>
              <a:rPr lang="en-GB" sz="3800" b="0" i="0" u="none" strike="noStrike" dirty="0">
                <a:solidFill>
                  <a:schemeClr val="tx1">
                    <a:lumMod val="50000"/>
                    <a:lumOff val="50000"/>
                  </a:schemeClr>
                </a:solidFill>
                <a:effectLst/>
                <a:latin typeface="Times New Roman" panose="02020603050405020304" pitchFamily="18" charset="0"/>
                <a:cs typeface="Times New Roman" panose="02020603050405020304" pitchFamily="18" charset="0"/>
              </a:rPr>
              <a:t>Who shall separate us from the love of Christ? tribulation, or distress, or </a:t>
            </a:r>
            <a:r>
              <a:rPr lang="en-GB" sz="3800" b="0" i="0" u="none" strike="noStrike" dirty="0">
                <a:solidFill>
                  <a:srgbClr val="FF0000"/>
                </a:solidFill>
                <a:effectLst/>
                <a:latin typeface="Times New Roman" panose="02020603050405020304" pitchFamily="18" charset="0"/>
                <a:cs typeface="Times New Roman" panose="02020603050405020304" pitchFamily="18" charset="0"/>
              </a:rPr>
              <a:t>persecution, or famine, or nakedness</a:t>
            </a:r>
            <a:r>
              <a:rPr lang="en-GB" sz="3800" b="0" i="0" u="none" strike="noStrike" dirty="0">
                <a:solidFill>
                  <a:schemeClr val="tx1">
                    <a:lumMod val="50000"/>
                    <a:lumOff val="50000"/>
                  </a:schemeClr>
                </a:solidFill>
                <a:effectLst/>
                <a:latin typeface="Times New Roman" panose="02020603050405020304" pitchFamily="18" charset="0"/>
                <a:cs typeface="Times New Roman" panose="02020603050405020304" pitchFamily="18" charset="0"/>
              </a:rPr>
              <a:t>, or peril, or sword? As it is written, For thy sake we are killed all the day long; we are accounted as sheep for the slaughter. Nay, in all these things we are more than conquerors through him that loved us.</a:t>
            </a:r>
            <a:r>
              <a:rPr lang="en-GB" sz="3800" b="1" i="0" u="none" strike="noStrike" baseline="30000" dirty="0">
                <a:solidFill>
                  <a:schemeClr val="tx1">
                    <a:lumMod val="50000"/>
                    <a:lumOff val="50000"/>
                  </a:schemeClr>
                </a:solidFill>
                <a:effectLst/>
                <a:latin typeface="Times New Roman" panose="02020603050405020304" pitchFamily="18" charset="0"/>
                <a:cs typeface="Times New Roman" panose="02020603050405020304" pitchFamily="18" charset="0"/>
              </a:rPr>
              <a:t> </a:t>
            </a:r>
            <a:r>
              <a:rPr lang="en-GB" sz="3800" b="0" i="0" u="none" strike="noStrike" dirty="0">
                <a:solidFill>
                  <a:schemeClr val="tx1">
                    <a:lumMod val="50000"/>
                    <a:lumOff val="50000"/>
                  </a:schemeClr>
                </a:solidFill>
                <a:effectLst/>
                <a:latin typeface="Times New Roman" panose="02020603050405020304" pitchFamily="18" charset="0"/>
                <a:cs typeface="Times New Roman" panose="02020603050405020304" pitchFamily="18" charset="0"/>
              </a:rPr>
              <a:t>For I am persuaded, that neither death, nor life, nor angels, nor principalities, nor powers, nor things present, nor things to come, Nor height, nor depth, nor any other creature, shall be able to separate us from the love of God, which is in Christ Jesus our Lord.”</a:t>
            </a:r>
          </a:p>
        </p:txBody>
      </p:sp>
      <p:sp>
        <p:nvSpPr>
          <p:cNvPr id="11" name="TextBox 10">
            <a:extLst>
              <a:ext uri="{FF2B5EF4-FFF2-40B4-BE49-F238E27FC236}">
                <a16:creationId xmlns:a16="http://schemas.microsoft.com/office/drawing/2014/main" id="{20507765-F8CB-CAB6-DC86-CD26A505CCBF}"/>
              </a:ext>
            </a:extLst>
          </p:cNvPr>
          <p:cNvSpPr txBox="1"/>
          <p:nvPr/>
        </p:nvSpPr>
        <p:spPr>
          <a:xfrm>
            <a:off x="173037" y="0"/>
            <a:ext cx="3021981" cy="584775"/>
          </a:xfrm>
          <a:prstGeom prst="rect">
            <a:avLst/>
          </a:prstGeom>
          <a:noFill/>
        </p:spPr>
        <p:txBody>
          <a:bodyPr wrap="none" rtlCol="0">
            <a:spAutoFit/>
          </a:bodyPr>
          <a:lstStyle/>
          <a:p>
            <a:r>
              <a:rPr lang="en-ZM" sz="3200" b="1" dirty="0">
                <a:solidFill>
                  <a:srgbClr val="FF0000"/>
                </a:solidFill>
                <a:latin typeface="Times New Roman" panose="02020603050405020304" pitchFamily="18" charset="0"/>
                <a:cs typeface="Times New Roman" panose="02020603050405020304" pitchFamily="18" charset="0"/>
              </a:rPr>
              <a:t>Romans 8:35-39</a:t>
            </a:r>
          </a:p>
        </p:txBody>
      </p:sp>
    </p:spTree>
    <p:extLst>
      <p:ext uri="{BB962C8B-B14F-4D97-AF65-F5344CB8AC3E}">
        <p14:creationId xmlns:p14="http://schemas.microsoft.com/office/powerpoint/2010/main" val="924948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3"/>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28</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3"/>
          <a:srcRect/>
          <a:stretch/>
        </p:blipFill>
        <p:spPr>
          <a:xfrm>
            <a:off x="0" y="0"/>
            <a:ext cx="12192000" cy="6858001"/>
          </a:xfrm>
          <a:prstGeom prst="rect">
            <a:avLst/>
          </a:prstGeom>
          <a:noFill/>
        </p:spPr>
      </p:pic>
      <p:sp>
        <p:nvSpPr>
          <p:cNvPr id="10" name="TextBox 9">
            <a:extLst>
              <a:ext uri="{FF2B5EF4-FFF2-40B4-BE49-F238E27FC236}">
                <a16:creationId xmlns:a16="http://schemas.microsoft.com/office/drawing/2014/main" id="{115A31FC-B8E1-656D-5695-DCA9F68A8BB3}"/>
              </a:ext>
            </a:extLst>
          </p:cNvPr>
          <p:cNvSpPr txBox="1"/>
          <p:nvPr/>
        </p:nvSpPr>
        <p:spPr>
          <a:xfrm>
            <a:off x="210167" y="634997"/>
            <a:ext cx="11981831" cy="5940088"/>
          </a:xfrm>
          <a:prstGeom prst="rect">
            <a:avLst/>
          </a:prstGeom>
          <a:noFill/>
        </p:spPr>
        <p:txBody>
          <a:bodyPr wrap="square">
            <a:spAutoFit/>
          </a:bodyPr>
          <a:lstStyle/>
          <a:p>
            <a:pPr algn="l"/>
            <a:r>
              <a:rPr lang="en-GB" sz="3800" b="1" baseline="30000" dirty="0">
                <a:solidFill>
                  <a:schemeClr val="tx1">
                    <a:lumMod val="50000"/>
                    <a:lumOff val="50000"/>
                  </a:schemeClr>
                </a:solidFill>
                <a:latin typeface="Times New Roman" panose="02020603050405020304" pitchFamily="18" charset="0"/>
                <a:cs typeface="Times New Roman" panose="02020603050405020304" pitchFamily="18" charset="0"/>
              </a:rPr>
              <a:t>“</a:t>
            </a:r>
            <a:r>
              <a:rPr lang="en-GB" sz="3800" b="0" i="0" u="none" strike="noStrike" dirty="0">
                <a:solidFill>
                  <a:schemeClr val="tx1">
                    <a:lumMod val="50000"/>
                    <a:lumOff val="50000"/>
                  </a:schemeClr>
                </a:solidFill>
                <a:effectLst/>
                <a:latin typeface="Times New Roman" panose="02020603050405020304" pitchFamily="18" charset="0"/>
                <a:cs typeface="Times New Roman" panose="02020603050405020304" pitchFamily="18" charset="0"/>
              </a:rPr>
              <a:t>Who shall separate us from the love of Christ? tribulation, or distress, or persecution, or famine, or nakedness, or </a:t>
            </a:r>
            <a:r>
              <a:rPr lang="en-GB" sz="3800" b="0" i="0" u="none" strike="noStrike" dirty="0">
                <a:solidFill>
                  <a:srgbClr val="FF0000"/>
                </a:solidFill>
                <a:effectLst/>
                <a:latin typeface="Times New Roman" panose="02020603050405020304" pitchFamily="18" charset="0"/>
                <a:cs typeface="Times New Roman" panose="02020603050405020304" pitchFamily="18" charset="0"/>
              </a:rPr>
              <a:t>peril, or sword</a:t>
            </a:r>
            <a:r>
              <a:rPr lang="en-GB" sz="3800" b="0" i="0" u="none" strike="noStrike" dirty="0">
                <a:solidFill>
                  <a:schemeClr val="tx1">
                    <a:lumMod val="50000"/>
                    <a:lumOff val="50000"/>
                  </a:schemeClr>
                </a:solidFill>
                <a:effectLst/>
                <a:latin typeface="Times New Roman" panose="02020603050405020304" pitchFamily="18" charset="0"/>
                <a:cs typeface="Times New Roman" panose="02020603050405020304" pitchFamily="18" charset="0"/>
              </a:rPr>
              <a:t>? As it is written, For thy sake we are killed all the day long; we are accounted as sheep for the slaughter. Nay, in all these things we are more than conquerors through him that loved us.</a:t>
            </a:r>
            <a:r>
              <a:rPr lang="en-GB" sz="3800" b="1" i="0" u="none" strike="noStrike" baseline="30000" dirty="0">
                <a:solidFill>
                  <a:schemeClr val="tx1">
                    <a:lumMod val="50000"/>
                    <a:lumOff val="50000"/>
                  </a:schemeClr>
                </a:solidFill>
                <a:effectLst/>
                <a:latin typeface="Times New Roman" panose="02020603050405020304" pitchFamily="18" charset="0"/>
                <a:cs typeface="Times New Roman" panose="02020603050405020304" pitchFamily="18" charset="0"/>
              </a:rPr>
              <a:t> </a:t>
            </a:r>
            <a:r>
              <a:rPr lang="en-GB" sz="3800" b="0" i="0" u="none" strike="noStrike" dirty="0">
                <a:solidFill>
                  <a:schemeClr val="tx1">
                    <a:lumMod val="50000"/>
                    <a:lumOff val="50000"/>
                  </a:schemeClr>
                </a:solidFill>
                <a:effectLst/>
                <a:latin typeface="Times New Roman" panose="02020603050405020304" pitchFamily="18" charset="0"/>
                <a:cs typeface="Times New Roman" panose="02020603050405020304" pitchFamily="18" charset="0"/>
              </a:rPr>
              <a:t>For I am persuaded, that neither death, nor life, nor angels, nor principalities, nor powers, nor things present, nor things to come, Nor height, nor depth, nor any other creature, shall be able to separate us from the love of God, which is in Christ Jesus our Lord.”</a:t>
            </a:r>
          </a:p>
        </p:txBody>
      </p:sp>
      <p:sp>
        <p:nvSpPr>
          <p:cNvPr id="11" name="TextBox 10">
            <a:extLst>
              <a:ext uri="{FF2B5EF4-FFF2-40B4-BE49-F238E27FC236}">
                <a16:creationId xmlns:a16="http://schemas.microsoft.com/office/drawing/2014/main" id="{20507765-F8CB-CAB6-DC86-CD26A505CCBF}"/>
              </a:ext>
            </a:extLst>
          </p:cNvPr>
          <p:cNvSpPr txBox="1"/>
          <p:nvPr/>
        </p:nvSpPr>
        <p:spPr>
          <a:xfrm>
            <a:off x="173037" y="0"/>
            <a:ext cx="3021981" cy="584775"/>
          </a:xfrm>
          <a:prstGeom prst="rect">
            <a:avLst/>
          </a:prstGeom>
          <a:noFill/>
        </p:spPr>
        <p:txBody>
          <a:bodyPr wrap="none" rtlCol="0">
            <a:spAutoFit/>
          </a:bodyPr>
          <a:lstStyle/>
          <a:p>
            <a:r>
              <a:rPr lang="en-ZM" sz="3200" b="1" dirty="0">
                <a:solidFill>
                  <a:srgbClr val="FF0000"/>
                </a:solidFill>
                <a:latin typeface="Times New Roman" panose="02020603050405020304" pitchFamily="18" charset="0"/>
                <a:cs typeface="Times New Roman" panose="02020603050405020304" pitchFamily="18" charset="0"/>
              </a:rPr>
              <a:t>Romans 8:35-39</a:t>
            </a:r>
          </a:p>
        </p:txBody>
      </p:sp>
    </p:spTree>
    <p:extLst>
      <p:ext uri="{BB962C8B-B14F-4D97-AF65-F5344CB8AC3E}">
        <p14:creationId xmlns:p14="http://schemas.microsoft.com/office/powerpoint/2010/main" val="1284513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3"/>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29</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3"/>
          <a:srcRect/>
          <a:stretch/>
        </p:blipFill>
        <p:spPr>
          <a:xfrm>
            <a:off x="0" y="0"/>
            <a:ext cx="12192000" cy="6858001"/>
          </a:xfrm>
          <a:prstGeom prst="rect">
            <a:avLst/>
          </a:prstGeom>
          <a:noFill/>
        </p:spPr>
      </p:pic>
      <p:sp>
        <p:nvSpPr>
          <p:cNvPr id="10" name="TextBox 9">
            <a:extLst>
              <a:ext uri="{FF2B5EF4-FFF2-40B4-BE49-F238E27FC236}">
                <a16:creationId xmlns:a16="http://schemas.microsoft.com/office/drawing/2014/main" id="{115A31FC-B8E1-656D-5695-DCA9F68A8BB3}"/>
              </a:ext>
            </a:extLst>
          </p:cNvPr>
          <p:cNvSpPr txBox="1"/>
          <p:nvPr/>
        </p:nvSpPr>
        <p:spPr>
          <a:xfrm>
            <a:off x="210167" y="634997"/>
            <a:ext cx="11981831" cy="5940088"/>
          </a:xfrm>
          <a:prstGeom prst="rect">
            <a:avLst/>
          </a:prstGeom>
          <a:noFill/>
        </p:spPr>
        <p:txBody>
          <a:bodyPr wrap="square">
            <a:spAutoFit/>
          </a:bodyPr>
          <a:lstStyle/>
          <a:p>
            <a:pPr algn="l"/>
            <a:r>
              <a:rPr lang="en-GB" sz="3800" b="1" baseline="30000" dirty="0">
                <a:solidFill>
                  <a:schemeClr val="tx1">
                    <a:lumMod val="50000"/>
                    <a:lumOff val="50000"/>
                  </a:schemeClr>
                </a:solidFill>
                <a:latin typeface="Times New Roman" panose="02020603050405020304" pitchFamily="18" charset="0"/>
                <a:cs typeface="Times New Roman" panose="02020603050405020304" pitchFamily="18" charset="0"/>
              </a:rPr>
              <a:t>“</a:t>
            </a:r>
            <a:r>
              <a:rPr lang="en-GB" sz="3800" b="0" i="0" u="none" strike="noStrike" dirty="0">
                <a:solidFill>
                  <a:schemeClr val="tx1">
                    <a:lumMod val="50000"/>
                    <a:lumOff val="50000"/>
                  </a:schemeClr>
                </a:solidFill>
                <a:effectLst/>
                <a:latin typeface="Times New Roman" panose="02020603050405020304" pitchFamily="18" charset="0"/>
                <a:cs typeface="Times New Roman" panose="02020603050405020304" pitchFamily="18" charset="0"/>
              </a:rPr>
              <a:t>Who shall separate us from the love of Christ? tribulation, or distress, or persecution, or famine, or nakedness, or peril, or sword? As it is written, For thy sake we are killed all the day long; we are accounted as sheep for the slaughter. </a:t>
            </a:r>
            <a:r>
              <a:rPr lang="en-GB" sz="3800" b="0" i="0" u="none" strike="noStrike" dirty="0">
                <a:solidFill>
                  <a:srgbClr val="FF0000"/>
                </a:solidFill>
                <a:effectLst/>
                <a:latin typeface="Times New Roman" panose="02020603050405020304" pitchFamily="18" charset="0"/>
                <a:cs typeface="Times New Roman" panose="02020603050405020304" pitchFamily="18" charset="0"/>
              </a:rPr>
              <a:t>Nay, in all these things we are more than conquerors through him that loved us.</a:t>
            </a:r>
            <a:r>
              <a:rPr lang="en-GB" sz="3800" b="1" i="0" u="none" strike="noStrike" baseline="30000" dirty="0">
                <a:solidFill>
                  <a:schemeClr val="tx1">
                    <a:lumMod val="50000"/>
                    <a:lumOff val="50000"/>
                  </a:schemeClr>
                </a:solidFill>
                <a:effectLst/>
                <a:latin typeface="Times New Roman" panose="02020603050405020304" pitchFamily="18" charset="0"/>
                <a:cs typeface="Times New Roman" panose="02020603050405020304" pitchFamily="18" charset="0"/>
              </a:rPr>
              <a:t> </a:t>
            </a:r>
            <a:r>
              <a:rPr lang="en-GB" sz="3800" b="0" i="0" u="none" strike="noStrike" dirty="0">
                <a:solidFill>
                  <a:schemeClr val="tx1">
                    <a:lumMod val="50000"/>
                    <a:lumOff val="50000"/>
                  </a:schemeClr>
                </a:solidFill>
                <a:effectLst/>
                <a:latin typeface="Times New Roman" panose="02020603050405020304" pitchFamily="18" charset="0"/>
                <a:cs typeface="Times New Roman" panose="02020603050405020304" pitchFamily="18" charset="0"/>
              </a:rPr>
              <a:t>For I am persuaded, that neither death, nor life, nor angels, nor principalities, nor powers, nor things present, nor things to come, Nor height, nor depth, nor any other creature, shall be able to separate us from the love of God, which is in Christ Jesus our Lord.”</a:t>
            </a:r>
          </a:p>
        </p:txBody>
      </p:sp>
      <p:sp>
        <p:nvSpPr>
          <p:cNvPr id="11" name="TextBox 10">
            <a:extLst>
              <a:ext uri="{FF2B5EF4-FFF2-40B4-BE49-F238E27FC236}">
                <a16:creationId xmlns:a16="http://schemas.microsoft.com/office/drawing/2014/main" id="{20507765-F8CB-CAB6-DC86-CD26A505CCBF}"/>
              </a:ext>
            </a:extLst>
          </p:cNvPr>
          <p:cNvSpPr txBox="1"/>
          <p:nvPr/>
        </p:nvSpPr>
        <p:spPr>
          <a:xfrm>
            <a:off x="173037" y="0"/>
            <a:ext cx="3021981" cy="584775"/>
          </a:xfrm>
          <a:prstGeom prst="rect">
            <a:avLst/>
          </a:prstGeom>
          <a:noFill/>
        </p:spPr>
        <p:txBody>
          <a:bodyPr wrap="none" rtlCol="0">
            <a:spAutoFit/>
          </a:bodyPr>
          <a:lstStyle/>
          <a:p>
            <a:r>
              <a:rPr lang="en-ZM" sz="3200" b="1" dirty="0">
                <a:solidFill>
                  <a:srgbClr val="FF0000"/>
                </a:solidFill>
                <a:latin typeface="Times New Roman" panose="02020603050405020304" pitchFamily="18" charset="0"/>
                <a:cs typeface="Times New Roman" panose="02020603050405020304" pitchFamily="18" charset="0"/>
              </a:rPr>
              <a:t>Romans 8:35-39</a:t>
            </a:r>
          </a:p>
        </p:txBody>
      </p:sp>
    </p:spTree>
    <p:extLst>
      <p:ext uri="{BB962C8B-B14F-4D97-AF65-F5344CB8AC3E}">
        <p14:creationId xmlns:p14="http://schemas.microsoft.com/office/powerpoint/2010/main" val="326491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3</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230111" y="745156"/>
            <a:ext cx="11856805" cy="6186309"/>
          </a:xfrm>
          <a:prstGeom prst="rect">
            <a:avLst/>
          </a:prstGeom>
          <a:noFill/>
        </p:spPr>
        <p:txBody>
          <a:bodyPr wrap="square">
            <a:spAutoFit/>
          </a:bodyPr>
          <a:lstStyle/>
          <a:p>
            <a:pPr algn="l"/>
            <a:r>
              <a:rPr lang="en-GB" sz="4400" b="1" baseline="30000" dirty="0">
                <a:solidFill>
                  <a:schemeClr val="bg1"/>
                </a:solidFill>
                <a:latin typeface="system-ui"/>
              </a:rPr>
              <a:t>“</a:t>
            </a:r>
            <a:r>
              <a:rPr lang="en-GB" sz="4400" b="0" i="0" u="none" strike="noStrike" dirty="0">
                <a:solidFill>
                  <a:schemeClr val="bg1"/>
                </a:solidFill>
                <a:effectLst/>
                <a:latin typeface="system-ui"/>
              </a:rPr>
              <a:t>And he said, A certain man had two sons: And the younger of them said to his father, Father, give me the portion of goods that </a:t>
            </a:r>
            <a:r>
              <a:rPr lang="en-GB" sz="4400" b="0" i="0" u="none" strike="noStrike" dirty="0" err="1">
                <a:solidFill>
                  <a:schemeClr val="bg1"/>
                </a:solidFill>
                <a:effectLst/>
                <a:latin typeface="system-ui"/>
              </a:rPr>
              <a:t>falleth</a:t>
            </a:r>
            <a:r>
              <a:rPr lang="en-GB" sz="4400" b="0" i="0" u="none" strike="noStrike" dirty="0">
                <a:solidFill>
                  <a:schemeClr val="bg1"/>
                </a:solidFill>
                <a:effectLst/>
                <a:latin typeface="system-ui"/>
              </a:rPr>
              <a:t> to me. And he divided unto them his living. And not many days after the younger son gathered all together, and took his journey into a far country, and there wasted his substance with riotous living. And when he had spent all, there arose a mighty famine in that land; and he began to be in want.”</a:t>
            </a: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584775"/>
          </a:xfrm>
          <a:prstGeom prst="rect">
            <a:avLst/>
          </a:prstGeom>
          <a:noFill/>
        </p:spPr>
        <p:txBody>
          <a:bodyPr wrap="square">
            <a:spAutoFit/>
          </a:bodyPr>
          <a:lstStyle/>
          <a:p>
            <a:r>
              <a:rPr lang="en-GB" sz="3200" b="1" i="0" strike="noStrike" dirty="0">
                <a:solidFill>
                  <a:srgbClr val="FF0000"/>
                </a:solidFill>
                <a:effectLst/>
                <a:latin typeface="Times New Roman" panose="02020603050405020304" pitchFamily="18" charset="0"/>
                <a:cs typeface="Times New Roman" panose="02020603050405020304" pitchFamily="18" charset="0"/>
              </a:rPr>
              <a:t>Luke 15:11-31</a:t>
            </a:r>
            <a:endParaRPr lang="en-ZM" sz="3200" b="1" dirty="0">
              <a:solidFill>
                <a:srgbClr val="FF0000"/>
              </a:solidFill>
            </a:endParaRPr>
          </a:p>
        </p:txBody>
      </p:sp>
    </p:spTree>
    <p:extLst>
      <p:ext uri="{BB962C8B-B14F-4D97-AF65-F5344CB8AC3E}">
        <p14:creationId xmlns:p14="http://schemas.microsoft.com/office/powerpoint/2010/main" val="3648219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3"/>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30</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3"/>
          <a:srcRect/>
          <a:stretch/>
        </p:blipFill>
        <p:spPr>
          <a:xfrm>
            <a:off x="0" y="0"/>
            <a:ext cx="12192000" cy="6858001"/>
          </a:xfrm>
          <a:prstGeom prst="rect">
            <a:avLst/>
          </a:prstGeom>
          <a:noFill/>
        </p:spPr>
      </p:pic>
      <p:sp>
        <p:nvSpPr>
          <p:cNvPr id="10" name="TextBox 9">
            <a:extLst>
              <a:ext uri="{FF2B5EF4-FFF2-40B4-BE49-F238E27FC236}">
                <a16:creationId xmlns:a16="http://schemas.microsoft.com/office/drawing/2014/main" id="{115A31FC-B8E1-656D-5695-DCA9F68A8BB3}"/>
              </a:ext>
            </a:extLst>
          </p:cNvPr>
          <p:cNvSpPr txBox="1"/>
          <p:nvPr/>
        </p:nvSpPr>
        <p:spPr>
          <a:xfrm>
            <a:off x="210167" y="634997"/>
            <a:ext cx="11981831" cy="5940088"/>
          </a:xfrm>
          <a:prstGeom prst="rect">
            <a:avLst/>
          </a:prstGeom>
          <a:noFill/>
        </p:spPr>
        <p:txBody>
          <a:bodyPr wrap="square">
            <a:spAutoFit/>
          </a:bodyPr>
          <a:lstStyle/>
          <a:p>
            <a:pPr algn="l"/>
            <a:r>
              <a:rPr lang="en-GB" sz="3800" b="1" baseline="30000" dirty="0">
                <a:solidFill>
                  <a:schemeClr val="tx1">
                    <a:lumMod val="50000"/>
                    <a:lumOff val="50000"/>
                  </a:schemeClr>
                </a:solidFill>
                <a:latin typeface="Times New Roman" panose="02020603050405020304" pitchFamily="18" charset="0"/>
                <a:cs typeface="Times New Roman" panose="02020603050405020304" pitchFamily="18" charset="0"/>
              </a:rPr>
              <a:t>“</a:t>
            </a:r>
            <a:r>
              <a:rPr lang="en-GB" sz="3800" b="0" i="0" u="none" strike="noStrike" dirty="0">
                <a:solidFill>
                  <a:schemeClr val="tx1">
                    <a:lumMod val="50000"/>
                    <a:lumOff val="50000"/>
                  </a:schemeClr>
                </a:solidFill>
                <a:effectLst/>
                <a:latin typeface="Times New Roman" panose="02020603050405020304" pitchFamily="18" charset="0"/>
                <a:cs typeface="Times New Roman" panose="02020603050405020304" pitchFamily="18" charset="0"/>
              </a:rPr>
              <a:t>Who shall separate us from the love of Christ? tribulation, or distress, or persecution, or famine, or nakedness, or peril, or sword? As it is written, For thy sake we are killed all the day long; we are accounted as sheep for the slaughter. Nay, in all these things we are more than conquerors through him that loved us.</a:t>
            </a:r>
            <a:r>
              <a:rPr lang="en-GB" sz="3800" b="1" i="0" u="none" strike="noStrike" baseline="30000" dirty="0">
                <a:solidFill>
                  <a:schemeClr val="tx1">
                    <a:lumMod val="50000"/>
                    <a:lumOff val="50000"/>
                  </a:schemeClr>
                </a:solidFill>
                <a:effectLst/>
                <a:latin typeface="Times New Roman" panose="02020603050405020304" pitchFamily="18" charset="0"/>
                <a:cs typeface="Times New Roman" panose="02020603050405020304" pitchFamily="18" charset="0"/>
              </a:rPr>
              <a:t> </a:t>
            </a:r>
            <a:r>
              <a:rPr lang="en-GB" sz="3800" b="0" i="0" u="none" strike="noStrike" dirty="0">
                <a:solidFill>
                  <a:schemeClr val="tx1">
                    <a:lumMod val="50000"/>
                    <a:lumOff val="50000"/>
                  </a:schemeClr>
                </a:solidFill>
                <a:effectLst/>
                <a:latin typeface="Times New Roman" panose="02020603050405020304" pitchFamily="18" charset="0"/>
                <a:cs typeface="Times New Roman" panose="02020603050405020304" pitchFamily="18" charset="0"/>
              </a:rPr>
              <a:t>For I am persuaded, that </a:t>
            </a:r>
            <a:r>
              <a:rPr lang="en-GB" sz="3800" b="0" i="0" u="none" strike="noStrike" dirty="0">
                <a:solidFill>
                  <a:srgbClr val="FF0000"/>
                </a:solidFill>
                <a:effectLst/>
                <a:latin typeface="Times New Roman" panose="02020603050405020304" pitchFamily="18" charset="0"/>
                <a:cs typeface="Times New Roman" panose="02020603050405020304" pitchFamily="18" charset="0"/>
              </a:rPr>
              <a:t>neither death, nor life, nor angels, nor principalities, nor powers, nor things present, nor things to come, Nor height, nor depth, nor any other creature, shall be able to separate us from the love of God</a:t>
            </a:r>
            <a:r>
              <a:rPr lang="en-GB" sz="3800" b="0" i="0" u="none" strike="noStrike" dirty="0">
                <a:solidFill>
                  <a:schemeClr val="tx1">
                    <a:lumMod val="50000"/>
                    <a:lumOff val="50000"/>
                  </a:schemeClr>
                </a:solidFill>
                <a:effectLst/>
                <a:latin typeface="Times New Roman" panose="02020603050405020304" pitchFamily="18" charset="0"/>
                <a:cs typeface="Times New Roman" panose="02020603050405020304" pitchFamily="18" charset="0"/>
              </a:rPr>
              <a:t>, which is in Christ Jesus our Lord.”</a:t>
            </a:r>
          </a:p>
        </p:txBody>
      </p:sp>
      <p:sp>
        <p:nvSpPr>
          <p:cNvPr id="11" name="TextBox 10">
            <a:extLst>
              <a:ext uri="{FF2B5EF4-FFF2-40B4-BE49-F238E27FC236}">
                <a16:creationId xmlns:a16="http://schemas.microsoft.com/office/drawing/2014/main" id="{20507765-F8CB-CAB6-DC86-CD26A505CCBF}"/>
              </a:ext>
            </a:extLst>
          </p:cNvPr>
          <p:cNvSpPr txBox="1"/>
          <p:nvPr/>
        </p:nvSpPr>
        <p:spPr>
          <a:xfrm>
            <a:off x="173037" y="0"/>
            <a:ext cx="3021981" cy="584775"/>
          </a:xfrm>
          <a:prstGeom prst="rect">
            <a:avLst/>
          </a:prstGeom>
          <a:noFill/>
        </p:spPr>
        <p:txBody>
          <a:bodyPr wrap="none" rtlCol="0">
            <a:spAutoFit/>
          </a:bodyPr>
          <a:lstStyle/>
          <a:p>
            <a:r>
              <a:rPr lang="en-ZM" sz="3200" b="1" dirty="0">
                <a:solidFill>
                  <a:srgbClr val="FF0000"/>
                </a:solidFill>
                <a:latin typeface="Times New Roman" panose="02020603050405020304" pitchFamily="18" charset="0"/>
                <a:cs typeface="Times New Roman" panose="02020603050405020304" pitchFamily="18" charset="0"/>
              </a:rPr>
              <a:t>Romans 8:35-39</a:t>
            </a:r>
          </a:p>
        </p:txBody>
      </p:sp>
    </p:spTree>
    <p:extLst>
      <p:ext uri="{BB962C8B-B14F-4D97-AF65-F5344CB8AC3E}">
        <p14:creationId xmlns:p14="http://schemas.microsoft.com/office/powerpoint/2010/main" val="3265253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3"/>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31</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3"/>
          <a:srcRect/>
          <a:stretch/>
        </p:blipFill>
        <p:spPr>
          <a:xfrm>
            <a:off x="0" y="0"/>
            <a:ext cx="12192000" cy="6858001"/>
          </a:xfrm>
          <a:prstGeom prst="rect">
            <a:avLst/>
          </a:prstGeom>
          <a:noFill/>
        </p:spPr>
      </p:pic>
      <p:sp>
        <p:nvSpPr>
          <p:cNvPr id="10" name="TextBox 9">
            <a:extLst>
              <a:ext uri="{FF2B5EF4-FFF2-40B4-BE49-F238E27FC236}">
                <a16:creationId xmlns:a16="http://schemas.microsoft.com/office/drawing/2014/main" id="{115A31FC-B8E1-656D-5695-DCA9F68A8BB3}"/>
              </a:ext>
            </a:extLst>
          </p:cNvPr>
          <p:cNvSpPr txBox="1"/>
          <p:nvPr/>
        </p:nvSpPr>
        <p:spPr>
          <a:xfrm>
            <a:off x="210167" y="634997"/>
            <a:ext cx="11981831" cy="5940088"/>
          </a:xfrm>
          <a:prstGeom prst="rect">
            <a:avLst/>
          </a:prstGeom>
          <a:noFill/>
        </p:spPr>
        <p:txBody>
          <a:bodyPr wrap="square">
            <a:spAutoFit/>
          </a:bodyPr>
          <a:lstStyle/>
          <a:p>
            <a:pPr algn="l"/>
            <a:r>
              <a:rPr lang="en-GB" sz="3800" b="1" baseline="30000" dirty="0">
                <a:solidFill>
                  <a:schemeClr val="tx1">
                    <a:lumMod val="50000"/>
                    <a:lumOff val="50000"/>
                  </a:schemeClr>
                </a:solidFill>
                <a:latin typeface="Times New Roman" panose="02020603050405020304" pitchFamily="18" charset="0"/>
                <a:cs typeface="Times New Roman" panose="02020603050405020304" pitchFamily="18" charset="0"/>
              </a:rPr>
              <a:t>“</a:t>
            </a:r>
            <a:r>
              <a:rPr lang="en-GB" sz="3800" b="0" i="0" u="none" strike="noStrike" dirty="0">
                <a:solidFill>
                  <a:schemeClr val="tx1">
                    <a:lumMod val="50000"/>
                    <a:lumOff val="50000"/>
                  </a:schemeClr>
                </a:solidFill>
                <a:effectLst/>
                <a:latin typeface="Times New Roman" panose="02020603050405020304" pitchFamily="18" charset="0"/>
                <a:cs typeface="Times New Roman" panose="02020603050405020304" pitchFamily="18" charset="0"/>
              </a:rPr>
              <a:t>Who shall separate us from the love of Christ? tribulation, or distress, or persecution, or famine, or nakedness, or peril, or sword? As it is written, For thy sake we are killed all the day long; we are accounted as sheep for the slaughter. Nay, in all these things we are more than conquerors through him that loved us.</a:t>
            </a:r>
            <a:r>
              <a:rPr lang="en-GB" sz="3800" b="1" i="0" u="none" strike="noStrike" baseline="30000" dirty="0">
                <a:solidFill>
                  <a:schemeClr val="tx1">
                    <a:lumMod val="50000"/>
                    <a:lumOff val="50000"/>
                  </a:schemeClr>
                </a:solidFill>
                <a:effectLst/>
                <a:latin typeface="Times New Roman" panose="02020603050405020304" pitchFamily="18" charset="0"/>
                <a:cs typeface="Times New Roman" panose="02020603050405020304" pitchFamily="18" charset="0"/>
              </a:rPr>
              <a:t> </a:t>
            </a:r>
            <a:r>
              <a:rPr lang="en-GB" sz="3800" b="0" i="0" u="none" strike="noStrike" dirty="0">
                <a:solidFill>
                  <a:schemeClr val="tx1">
                    <a:lumMod val="50000"/>
                    <a:lumOff val="50000"/>
                  </a:schemeClr>
                </a:solidFill>
                <a:effectLst/>
                <a:latin typeface="Times New Roman" panose="02020603050405020304" pitchFamily="18" charset="0"/>
                <a:cs typeface="Times New Roman" panose="02020603050405020304" pitchFamily="18" charset="0"/>
              </a:rPr>
              <a:t>For I am persuaded, that neither death, nor life, nor angels, nor principalities, nor powers, nor things present, nor things to come, Nor height, nor depth, nor any other creature, shall be able to separate us from </a:t>
            </a:r>
            <a:r>
              <a:rPr lang="en-GB" sz="3800" b="0" i="0" u="none" strike="noStrike" dirty="0">
                <a:solidFill>
                  <a:srgbClr val="FF0000"/>
                </a:solidFill>
                <a:effectLst/>
                <a:latin typeface="Times New Roman" panose="02020603050405020304" pitchFamily="18" charset="0"/>
                <a:cs typeface="Times New Roman" panose="02020603050405020304" pitchFamily="18" charset="0"/>
              </a:rPr>
              <a:t>the love of God, which is in Christ Jesus our Lord.</a:t>
            </a:r>
            <a:r>
              <a:rPr lang="en-GB" sz="3800" b="0" i="0" u="none" strike="noStrike" dirty="0">
                <a:solidFill>
                  <a:schemeClr val="tx1">
                    <a:lumMod val="50000"/>
                    <a:lumOff val="50000"/>
                  </a:schemeClr>
                </a:solidFill>
                <a:effectLst/>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20507765-F8CB-CAB6-DC86-CD26A505CCBF}"/>
              </a:ext>
            </a:extLst>
          </p:cNvPr>
          <p:cNvSpPr txBox="1"/>
          <p:nvPr/>
        </p:nvSpPr>
        <p:spPr>
          <a:xfrm>
            <a:off x="173037" y="0"/>
            <a:ext cx="3021981" cy="584775"/>
          </a:xfrm>
          <a:prstGeom prst="rect">
            <a:avLst/>
          </a:prstGeom>
          <a:noFill/>
        </p:spPr>
        <p:txBody>
          <a:bodyPr wrap="none" rtlCol="0">
            <a:spAutoFit/>
          </a:bodyPr>
          <a:lstStyle/>
          <a:p>
            <a:r>
              <a:rPr lang="en-ZM" sz="3200" b="1" dirty="0">
                <a:solidFill>
                  <a:srgbClr val="FF0000"/>
                </a:solidFill>
                <a:latin typeface="Times New Roman" panose="02020603050405020304" pitchFamily="18" charset="0"/>
                <a:cs typeface="Times New Roman" panose="02020603050405020304" pitchFamily="18" charset="0"/>
              </a:rPr>
              <a:t>Romans 8:35-39</a:t>
            </a:r>
          </a:p>
        </p:txBody>
      </p:sp>
    </p:spTree>
    <p:extLst>
      <p:ext uri="{BB962C8B-B14F-4D97-AF65-F5344CB8AC3E}">
        <p14:creationId xmlns:p14="http://schemas.microsoft.com/office/powerpoint/2010/main" val="2359951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32</a:t>
            </a:fld>
            <a:endParaRPr lang="en-US"/>
          </a:p>
        </p:txBody>
      </p:sp>
      <p:sp>
        <p:nvSpPr>
          <p:cNvPr id="3" name="TextBox 2">
            <a:extLst>
              <a:ext uri="{FF2B5EF4-FFF2-40B4-BE49-F238E27FC236}">
                <a16:creationId xmlns:a16="http://schemas.microsoft.com/office/drawing/2014/main" id="{F09482B7-8931-5CF7-B3F6-B5025A2780C4}"/>
              </a:ext>
            </a:extLst>
          </p:cNvPr>
          <p:cNvSpPr txBox="1"/>
          <p:nvPr/>
        </p:nvSpPr>
        <p:spPr>
          <a:xfrm>
            <a:off x="1028316" y="2793454"/>
            <a:ext cx="11058600" cy="769441"/>
          </a:xfrm>
          <a:prstGeom prst="rect">
            <a:avLst/>
          </a:prstGeom>
          <a:noFill/>
        </p:spPr>
        <p:txBody>
          <a:bodyPr wrap="square">
            <a:spAutoFit/>
          </a:bodyPr>
          <a:lstStyle/>
          <a:p>
            <a:r>
              <a:rPr lang="en-GB" sz="4400" b="1" dirty="0">
                <a:solidFill>
                  <a:schemeClr val="bg1"/>
                </a:solidFill>
                <a:latin typeface="Times New Roman" panose="02020603050405020304" pitchFamily="18" charset="0"/>
                <a:cs typeface="Times New Roman" panose="02020603050405020304" pitchFamily="18" charset="0"/>
              </a:rPr>
              <a:t>Will You Embrace Your Gospel Identity? </a:t>
            </a:r>
            <a:endParaRPr lang="en-ZM" sz="4400" b="1" u="sng"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81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4</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230111" y="873533"/>
            <a:ext cx="11856805" cy="5909310"/>
          </a:xfrm>
          <a:prstGeom prst="rect">
            <a:avLst/>
          </a:prstGeom>
          <a:noFill/>
        </p:spPr>
        <p:txBody>
          <a:bodyPr wrap="square">
            <a:spAutoFit/>
          </a:bodyPr>
          <a:lstStyle/>
          <a:p>
            <a:pPr algn="l"/>
            <a:r>
              <a:rPr lang="en-GB" sz="4200" b="1" baseline="30000" dirty="0">
                <a:solidFill>
                  <a:schemeClr val="bg1"/>
                </a:solidFill>
                <a:latin typeface="system-ui"/>
              </a:rPr>
              <a:t>“</a:t>
            </a:r>
            <a:r>
              <a:rPr lang="en-GB" sz="4200" b="0" i="0" u="none" strike="noStrike" dirty="0">
                <a:solidFill>
                  <a:schemeClr val="bg1"/>
                </a:solidFill>
                <a:effectLst/>
                <a:latin typeface="system-ui"/>
              </a:rPr>
              <a:t>And he went and joined himself to a citizen of that country; and he sent him into his fields to feed swine. And he would fain have filled his belly with the husks that the swine did eat: and no man gave unto him. And when he came to himself, he said, How many hired servants of my father's have bread enough and to spare, and I perish with hunger! I will arise and go to my father, and will say unto him, Father, I have sinned against heaven, and before thee”</a:t>
            </a:r>
            <a:endParaRPr lang="en-GB" sz="4400" b="0" i="0" u="none" strike="noStrike" dirty="0">
              <a:solidFill>
                <a:schemeClr val="bg1"/>
              </a:solidFill>
              <a:effectLst/>
              <a:latin typeface="system-ui"/>
            </a:endParaRP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584775"/>
          </a:xfrm>
          <a:prstGeom prst="rect">
            <a:avLst/>
          </a:prstGeom>
          <a:noFill/>
        </p:spPr>
        <p:txBody>
          <a:bodyPr wrap="square">
            <a:spAutoFit/>
          </a:bodyPr>
          <a:lstStyle/>
          <a:p>
            <a:r>
              <a:rPr lang="en-GB" sz="3200" b="1" i="0" strike="noStrike" dirty="0">
                <a:solidFill>
                  <a:srgbClr val="FF0000"/>
                </a:solidFill>
                <a:effectLst/>
                <a:latin typeface="Times New Roman" panose="02020603050405020304" pitchFamily="18" charset="0"/>
                <a:cs typeface="Times New Roman" panose="02020603050405020304" pitchFamily="18" charset="0"/>
              </a:rPr>
              <a:t>Luke 15:11-31</a:t>
            </a:r>
            <a:endParaRPr lang="en-ZM" sz="3200" b="1" dirty="0">
              <a:solidFill>
                <a:srgbClr val="FF0000"/>
              </a:solidFill>
            </a:endParaRPr>
          </a:p>
        </p:txBody>
      </p:sp>
    </p:spTree>
    <p:extLst>
      <p:ext uri="{BB962C8B-B14F-4D97-AF65-F5344CB8AC3E}">
        <p14:creationId xmlns:p14="http://schemas.microsoft.com/office/powerpoint/2010/main" val="1935855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5</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105085" y="873533"/>
            <a:ext cx="11981832" cy="6186309"/>
          </a:xfrm>
          <a:prstGeom prst="rect">
            <a:avLst/>
          </a:prstGeom>
          <a:noFill/>
        </p:spPr>
        <p:txBody>
          <a:bodyPr wrap="square">
            <a:spAutoFit/>
          </a:bodyPr>
          <a:lstStyle/>
          <a:p>
            <a:pPr algn="l"/>
            <a:r>
              <a:rPr lang="en-GB" sz="4400" dirty="0">
                <a:solidFill>
                  <a:schemeClr val="bg1"/>
                </a:solidFill>
                <a:latin typeface="system-ui"/>
              </a:rPr>
              <a:t>“</a:t>
            </a:r>
            <a:r>
              <a:rPr lang="en-GB" sz="4400" b="0" i="0" u="none" strike="noStrike" dirty="0">
                <a:solidFill>
                  <a:schemeClr val="bg1"/>
                </a:solidFill>
                <a:effectLst/>
                <a:latin typeface="system-ui"/>
              </a:rPr>
              <a:t>And am no more worthy to be called thy son: make me as one of thy hired servants. And he arose, and came to his father. But when he was yet a great way off, his father saw him, and had compassion, and ran, and fell on his neck, and kissed him. And the son said unto him, Father, I have sinned against heaven, and in thy sight, and am no more worthy to be called thy son. But the father said to his servants, Bring forth the best robe</a:t>
            </a:r>
            <a:r>
              <a:rPr lang="en-GB" sz="4400" dirty="0">
                <a:solidFill>
                  <a:schemeClr val="bg1"/>
                </a:solidFill>
                <a:latin typeface="system-ui"/>
              </a:rPr>
              <a:t>”</a:t>
            </a:r>
            <a:r>
              <a:rPr lang="en-GB" sz="4400" b="0" i="0" u="none" strike="noStrike" dirty="0">
                <a:solidFill>
                  <a:schemeClr val="bg1"/>
                </a:solidFill>
                <a:effectLst/>
                <a:latin typeface="system-ui"/>
              </a:rPr>
              <a:t> </a:t>
            </a: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584775"/>
          </a:xfrm>
          <a:prstGeom prst="rect">
            <a:avLst/>
          </a:prstGeom>
          <a:noFill/>
        </p:spPr>
        <p:txBody>
          <a:bodyPr wrap="square">
            <a:spAutoFit/>
          </a:bodyPr>
          <a:lstStyle/>
          <a:p>
            <a:r>
              <a:rPr lang="en-GB" sz="3200" b="1" i="0" strike="noStrike" dirty="0">
                <a:solidFill>
                  <a:srgbClr val="FF0000"/>
                </a:solidFill>
                <a:effectLst/>
                <a:latin typeface="Times New Roman" panose="02020603050405020304" pitchFamily="18" charset="0"/>
                <a:cs typeface="Times New Roman" panose="02020603050405020304" pitchFamily="18" charset="0"/>
              </a:rPr>
              <a:t>Luke 15:11-31</a:t>
            </a:r>
            <a:endParaRPr lang="en-ZM" sz="3200" b="1" dirty="0">
              <a:solidFill>
                <a:srgbClr val="FF0000"/>
              </a:solidFill>
            </a:endParaRPr>
          </a:p>
        </p:txBody>
      </p:sp>
    </p:spTree>
    <p:extLst>
      <p:ext uri="{BB962C8B-B14F-4D97-AF65-F5344CB8AC3E}">
        <p14:creationId xmlns:p14="http://schemas.microsoft.com/office/powerpoint/2010/main" val="231936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6</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230111" y="873533"/>
            <a:ext cx="11856805" cy="6186309"/>
          </a:xfrm>
          <a:prstGeom prst="rect">
            <a:avLst/>
          </a:prstGeom>
          <a:noFill/>
        </p:spPr>
        <p:txBody>
          <a:bodyPr wrap="square">
            <a:spAutoFit/>
          </a:bodyPr>
          <a:lstStyle/>
          <a:p>
            <a:pPr algn="l"/>
            <a:r>
              <a:rPr lang="en-GB" sz="4400" b="0" i="0" u="none" strike="noStrike" dirty="0">
                <a:solidFill>
                  <a:schemeClr val="bg1"/>
                </a:solidFill>
                <a:effectLst/>
                <a:latin typeface="system-ui"/>
              </a:rPr>
              <a:t>“and put it on him; and put a ring on his hand, and shoes on his feet: And bring hither the fatted calf, and kill it; and let us eat, and be merry: </a:t>
            </a:r>
            <a:r>
              <a:rPr lang="en-GB" sz="4400" b="1" i="0" u="none" strike="noStrike" baseline="30000" dirty="0">
                <a:solidFill>
                  <a:schemeClr val="bg1"/>
                </a:solidFill>
                <a:effectLst/>
                <a:latin typeface="system-ui"/>
              </a:rPr>
              <a:t> </a:t>
            </a:r>
            <a:r>
              <a:rPr lang="en-GB" sz="4400" b="0" i="0" u="none" strike="noStrike" dirty="0">
                <a:solidFill>
                  <a:schemeClr val="bg1"/>
                </a:solidFill>
                <a:effectLst/>
                <a:latin typeface="system-ui"/>
              </a:rPr>
              <a:t>For this my son was dead, and is alive again; he was lost, and is found. And they began to be merry. Now his elder son was in the field: and as he came and drew nigh to the house, he heard </a:t>
            </a:r>
            <a:r>
              <a:rPr lang="en-GB" sz="4400" b="0" i="0" u="none" strike="noStrike" dirty="0" err="1">
                <a:solidFill>
                  <a:schemeClr val="bg1"/>
                </a:solidFill>
                <a:effectLst/>
                <a:latin typeface="system-ui"/>
              </a:rPr>
              <a:t>musick</a:t>
            </a:r>
            <a:r>
              <a:rPr lang="en-GB" sz="4400" b="0" i="0" u="none" strike="noStrike" dirty="0">
                <a:solidFill>
                  <a:schemeClr val="bg1"/>
                </a:solidFill>
                <a:effectLst/>
                <a:latin typeface="system-ui"/>
              </a:rPr>
              <a:t> and dancing. And he called one of the servants, and asked what these things meant.”</a:t>
            </a: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584775"/>
          </a:xfrm>
          <a:prstGeom prst="rect">
            <a:avLst/>
          </a:prstGeom>
          <a:noFill/>
        </p:spPr>
        <p:txBody>
          <a:bodyPr wrap="square">
            <a:spAutoFit/>
          </a:bodyPr>
          <a:lstStyle/>
          <a:p>
            <a:r>
              <a:rPr lang="en-GB" sz="3200" b="1" i="0" strike="noStrike" dirty="0">
                <a:solidFill>
                  <a:srgbClr val="FF0000"/>
                </a:solidFill>
                <a:effectLst/>
                <a:latin typeface="Times New Roman" panose="02020603050405020304" pitchFamily="18" charset="0"/>
                <a:cs typeface="Times New Roman" panose="02020603050405020304" pitchFamily="18" charset="0"/>
              </a:rPr>
              <a:t>Luke 15:11-31</a:t>
            </a:r>
            <a:endParaRPr lang="en-ZM" sz="3200" b="1" dirty="0">
              <a:solidFill>
                <a:srgbClr val="FF0000"/>
              </a:solidFill>
            </a:endParaRPr>
          </a:p>
        </p:txBody>
      </p:sp>
    </p:spTree>
    <p:extLst>
      <p:ext uri="{BB962C8B-B14F-4D97-AF65-F5344CB8AC3E}">
        <p14:creationId xmlns:p14="http://schemas.microsoft.com/office/powerpoint/2010/main" val="1515354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7</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230111" y="873533"/>
            <a:ext cx="11856805" cy="6186309"/>
          </a:xfrm>
          <a:prstGeom prst="rect">
            <a:avLst/>
          </a:prstGeom>
          <a:noFill/>
        </p:spPr>
        <p:txBody>
          <a:bodyPr wrap="square">
            <a:spAutoFit/>
          </a:bodyPr>
          <a:lstStyle/>
          <a:p>
            <a:pPr algn="l"/>
            <a:r>
              <a:rPr lang="en-GB" sz="4400" b="0" i="0" u="none" strike="noStrike" dirty="0">
                <a:solidFill>
                  <a:schemeClr val="bg1"/>
                </a:solidFill>
                <a:effectLst/>
                <a:latin typeface="system-ui"/>
              </a:rPr>
              <a:t>“And he said unto him, Thy brother is come; and thy father hath killed the fatted calf, because he hath received him safe and sound. And he was angry, and would not go in: therefore came his father out, and intreated him. And he answering said to his father, Lo, these many years do I serve thee, neither transgressed I at any time thy commandment: and yet thou never </a:t>
            </a:r>
            <a:r>
              <a:rPr lang="en-GB" sz="4400" b="0" i="0" u="none" strike="noStrike" dirty="0" err="1">
                <a:solidFill>
                  <a:schemeClr val="bg1"/>
                </a:solidFill>
                <a:effectLst/>
                <a:latin typeface="system-ui"/>
              </a:rPr>
              <a:t>gavest</a:t>
            </a:r>
            <a:r>
              <a:rPr lang="en-GB" sz="4400" b="0" i="0" u="none" strike="noStrike" dirty="0">
                <a:solidFill>
                  <a:schemeClr val="bg1"/>
                </a:solidFill>
                <a:effectLst/>
                <a:latin typeface="system-ui"/>
              </a:rPr>
              <a:t> me a kid </a:t>
            </a:r>
            <a:r>
              <a:rPr lang="en-GB" sz="4400" b="0" i="0" u="none" strike="noStrike" dirty="0">
                <a:solidFill>
                  <a:srgbClr val="FF0000"/>
                </a:solidFill>
                <a:effectLst/>
                <a:latin typeface="system-ui"/>
              </a:rPr>
              <a:t>(Young Goat)</a:t>
            </a:r>
            <a:endParaRPr lang="en-GB" sz="4400" b="0" i="0" u="none" strike="noStrike" dirty="0">
              <a:solidFill>
                <a:schemeClr val="bg1"/>
              </a:solidFill>
              <a:effectLst/>
              <a:latin typeface="system-ui"/>
            </a:endParaRP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584775"/>
          </a:xfrm>
          <a:prstGeom prst="rect">
            <a:avLst/>
          </a:prstGeom>
          <a:noFill/>
        </p:spPr>
        <p:txBody>
          <a:bodyPr wrap="square">
            <a:spAutoFit/>
          </a:bodyPr>
          <a:lstStyle/>
          <a:p>
            <a:r>
              <a:rPr lang="en-GB" sz="3200" b="1" i="0" strike="noStrike" dirty="0">
                <a:solidFill>
                  <a:srgbClr val="FF0000"/>
                </a:solidFill>
                <a:effectLst/>
                <a:latin typeface="Times New Roman" panose="02020603050405020304" pitchFamily="18" charset="0"/>
                <a:cs typeface="Times New Roman" panose="02020603050405020304" pitchFamily="18" charset="0"/>
              </a:rPr>
              <a:t>Luke 15:11-31</a:t>
            </a:r>
            <a:endParaRPr lang="en-ZM" sz="3200" b="1" dirty="0">
              <a:solidFill>
                <a:srgbClr val="FF0000"/>
              </a:solidFill>
            </a:endParaRPr>
          </a:p>
        </p:txBody>
      </p:sp>
    </p:spTree>
    <p:extLst>
      <p:ext uri="{BB962C8B-B14F-4D97-AF65-F5344CB8AC3E}">
        <p14:creationId xmlns:p14="http://schemas.microsoft.com/office/powerpoint/2010/main" val="343013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6/20/23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8</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230111" y="873533"/>
            <a:ext cx="11856805" cy="5509200"/>
          </a:xfrm>
          <a:prstGeom prst="rect">
            <a:avLst/>
          </a:prstGeom>
          <a:noFill/>
        </p:spPr>
        <p:txBody>
          <a:bodyPr wrap="square">
            <a:spAutoFit/>
          </a:bodyPr>
          <a:lstStyle/>
          <a:p>
            <a:pPr algn="l"/>
            <a:r>
              <a:rPr lang="en-GB" sz="4400" b="0" i="0" u="none" strike="noStrike" dirty="0">
                <a:solidFill>
                  <a:schemeClr val="bg1"/>
                </a:solidFill>
                <a:effectLst/>
                <a:latin typeface="system-ui"/>
              </a:rPr>
              <a:t>“that I might make merry with my friends: But as soon as this thy son was come, which hath devoured thy living with harlots, thou hast killed for him the fatted calf. And he said unto him, Son, thou art ever with me, and all that I have is thine. It was meet that we should make merry, and be glad: for this thy brother was dead, and is alive again; and was lost, and is found.”</a:t>
            </a: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584775"/>
          </a:xfrm>
          <a:prstGeom prst="rect">
            <a:avLst/>
          </a:prstGeom>
          <a:noFill/>
        </p:spPr>
        <p:txBody>
          <a:bodyPr wrap="square">
            <a:spAutoFit/>
          </a:bodyPr>
          <a:lstStyle/>
          <a:p>
            <a:r>
              <a:rPr lang="en-GB" sz="3200" b="1" i="0" strike="noStrike" dirty="0">
                <a:solidFill>
                  <a:srgbClr val="FF0000"/>
                </a:solidFill>
                <a:effectLst/>
                <a:latin typeface="Times New Roman" panose="02020603050405020304" pitchFamily="18" charset="0"/>
                <a:cs typeface="Times New Roman" panose="02020603050405020304" pitchFamily="18" charset="0"/>
              </a:rPr>
              <a:t>Luke 15:11-31</a:t>
            </a:r>
            <a:endParaRPr lang="en-ZM" sz="3200" b="1" dirty="0">
              <a:solidFill>
                <a:srgbClr val="FF0000"/>
              </a:solidFill>
            </a:endParaRPr>
          </a:p>
        </p:txBody>
      </p:sp>
    </p:spTree>
    <p:extLst>
      <p:ext uri="{BB962C8B-B14F-4D97-AF65-F5344CB8AC3E}">
        <p14:creationId xmlns:p14="http://schemas.microsoft.com/office/powerpoint/2010/main" val="214408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s, design, graphic design, font&#10;&#10;Description automatically generated">
            <a:extLst>
              <a:ext uri="{FF2B5EF4-FFF2-40B4-BE49-F238E27FC236}">
                <a16:creationId xmlns:a16="http://schemas.microsoft.com/office/drawing/2014/main" id="{E6A8B517-7EA0-067D-00C3-A0FF6FE9A703}"/>
              </a:ext>
            </a:extLst>
          </p:cNvPr>
          <p:cNvPicPr>
            <a:picLocks noChangeAspect="1"/>
          </p:cNvPicPr>
          <p:nvPr/>
        </p:nvPicPr>
        <p:blipFill rotWithShape="1">
          <a:blip r:embed="rId2"/>
          <a:srcRect t="2219" r="-1" b="3437"/>
          <a:stretch/>
        </p:blipFill>
        <p:spPr>
          <a:xfrm>
            <a:off x="430099" y="417785"/>
            <a:ext cx="11344115" cy="6020082"/>
          </a:xfrm>
          <a:prstGeom prst="rect">
            <a:avLst/>
          </a:prstGeom>
        </p:spPr>
      </p:pic>
    </p:spTree>
    <p:extLst>
      <p:ext uri="{BB962C8B-B14F-4D97-AF65-F5344CB8AC3E}">
        <p14:creationId xmlns:p14="http://schemas.microsoft.com/office/powerpoint/2010/main" val="4057241825"/>
      </p:ext>
    </p:extLst>
  </p:cSld>
  <p:clrMapOvr>
    <a:masterClrMapping/>
  </p:clrMapOvr>
</p:sld>
</file>

<file path=ppt/theme/theme1.xml><?xml version="1.0" encoding="utf-8"?>
<a:theme xmlns:a="http://schemas.openxmlformats.org/drawingml/2006/main" name="ArchwayVTI">
  <a:themeElements>
    <a:clrScheme name="Custom 1">
      <a:dk1>
        <a:sysClr val="windowText" lastClr="000000"/>
      </a:dk1>
      <a:lt1>
        <a:sysClr val="window" lastClr="FFFFFF"/>
      </a:lt1>
      <a:dk2>
        <a:srgbClr val="2E3A3C"/>
      </a:dk2>
      <a:lt2>
        <a:srgbClr val="EDE9E7"/>
      </a:lt2>
      <a:accent1>
        <a:srgbClr val="898470"/>
      </a:accent1>
      <a:accent2>
        <a:srgbClr val="7A8773"/>
      </a:accent2>
      <a:accent3>
        <a:srgbClr val="8C845E"/>
      </a:accent3>
      <a:accent4>
        <a:srgbClr val="9F7E56"/>
      </a:accent4>
      <a:accent5>
        <a:srgbClr val="9B7E69"/>
      </a:accent5>
      <a:accent6>
        <a:srgbClr val="AA7862"/>
      </a:accent6>
      <a:hlink>
        <a:srgbClr val="7A8773"/>
      </a:hlink>
      <a:folHlink>
        <a:srgbClr val="9F7E56"/>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2691</Words>
  <Application>Microsoft Macintosh PowerPoint</Application>
  <PresentationFormat>Widescreen</PresentationFormat>
  <Paragraphs>186</Paragraphs>
  <Slides>32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Felix Titling</vt:lpstr>
      <vt:lpstr>Goudy Old Style</vt:lpstr>
      <vt:lpstr>system-ui</vt:lpstr>
      <vt:lpstr>Times New Roman</vt:lpstr>
      <vt:lpstr>ArchwayVTI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Moles</dc:creator>
  <cp:lastModifiedBy>Chris Moles</cp:lastModifiedBy>
  <cp:revision>8</cp:revision>
  <dcterms:created xsi:type="dcterms:W3CDTF">2023-06-14T12:00:00Z</dcterms:created>
  <dcterms:modified xsi:type="dcterms:W3CDTF">2023-06-20T16:23:06Z</dcterms:modified>
</cp:coreProperties>
</file>