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8FB3C-D726-4CD6-AA3C-6229B4319982}" v="9" dt="2023-04-23T01:28:43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Needham" userId="9d0abeb12735ce39" providerId="LiveId" clId="{181C7172-708C-42DF-909A-F9B1D15698D4}"/>
    <pc:docChg chg="modSld">
      <pc:chgData name="Arthur Needham" userId="9d0abeb12735ce39" providerId="LiveId" clId="{181C7172-708C-42DF-909A-F9B1D15698D4}" dt="2021-05-29T03:38:21.484" v="0" actId="20577"/>
      <pc:docMkLst>
        <pc:docMk/>
      </pc:docMkLst>
      <pc:sldChg chg="modSp mod">
        <pc:chgData name="Arthur Needham" userId="9d0abeb12735ce39" providerId="LiveId" clId="{181C7172-708C-42DF-909A-F9B1D15698D4}" dt="2021-05-29T03:38:21.484" v="0" actId="20577"/>
        <pc:sldMkLst>
          <pc:docMk/>
          <pc:sldMk cId="136291242" sldId="264"/>
        </pc:sldMkLst>
        <pc:spChg chg="mod">
          <ac:chgData name="Arthur Needham" userId="9d0abeb12735ce39" providerId="LiveId" clId="{181C7172-708C-42DF-909A-F9B1D15698D4}" dt="2021-05-29T03:38:21.484" v="0" actId="20577"/>
          <ac:spMkLst>
            <pc:docMk/>
            <pc:sldMk cId="136291242" sldId="264"/>
            <ac:spMk id="4" creationId="{71301C76-3D3E-4737-9218-4C6C6B4EA47A}"/>
          </ac:spMkLst>
        </pc:spChg>
      </pc:sldChg>
    </pc:docChg>
  </pc:docChgLst>
  <pc:docChgLst>
    <pc:chgData name="Arthur Needham" userId="9d0abeb12735ce39" providerId="LiveId" clId="{3268FB3C-D726-4CD6-AA3C-6229B4319982}"/>
    <pc:docChg chg="custSel modSld">
      <pc:chgData name="Arthur Needham" userId="9d0abeb12735ce39" providerId="LiveId" clId="{3268FB3C-D726-4CD6-AA3C-6229B4319982}" dt="2023-04-23T01:28:46.683" v="156" actId="962"/>
      <pc:docMkLst>
        <pc:docMk/>
      </pc:docMkLst>
      <pc:sldChg chg="delSp modSp mod delAnim">
        <pc:chgData name="Arthur Needham" userId="9d0abeb12735ce39" providerId="LiveId" clId="{3268FB3C-D726-4CD6-AA3C-6229B4319982}" dt="2023-04-22T23:15:39.864" v="140" actId="478"/>
        <pc:sldMkLst>
          <pc:docMk/>
          <pc:sldMk cId="1199655393" sldId="256"/>
        </pc:sldMkLst>
        <pc:spChg chg="mod">
          <ac:chgData name="Arthur Needham" userId="9d0abeb12735ce39" providerId="LiveId" clId="{3268FB3C-D726-4CD6-AA3C-6229B4319982}" dt="2023-04-22T23:14:58.346" v="139" actId="20577"/>
          <ac:spMkLst>
            <pc:docMk/>
            <pc:sldMk cId="1199655393" sldId="256"/>
            <ac:spMk id="4" creationId="{47FF85C4-E1FC-4422-881B-E0D73D139B4B}"/>
          </ac:spMkLst>
        </pc:spChg>
        <pc:picChg chg="del">
          <ac:chgData name="Arthur Needham" userId="9d0abeb12735ce39" providerId="LiveId" clId="{3268FB3C-D726-4CD6-AA3C-6229B4319982}" dt="2023-04-22T23:15:39.864" v="140" actId="478"/>
          <ac:picMkLst>
            <pc:docMk/>
            <pc:sldMk cId="1199655393" sldId="256"/>
            <ac:picMk id="5" creationId="{BFAC2FA1-B0FD-4115-89B2-5AD7332AF82F}"/>
          </ac:picMkLst>
        </pc:picChg>
      </pc:sldChg>
      <pc:sldChg chg="addSp delSp modSp mod delAnim">
        <pc:chgData name="Arthur Needham" userId="9d0abeb12735ce39" providerId="LiveId" clId="{3268FB3C-D726-4CD6-AA3C-6229B4319982}" dt="2023-04-23T01:28:46.683" v="156" actId="962"/>
        <pc:sldMkLst>
          <pc:docMk/>
          <pc:sldMk cId="3078248857" sldId="257"/>
        </pc:sldMkLst>
        <pc:spChg chg="add del mod">
          <ac:chgData name="Arthur Needham" userId="9d0abeb12735ce39" providerId="LiveId" clId="{3268FB3C-D726-4CD6-AA3C-6229B4319982}" dt="2023-04-23T01:28:43.766" v="154" actId="931"/>
          <ac:spMkLst>
            <pc:docMk/>
            <pc:sldMk cId="3078248857" sldId="257"/>
            <ac:spMk id="5" creationId="{A59EFF82-2B30-AC37-6165-F1D600549DFD}"/>
          </ac:spMkLst>
        </pc:spChg>
        <pc:picChg chg="del">
          <ac:chgData name="Arthur Needham" userId="9d0abeb12735ce39" providerId="LiveId" clId="{3268FB3C-D726-4CD6-AA3C-6229B4319982}" dt="2023-04-22T23:16:06.812" v="144" actId="478"/>
          <ac:picMkLst>
            <pc:docMk/>
            <pc:sldMk cId="3078248857" sldId="257"/>
            <ac:picMk id="3" creationId="{8A14340D-AB50-4FE7-BDCF-21FEA1676496}"/>
          </ac:picMkLst>
        </pc:picChg>
        <pc:picChg chg="del">
          <ac:chgData name="Arthur Needham" userId="9d0abeb12735ce39" providerId="LiveId" clId="{3268FB3C-D726-4CD6-AA3C-6229B4319982}" dt="2023-04-23T01:27:59.192" v="153" actId="21"/>
          <ac:picMkLst>
            <pc:docMk/>
            <pc:sldMk cId="3078248857" sldId="257"/>
            <ac:picMk id="6" creationId="{5DB3CA66-5711-4A5C-8E75-EC4CAAF11904}"/>
          </ac:picMkLst>
        </pc:picChg>
        <pc:picChg chg="add mod">
          <ac:chgData name="Arthur Needham" userId="9d0abeb12735ce39" providerId="LiveId" clId="{3268FB3C-D726-4CD6-AA3C-6229B4319982}" dt="2023-04-23T01:28:46.683" v="156" actId="962"/>
          <ac:picMkLst>
            <pc:docMk/>
            <pc:sldMk cId="3078248857" sldId="257"/>
            <ac:picMk id="8" creationId="{2C154B3C-464B-560B-C0EC-A4D5BD025814}"/>
          </ac:picMkLst>
        </pc:picChg>
      </pc:sldChg>
      <pc:sldChg chg="delSp mod delAnim">
        <pc:chgData name="Arthur Needham" userId="9d0abeb12735ce39" providerId="LiveId" clId="{3268FB3C-D726-4CD6-AA3C-6229B4319982}" dt="2023-04-22T23:16:12.656" v="145" actId="478"/>
        <pc:sldMkLst>
          <pc:docMk/>
          <pc:sldMk cId="1703502680" sldId="258"/>
        </pc:sldMkLst>
        <pc:picChg chg="del">
          <ac:chgData name="Arthur Needham" userId="9d0abeb12735ce39" providerId="LiveId" clId="{3268FB3C-D726-4CD6-AA3C-6229B4319982}" dt="2023-04-22T23:16:12.656" v="145" actId="478"/>
          <ac:picMkLst>
            <pc:docMk/>
            <pc:sldMk cId="1703502680" sldId="258"/>
            <ac:picMk id="3" creationId="{54BB9757-FDB8-4491-91AB-4CA751FCD3D5}"/>
          </ac:picMkLst>
        </pc:picChg>
      </pc:sldChg>
      <pc:sldChg chg="delSp mod delAnim">
        <pc:chgData name="Arthur Needham" userId="9d0abeb12735ce39" providerId="LiveId" clId="{3268FB3C-D726-4CD6-AA3C-6229B4319982}" dt="2023-04-22T23:16:19.560" v="146" actId="478"/>
        <pc:sldMkLst>
          <pc:docMk/>
          <pc:sldMk cId="2429115205" sldId="259"/>
        </pc:sldMkLst>
        <pc:picChg chg="del">
          <ac:chgData name="Arthur Needham" userId="9d0abeb12735ce39" providerId="LiveId" clId="{3268FB3C-D726-4CD6-AA3C-6229B4319982}" dt="2023-04-22T23:16:19.560" v="146" actId="478"/>
          <ac:picMkLst>
            <pc:docMk/>
            <pc:sldMk cId="2429115205" sldId="259"/>
            <ac:picMk id="3" creationId="{E017B65C-17A2-4A02-BCD9-2181FC600D22}"/>
          </ac:picMkLst>
        </pc:picChg>
      </pc:sldChg>
      <pc:sldChg chg="delSp mod delAnim">
        <pc:chgData name="Arthur Needham" userId="9d0abeb12735ce39" providerId="LiveId" clId="{3268FB3C-D726-4CD6-AA3C-6229B4319982}" dt="2023-04-22T23:16:29.126" v="148" actId="478"/>
        <pc:sldMkLst>
          <pc:docMk/>
          <pc:sldMk cId="2708167129" sldId="260"/>
        </pc:sldMkLst>
        <pc:picChg chg="del">
          <ac:chgData name="Arthur Needham" userId="9d0abeb12735ce39" providerId="LiveId" clId="{3268FB3C-D726-4CD6-AA3C-6229B4319982}" dt="2023-04-22T23:16:29.126" v="148" actId="478"/>
          <ac:picMkLst>
            <pc:docMk/>
            <pc:sldMk cId="2708167129" sldId="260"/>
            <ac:picMk id="3" creationId="{CE7F768C-A0B5-4094-B6B2-58AD6AD21536}"/>
          </ac:picMkLst>
        </pc:picChg>
      </pc:sldChg>
      <pc:sldChg chg="delSp mod delAnim">
        <pc:chgData name="Arthur Needham" userId="9d0abeb12735ce39" providerId="LiveId" clId="{3268FB3C-D726-4CD6-AA3C-6229B4319982}" dt="2023-04-22T23:16:25.196" v="147" actId="478"/>
        <pc:sldMkLst>
          <pc:docMk/>
          <pc:sldMk cId="3293341578" sldId="262"/>
        </pc:sldMkLst>
        <pc:picChg chg="del">
          <ac:chgData name="Arthur Needham" userId="9d0abeb12735ce39" providerId="LiveId" clId="{3268FB3C-D726-4CD6-AA3C-6229B4319982}" dt="2023-04-22T23:16:25.196" v="147" actId="478"/>
          <ac:picMkLst>
            <pc:docMk/>
            <pc:sldMk cId="3293341578" sldId="262"/>
            <ac:picMk id="5" creationId="{D9A124E6-DD8C-4F73-942E-9B5C5592D76E}"/>
          </ac:picMkLst>
        </pc:picChg>
      </pc:sldChg>
      <pc:sldChg chg="delSp mod delAnim">
        <pc:chgData name="Arthur Needham" userId="9d0abeb12735ce39" providerId="LiveId" clId="{3268FB3C-D726-4CD6-AA3C-6229B4319982}" dt="2023-04-22T23:16:33.924" v="149" actId="478"/>
        <pc:sldMkLst>
          <pc:docMk/>
          <pc:sldMk cId="536773511" sldId="263"/>
        </pc:sldMkLst>
        <pc:picChg chg="del">
          <ac:chgData name="Arthur Needham" userId="9d0abeb12735ce39" providerId="LiveId" clId="{3268FB3C-D726-4CD6-AA3C-6229B4319982}" dt="2023-04-22T23:16:33.924" v="149" actId="478"/>
          <ac:picMkLst>
            <pc:docMk/>
            <pc:sldMk cId="536773511" sldId="263"/>
            <ac:picMk id="2" creationId="{8BEC2CC8-DFC7-488F-BFE6-6091F2756D0B}"/>
          </ac:picMkLst>
        </pc:picChg>
      </pc:sldChg>
      <pc:sldChg chg="delSp mod delAnim">
        <pc:chgData name="Arthur Needham" userId="9d0abeb12735ce39" providerId="LiveId" clId="{3268FB3C-D726-4CD6-AA3C-6229B4319982}" dt="2023-04-22T23:16:38.567" v="150" actId="478"/>
        <pc:sldMkLst>
          <pc:docMk/>
          <pc:sldMk cId="136291242" sldId="264"/>
        </pc:sldMkLst>
        <pc:picChg chg="del">
          <ac:chgData name="Arthur Needham" userId="9d0abeb12735ce39" providerId="LiveId" clId="{3268FB3C-D726-4CD6-AA3C-6229B4319982}" dt="2023-04-22T23:16:38.567" v="150" actId="478"/>
          <ac:picMkLst>
            <pc:docMk/>
            <pc:sldMk cId="136291242" sldId="264"/>
            <ac:picMk id="2" creationId="{BA33A596-7F46-4CF1-8087-F31E3585123B}"/>
          </ac:picMkLst>
        </pc:picChg>
      </pc:sldChg>
      <pc:sldChg chg="delSp mod delAnim">
        <pc:chgData name="Arthur Needham" userId="9d0abeb12735ce39" providerId="LiveId" clId="{3268FB3C-D726-4CD6-AA3C-6229B4319982}" dt="2023-04-22T23:15:47.777" v="141" actId="478"/>
        <pc:sldMkLst>
          <pc:docMk/>
          <pc:sldMk cId="131215552" sldId="265"/>
        </pc:sldMkLst>
        <pc:picChg chg="del">
          <ac:chgData name="Arthur Needham" userId="9d0abeb12735ce39" providerId="LiveId" clId="{3268FB3C-D726-4CD6-AA3C-6229B4319982}" dt="2023-04-22T23:15:47.777" v="141" actId="478"/>
          <ac:picMkLst>
            <pc:docMk/>
            <pc:sldMk cId="131215552" sldId="265"/>
            <ac:picMk id="3" creationId="{B17ACF35-A67C-4EAB-BAD1-E30F504DC050}"/>
          </ac:picMkLst>
        </pc:picChg>
      </pc:sldChg>
      <pc:sldChg chg="delSp mod delAnim">
        <pc:chgData name="Arthur Needham" userId="9d0abeb12735ce39" providerId="LiveId" clId="{3268FB3C-D726-4CD6-AA3C-6229B4319982}" dt="2023-04-22T23:15:56.560" v="142" actId="478"/>
        <pc:sldMkLst>
          <pc:docMk/>
          <pc:sldMk cId="1632778464" sldId="266"/>
        </pc:sldMkLst>
        <pc:picChg chg="del">
          <ac:chgData name="Arthur Needham" userId="9d0abeb12735ce39" providerId="LiveId" clId="{3268FB3C-D726-4CD6-AA3C-6229B4319982}" dt="2023-04-22T23:15:56.560" v="142" actId="478"/>
          <ac:picMkLst>
            <pc:docMk/>
            <pc:sldMk cId="1632778464" sldId="266"/>
            <ac:picMk id="4" creationId="{5565FC91-D6AB-482D-BD13-65F1E56B1B43}"/>
          </ac:picMkLst>
        </pc:picChg>
      </pc:sldChg>
      <pc:sldChg chg="delSp mod delAnim">
        <pc:chgData name="Arthur Needham" userId="9d0abeb12735ce39" providerId="LiveId" clId="{3268FB3C-D726-4CD6-AA3C-6229B4319982}" dt="2023-04-22T23:16:00.165" v="143" actId="478"/>
        <pc:sldMkLst>
          <pc:docMk/>
          <pc:sldMk cId="321819222" sldId="267"/>
        </pc:sldMkLst>
        <pc:picChg chg="del">
          <ac:chgData name="Arthur Needham" userId="9d0abeb12735ce39" providerId="LiveId" clId="{3268FB3C-D726-4CD6-AA3C-6229B4319982}" dt="2023-04-22T23:16:00.165" v="143" actId="478"/>
          <ac:picMkLst>
            <pc:docMk/>
            <pc:sldMk cId="321819222" sldId="267"/>
            <ac:picMk id="4" creationId="{B562231A-BA44-493E-AE85-FB74D73E13D1}"/>
          </ac:picMkLst>
        </pc:picChg>
      </pc:sldChg>
      <pc:sldChg chg="addSp delSp modSp mod delAnim">
        <pc:chgData name="Arthur Needham" userId="9d0abeb12735ce39" providerId="LiveId" clId="{3268FB3C-D726-4CD6-AA3C-6229B4319982}" dt="2023-04-22T23:16:46.956" v="151" actId="478"/>
        <pc:sldMkLst>
          <pc:docMk/>
          <pc:sldMk cId="68425771" sldId="268"/>
        </pc:sldMkLst>
        <pc:picChg chg="mod">
          <ac:chgData name="Arthur Needham" userId="9d0abeb12735ce39" providerId="LiveId" clId="{3268FB3C-D726-4CD6-AA3C-6229B4319982}" dt="2023-04-22T23:07:26.188" v="0" actId="1076"/>
          <ac:picMkLst>
            <pc:docMk/>
            <pc:sldMk cId="68425771" sldId="268"/>
            <ac:picMk id="3" creationId="{89DEA00E-AFEA-4C9A-9EA7-E5AA1CD2FC6D}"/>
          </ac:picMkLst>
        </pc:picChg>
        <pc:picChg chg="add del mod">
          <ac:chgData name="Arthur Needham" userId="9d0abeb12735ce39" providerId="LiveId" clId="{3268FB3C-D726-4CD6-AA3C-6229B4319982}" dt="2023-04-22T23:09:08.410" v="7" actId="21"/>
          <ac:picMkLst>
            <pc:docMk/>
            <pc:sldMk cId="68425771" sldId="268"/>
            <ac:picMk id="4" creationId="{8BD44EAF-30AB-B8DC-BF59-2039638F8E87}"/>
          </ac:picMkLst>
        </pc:picChg>
        <pc:picChg chg="del">
          <ac:chgData name="Arthur Needham" userId="9d0abeb12735ce39" providerId="LiveId" clId="{3268FB3C-D726-4CD6-AA3C-6229B4319982}" dt="2023-04-22T23:16:46.956" v="151" actId="478"/>
          <ac:picMkLst>
            <pc:docMk/>
            <pc:sldMk cId="68425771" sldId="268"/>
            <ac:picMk id="7" creationId="{83798A61-38FD-40EE-B40E-952CAD248066}"/>
          </ac:picMkLst>
        </pc:picChg>
        <pc:picChg chg="add mod">
          <ac:chgData name="Arthur Needham" userId="9d0abeb12735ce39" providerId="LiveId" clId="{3268FB3C-D726-4CD6-AA3C-6229B4319982}" dt="2023-04-22T23:09:28.533" v="13" actId="1076"/>
          <ac:picMkLst>
            <pc:docMk/>
            <pc:sldMk cId="68425771" sldId="268"/>
            <ac:picMk id="8" creationId="{9CE080E9-7CCC-70ED-A946-CF405035D244}"/>
          </ac:picMkLst>
        </pc:picChg>
      </pc:sldChg>
      <pc:sldChg chg="delSp modSp mod delAnim">
        <pc:chgData name="Arthur Needham" userId="9d0abeb12735ce39" providerId="LiveId" clId="{3268FB3C-D726-4CD6-AA3C-6229B4319982}" dt="2023-04-22T23:17:01.417" v="152" actId="478"/>
        <pc:sldMkLst>
          <pc:docMk/>
          <pc:sldMk cId="3375077816" sldId="269"/>
        </pc:sldMkLst>
        <pc:spChg chg="mod">
          <ac:chgData name="Arthur Needham" userId="9d0abeb12735ce39" providerId="LiveId" clId="{3268FB3C-D726-4CD6-AA3C-6229B4319982}" dt="2023-04-22T23:10:40.462" v="16" actId="207"/>
          <ac:spMkLst>
            <pc:docMk/>
            <pc:sldMk cId="3375077816" sldId="269"/>
            <ac:spMk id="2" creationId="{116288F1-8E8F-4D21-BEE2-43FDA0CD54C7}"/>
          </ac:spMkLst>
        </pc:spChg>
        <pc:picChg chg="del">
          <ac:chgData name="Arthur Needham" userId="9d0abeb12735ce39" providerId="LiveId" clId="{3268FB3C-D726-4CD6-AA3C-6229B4319982}" dt="2023-04-22T23:17:01.417" v="152" actId="478"/>
          <ac:picMkLst>
            <pc:docMk/>
            <pc:sldMk cId="3375077816" sldId="269"/>
            <ac:picMk id="3" creationId="{9AEE3B91-91A7-4A39-A6F8-1D24E37244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891E-D356-4157-A91D-D69BC95D5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21276"/>
            <a:ext cx="8825658" cy="1853513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CORRECT HAND STRUCK COIN TO BUY</a:t>
            </a:r>
            <a:endParaRPr lang="en-AU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C9A2-FA41-438A-BB86-F2733E1B1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290119"/>
            <a:ext cx="8825658" cy="11388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It is your decision step by step</a:t>
            </a:r>
          </a:p>
          <a:p>
            <a:pPr algn="ctr"/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 Maximise value in purchasing</a:t>
            </a:r>
            <a:endParaRPr lang="en-A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F85C4-E1FC-4422-881B-E0D73D139B4B}"/>
              </a:ext>
            </a:extLst>
          </p:cNvPr>
          <p:cNvSpPr txBox="1"/>
          <p:nvPr/>
        </p:nvSpPr>
        <p:spPr>
          <a:xfrm>
            <a:off x="1021492" y="4917989"/>
            <a:ext cx="730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FROM: 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COINS OF INDIA </a:t>
            </a:r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with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NUMISMATICS FOUNDATION</a:t>
            </a:r>
            <a:endParaRPr lang="en-US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https://numisfou.in</a:t>
            </a:r>
            <a:endParaRPr lang="en-A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5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580">
        <p15:prstTrans prst="wind"/>
      </p:transition>
    </mc:Choice>
    <mc:Fallback xmlns="">
      <p:transition spd="slow" advClick="0" advTm="958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8827D30-5202-4F73-BD84-EC3CDD9BF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99" y="1300163"/>
            <a:ext cx="3701837" cy="3671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BA67FA-EB3C-4A34-9581-15517902241B}"/>
              </a:ext>
            </a:extLst>
          </p:cNvPr>
          <p:cNvSpPr txBox="1"/>
          <p:nvPr/>
        </p:nvSpPr>
        <p:spPr>
          <a:xfrm>
            <a:off x="3114675" y="5414963"/>
            <a:ext cx="612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OBVERSE OF A “COMMON” AKBAR COPPER COIN. “COMMON” BECAUSE THE MINT WAS A MAJOR PRODUCER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904">
        <p15:prstTrans prst="wind"/>
      </p:transition>
    </mc:Choice>
    <mc:Fallback xmlns="">
      <p:transition spd="slow" advTm="8904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8739B-1310-4EC8-8592-CAD5774AF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43" y="355643"/>
            <a:ext cx="3493127" cy="3368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301C76-3D3E-4737-9218-4C6C6B4EA47A}"/>
              </a:ext>
            </a:extLst>
          </p:cNvPr>
          <p:cNvSpPr txBox="1"/>
          <p:nvPr/>
        </p:nvSpPr>
        <p:spPr>
          <a:xfrm>
            <a:off x="1729947" y="3962400"/>
            <a:ext cx="7834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NOW NOT SO COMMON AFTER ALL. FULL DETAILS OF THE OBVERSE CAN BE IDENTIFIED. THIS IS MISSING FROM MOST COINS FROM THIS SERIES. THE MINT NAME CAN BE CLEARLY READ.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The mint name is clearly outlined in our standard </a:t>
            </a:r>
            <a:r>
              <a:rPr lang="en-US" b="1" dirty="0" err="1">
                <a:solidFill>
                  <a:srgbClr val="FF0000"/>
                </a:solidFill>
              </a:rPr>
              <a:t>colour</a:t>
            </a:r>
            <a:r>
              <a:rPr lang="en-US" b="1" dirty="0">
                <a:solidFill>
                  <a:srgbClr val="FF0000"/>
                </a:solidFill>
              </a:rPr>
              <a:t> for mint name in our work </a:t>
            </a:r>
            <a:r>
              <a:rPr lang="en-US" b="1" dirty="0">
                <a:solidFill>
                  <a:srgbClr val="008000"/>
                </a:solidFill>
                <a:highlight>
                  <a:srgbClr val="C0C0C0"/>
                </a:highlight>
              </a:rPr>
              <a:t>GREEN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The </a:t>
            </a:r>
            <a:r>
              <a:rPr lang="en-US" b="1" dirty="0" err="1">
                <a:solidFill>
                  <a:srgbClr val="FF0000"/>
                </a:solidFill>
              </a:rPr>
              <a:t>colour</a:t>
            </a:r>
            <a:r>
              <a:rPr lang="en-US" b="1" dirty="0">
                <a:solidFill>
                  <a:srgbClr val="FF0000"/>
                </a:solidFill>
              </a:rPr>
              <a:t> coordinated text overlay was pioneered in numismatic illustrations by Tariq and Needham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609">
        <p15:prstTrans prst="wind"/>
      </p:transition>
    </mc:Choice>
    <mc:Fallback xmlns="">
      <p:transition spd="slow" advTm="1160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90C260-66FD-4F54-8880-2FF17FC1D0B9}"/>
              </a:ext>
            </a:extLst>
          </p:cNvPr>
          <p:cNvSpPr txBox="1"/>
          <p:nvPr/>
        </p:nvSpPr>
        <p:spPr>
          <a:xfrm>
            <a:off x="646111" y="4214813"/>
            <a:ext cx="102981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SUMMARY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COLLECTING PREFERENCE SHOULD BE FOR COINS THAT CAN BE FULLY ATTRIBUTED</a:t>
            </a:r>
            <a:endParaRPr lang="en-A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9DEA00E-AFEA-4C9A-9EA7-E5AA1CD2F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204" y="0"/>
            <a:ext cx="6023297" cy="3932113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CE080E9-7CCC-70ED-A946-CF405035D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3" y="1381303"/>
            <a:ext cx="5557391" cy="16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899">
        <p15:prstTrans prst="wind"/>
      </p:transition>
    </mc:Choice>
    <mc:Fallback xmlns="">
      <p:transition spd="slow" advTm="8899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288F1-8E8F-4D21-BEE2-43FDA0CD54C7}"/>
              </a:ext>
            </a:extLst>
          </p:cNvPr>
          <p:cNvSpPr txBox="1"/>
          <p:nvPr/>
        </p:nvSpPr>
        <p:spPr>
          <a:xfrm>
            <a:off x="2263698" y="1918010"/>
            <a:ext cx="74267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YES!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WE UNDERSTAND THIS IS CONTRARY TO CURRENT GRADING (SLABBING) IDEAS BUT IT IS NOW TIME FOR COLLECTORS TO STAND AND DEMAND THAT ATTRIBUTION IS THE FOREMOST IDEAL FOR COLLECTING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JUST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“PRETTINESS”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918">
        <p15:prstTrans prst="wind"/>
      </p:transition>
    </mc:Choice>
    <mc:Fallback xmlns="">
      <p:transition spd="slow" advTm="1791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4B319-0672-4AC5-8B94-C9C207013999}"/>
              </a:ext>
            </a:extLst>
          </p:cNvPr>
          <p:cNvSpPr txBox="1"/>
          <p:nvPr/>
        </p:nvSpPr>
        <p:spPr>
          <a:xfrm>
            <a:off x="2062976" y="1003610"/>
            <a:ext cx="752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THIS IS A DISCUSSION FOR COLLECTORS OF HAND STRUCK COINS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04B52-52F9-4988-93B2-6D710A229DFB}"/>
              </a:ext>
            </a:extLst>
          </p:cNvPr>
          <p:cNvSpPr txBox="1"/>
          <p:nvPr/>
        </p:nvSpPr>
        <p:spPr>
          <a:xfrm>
            <a:off x="1906861" y="3557239"/>
            <a:ext cx="752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THERE IS A FUNDAMENTAL DIFFERENCE BETWEEN COLLECTING MACHINE STRUCK COINS AND HAND STRUCK COINS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2535">
        <p15:prstTrans prst="wind"/>
      </p:transition>
    </mc:Choice>
    <mc:Fallback xmlns="">
      <p:transition spd="slow" advClick="0" advTm="1253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30E3C-5E29-49E8-AE9B-60984BA61B29}"/>
              </a:ext>
            </a:extLst>
          </p:cNvPr>
          <p:cNvSpPr txBox="1"/>
          <p:nvPr/>
        </p:nvSpPr>
        <p:spPr>
          <a:xfrm>
            <a:off x="4315522" y="1103971"/>
            <a:ext cx="446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MACHINE STRUCK COINS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BB26B-1D5C-45B5-B391-490AF503A9C4}"/>
              </a:ext>
            </a:extLst>
          </p:cNvPr>
          <p:cNvSpPr txBox="1"/>
          <p:nvPr/>
        </p:nvSpPr>
        <p:spPr>
          <a:xfrm>
            <a:off x="3144644" y="2653991"/>
            <a:ext cx="7482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SHOULD BE PERFECT AND WELL CENTRED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IF IMPERFECT THIS MIGHT BE DUE TO WEAR, POST MINT DAMAGE OR MINT PRODUCTION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IF MINT PRODUCTION DAMAGE CAN BE PROVEN THESE ARE COLLECTED BY SPECIALISTS AND MAY BRING A PREMIUM IN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63277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395">
        <p15:prstTrans prst="wind"/>
      </p:transition>
    </mc:Choice>
    <mc:Fallback xmlns="">
      <p:transition spd="slow" advClick="0" advTm="2239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CA0F1-4386-4F0D-8128-93E00FAD57E9}"/>
              </a:ext>
            </a:extLst>
          </p:cNvPr>
          <p:cNvSpPr txBox="1"/>
          <p:nvPr/>
        </p:nvSpPr>
        <p:spPr>
          <a:xfrm>
            <a:off x="3902927" y="1248936"/>
            <a:ext cx="383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HAND STRUCK COINS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259A4-9CEB-4EE5-9C08-CD2EB9B0C293}"/>
              </a:ext>
            </a:extLst>
          </p:cNvPr>
          <p:cNvSpPr txBox="1"/>
          <p:nvPr/>
        </p:nvSpPr>
        <p:spPr>
          <a:xfrm>
            <a:off x="3523785" y="2832410"/>
            <a:ext cx="6311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BEING HAND STRUCK THEY MAY NOT BE WELL CENTRED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AT TIMES, THE DIES ARE BIGGER THAN THE COIN FLANS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ALL THE DETAILS MAY NOT BE SHOWN ON THE COINS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FULL AND COMPLETE ATTRIBUTION  MAY NOT BE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JUST BECAUSE THE COIN IS “PRETTY” AND CANNOT BE FULLY ATTRIBUTED DOES NOT MEAN IT SHOULD BE WORTH MORE THAN A POORLY STRUCK FULLY ATTRIBUTABLE COIN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56">
        <p15:prstTrans prst="wind"/>
      </p:transition>
    </mc:Choice>
    <mc:Fallback xmlns="">
      <p:transition spd="slow" advTm="3005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BA7A-A671-4D6B-BBD1-4496236A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ENSURE THAT YOU HAVE THE BEST RESEARCH MATERIAL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21D78-7B2C-407D-AFB9-FBC2D8C4A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MONEY SPENT HERE WILL SAVE YOU MONEY IN THE LONG RUN</a:t>
            </a:r>
            <a:endParaRPr lang="en-AU" sz="1800" b="1" dirty="0">
              <a:solidFill>
                <a:srgbClr val="FF0000"/>
              </a:solidFill>
            </a:endParaRPr>
          </a:p>
        </p:txBody>
      </p:sp>
      <p:pic>
        <p:nvPicPr>
          <p:cNvPr id="8" name="Picture Placeholder 7" descr="Timeline&#10;&#10;Description automatically generated">
            <a:extLst>
              <a:ext uri="{FF2B5EF4-FFF2-40B4-BE49-F238E27FC236}">
                <a16:creationId xmlns:a16="http://schemas.microsoft.com/office/drawing/2014/main" id="{2C154B3C-464B-560B-C0EC-A4D5BD0258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0" b="4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824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461">
        <p15:prstTrans prst="wind"/>
      </p:transition>
    </mc:Choice>
    <mc:Fallback xmlns="">
      <p:transition spd="slow" advTm="946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3CC2-320C-49E2-88C0-103B66C5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8" y="362466"/>
            <a:ext cx="6779741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THE INFORMATION ON THE COIN ?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6" name="Picture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F11D7A1-7F6B-4A27-8949-1DC432B798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8" r="468"/>
          <a:stretch>
            <a:fillRect/>
          </a:stretch>
        </p:blipFill>
        <p:spPr>
          <a:xfrm>
            <a:off x="6949545" y="112637"/>
            <a:ext cx="4646683" cy="663811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CD6FB-CC30-4361-A9B0-0BA6D46AF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010032"/>
            <a:ext cx="5084979" cy="3019168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The coin flan is often larger than the coin dies. 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All relevant information should be available. 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Here we clearly can see both dates, the mint name and epithet and the full text can also be seen.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Illustration from one of our books. It shows clearly on this coin that it can be FULLY attributed.</a:t>
            </a:r>
            <a:endParaRPr lang="en-A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2208">
        <p15:prstTrans prst="wind"/>
      </p:transition>
    </mc:Choice>
    <mc:Fallback xmlns="">
      <p:transition spd="slow" advTm="2220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6498-4176-40D8-8FF2-B2DD26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4" y="256013"/>
            <a:ext cx="5092906" cy="157480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CHECKING AGAINST THE ILLUSTRATION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6C0DA-C5FA-474D-A5A8-7D162BF81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736" y="2183028"/>
            <a:ext cx="5383198" cy="140867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</a:rPr>
              <a:t>CHECKING THE COIN OBVERSE, THE FRONT, FOR FULL CONFIRMATION</a:t>
            </a:r>
            <a:endParaRPr lang="en-AU" sz="1800" b="1" dirty="0">
              <a:solidFill>
                <a:srgbClr val="0070C0"/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C164435-37C3-45F6-BDB2-D61B84CCA5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33" r="3333"/>
          <a:stretch>
            <a:fillRect/>
          </a:stretch>
        </p:blipFill>
        <p:spPr>
          <a:xfrm>
            <a:off x="6949545" y="256013"/>
            <a:ext cx="4452233" cy="6360333"/>
          </a:xfrm>
        </p:spPr>
      </p:pic>
    </p:spTree>
    <p:extLst>
      <p:ext uri="{BB962C8B-B14F-4D97-AF65-F5344CB8AC3E}">
        <p14:creationId xmlns:p14="http://schemas.microsoft.com/office/powerpoint/2010/main" val="242911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569">
        <p15:prstTrans prst="wind"/>
        <p:sndAc>
          <p:endSnd/>
        </p:sndAc>
      </p:transition>
    </mc:Choice>
    <mc:Fallback xmlns="">
      <p:transition spd="slow" advTm="11569">
        <p:fade/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4101-0FDF-48CC-8164-52DB91F1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354227"/>
            <a:ext cx="5092906" cy="144985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CHECKING AGAINST THE ILLUSTRATION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1F3D3AD-8F66-4959-B1F2-ADC237E630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33" r="3333"/>
          <a:stretch>
            <a:fillRect/>
          </a:stretch>
        </p:blipFill>
        <p:spPr>
          <a:xfrm>
            <a:off x="6949545" y="228600"/>
            <a:ext cx="4360545" cy="62293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450A6-E158-4271-800F-2712BE0D9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290119"/>
            <a:ext cx="5084979" cy="1138881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</a:rPr>
              <a:t>CHECKING THE COIN REVERSE , THE BACK, FOR FULL CONFIRMATION</a:t>
            </a:r>
          </a:p>
        </p:txBody>
      </p:sp>
    </p:spTree>
    <p:extLst>
      <p:ext uri="{BB962C8B-B14F-4D97-AF65-F5344CB8AC3E}">
        <p14:creationId xmlns:p14="http://schemas.microsoft.com/office/powerpoint/2010/main" val="270816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377">
        <p15:prstTrans prst="wind"/>
      </p:transition>
    </mc:Choice>
    <mc:Fallback xmlns="">
      <p:transition spd="slow" advTm="837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0738E-D60B-40F4-8A97-F0955F958DC8}"/>
              </a:ext>
            </a:extLst>
          </p:cNvPr>
          <p:cNvSpPr/>
          <p:nvPr/>
        </p:nvSpPr>
        <p:spPr>
          <a:xfrm>
            <a:off x="378941" y="2967335"/>
            <a:ext cx="105526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 MATTER HOW </a:t>
            </a:r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PRETTY</a:t>
            </a:r>
            <a:r>
              <a:rPr lang="en-US" sz="2800" b="1" dirty="0">
                <a:solidFill>
                  <a:srgbClr val="FF0000"/>
                </a:solidFill>
              </a:rPr>
              <a:t> THE COIN LOOKS IF IT DOES NOT HAVE ALL THE ATTRIBUTION DETAILS THEN IT IS AN INFERIOR COIN TO THOSE THAT HAVE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91FAE-94B9-437D-9CEE-380F3EAE62C0}"/>
              </a:ext>
            </a:extLst>
          </p:cNvPr>
          <p:cNvSpPr txBox="1"/>
          <p:nvPr/>
        </p:nvSpPr>
        <p:spPr>
          <a:xfrm>
            <a:off x="1515762" y="642551"/>
            <a:ext cx="783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FUNDAMENTAL POINT</a:t>
            </a:r>
            <a:endParaRPr lang="en-A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4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194">
        <p15:prstTrans prst="wind"/>
      </p:transition>
    </mc:Choice>
    <mc:Fallback xmlns="">
      <p:transition spd="slow" advTm="11194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7764</TotalTime>
  <Words>456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THE CORRECT HAND STRUCK COIN TO BUY</vt:lpstr>
      <vt:lpstr>PowerPoint Presentation</vt:lpstr>
      <vt:lpstr>PowerPoint Presentation</vt:lpstr>
      <vt:lpstr>PowerPoint Presentation</vt:lpstr>
      <vt:lpstr>ENSURE THAT YOU HAVE THE BEST RESEARCH MATERIAL</vt:lpstr>
      <vt:lpstr>IS ALL THE INFORMATION ON THE COIN ?</vt:lpstr>
      <vt:lpstr>CHECKING AGAINST THE ILLUSTRATION</vt:lpstr>
      <vt:lpstr>CHECKING AGAINST THE ILLUSTRATION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COIN TO BUY</dc:title>
  <dc:creator>Arthur Needham</dc:creator>
  <cp:lastModifiedBy>Arthur Needham</cp:lastModifiedBy>
  <cp:revision>3</cp:revision>
  <dcterms:created xsi:type="dcterms:W3CDTF">2019-08-25T21:49:41Z</dcterms:created>
  <dcterms:modified xsi:type="dcterms:W3CDTF">2023-04-23T01:28:53Z</dcterms:modified>
</cp:coreProperties>
</file>