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28"/>
  </p:notesMasterIdLst>
  <p:sldIdLst>
    <p:sldId id="256" r:id="rId2"/>
    <p:sldId id="257" r:id="rId3"/>
    <p:sldId id="259" r:id="rId4"/>
    <p:sldId id="261" r:id="rId5"/>
    <p:sldId id="262" r:id="rId6"/>
    <p:sldId id="267" r:id="rId7"/>
    <p:sldId id="258" r:id="rId8"/>
    <p:sldId id="275" r:id="rId9"/>
    <p:sldId id="273" r:id="rId10"/>
    <p:sldId id="277" r:id="rId11"/>
    <p:sldId id="269" r:id="rId12"/>
    <p:sldId id="263" r:id="rId13"/>
    <p:sldId id="266" r:id="rId14"/>
    <p:sldId id="264" r:id="rId15"/>
    <p:sldId id="265" r:id="rId16"/>
    <p:sldId id="271" r:id="rId17"/>
    <p:sldId id="272" r:id="rId18"/>
    <p:sldId id="276" r:id="rId19"/>
    <p:sldId id="270" r:id="rId20"/>
    <p:sldId id="274" r:id="rId21"/>
    <p:sldId id="278" r:id="rId22"/>
    <p:sldId id="279" r:id="rId23"/>
    <p:sldId id="283" r:id="rId24"/>
    <p:sldId id="284" r:id="rId25"/>
    <p:sldId id="282" r:id="rId26"/>
    <p:sldId id="281" r:id="rId2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8398" autoAdjust="0"/>
  </p:normalViewPr>
  <p:slideViewPr>
    <p:cSldViewPr snapToGrid="0">
      <p:cViewPr varScale="1">
        <p:scale>
          <a:sx n="64" d="100"/>
          <a:sy n="64" d="100"/>
        </p:scale>
        <p:origin x="978"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y Scarborough" userId="0c862f361d99f6ab" providerId="LiveId" clId="{FFD14F76-E334-422D-98AA-B937A941D452}"/>
    <pc:docChg chg="undo redo custSel addSld delSld modSld sldOrd">
      <pc:chgData name="Amy Scarborough" userId="0c862f361d99f6ab" providerId="LiveId" clId="{FFD14F76-E334-422D-98AA-B937A941D452}" dt="2019-01-07T20:49:33.792" v="7196"/>
      <pc:docMkLst>
        <pc:docMk/>
      </pc:docMkLst>
      <pc:sldChg chg="modSp">
        <pc:chgData name="Amy Scarborough" userId="0c862f361d99f6ab" providerId="LiveId" clId="{FFD14F76-E334-422D-98AA-B937A941D452}" dt="2019-01-07T15:39:50.507" v="5481" actId="20577"/>
        <pc:sldMkLst>
          <pc:docMk/>
          <pc:sldMk cId="711490252" sldId="257"/>
        </pc:sldMkLst>
        <pc:spChg chg="mod">
          <ac:chgData name="Amy Scarborough" userId="0c862f361d99f6ab" providerId="LiveId" clId="{FFD14F76-E334-422D-98AA-B937A941D452}" dt="2019-01-07T15:39:50.507" v="5481" actId="20577"/>
          <ac:spMkLst>
            <pc:docMk/>
            <pc:sldMk cId="711490252" sldId="257"/>
            <ac:spMk id="2" creationId="{39034D66-9E1B-4884-854B-84DF9BD5B263}"/>
          </ac:spMkLst>
        </pc:spChg>
        <pc:spChg chg="mod">
          <ac:chgData name="Amy Scarborough" userId="0c862f361d99f6ab" providerId="LiveId" clId="{FFD14F76-E334-422D-98AA-B937A941D452}" dt="2019-01-06T22:52:13.786" v="5306" actId="20577"/>
          <ac:spMkLst>
            <pc:docMk/>
            <pc:sldMk cId="711490252" sldId="257"/>
            <ac:spMk id="3" creationId="{FC2C2329-7EB3-4E8E-BF8A-0AEC18A17EBD}"/>
          </ac:spMkLst>
        </pc:spChg>
      </pc:sldChg>
      <pc:sldChg chg="addSp delSp modSp add ord">
        <pc:chgData name="Amy Scarborough" userId="0c862f361d99f6ab" providerId="LiveId" clId="{FFD14F76-E334-422D-98AA-B937A941D452}" dt="2019-01-06T21:05:26.119" v="5252"/>
        <pc:sldMkLst>
          <pc:docMk/>
          <pc:sldMk cId="4076992597" sldId="258"/>
        </pc:sldMkLst>
        <pc:spChg chg="add del mod">
          <ac:chgData name="Amy Scarborough" userId="0c862f361d99f6ab" providerId="LiveId" clId="{FFD14F76-E334-422D-98AA-B937A941D452}" dt="2019-01-04T15:21:49.818" v="4427" actId="478"/>
          <ac:spMkLst>
            <pc:docMk/>
            <pc:sldMk cId="4076992597" sldId="258"/>
            <ac:spMk id="2" creationId="{302A4F96-964E-4BC3-A670-22D0CC937971}"/>
          </ac:spMkLst>
        </pc:spChg>
        <pc:picChg chg="add mod">
          <ac:chgData name="Amy Scarborough" userId="0c862f361d99f6ab" providerId="LiveId" clId="{FFD14F76-E334-422D-98AA-B937A941D452}" dt="2019-01-06T20:57:17.111" v="5249" actId="931"/>
          <ac:picMkLst>
            <pc:docMk/>
            <pc:sldMk cId="4076992597" sldId="258"/>
            <ac:picMk id="3" creationId="{F9535EF5-C69C-4DAF-9182-D8EF34309EBF}"/>
          </ac:picMkLst>
        </pc:picChg>
        <pc:picChg chg="add mod">
          <ac:chgData name="Amy Scarborough" userId="0c862f361d99f6ab" providerId="LiveId" clId="{FFD14F76-E334-422D-98AA-B937A941D452}" dt="2019-01-04T15:23:16.194" v="4434" actId="14100"/>
          <ac:picMkLst>
            <pc:docMk/>
            <pc:sldMk cId="4076992597" sldId="258"/>
            <ac:picMk id="4" creationId="{7FDE9F6B-825F-4849-9BB6-D12A5B84CD68}"/>
          </ac:picMkLst>
        </pc:picChg>
      </pc:sldChg>
      <pc:sldChg chg="modSp add">
        <pc:chgData name="Amy Scarborough" userId="0c862f361d99f6ab" providerId="LiveId" clId="{FFD14F76-E334-422D-98AA-B937A941D452}" dt="2019-01-07T16:42:56.705" v="5499" actId="20577"/>
        <pc:sldMkLst>
          <pc:docMk/>
          <pc:sldMk cId="362980762" sldId="259"/>
        </pc:sldMkLst>
        <pc:spChg chg="mod">
          <ac:chgData name="Amy Scarborough" userId="0c862f361d99f6ab" providerId="LiveId" clId="{FFD14F76-E334-422D-98AA-B937A941D452}" dt="2019-01-07T16:42:56.705" v="5499" actId="20577"/>
          <ac:spMkLst>
            <pc:docMk/>
            <pc:sldMk cId="362980762" sldId="259"/>
            <ac:spMk id="2" creationId="{BA0B1B73-5387-4941-925C-29D64D6AD25F}"/>
          </ac:spMkLst>
        </pc:spChg>
        <pc:spChg chg="mod">
          <ac:chgData name="Amy Scarborough" userId="0c862f361d99f6ab" providerId="LiveId" clId="{FFD14F76-E334-422D-98AA-B937A941D452}" dt="2019-01-04T15:06:09.855" v="3891" actId="20577"/>
          <ac:spMkLst>
            <pc:docMk/>
            <pc:sldMk cId="362980762" sldId="259"/>
            <ac:spMk id="3" creationId="{029388A2-3576-4C5E-9F19-782BEFD795FC}"/>
          </ac:spMkLst>
        </pc:spChg>
      </pc:sldChg>
      <pc:sldChg chg="modSp add">
        <pc:chgData name="Amy Scarborough" userId="0c862f361d99f6ab" providerId="LiveId" clId="{FFD14F76-E334-422D-98AA-B937A941D452}" dt="2019-01-07T16:43:06.638" v="5515" actId="20577"/>
        <pc:sldMkLst>
          <pc:docMk/>
          <pc:sldMk cId="3948534216" sldId="261"/>
        </pc:sldMkLst>
        <pc:spChg chg="mod">
          <ac:chgData name="Amy Scarborough" userId="0c862f361d99f6ab" providerId="LiveId" clId="{FFD14F76-E334-422D-98AA-B937A941D452}" dt="2019-01-07T16:43:06.638" v="5515" actId="20577"/>
          <ac:spMkLst>
            <pc:docMk/>
            <pc:sldMk cId="3948534216" sldId="261"/>
            <ac:spMk id="2" creationId="{A1E9431E-51DC-4E80-9D7B-1261CC2B54D3}"/>
          </ac:spMkLst>
        </pc:spChg>
        <pc:spChg chg="mod">
          <ac:chgData name="Amy Scarborough" userId="0c862f361d99f6ab" providerId="LiveId" clId="{FFD14F76-E334-422D-98AA-B937A941D452}" dt="2019-01-04T15:53:13.283" v="4735" actId="120"/>
          <ac:spMkLst>
            <pc:docMk/>
            <pc:sldMk cId="3948534216" sldId="261"/>
            <ac:spMk id="3" creationId="{265BCF46-0B61-4BD6-86B5-3406B3A9BDC8}"/>
          </ac:spMkLst>
        </pc:spChg>
      </pc:sldChg>
      <pc:sldChg chg="modSp add">
        <pc:chgData name="Amy Scarborough" userId="0c862f361d99f6ab" providerId="LiveId" clId="{FFD14F76-E334-422D-98AA-B937A941D452}" dt="2019-01-07T16:43:24.917" v="5533" actId="20577"/>
        <pc:sldMkLst>
          <pc:docMk/>
          <pc:sldMk cId="2362172984" sldId="262"/>
        </pc:sldMkLst>
        <pc:spChg chg="mod">
          <ac:chgData name="Amy Scarborough" userId="0c862f361d99f6ab" providerId="LiveId" clId="{FFD14F76-E334-422D-98AA-B937A941D452}" dt="2019-01-07T16:43:17.905" v="5531" actId="20577"/>
          <ac:spMkLst>
            <pc:docMk/>
            <pc:sldMk cId="2362172984" sldId="262"/>
            <ac:spMk id="2" creationId="{3722A8AB-D888-4354-BC9E-4444781EECB3}"/>
          </ac:spMkLst>
        </pc:spChg>
        <pc:spChg chg="mod">
          <ac:chgData name="Amy Scarborough" userId="0c862f361d99f6ab" providerId="LiveId" clId="{FFD14F76-E334-422D-98AA-B937A941D452}" dt="2019-01-07T16:43:24.917" v="5533" actId="20577"/>
          <ac:spMkLst>
            <pc:docMk/>
            <pc:sldMk cId="2362172984" sldId="262"/>
            <ac:spMk id="3" creationId="{B78C0F08-B141-4597-84BE-08FA35891BE0}"/>
          </ac:spMkLst>
        </pc:spChg>
      </pc:sldChg>
      <pc:sldChg chg="modSp add">
        <pc:chgData name="Amy Scarborough" userId="0c862f361d99f6ab" providerId="LiveId" clId="{FFD14F76-E334-422D-98AA-B937A941D452}" dt="2019-01-07T16:43:51.570" v="5567" actId="20577"/>
        <pc:sldMkLst>
          <pc:docMk/>
          <pc:sldMk cId="3058657509" sldId="263"/>
        </pc:sldMkLst>
        <pc:spChg chg="mod">
          <ac:chgData name="Amy Scarborough" userId="0c862f361d99f6ab" providerId="LiveId" clId="{FFD14F76-E334-422D-98AA-B937A941D452}" dt="2019-01-07T16:43:51.570" v="5567" actId="20577"/>
          <ac:spMkLst>
            <pc:docMk/>
            <pc:sldMk cId="3058657509" sldId="263"/>
            <ac:spMk id="2" creationId="{7E3AF766-E34F-4F7A-A2C1-55E427D34207}"/>
          </ac:spMkLst>
        </pc:spChg>
        <pc:spChg chg="mod">
          <ac:chgData name="Amy Scarborough" userId="0c862f361d99f6ab" providerId="LiveId" clId="{FFD14F76-E334-422D-98AA-B937A941D452}" dt="2019-01-06T22:43:37.500" v="5276" actId="20577"/>
          <ac:spMkLst>
            <pc:docMk/>
            <pc:sldMk cId="3058657509" sldId="263"/>
            <ac:spMk id="3" creationId="{C7F01CAC-D41D-4139-AB8F-391CBA5D0286}"/>
          </ac:spMkLst>
        </pc:spChg>
      </pc:sldChg>
      <pc:sldChg chg="modSp add">
        <pc:chgData name="Amy Scarborough" userId="0c862f361d99f6ab" providerId="LiveId" clId="{FFD14F76-E334-422D-98AA-B937A941D452}" dt="2019-01-06T22:44:22.999" v="5284" actId="20577"/>
        <pc:sldMkLst>
          <pc:docMk/>
          <pc:sldMk cId="2851960905" sldId="264"/>
        </pc:sldMkLst>
        <pc:spChg chg="mod">
          <ac:chgData name="Amy Scarborough" userId="0c862f361d99f6ab" providerId="LiveId" clId="{FFD14F76-E334-422D-98AA-B937A941D452}" dt="2019-01-04T01:24:40.826" v="2562" actId="20577"/>
          <ac:spMkLst>
            <pc:docMk/>
            <pc:sldMk cId="2851960905" sldId="264"/>
            <ac:spMk id="2" creationId="{BA8F35DC-D8C9-4E69-A4E2-6739C496B827}"/>
          </ac:spMkLst>
        </pc:spChg>
        <pc:spChg chg="mod">
          <ac:chgData name="Amy Scarborough" userId="0c862f361d99f6ab" providerId="LiveId" clId="{FFD14F76-E334-422D-98AA-B937A941D452}" dt="2019-01-06T22:44:22.999" v="5284" actId="20577"/>
          <ac:spMkLst>
            <pc:docMk/>
            <pc:sldMk cId="2851960905" sldId="264"/>
            <ac:spMk id="3" creationId="{61986DB5-F3B9-4B9A-9D2D-3F694791EACD}"/>
          </ac:spMkLst>
        </pc:spChg>
      </pc:sldChg>
      <pc:sldChg chg="addSp delSp modSp add">
        <pc:chgData name="Amy Scarborough" userId="0c862f361d99f6ab" providerId="LiveId" clId="{FFD14F76-E334-422D-98AA-B937A941D452}" dt="2019-01-06T02:43:39.338" v="4984" actId="1076"/>
        <pc:sldMkLst>
          <pc:docMk/>
          <pc:sldMk cId="1288770477" sldId="265"/>
        </pc:sldMkLst>
        <pc:spChg chg="add del mod">
          <ac:chgData name="Amy Scarborough" userId="0c862f361d99f6ab" providerId="LiveId" clId="{FFD14F76-E334-422D-98AA-B937A941D452}" dt="2019-01-04T01:25:26.710" v="2626"/>
          <ac:spMkLst>
            <pc:docMk/>
            <pc:sldMk cId="1288770477" sldId="265"/>
            <ac:spMk id="2" creationId="{D5DFB77B-9F5D-4BBB-9EB0-47431DE095ED}"/>
          </ac:spMkLst>
        </pc:spChg>
        <pc:spChg chg="add del mod">
          <ac:chgData name="Amy Scarborough" userId="0c862f361d99f6ab" providerId="LiveId" clId="{FFD14F76-E334-422D-98AA-B937A941D452}" dt="2019-01-06T02:42:19.347" v="4973"/>
          <ac:spMkLst>
            <pc:docMk/>
            <pc:sldMk cId="1288770477" sldId="265"/>
            <ac:spMk id="3" creationId="{64DCD751-3DF9-46CC-B5B1-4B564E800635}"/>
          </ac:spMkLst>
        </pc:spChg>
        <pc:picChg chg="add mod">
          <ac:chgData name="Amy Scarborough" userId="0c862f361d99f6ab" providerId="LiveId" clId="{FFD14F76-E334-422D-98AA-B937A941D452}" dt="2019-01-06T02:43:39.338" v="4984" actId="1076"/>
          <ac:picMkLst>
            <pc:docMk/>
            <pc:sldMk cId="1288770477" sldId="265"/>
            <ac:picMk id="5" creationId="{402C19DF-A64D-4344-B905-9D89244BBBED}"/>
          </ac:picMkLst>
        </pc:picChg>
      </pc:sldChg>
      <pc:sldChg chg="modSp add">
        <pc:chgData name="Amy Scarborough" userId="0c862f361d99f6ab" providerId="LiveId" clId="{FFD14F76-E334-422D-98AA-B937A941D452}" dt="2019-01-04T03:20:03.319" v="3364" actId="20577"/>
        <pc:sldMkLst>
          <pc:docMk/>
          <pc:sldMk cId="3745743894" sldId="266"/>
        </pc:sldMkLst>
        <pc:spChg chg="mod">
          <ac:chgData name="Amy Scarborough" userId="0c862f361d99f6ab" providerId="LiveId" clId="{FFD14F76-E334-422D-98AA-B937A941D452}" dt="2019-01-04T03:10:20.619" v="2769" actId="20577"/>
          <ac:spMkLst>
            <pc:docMk/>
            <pc:sldMk cId="3745743894" sldId="266"/>
            <ac:spMk id="2" creationId="{ECF696CE-8801-415E-AD0C-FF345AF02341}"/>
          </ac:spMkLst>
        </pc:spChg>
        <pc:spChg chg="mod">
          <ac:chgData name="Amy Scarborough" userId="0c862f361d99f6ab" providerId="LiveId" clId="{FFD14F76-E334-422D-98AA-B937A941D452}" dt="2019-01-04T03:20:03.319" v="3364" actId="20577"/>
          <ac:spMkLst>
            <pc:docMk/>
            <pc:sldMk cId="3745743894" sldId="266"/>
            <ac:spMk id="3" creationId="{60C15ED4-6632-4077-A8A3-73A43CF5020E}"/>
          </ac:spMkLst>
        </pc:spChg>
      </pc:sldChg>
      <pc:sldChg chg="addSp delSp modSp add ord">
        <pc:chgData name="Amy Scarborough" userId="0c862f361d99f6ab" providerId="LiveId" clId="{FFD14F76-E334-422D-98AA-B937A941D452}" dt="2019-01-06T21:06:27.044" v="5255" actId="931"/>
        <pc:sldMkLst>
          <pc:docMk/>
          <pc:sldMk cId="3107827232" sldId="267"/>
        </pc:sldMkLst>
        <pc:spChg chg="add del mod">
          <ac:chgData name="Amy Scarborough" userId="0c862f361d99f6ab" providerId="LiveId" clId="{FFD14F76-E334-422D-98AA-B937A941D452}" dt="2019-01-04T15:27:28.219" v="4435" actId="478"/>
          <ac:spMkLst>
            <pc:docMk/>
            <pc:sldMk cId="3107827232" sldId="267"/>
            <ac:spMk id="2" creationId="{05066686-4F12-404F-9CED-F2C8F62458D8}"/>
          </ac:spMkLst>
        </pc:spChg>
        <pc:picChg chg="add mod">
          <ac:chgData name="Amy Scarborough" userId="0c862f361d99f6ab" providerId="LiveId" clId="{FFD14F76-E334-422D-98AA-B937A941D452}" dt="2019-01-06T19:20:14.513" v="5248" actId="931"/>
          <ac:picMkLst>
            <pc:docMk/>
            <pc:sldMk cId="3107827232" sldId="267"/>
            <ac:picMk id="3" creationId="{9568ABC0-E0EB-47D6-AC7C-5698E06160DC}"/>
          </ac:picMkLst>
        </pc:picChg>
        <pc:picChg chg="add mod">
          <ac:chgData name="Amy Scarborough" userId="0c862f361d99f6ab" providerId="LiveId" clId="{FFD14F76-E334-422D-98AA-B937A941D452}" dt="2019-01-06T21:06:27.044" v="5255" actId="931"/>
          <ac:picMkLst>
            <pc:docMk/>
            <pc:sldMk cId="3107827232" sldId="267"/>
            <ac:picMk id="5" creationId="{0BA7ED9C-CE36-498C-A610-83290A976D18}"/>
          </ac:picMkLst>
        </pc:picChg>
      </pc:sldChg>
      <pc:sldChg chg="addSp modSp add">
        <pc:chgData name="Amy Scarborough" userId="0c862f361d99f6ab" providerId="LiveId" clId="{FFD14F76-E334-422D-98AA-B937A941D452}" dt="2019-01-04T16:18:15.596" v="4764" actId="1076"/>
        <pc:sldMkLst>
          <pc:docMk/>
          <pc:sldMk cId="4048093218" sldId="269"/>
        </pc:sldMkLst>
        <pc:picChg chg="add mod">
          <ac:chgData name="Amy Scarborough" userId="0c862f361d99f6ab" providerId="LiveId" clId="{FFD14F76-E334-422D-98AA-B937A941D452}" dt="2019-01-04T16:18:15.596" v="4764" actId="1076"/>
          <ac:picMkLst>
            <pc:docMk/>
            <pc:sldMk cId="4048093218" sldId="269"/>
            <ac:picMk id="3" creationId="{2FA009C1-F54E-4E94-B412-0640A2A27A38}"/>
          </ac:picMkLst>
        </pc:picChg>
        <pc:picChg chg="add mod">
          <ac:chgData name="Amy Scarborough" userId="0c862f361d99f6ab" providerId="LiveId" clId="{FFD14F76-E334-422D-98AA-B937A941D452}" dt="2019-01-04T16:18:09.029" v="4763" actId="1076"/>
          <ac:picMkLst>
            <pc:docMk/>
            <pc:sldMk cId="4048093218" sldId="269"/>
            <ac:picMk id="5" creationId="{C3CC3F0E-E15B-4667-8040-DB1AF93AC298}"/>
          </ac:picMkLst>
        </pc:picChg>
      </pc:sldChg>
      <pc:sldChg chg="addSp modSp add">
        <pc:chgData name="Amy Scarborough" userId="0c862f361d99f6ab" providerId="LiveId" clId="{FFD14F76-E334-422D-98AA-B937A941D452}" dt="2019-01-06T22:45:46.897" v="5285" actId="14100"/>
        <pc:sldMkLst>
          <pc:docMk/>
          <pc:sldMk cId="2250850325" sldId="270"/>
        </pc:sldMkLst>
        <pc:spChg chg="mod">
          <ac:chgData name="Amy Scarborough" userId="0c862f361d99f6ab" providerId="LiveId" clId="{FFD14F76-E334-422D-98AA-B937A941D452}" dt="2019-01-04T17:55:36.020" v="4797" actId="20577"/>
          <ac:spMkLst>
            <pc:docMk/>
            <pc:sldMk cId="2250850325" sldId="270"/>
            <ac:spMk id="2" creationId="{3C532C65-BC0F-4EDC-8A53-9D78E07827A7}"/>
          </ac:spMkLst>
        </pc:spChg>
        <pc:spChg chg="mod">
          <ac:chgData name="Amy Scarborough" userId="0c862f361d99f6ab" providerId="LiveId" clId="{FFD14F76-E334-422D-98AA-B937A941D452}" dt="2019-01-06T02:52:00.410" v="5238" actId="20577"/>
          <ac:spMkLst>
            <pc:docMk/>
            <pc:sldMk cId="2250850325" sldId="270"/>
            <ac:spMk id="3" creationId="{11B7B893-ECF8-42FC-B868-674594F4AE32}"/>
          </ac:spMkLst>
        </pc:spChg>
        <pc:picChg chg="add mod">
          <ac:chgData name="Amy Scarborough" userId="0c862f361d99f6ab" providerId="LiveId" clId="{FFD14F76-E334-422D-98AA-B937A941D452}" dt="2019-01-06T22:45:46.897" v="5285" actId="14100"/>
          <ac:picMkLst>
            <pc:docMk/>
            <pc:sldMk cId="2250850325" sldId="270"/>
            <ac:picMk id="5" creationId="{4E3E9D4D-75E8-4E40-9D50-879EE7724EE1}"/>
          </ac:picMkLst>
        </pc:picChg>
      </pc:sldChg>
      <pc:sldChg chg="addSp modSp add">
        <pc:chgData name="Amy Scarborough" userId="0c862f361d99f6ab" providerId="LiveId" clId="{FFD14F76-E334-422D-98AA-B937A941D452}" dt="2019-01-06T02:49:32.939" v="5198" actId="20577"/>
        <pc:sldMkLst>
          <pc:docMk/>
          <pc:sldMk cId="836375539" sldId="271"/>
        </pc:sldMkLst>
        <pc:spChg chg="add mod">
          <ac:chgData name="Amy Scarborough" userId="0c862f361d99f6ab" providerId="LiveId" clId="{FFD14F76-E334-422D-98AA-B937A941D452}" dt="2019-01-06T02:49:32.939" v="5198" actId="20577"/>
          <ac:spMkLst>
            <pc:docMk/>
            <pc:sldMk cId="836375539" sldId="271"/>
            <ac:spMk id="4" creationId="{E8675993-E092-4955-91CD-7FB8B6322EED}"/>
          </ac:spMkLst>
        </pc:spChg>
        <pc:picChg chg="add mod">
          <ac:chgData name="Amy Scarborough" userId="0c862f361d99f6ab" providerId="LiveId" clId="{FFD14F76-E334-422D-98AA-B937A941D452}" dt="2019-01-06T02:44:35.293" v="4990" actId="1076"/>
          <ac:picMkLst>
            <pc:docMk/>
            <pc:sldMk cId="836375539" sldId="271"/>
            <ac:picMk id="3" creationId="{1E0A169D-7EF7-43CC-94D1-FC8BFB1A08E6}"/>
          </ac:picMkLst>
        </pc:picChg>
      </pc:sldChg>
      <pc:sldChg chg="addSp modSp add">
        <pc:chgData name="Amy Scarborough" userId="0c862f361d99f6ab" providerId="LiveId" clId="{FFD14F76-E334-422D-98AA-B937A941D452}" dt="2019-01-06T02:48:29.857" v="5135" actId="1076"/>
        <pc:sldMkLst>
          <pc:docMk/>
          <pc:sldMk cId="3674890403" sldId="272"/>
        </pc:sldMkLst>
        <pc:picChg chg="add mod">
          <ac:chgData name="Amy Scarborough" userId="0c862f361d99f6ab" providerId="LiveId" clId="{FFD14F76-E334-422D-98AA-B937A941D452}" dt="2019-01-06T02:48:29.857" v="5135" actId="1076"/>
          <ac:picMkLst>
            <pc:docMk/>
            <pc:sldMk cId="3674890403" sldId="272"/>
            <ac:picMk id="3" creationId="{8FA7483C-3439-4908-8A6B-FEE172B48B04}"/>
          </ac:picMkLst>
        </pc:picChg>
        <pc:picChg chg="add mod">
          <ac:chgData name="Amy Scarborough" userId="0c862f361d99f6ab" providerId="LiveId" clId="{FFD14F76-E334-422D-98AA-B937A941D452}" dt="2019-01-06T02:48:26.134" v="5134" actId="1076"/>
          <ac:picMkLst>
            <pc:docMk/>
            <pc:sldMk cId="3674890403" sldId="272"/>
            <ac:picMk id="5" creationId="{04373FB7-6E7E-4169-9602-2D2873755163}"/>
          </ac:picMkLst>
        </pc:picChg>
      </pc:sldChg>
      <pc:sldChg chg="addSp modSp add ord">
        <pc:chgData name="Amy Scarborough" userId="0c862f361d99f6ab" providerId="LiveId" clId="{FFD14F76-E334-422D-98AA-B937A941D452}" dt="2019-01-06T21:05:29.734" v="5253"/>
        <pc:sldMkLst>
          <pc:docMk/>
          <pc:sldMk cId="3588154837" sldId="273"/>
        </pc:sldMkLst>
        <pc:picChg chg="add mod">
          <ac:chgData name="Amy Scarborough" userId="0c862f361d99f6ab" providerId="LiveId" clId="{FFD14F76-E334-422D-98AA-B937A941D452}" dt="2019-01-06T21:02:47.074" v="5251" actId="931"/>
          <ac:picMkLst>
            <pc:docMk/>
            <pc:sldMk cId="3588154837" sldId="273"/>
            <ac:picMk id="3" creationId="{B9163FD5-8139-4650-92C7-A3C5B01453F6}"/>
          </ac:picMkLst>
        </pc:picChg>
      </pc:sldChg>
      <pc:sldChg chg="modSp add">
        <pc:chgData name="Amy Scarborough" userId="0c862f361d99f6ab" providerId="LiveId" clId="{FFD14F76-E334-422D-98AA-B937A941D452}" dt="2019-01-07T15:31:58.549" v="5465" actId="20577"/>
        <pc:sldMkLst>
          <pc:docMk/>
          <pc:sldMk cId="2329234484" sldId="274"/>
        </pc:sldMkLst>
        <pc:spChg chg="mod">
          <ac:chgData name="Amy Scarborough" userId="0c862f361d99f6ab" providerId="LiveId" clId="{FFD14F76-E334-422D-98AA-B937A941D452}" dt="2019-01-07T15:31:58.549" v="5465" actId="20577"/>
          <ac:spMkLst>
            <pc:docMk/>
            <pc:sldMk cId="2329234484" sldId="274"/>
            <ac:spMk id="3" creationId="{4B7067AC-5C7F-4E46-A272-84E6E4FBE5E7}"/>
          </ac:spMkLst>
        </pc:spChg>
      </pc:sldChg>
      <pc:sldChg chg="addSp modSp add ord">
        <pc:chgData name="Amy Scarborough" userId="0c862f361d99f6ab" providerId="LiveId" clId="{FFD14F76-E334-422D-98AA-B937A941D452}" dt="2019-01-06T22:34:43.684" v="5261"/>
        <pc:sldMkLst>
          <pc:docMk/>
          <pc:sldMk cId="2698169050" sldId="275"/>
        </pc:sldMkLst>
        <pc:picChg chg="add mod">
          <ac:chgData name="Amy Scarborough" userId="0c862f361d99f6ab" providerId="LiveId" clId="{FFD14F76-E334-422D-98AA-B937A941D452}" dt="2019-01-06T21:30:31.911" v="5258" actId="931"/>
          <ac:picMkLst>
            <pc:docMk/>
            <pc:sldMk cId="2698169050" sldId="275"/>
            <ac:picMk id="3" creationId="{4CACE6CD-C0EA-40A6-B475-8C824DD965D6}"/>
          </ac:picMkLst>
        </pc:picChg>
      </pc:sldChg>
      <pc:sldChg chg="add">
        <pc:chgData name="Amy Scarborough" userId="0c862f361d99f6ab" providerId="LiveId" clId="{FFD14F76-E334-422D-98AA-B937A941D452}" dt="2019-01-06T21:40:58.251" v="5260"/>
        <pc:sldMkLst>
          <pc:docMk/>
          <pc:sldMk cId="3431442753" sldId="276"/>
        </pc:sldMkLst>
      </pc:sldChg>
      <pc:sldChg chg="addSp modSp add">
        <pc:chgData name="Amy Scarborough" userId="0c862f361d99f6ab" providerId="LiveId" clId="{FFD14F76-E334-422D-98AA-B937A941D452}" dt="2019-01-06T22:35:27.936" v="5267" actId="14100"/>
        <pc:sldMkLst>
          <pc:docMk/>
          <pc:sldMk cId="3941683839" sldId="277"/>
        </pc:sldMkLst>
        <pc:picChg chg="add mod">
          <ac:chgData name="Amy Scarborough" userId="0c862f361d99f6ab" providerId="LiveId" clId="{FFD14F76-E334-422D-98AA-B937A941D452}" dt="2019-01-06T22:35:27.936" v="5267" actId="14100"/>
          <ac:picMkLst>
            <pc:docMk/>
            <pc:sldMk cId="3941683839" sldId="277"/>
            <ac:picMk id="3" creationId="{7F0B678A-229B-4903-BBD4-4D8046525E51}"/>
          </ac:picMkLst>
        </pc:picChg>
      </pc:sldChg>
      <pc:sldChg chg="addSp modSp add del">
        <pc:chgData name="Amy Scarborough" userId="0c862f361d99f6ab" providerId="LiveId" clId="{FFD14F76-E334-422D-98AA-B937A941D452}" dt="2019-01-06T22:43:13.864" v="5270" actId="2696"/>
        <pc:sldMkLst>
          <pc:docMk/>
          <pc:sldMk cId="1447036764" sldId="278"/>
        </pc:sldMkLst>
        <pc:picChg chg="add mod">
          <ac:chgData name="Amy Scarborough" userId="0c862f361d99f6ab" providerId="LiveId" clId="{FFD14F76-E334-422D-98AA-B937A941D452}" dt="2019-01-06T22:42:36.869" v="5269" actId="931"/>
          <ac:picMkLst>
            <pc:docMk/>
            <pc:sldMk cId="1447036764" sldId="278"/>
            <ac:picMk id="3" creationId="{818A879F-6E6B-42AB-89C2-B8BA6CFDAC66}"/>
          </ac:picMkLst>
        </pc:picChg>
      </pc:sldChg>
      <pc:sldChg chg="addSp delSp modSp add">
        <pc:chgData name="Amy Scarborough" userId="0c862f361d99f6ab" providerId="LiveId" clId="{FFD14F76-E334-422D-98AA-B937A941D452}" dt="2019-01-06T23:31:49.034" v="5336" actId="1076"/>
        <pc:sldMkLst>
          <pc:docMk/>
          <pc:sldMk cId="1769900582" sldId="278"/>
        </pc:sldMkLst>
        <pc:picChg chg="add del mod">
          <ac:chgData name="Amy Scarborough" userId="0c862f361d99f6ab" providerId="LiveId" clId="{FFD14F76-E334-422D-98AA-B937A941D452}" dt="2019-01-06T23:31:02.541" v="5326" actId="478"/>
          <ac:picMkLst>
            <pc:docMk/>
            <pc:sldMk cId="1769900582" sldId="278"/>
            <ac:picMk id="3" creationId="{9750A50B-F08F-4DF8-B559-9DBCBAD67361}"/>
          </ac:picMkLst>
        </pc:picChg>
        <pc:picChg chg="add mod">
          <ac:chgData name="Amy Scarborough" userId="0c862f361d99f6ab" providerId="LiveId" clId="{FFD14F76-E334-422D-98AA-B937A941D452}" dt="2019-01-06T23:31:49.034" v="5336" actId="1076"/>
          <ac:picMkLst>
            <pc:docMk/>
            <pc:sldMk cId="1769900582" sldId="278"/>
            <ac:picMk id="5" creationId="{91FD0F1B-B018-4204-BE33-FAE49B452BD4}"/>
          </ac:picMkLst>
        </pc:picChg>
      </pc:sldChg>
      <pc:sldChg chg="addSp modSp add">
        <pc:chgData name="Amy Scarborough" userId="0c862f361d99f6ab" providerId="LiveId" clId="{FFD14F76-E334-422D-98AA-B937A941D452}" dt="2019-01-07T16:17:00.959" v="5483" actId="1035"/>
        <pc:sldMkLst>
          <pc:docMk/>
          <pc:sldMk cId="419536569" sldId="279"/>
        </pc:sldMkLst>
        <pc:picChg chg="add mod">
          <ac:chgData name="Amy Scarborough" userId="0c862f361d99f6ab" providerId="LiveId" clId="{FFD14F76-E334-422D-98AA-B937A941D452}" dt="2019-01-07T16:17:00.959" v="5483" actId="1035"/>
          <ac:picMkLst>
            <pc:docMk/>
            <pc:sldMk cId="419536569" sldId="279"/>
            <ac:picMk id="3" creationId="{3105CBA8-6A13-41BB-8B5A-2223CE1315FC}"/>
          </ac:picMkLst>
        </pc:picChg>
      </pc:sldChg>
      <pc:sldChg chg="add del">
        <pc:chgData name="Amy Scarborough" userId="0c862f361d99f6ab" providerId="LiveId" clId="{FFD14F76-E334-422D-98AA-B937A941D452}" dt="2019-01-06T23:33:24.781" v="5340" actId="2696"/>
        <pc:sldMkLst>
          <pc:docMk/>
          <pc:sldMk cId="3223445056" sldId="280"/>
        </pc:sldMkLst>
      </pc:sldChg>
      <pc:sldChg chg="add del">
        <pc:chgData name="Amy Scarborough" userId="0c862f361d99f6ab" providerId="LiveId" clId="{FFD14F76-E334-422D-98AA-B937A941D452}" dt="2019-01-06T23:37:27.658" v="5419" actId="2696"/>
        <pc:sldMkLst>
          <pc:docMk/>
          <pc:sldMk cId="4152418903" sldId="280"/>
        </pc:sldMkLst>
      </pc:sldChg>
      <pc:sldChg chg="modSp add">
        <pc:chgData name="Amy Scarborough" userId="0c862f361d99f6ab" providerId="LiveId" clId="{FFD14F76-E334-422D-98AA-B937A941D452}" dt="2019-01-07T15:31:36.633" v="5451" actId="20577"/>
        <pc:sldMkLst>
          <pc:docMk/>
          <pc:sldMk cId="2709618763" sldId="281"/>
        </pc:sldMkLst>
        <pc:spChg chg="mod">
          <ac:chgData name="Amy Scarborough" userId="0c862f361d99f6ab" providerId="LiveId" clId="{FFD14F76-E334-422D-98AA-B937A941D452}" dt="2019-01-06T23:36:21.599" v="5360" actId="20577"/>
          <ac:spMkLst>
            <pc:docMk/>
            <pc:sldMk cId="2709618763" sldId="281"/>
            <ac:spMk id="2" creationId="{F2A7970E-B0AE-4BA3-AC54-5BB759BF653D}"/>
          </ac:spMkLst>
        </pc:spChg>
        <pc:spChg chg="mod">
          <ac:chgData name="Amy Scarborough" userId="0c862f361d99f6ab" providerId="LiveId" clId="{FFD14F76-E334-422D-98AA-B937A941D452}" dt="2019-01-07T15:31:36.633" v="5451" actId="20577"/>
          <ac:spMkLst>
            <pc:docMk/>
            <pc:sldMk cId="2709618763" sldId="281"/>
            <ac:spMk id="3" creationId="{27DDF376-F032-4127-B465-2B380E5BFA9E}"/>
          </ac:spMkLst>
        </pc:spChg>
      </pc:sldChg>
      <pc:sldChg chg="modSp add ord modNotesTx">
        <pc:chgData name="Amy Scarborough" userId="0c862f361d99f6ab" providerId="LiveId" clId="{FFD14F76-E334-422D-98AA-B937A941D452}" dt="2019-01-07T20:49:33.792" v="7196"/>
        <pc:sldMkLst>
          <pc:docMk/>
          <pc:sldMk cId="1012847866" sldId="282"/>
        </pc:sldMkLst>
        <pc:spChg chg="mod">
          <ac:chgData name="Amy Scarborough" userId="0c862f361d99f6ab" providerId="LiveId" clId="{FFD14F76-E334-422D-98AA-B937A941D452}" dt="2019-01-07T16:44:59.432" v="5594" actId="20577"/>
          <ac:spMkLst>
            <pc:docMk/>
            <pc:sldMk cId="1012847866" sldId="282"/>
            <ac:spMk id="2" creationId="{EB192576-F3D4-4692-BED6-0A3A63F4B1C4}"/>
          </ac:spMkLst>
        </pc:spChg>
        <pc:spChg chg="mod">
          <ac:chgData name="Amy Scarborough" userId="0c862f361d99f6ab" providerId="LiveId" clId="{FFD14F76-E334-422D-98AA-B937A941D452}" dt="2019-01-07T17:01:37.031" v="6214" actId="20577"/>
          <ac:spMkLst>
            <pc:docMk/>
            <pc:sldMk cId="1012847866" sldId="282"/>
            <ac:spMk id="3" creationId="{BCF29B3C-1AF6-4662-848D-126A5BF1842B}"/>
          </ac:spMkLst>
        </pc:spChg>
      </pc:sldChg>
      <pc:sldChg chg="modSp add">
        <pc:chgData name="Amy Scarborough" userId="0c862f361d99f6ab" providerId="LiveId" clId="{FFD14F76-E334-422D-98AA-B937A941D452}" dt="2019-01-07T20:49:18.725" v="7195" actId="20577"/>
        <pc:sldMkLst>
          <pc:docMk/>
          <pc:sldMk cId="566588349" sldId="283"/>
        </pc:sldMkLst>
        <pc:spChg chg="mod">
          <ac:chgData name="Amy Scarborough" userId="0c862f361d99f6ab" providerId="LiveId" clId="{FFD14F76-E334-422D-98AA-B937A941D452}" dt="2019-01-07T16:45:26.313" v="5623" actId="20577"/>
          <ac:spMkLst>
            <pc:docMk/>
            <pc:sldMk cId="566588349" sldId="283"/>
            <ac:spMk id="2" creationId="{13BA8B78-E407-403E-B6DF-45487108A2B3}"/>
          </ac:spMkLst>
        </pc:spChg>
        <pc:spChg chg="mod">
          <ac:chgData name="Amy Scarborough" userId="0c862f361d99f6ab" providerId="LiveId" clId="{FFD14F76-E334-422D-98AA-B937A941D452}" dt="2019-01-07T20:49:18.725" v="7195" actId="20577"/>
          <ac:spMkLst>
            <pc:docMk/>
            <pc:sldMk cId="566588349" sldId="283"/>
            <ac:spMk id="3" creationId="{BA18BBF8-228A-4D32-9008-3CFFF579E1DF}"/>
          </ac:spMkLst>
        </pc:spChg>
      </pc:sldChg>
      <pc:sldChg chg="modSp add">
        <pc:chgData name="Amy Scarborough" userId="0c862f361d99f6ab" providerId="LiveId" clId="{FFD14F76-E334-422D-98AA-B937A941D452}" dt="2019-01-07T20:48:30.280" v="7149" actId="20577"/>
        <pc:sldMkLst>
          <pc:docMk/>
          <pc:sldMk cId="3590993065" sldId="284"/>
        </pc:sldMkLst>
        <pc:spChg chg="mod">
          <ac:chgData name="Amy Scarborough" userId="0c862f361d99f6ab" providerId="LiveId" clId="{FFD14F76-E334-422D-98AA-B937A941D452}" dt="2019-01-07T17:15:38.347" v="6615" actId="20577"/>
          <ac:spMkLst>
            <pc:docMk/>
            <pc:sldMk cId="3590993065" sldId="284"/>
            <ac:spMk id="2" creationId="{13B3F1B9-127C-4AD5-BD4B-FFAA3862DA27}"/>
          </ac:spMkLst>
        </pc:spChg>
        <pc:spChg chg="mod">
          <ac:chgData name="Amy Scarborough" userId="0c862f361d99f6ab" providerId="LiveId" clId="{FFD14F76-E334-422D-98AA-B937A941D452}" dt="2019-01-07T20:48:30.280" v="7149" actId="20577"/>
          <ac:spMkLst>
            <pc:docMk/>
            <pc:sldMk cId="3590993065" sldId="284"/>
            <ac:spMk id="3" creationId="{D9295913-4FFB-4FCD-85D9-CBCA518E3AE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BD31A9F-5984-46FA-A8EA-032382C6EE68}" type="datetimeFigureOut">
              <a:rPr lang="en-US" smtClean="0"/>
              <a:t>1/7/2019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D2D0C3-71C1-4F62-9832-8C46CAB64BF7}" type="slidenum">
              <a:rPr lang="en-US" smtClean="0"/>
              <a:t>‹#›</a:t>
            </a:fld>
            <a:endParaRPr lang="en-US"/>
          </a:p>
        </p:txBody>
      </p:sp>
    </p:spTree>
    <p:extLst>
      <p:ext uri="{BB962C8B-B14F-4D97-AF65-F5344CB8AC3E}">
        <p14:creationId xmlns:p14="http://schemas.microsoft.com/office/powerpoint/2010/main" val="175113531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People get used to a piece being in a certain spot and feel the need to go shop for furniture when they may have a piece they can utilize in another room.</a:t>
            </a:r>
          </a:p>
          <a:p>
            <a:endParaRPr lang="en-US" dirty="0"/>
          </a:p>
        </p:txBody>
      </p:sp>
      <p:sp>
        <p:nvSpPr>
          <p:cNvPr id="4" name="Slide Number Placeholder 3"/>
          <p:cNvSpPr>
            <a:spLocks noGrp="1"/>
          </p:cNvSpPr>
          <p:nvPr>
            <p:ph type="sldNum" sz="quarter" idx="5"/>
          </p:nvPr>
        </p:nvSpPr>
        <p:spPr/>
        <p:txBody>
          <a:bodyPr/>
          <a:lstStyle/>
          <a:p>
            <a:fld id="{08D2D0C3-71C1-4F62-9832-8C46CAB64BF7}" type="slidenum">
              <a:rPr lang="en-US" smtClean="0"/>
              <a:t>3</a:t>
            </a:fld>
            <a:endParaRPr lang="en-US"/>
          </a:p>
        </p:txBody>
      </p:sp>
    </p:spTree>
    <p:extLst>
      <p:ext uri="{BB962C8B-B14F-4D97-AF65-F5344CB8AC3E}">
        <p14:creationId xmlns:p14="http://schemas.microsoft.com/office/powerpoint/2010/main" val="9818284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D2D0C3-71C1-4F62-9832-8C46CAB64BF7}" type="slidenum">
              <a:rPr lang="en-US" smtClean="0"/>
              <a:t>11</a:t>
            </a:fld>
            <a:endParaRPr lang="en-US"/>
          </a:p>
        </p:txBody>
      </p:sp>
    </p:spTree>
    <p:extLst>
      <p:ext uri="{BB962C8B-B14F-4D97-AF65-F5344CB8AC3E}">
        <p14:creationId xmlns:p14="http://schemas.microsoft.com/office/powerpoint/2010/main" val="340730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trying to find a color, paint a sample on </a:t>
            </a:r>
            <a:r>
              <a:rPr lang="en-US"/>
              <a:t>EACH </a:t>
            </a:r>
            <a:endParaRPr lang="en-US" dirty="0"/>
          </a:p>
        </p:txBody>
      </p:sp>
      <p:sp>
        <p:nvSpPr>
          <p:cNvPr id="4" name="Slide Number Placeholder 3"/>
          <p:cNvSpPr>
            <a:spLocks noGrp="1"/>
          </p:cNvSpPr>
          <p:nvPr>
            <p:ph type="sldNum" sz="quarter" idx="5"/>
          </p:nvPr>
        </p:nvSpPr>
        <p:spPr/>
        <p:txBody>
          <a:bodyPr/>
          <a:lstStyle/>
          <a:p>
            <a:fld id="{08D2D0C3-71C1-4F62-9832-8C46CAB64BF7}" type="slidenum">
              <a:rPr lang="en-US" smtClean="0"/>
              <a:t>25</a:t>
            </a:fld>
            <a:endParaRPr lang="en-US"/>
          </a:p>
        </p:txBody>
      </p:sp>
    </p:spTree>
    <p:extLst>
      <p:ext uri="{BB962C8B-B14F-4D97-AF65-F5344CB8AC3E}">
        <p14:creationId xmlns:p14="http://schemas.microsoft.com/office/powerpoint/2010/main" val="4139421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endParaRPr lang="en-US" dirty="0"/>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a:xfrm>
            <a:off x="7983232" y="5037663"/>
            <a:ext cx="897467" cy="279400"/>
          </a:xfrm>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47F38-B617-4D2F-AE0A-013F0C4D2C57}" type="datetimeFigureOut">
              <a:rPr lang="en-US" dirty="0"/>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BFA754-D5C3-4E66-96A6-867B257F58DC}" type="datetimeFigureOut">
              <a:rPr lang="en-US" dirty="0"/>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endParaRPr lang="en-US" dirty="0"/>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B61BEF0D-F0BB-DE4B-95CE-6DB70DBA9567}" type="datetimeFigureOut">
              <a:rPr lang="en-US" dirty="0"/>
              <a:pPr/>
              <a:t>1/7/2019</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happyistheafter.com/"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CD27CE-8538-462A-B558-C8891ABAF8F3}"/>
              </a:ext>
            </a:extLst>
          </p:cNvPr>
          <p:cNvSpPr>
            <a:spLocks noGrp="1"/>
          </p:cNvSpPr>
          <p:nvPr>
            <p:ph type="ctrTitle"/>
          </p:nvPr>
        </p:nvSpPr>
        <p:spPr>
          <a:xfrm>
            <a:off x="2464904" y="1590262"/>
            <a:ext cx="7043163" cy="1497496"/>
          </a:xfrm>
        </p:spPr>
        <p:txBody>
          <a:bodyPr/>
          <a:lstStyle/>
          <a:p>
            <a:r>
              <a:rPr lang="en-US" sz="3800" dirty="0"/>
              <a:t>Happy is the After</a:t>
            </a:r>
            <a:br>
              <a:rPr lang="en-US" sz="3800" dirty="0"/>
            </a:br>
            <a:r>
              <a:rPr lang="en-US" sz="3800" dirty="0"/>
              <a:t>Home Staging and Interior Restyling</a:t>
            </a:r>
          </a:p>
        </p:txBody>
      </p:sp>
      <p:sp>
        <p:nvSpPr>
          <p:cNvPr id="3" name="Subtitle 2">
            <a:extLst>
              <a:ext uri="{FF2B5EF4-FFF2-40B4-BE49-F238E27FC236}">
                <a16:creationId xmlns:a16="http://schemas.microsoft.com/office/drawing/2014/main" id="{9A828A52-7DED-4A86-96E6-F4E39E8D5A93}"/>
              </a:ext>
            </a:extLst>
          </p:cNvPr>
          <p:cNvSpPr>
            <a:spLocks noGrp="1"/>
          </p:cNvSpPr>
          <p:nvPr>
            <p:ph type="subTitle" idx="1"/>
          </p:nvPr>
        </p:nvSpPr>
        <p:spPr>
          <a:xfrm>
            <a:off x="2692398" y="3934691"/>
            <a:ext cx="6815669" cy="1043708"/>
          </a:xfrm>
        </p:spPr>
        <p:txBody>
          <a:bodyPr>
            <a:normAutofit/>
          </a:bodyPr>
          <a:lstStyle/>
          <a:p>
            <a:r>
              <a:rPr lang="en-US" sz="2800" dirty="0"/>
              <a:t>It’s not just a restyle, it’s a lifestyle</a:t>
            </a:r>
            <a:r>
              <a:rPr lang="en-US" dirty="0"/>
              <a:t>.</a:t>
            </a:r>
          </a:p>
          <a:p>
            <a:endParaRPr lang="en-US" dirty="0"/>
          </a:p>
        </p:txBody>
      </p:sp>
    </p:spTree>
    <p:extLst>
      <p:ext uri="{BB962C8B-B14F-4D97-AF65-F5344CB8AC3E}">
        <p14:creationId xmlns:p14="http://schemas.microsoft.com/office/powerpoint/2010/main" val="12285687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F0B678A-229B-4903-BBD4-4D8046525E51}"/>
              </a:ext>
            </a:extLst>
          </p:cNvPr>
          <p:cNvPicPr>
            <a:picLocks noChangeAspect="1"/>
          </p:cNvPicPr>
          <p:nvPr/>
        </p:nvPicPr>
        <p:blipFill>
          <a:blip r:embed="rId2"/>
          <a:stretch>
            <a:fillRect/>
          </a:stretch>
        </p:blipFill>
        <p:spPr>
          <a:xfrm>
            <a:off x="2531162" y="702365"/>
            <a:ext cx="7275447" cy="5456585"/>
          </a:xfrm>
          <a:prstGeom prst="rect">
            <a:avLst/>
          </a:prstGeom>
        </p:spPr>
      </p:pic>
    </p:spTree>
    <p:extLst>
      <p:ext uri="{BB962C8B-B14F-4D97-AF65-F5344CB8AC3E}">
        <p14:creationId xmlns:p14="http://schemas.microsoft.com/office/powerpoint/2010/main" val="39416838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FA009C1-F54E-4E94-B412-0640A2A27A38}"/>
              </a:ext>
            </a:extLst>
          </p:cNvPr>
          <p:cNvPicPr>
            <a:picLocks noChangeAspect="1"/>
          </p:cNvPicPr>
          <p:nvPr/>
        </p:nvPicPr>
        <p:blipFill>
          <a:blip r:embed="rId3"/>
          <a:stretch>
            <a:fillRect/>
          </a:stretch>
        </p:blipFill>
        <p:spPr>
          <a:xfrm>
            <a:off x="800100" y="1028700"/>
            <a:ext cx="5124449" cy="4838700"/>
          </a:xfrm>
          <a:prstGeom prst="rect">
            <a:avLst/>
          </a:prstGeom>
        </p:spPr>
      </p:pic>
      <p:pic>
        <p:nvPicPr>
          <p:cNvPr id="5" name="Picture 4">
            <a:extLst>
              <a:ext uri="{FF2B5EF4-FFF2-40B4-BE49-F238E27FC236}">
                <a16:creationId xmlns:a16="http://schemas.microsoft.com/office/drawing/2014/main" id="{C3CC3F0E-E15B-4667-8040-DB1AF93AC298}"/>
              </a:ext>
            </a:extLst>
          </p:cNvPr>
          <p:cNvPicPr>
            <a:picLocks noChangeAspect="1"/>
          </p:cNvPicPr>
          <p:nvPr/>
        </p:nvPicPr>
        <p:blipFill>
          <a:blip r:embed="rId4"/>
          <a:stretch>
            <a:fillRect/>
          </a:stretch>
        </p:blipFill>
        <p:spPr>
          <a:xfrm>
            <a:off x="6096000" y="1028700"/>
            <a:ext cx="5124449" cy="4838700"/>
          </a:xfrm>
          <a:prstGeom prst="rect">
            <a:avLst/>
          </a:prstGeom>
        </p:spPr>
      </p:pic>
    </p:spTree>
    <p:extLst>
      <p:ext uri="{BB962C8B-B14F-4D97-AF65-F5344CB8AC3E}">
        <p14:creationId xmlns:p14="http://schemas.microsoft.com/office/powerpoint/2010/main" val="40480932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AF766-E34F-4F7A-A2C1-55E427D34207}"/>
              </a:ext>
            </a:extLst>
          </p:cNvPr>
          <p:cNvSpPr>
            <a:spLocks noGrp="1"/>
          </p:cNvSpPr>
          <p:nvPr>
            <p:ph type="title"/>
          </p:nvPr>
        </p:nvSpPr>
        <p:spPr/>
        <p:txBody>
          <a:bodyPr/>
          <a:lstStyle/>
          <a:p>
            <a:r>
              <a:rPr lang="en-US" dirty="0"/>
              <a:t>Stage 5 to Restyling</a:t>
            </a:r>
          </a:p>
        </p:txBody>
      </p:sp>
      <p:sp>
        <p:nvSpPr>
          <p:cNvPr id="3" name="Content Placeholder 2">
            <a:extLst>
              <a:ext uri="{FF2B5EF4-FFF2-40B4-BE49-F238E27FC236}">
                <a16:creationId xmlns:a16="http://schemas.microsoft.com/office/drawing/2014/main" id="{C7F01CAC-D41D-4139-AB8F-391CBA5D0286}"/>
              </a:ext>
            </a:extLst>
          </p:cNvPr>
          <p:cNvSpPr>
            <a:spLocks noGrp="1"/>
          </p:cNvSpPr>
          <p:nvPr>
            <p:ph idx="1"/>
          </p:nvPr>
        </p:nvSpPr>
        <p:spPr>
          <a:xfrm>
            <a:off x="1295401" y="2556931"/>
            <a:ext cx="9601196" cy="3669697"/>
          </a:xfrm>
        </p:spPr>
        <p:txBody>
          <a:bodyPr/>
          <a:lstStyle/>
          <a:p>
            <a:r>
              <a:rPr lang="en-US" dirty="0"/>
              <a:t>You have shopped your home, placed your furniture in the room, now it’s time to pull it together. </a:t>
            </a:r>
          </a:p>
          <a:p>
            <a:pPr algn="ctr"/>
            <a:r>
              <a:rPr lang="en-US" b="1" dirty="0"/>
              <a:t>Tips For Accessorizing</a:t>
            </a:r>
          </a:p>
          <a:p>
            <a:r>
              <a:rPr lang="en-US" sz="2000" dirty="0"/>
              <a:t>Sometimes more is just…more.  When accessorizing, less is best. Go with pieces that you love or mean something special to you. When you have a piece you love, try to place it by itself so it doesn’t get lost within the other accessories.  If it’s a larger piece, place it on a shelf by itself; smaller, elevate it by placing it on top of a few books lying vertically or on a decorative box.  Special pieces also can serve as great conversation pieces in your room.</a:t>
            </a:r>
          </a:p>
          <a:p>
            <a:endParaRPr lang="en-US" sz="2000" dirty="0"/>
          </a:p>
          <a:p>
            <a:endParaRPr lang="en-US" sz="2000" dirty="0"/>
          </a:p>
        </p:txBody>
      </p:sp>
    </p:spTree>
    <p:extLst>
      <p:ext uri="{BB962C8B-B14F-4D97-AF65-F5344CB8AC3E}">
        <p14:creationId xmlns:p14="http://schemas.microsoft.com/office/powerpoint/2010/main" val="30586575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696CE-8801-415E-AD0C-FF345AF02341}"/>
              </a:ext>
            </a:extLst>
          </p:cNvPr>
          <p:cNvSpPr>
            <a:spLocks noGrp="1"/>
          </p:cNvSpPr>
          <p:nvPr>
            <p:ph type="title"/>
          </p:nvPr>
        </p:nvSpPr>
        <p:spPr/>
        <p:txBody>
          <a:bodyPr/>
          <a:lstStyle/>
          <a:p>
            <a:r>
              <a:rPr lang="en-US" dirty="0"/>
              <a:t>Accessorizing Continued</a:t>
            </a:r>
          </a:p>
        </p:txBody>
      </p:sp>
      <p:sp>
        <p:nvSpPr>
          <p:cNvPr id="3" name="Content Placeholder 2">
            <a:extLst>
              <a:ext uri="{FF2B5EF4-FFF2-40B4-BE49-F238E27FC236}">
                <a16:creationId xmlns:a16="http://schemas.microsoft.com/office/drawing/2014/main" id="{60C15ED4-6632-4077-A8A3-73A43CF5020E}"/>
              </a:ext>
            </a:extLst>
          </p:cNvPr>
          <p:cNvSpPr>
            <a:spLocks noGrp="1"/>
          </p:cNvSpPr>
          <p:nvPr>
            <p:ph idx="1"/>
          </p:nvPr>
        </p:nvSpPr>
        <p:spPr>
          <a:xfrm>
            <a:off x="1295402" y="2556932"/>
            <a:ext cx="9601196" cy="3318936"/>
          </a:xfrm>
        </p:spPr>
        <p:txBody>
          <a:bodyPr>
            <a:normAutofit fontScale="92500"/>
          </a:bodyPr>
          <a:lstStyle/>
          <a:p>
            <a:r>
              <a:rPr lang="en-US" dirty="0"/>
              <a:t>Odd numbers are visually pleasing to the eye. Place objects in groups of 3s 5s and 7s. Within those groups try to have different shapes, sizes, and heights.</a:t>
            </a:r>
          </a:p>
          <a:p>
            <a:r>
              <a:rPr lang="en-US" dirty="0"/>
              <a:t>Investing in large coffee table books is never a bad decision. They never go out of style and you will use them time and time again.</a:t>
            </a:r>
          </a:p>
          <a:p>
            <a:r>
              <a:rPr lang="en-US" dirty="0"/>
              <a:t>Bring life into your space with greenery; LIVE greenery. </a:t>
            </a:r>
          </a:p>
          <a:p>
            <a:r>
              <a:rPr lang="en-US" dirty="0"/>
              <a:t>Make sure to use different textures. Wood, fur, and metal look great together. All one texture can make a room look cold (too much metal) or two dimensional (flat).</a:t>
            </a:r>
          </a:p>
          <a:p>
            <a:endParaRPr lang="en-US" dirty="0"/>
          </a:p>
        </p:txBody>
      </p:sp>
    </p:spTree>
    <p:extLst>
      <p:ext uri="{BB962C8B-B14F-4D97-AF65-F5344CB8AC3E}">
        <p14:creationId xmlns:p14="http://schemas.microsoft.com/office/powerpoint/2010/main" val="374574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F35DC-D8C9-4E69-A4E2-6739C496B827}"/>
              </a:ext>
            </a:extLst>
          </p:cNvPr>
          <p:cNvSpPr>
            <a:spLocks noGrp="1"/>
          </p:cNvSpPr>
          <p:nvPr>
            <p:ph type="title"/>
          </p:nvPr>
        </p:nvSpPr>
        <p:spPr/>
        <p:txBody>
          <a:bodyPr/>
          <a:lstStyle/>
          <a:p>
            <a:r>
              <a:rPr lang="en-US" dirty="0"/>
              <a:t>Tips for Styling Bookshelves</a:t>
            </a:r>
          </a:p>
        </p:txBody>
      </p:sp>
      <p:sp>
        <p:nvSpPr>
          <p:cNvPr id="3" name="Content Placeholder 2">
            <a:extLst>
              <a:ext uri="{FF2B5EF4-FFF2-40B4-BE49-F238E27FC236}">
                <a16:creationId xmlns:a16="http://schemas.microsoft.com/office/drawing/2014/main" id="{61986DB5-F3B9-4B9A-9D2D-3F694791EACD}"/>
              </a:ext>
            </a:extLst>
          </p:cNvPr>
          <p:cNvSpPr>
            <a:spLocks noGrp="1"/>
          </p:cNvSpPr>
          <p:nvPr>
            <p:ph idx="1"/>
          </p:nvPr>
        </p:nvSpPr>
        <p:spPr>
          <a:xfrm>
            <a:off x="1295402" y="2486991"/>
            <a:ext cx="9601196" cy="3962400"/>
          </a:xfrm>
        </p:spPr>
        <p:txBody>
          <a:bodyPr>
            <a:normAutofit lnSpcReduction="10000"/>
          </a:bodyPr>
          <a:lstStyle/>
          <a:p>
            <a:r>
              <a:rPr lang="en-US" sz="2000" dirty="0"/>
              <a:t>When styling bookshelves, consider the following:</a:t>
            </a:r>
          </a:p>
          <a:p>
            <a:r>
              <a:rPr lang="en-US" sz="2000" dirty="0"/>
              <a:t>Place large items on shelves first and usually by itself.</a:t>
            </a:r>
          </a:p>
          <a:p>
            <a:r>
              <a:rPr lang="en-US" sz="2000" dirty="0"/>
              <a:t>Place books vertically and horizontally</a:t>
            </a:r>
          </a:p>
          <a:p>
            <a:r>
              <a:rPr lang="en-US" sz="2000" dirty="0"/>
              <a:t>What ever you do on one side, replicate on the other shelf; balance is key.</a:t>
            </a:r>
          </a:p>
          <a:p>
            <a:r>
              <a:rPr lang="en-US" sz="2000" dirty="0"/>
              <a:t>If you have a certain color, use that color at least 3 times</a:t>
            </a:r>
          </a:p>
          <a:p>
            <a:r>
              <a:rPr lang="en-US" sz="2000" dirty="0"/>
              <a:t>Add depth. Have some pieces forward while others are toward the back.</a:t>
            </a:r>
          </a:p>
          <a:p>
            <a:r>
              <a:rPr lang="en-US" sz="2000" dirty="0"/>
              <a:t>Add family photos</a:t>
            </a:r>
          </a:p>
          <a:p>
            <a:r>
              <a:rPr lang="en-US" sz="2000" dirty="0"/>
              <a:t>If possible, add lighting above.</a:t>
            </a:r>
          </a:p>
          <a:p>
            <a:r>
              <a:rPr lang="en-US" sz="2000" dirty="0"/>
              <a:t>Remember, less is best!</a:t>
            </a:r>
          </a:p>
          <a:p>
            <a:endParaRPr lang="en-US" sz="2000" dirty="0"/>
          </a:p>
        </p:txBody>
      </p:sp>
    </p:spTree>
    <p:extLst>
      <p:ext uri="{BB962C8B-B14F-4D97-AF65-F5344CB8AC3E}">
        <p14:creationId xmlns:p14="http://schemas.microsoft.com/office/powerpoint/2010/main" val="28519609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02C19DF-A64D-4344-B905-9D89244BBBED}"/>
              </a:ext>
            </a:extLst>
          </p:cNvPr>
          <p:cNvPicPr>
            <a:picLocks noChangeAspect="1"/>
          </p:cNvPicPr>
          <p:nvPr/>
        </p:nvPicPr>
        <p:blipFill>
          <a:blip r:embed="rId2"/>
          <a:stretch>
            <a:fillRect/>
          </a:stretch>
        </p:blipFill>
        <p:spPr>
          <a:xfrm rot="5400000">
            <a:off x="3373989" y="857250"/>
            <a:ext cx="5444021" cy="5143500"/>
          </a:xfrm>
          <a:prstGeom prst="rect">
            <a:avLst/>
          </a:prstGeom>
        </p:spPr>
      </p:pic>
    </p:spTree>
    <p:extLst>
      <p:ext uri="{BB962C8B-B14F-4D97-AF65-F5344CB8AC3E}">
        <p14:creationId xmlns:p14="http://schemas.microsoft.com/office/powerpoint/2010/main" val="1288770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E0A169D-7EF7-43CC-94D1-FC8BFB1A08E6}"/>
              </a:ext>
            </a:extLst>
          </p:cNvPr>
          <p:cNvPicPr>
            <a:picLocks noChangeAspect="1"/>
          </p:cNvPicPr>
          <p:nvPr/>
        </p:nvPicPr>
        <p:blipFill>
          <a:blip r:embed="rId2"/>
          <a:stretch>
            <a:fillRect/>
          </a:stretch>
        </p:blipFill>
        <p:spPr>
          <a:xfrm rot="5400000">
            <a:off x="3219450" y="857250"/>
            <a:ext cx="5549900" cy="5143500"/>
          </a:xfrm>
          <a:prstGeom prst="rect">
            <a:avLst/>
          </a:prstGeom>
        </p:spPr>
      </p:pic>
      <p:sp>
        <p:nvSpPr>
          <p:cNvPr id="4" name="TextBox 3">
            <a:extLst>
              <a:ext uri="{FF2B5EF4-FFF2-40B4-BE49-F238E27FC236}">
                <a16:creationId xmlns:a16="http://schemas.microsoft.com/office/drawing/2014/main" id="{E8675993-E092-4955-91CD-7FB8B6322EED}"/>
              </a:ext>
            </a:extLst>
          </p:cNvPr>
          <p:cNvSpPr txBox="1"/>
          <p:nvPr/>
        </p:nvSpPr>
        <p:spPr>
          <a:xfrm>
            <a:off x="8839200" y="990600"/>
            <a:ext cx="2540000" cy="3970318"/>
          </a:xfrm>
          <a:prstGeom prst="rect">
            <a:avLst/>
          </a:prstGeom>
          <a:noFill/>
        </p:spPr>
        <p:txBody>
          <a:bodyPr wrap="square" rtlCol="0">
            <a:spAutoFit/>
          </a:bodyPr>
          <a:lstStyle/>
          <a:p>
            <a:r>
              <a:rPr lang="en-US" dirty="0"/>
              <a:t>Use the same color at least 3 times.</a:t>
            </a:r>
          </a:p>
          <a:p>
            <a:endParaRPr lang="en-US" dirty="0"/>
          </a:p>
          <a:p>
            <a:r>
              <a:rPr lang="en-US" dirty="0"/>
              <a:t>Decorate using odd numbers.</a:t>
            </a:r>
          </a:p>
          <a:p>
            <a:endParaRPr lang="en-US" dirty="0"/>
          </a:p>
          <a:p>
            <a:r>
              <a:rPr lang="en-US" dirty="0"/>
              <a:t>Largest item by itself.</a:t>
            </a:r>
          </a:p>
          <a:p>
            <a:endParaRPr lang="en-US" dirty="0"/>
          </a:p>
          <a:p>
            <a:r>
              <a:rPr lang="en-US" dirty="0"/>
              <a:t>Different shapes and heights.</a:t>
            </a:r>
          </a:p>
          <a:p>
            <a:endParaRPr lang="en-US" dirty="0"/>
          </a:p>
          <a:p>
            <a:r>
              <a:rPr lang="en-US" dirty="0"/>
              <a:t>Books are vertical and horizontal.</a:t>
            </a:r>
          </a:p>
          <a:p>
            <a:endParaRPr lang="en-US" dirty="0"/>
          </a:p>
        </p:txBody>
      </p:sp>
    </p:spTree>
    <p:extLst>
      <p:ext uri="{BB962C8B-B14F-4D97-AF65-F5344CB8AC3E}">
        <p14:creationId xmlns:p14="http://schemas.microsoft.com/office/powerpoint/2010/main" val="8363755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FA7483C-3439-4908-8A6B-FEE172B48B04}"/>
              </a:ext>
            </a:extLst>
          </p:cNvPr>
          <p:cNvPicPr>
            <a:picLocks noChangeAspect="1"/>
          </p:cNvPicPr>
          <p:nvPr/>
        </p:nvPicPr>
        <p:blipFill>
          <a:blip r:embed="rId2"/>
          <a:stretch>
            <a:fillRect/>
          </a:stretch>
        </p:blipFill>
        <p:spPr>
          <a:xfrm rot="5400000">
            <a:off x="1108075" y="1355725"/>
            <a:ext cx="5359400" cy="4324350"/>
          </a:xfrm>
          <a:prstGeom prst="rect">
            <a:avLst/>
          </a:prstGeom>
        </p:spPr>
      </p:pic>
      <p:pic>
        <p:nvPicPr>
          <p:cNvPr id="5" name="Picture 4">
            <a:extLst>
              <a:ext uri="{FF2B5EF4-FFF2-40B4-BE49-F238E27FC236}">
                <a16:creationId xmlns:a16="http://schemas.microsoft.com/office/drawing/2014/main" id="{04373FB7-6E7E-4169-9602-2D2873755163}"/>
              </a:ext>
            </a:extLst>
          </p:cNvPr>
          <p:cNvPicPr>
            <a:picLocks noChangeAspect="1"/>
          </p:cNvPicPr>
          <p:nvPr/>
        </p:nvPicPr>
        <p:blipFill>
          <a:blip r:embed="rId3"/>
          <a:stretch>
            <a:fillRect/>
          </a:stretch>
        </p:blipFill>
        <p:spPr>
          <a:xfrm rot="5400000">
            <a:off x="5778500" y="1409700"/>
            <a:ext cx="5359400" cy="4216400"/>
          </a:xfrm>
          <a:prstGeom prst="rect">
            <a:avLst/>
          </a:prstGeom>
        </p:spPr>
      </p:pic>
    </p:spTree>
    <p:extLst>
      <p:ext uri="{BB962C8B-B14F-4D97-AF65-F5344CB8AC3E}">
        <p14:creationId xmlns:p14="http://schemas.microsoft.com/office/powerpoint/2010/main" val="36748904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E78130-867C-42C6-97C3-601AAC236E0A}"/>
              </a:ext>
            </a:extLst>
          </p:cNvPr>
          <p:cNvSpPr>
            <a:spLocks noGrp="1"/>
          </p:cNvSpPr>
          <p:nvPr>
            <p:ph type="title"/>
          </p:nvPr>
        </p:nvSpPr>
        <p:spPr/>
        <p:txBody>
          <a:bodyPr/>
          <a:lstStyle/>
          <a:p>
            <a:r>
              <a:rPr lang="en-US" dirty="0"/>
              <a:t>Emotional Connection Points</a:t>
            </a:r>
          </a:p>
        </p:txBody>
      </p:sp>
      <p:sp>
        <p:nvSpPr>
          <p:cNvPr id="3" name="Content Placeholder 2">
            <a:extLst>
              <a:ext uri="{FF2B5EF4-FFF2-40B4-BE49-F238E27FC236}">
                <a16:creationId xmlns:a16="http://schemas.microsoft.com/office/drawing/2014/main" id="{E04DA679-B62E-4DD0-9C39-7A2BD95450F5}"/>
              </a:ext>
            </a:extLst>
          </p:cNvPr>
          <p:cNvSpPr>
            <a:spLocks noGrp="1"/>
          </p:cNvSpPr>
          <p:nvPr>
            <p:ph idx="1"/>
          </p:nvPr>
        </p:nvSpPr>
        <p:spPr>
          <a:xfrm>
            <a:off x="1295401" y="2556932"/>
            <a:ext cx="9601196" cy="3602568"/>
          </a:xfrm>
        </p:spPr>
        <p:txBody>
          <a:bodyPr/>
          <a:lstStyle/>
          <a:p>
            <a:r>
              <a:rPr lang="en-US" sz="2000" dirty="0"/>
              <a:t>ECP are areas that bring about a sense of warmth and comfort subtly. It makes you feel like you are surrounded by things you love.</a:t>
            </a:r>
          </a:p>
          <a:p>
            <a:r>
              <a:rPr lang="en-US" sz="2000" dirty="0"/>
              <a:t>ECP is that one area in a room that is “yours”. Whether this is in your bedroom or living room, it’s your space. </a:t>
            </a:r>
          </a:p>
          <a:p>
            <a:r>
              <a:rPr lang="en-US" sz="2000" dirty="0"/>
              <a:t>Have your favorite throw blanket hung over the back of your chair.</a:t>
            </a:r>
          </a:p>
          <a:p>
            <a:r>
              <a:rPr lang="en-US" sz="2000" dirty="0"/>
              <a:t>Your side table has items on it that you LOVE. To bring emotion into a space incorporate personal items!</a:t>
            </a:r>
          </a:p>
          <a:p>
            <a:r>
              <a:rPr lang="en-US" sz="2000" dirty="0"/>
              <a:t>A lamp, either table or floor, provides you with soft lighting.</a:t>
            </a:r>
          </a:p>
          <a:p>
            <a:r>
              <a:rPr lang="en-US" sz="2000" dirty="0"/>
              <a:t>ECPs are what makes a room welcoming and makes people want to stay in that room!</a:t>
            </a:r>
          </a:p>
        </p:txBody>
      </p:sp>
    </p:spTree>
    <p:extLst>
      <p:ext uri="{BB962C8B-B14F-4D97-AF65-F5344CB8AC3E}">
        <p14:creationId xmlns:p14="http://schemas.microsoft.com/office/powerpoint/2010/main" val="3431442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32C65-BC0F-4EDC-8A53-9D78E07827A7}"/>
              </a:ext>
            </a:extLst>
          </p:cNvPr>
          <p:cNvSpPr>
            <a:spLocks noGrp="1"/>
          </p:cNvSpPr>
          <p:nvPr>
            <p:ph type="title"/>
          </p:nvPr>
        </p:nvSpPr>
        <p:spPr/>
        <p:txBody>
          <a:bodyPr/>
          <a:lstStyle/>
          <a:p>
            <a:r>
              <a:rPr lang="en-US" dirty="0"/>
              <a:t>Inexpensive Refreshers</a:t>
            </a:r>
          </a:p>
        </p:txBody>
      </p:sp>
      <p:sp>
        <p:nvSpPr>
          <p:cNvPr id="3" name="Content Placeholder 2">
            <a:extLst>
              <a:ext uri="{FF2B5EF4-FFF2-40B4-BE49-F238E27FC236}">
                <a16:creationId xmlns:a16="http://schemas.microsoft.com/office/drawing/2014/main" id="{11B7B893-ECF8-42FC-B868-674594F4AE32}"/>
              </a:ext>
            </a:extLst>
          </p:cNvPr>
          <p:cNvSpPr>
            <a:spLocks noGrp="1"/>
          </p:cNvSpPr>
          <p:nvPr>
            <p:ph idx="1"/>
          </p:nvPr>
        </p:nvSpPr>
        <p:spPr/>
        <p:txBody>
          <a:bodyPr/>
          <a:lstStyle/>
          <a:p>
            <a:r>
              <a:rPr lang="en-US" dirty="0"/>
              <a:t>Paint!  Repaint kitchen cabinets, hardware, and fixtures.</a:t>
            </a:r>
          </a:p>
          <a:p>
            <a:r>
              <a:rPr lang="en-US" dirty="0"/>
              <a:t>Take cabinet doors off and create open shelving</a:t>
            </a:r>
          </a:p>
          <a:p>
            <a:r>
              <a:rPr lang="en-US" dirty="0"/>
              <a:t>If you have open space above kitchen cabinets, add box cabinets</a:t>
            </a:r>
          </a:p>
        </p:txBody>
      </p:sp>
      <p:pic>
        <p:nvPicPr>
          <p:cNvPr id="5" name="Picture 4">
            <a:extLst>
              <a:ext uri="{FF2B5EF4-FFF2-40B4-BE49-F238E27FC236}">
                <a16:creationId xmlns:a16="http://schemas.microsoft.com/office/drawing/2014/main" id="{4E3E9D4D-75E8-4E40-9D50-879EE7724EE1}"/>
              </a:ext>
            </a:extLst>
          </p:cNvPr>
          <p:cNvPicPr>
            <a:picLocks noChangeAspect="1"/>
          </p:cNvPicPr>
          <p:nvPr/>
        </p:nvPicPr>
        <p:blipFill>
          <a:blip r:embed="rId2"/>
          <a:stretch>
            <a:fillRect/>
          </a:stretch>
        </p:blipFill>
        <p:spPr>
          <a:xfrm>
            <a:off x="1452563" y="4055165"/>
            <a:ext cx="1760537" cy="2104336"/>
          </a:xfrm>
          <a:prstGeom prst="rect">
            <a:avLst/>
          </a:prstGeom>
        </p:spPr>
      </p:pic>
    </p:spTree>
    <p:extLst>
      <p:ext uri="{BB962C8B-B14F-4D97-AF65-F5344CB8AC3E}">
        <p14:creationId xmlns:p14="http://schemas.microsoft.com/office/powerpoint/2010/main" val="2250850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34D66-9E1B-4884-854B-84DF9BD5B263}"/>
              </a:ext>
            </a:extLst>
          </p:cNvPr>
          <p:cNvSpPr>
            <a:spLocks noGrp="1"/>
          </p:cNvSpPr>
          <p:nvPr>
            <p:ph type="title"/>
          </p:nvPr>
        </p:nvSpPr>
        <p:spPr/>
        <p:txBody>
          <a:bodyPr/>
          <a:lstStyle/>
          <a:p>
            <a:r>
              <a:rPr lang="en-US" dirty="0"/>
              <a:t>The Steps to Restyling</a:t>
            </a:r>
          </a:p>
        </p:txBody>
      </p:sp>
      <p:sp>
        <p:nvSpPr>
          <p:cNvPr id="3" name="Content Placeholder 2">
            <a:extLst>
              <a:ext uri="{FF2B5EF4-FFF2-40B4-BE49-F238E27FC236}">
                <a16:creationId xmlns:a16="http://schemas.microsoft.com/office/drawing/2014/main" id="{FC2C2329-7EB3-4E8E-BF8A-0AEC18A17EBD}"/>
              </a:ext>
            </a:extLst>
          </p:cNvPr>
          <p:cNvSpPr>
            <a:spLocks noGrp="1"/>
          </p:cNvSpPr>
          <p:nvPr>
            <p:ph idx="1"/>
          </p:nvPr>
        </p:nvSpPr>
        <p:spPr/>
        <p:txBody>
          <a:bodyPr>
            <a:normAutofit fontScale="85000" lnSpcReduction="10000"/>
          </a:bodyPr>
          <a:lstStyle/>
          <a:p>
            <a:pPr marL="0" indent="0" algn="ctr">
              <a:buNone/>
            </a:pPr>
            <a:r>
              <a:rPr lang="en-US" sz="4000" dirty="0"/>
              <a:t>Step One</a:t>
            </a:r>
          </a:p>
          <a:p>
            <a:pPr marL="0" indent="0" algn="ctr">
              <a:buNone/>
            </a:pPr>
            <a:r>
              <a:rPr lang="en-US" b="1" dirty="0"/>
              <a:t>Have nothing in your home you don’t know to be useful or believe to be beautiful.</a:t>
            </a:r>
          </a:p>
          <a:p>
            <a:pPr marL="0" indent="0" algn="ctr">
              <a:buNone/>
            </a:pPr>
            <a:r>
              <a:rPr lang="en-US" b="1" dirty="0"/>
              <a:t>                                                             William Morris</a:t>
            </a:r>
          </a:p>
          <a:p>
            <a:pPr marL="0" indent="0" algn="ctr">
              <a:buNone/>
            </a:pPr>
            <a:r>
              <a:rPr lang="en-US" dirty="0"/>
              <a:t>Enter the room you are wanting to restyle and take notice of the</a:t>
            </a:r>
            <a:r>
              <a:rPr lang="en-US" b="1" dirty="0"/>
              <a:t> FIRST </a:t>
            </a:r>
            <a:r>
              <a:rPr lang="en-US" dirty="0"/>
              <a:t>thing that catches your attention. Is this feature a positive or negative in your space?  Make this your number one priority when redoing your room. Also, know what </a:t>
            </a:r>
            <a:r>
              <a:rPr lang="en-US" b="1" dirty="0"/>
              <a:t>function</a:t>
            </a:r>
            <a:r>
              <a:rPr lang="en-US" dirty="0"/>
              <a:t> you want your space to provide. Is it for entertaining? Family game and movie night?  Continue making notes of your space, jotting what you love and what you don’t love. You may know you don’t like the space but can’t pinpoint why. This list will help you narrow the reasons down.</a:t>
            </a:r>
          </a:p>
        </p:txBody>
      </p:sp>
    </p:spTree>
    <p:extLst>
      <p:ext uri="{BB962C8B-B14F-4D97-AF65-F5344CB8AC3E}">
        <p14:creationId xmlns:p14="http://schemas.microsoft.com/office/powerpoint/2010/main" val="71149025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B721A-486C-4DFD-B4BB-4423285CC6A2}"/>
              </a:ext>
            </a:extLst>
          </p:cNvPr>
          <p:cNvSpPr>
            <a:spLocks noGrp="1"/>
          </p:cNvSpPr>
          <p:nvPr>
            <p:ph type="title"/>
          </p:nvPr>
        </p:nvSpPr>
        <p:spPr/>
        <p:txBody>
          <a:bodyPr/>
          <a:lstStyle/>
          <a:p>
            <a:r>
              <a:rPr lang="en-US" dirty="0"/>
              <a:t>Refreshers Continued</a:t>
            </a:r>
          </a:p>
        </p:txBody>
      </p:sp>
      <p:sp>
        <p:nvSpPr>
          <p:cNvPr id="3" name="Content Placeholder 2">
            <a:extLst>
              <a:ext uri="{FF2B5EF4-FFF2-40B4-BE49-F238E27FC236}">
                <a16:creationId xmlns:a16="http://schemas.microsoft.com/office/drawing/2014/main" id="{4B7067AC-5C7F-4E46-A272-84E6E4FBE5E7}"/>
              </a:ext>
            </a:extLst>
          </p:cNvPr>
          <p:cNvSpPr>
            <a:spLocks noGrp="1"/>
          </p:cNvSpPr>
          <p:nvPr>
            <p:ph idx="1"/>
          </p:nvPr>
        </p:nvSpPr>
        <p:spPr>
          <a:xfrm>
            <a:off x="1295401" y="2556932"/>
            <a:ext cx="9601196" cy="3564468"/>
          </a:xfrm>
        </p:spPr>
        <p:txBody>
          <a:bodyPr>
            <a:normAutofit lnSpcReduction="10000"/>
          </a:bodyPr>
          <a:lstStyle/>
          <a:p>
            <a:r>
              <a:rPr lang="en-US" dirty="0"/>
              <a:t>Recover your kitchen chairs</a:t>
            </a:r>
          </a:p>
          <a:p>
            <a:r>
              <a:rPr lang="en-US" dirty="0"/>
              <a:t>Add glass fronts to a few of your cabinets</a:t>
            </a:r>
          </a:p>
          <a:p>
            <a:r>
              <a:rPr lang="en-US" dirty="0"/>
              <a:t>Slip cover your couch and/or chairs</a:t>
            </a:r>
          </a:p>
          <a:p>
            <a:r>
              <a:rPr lang="en-US" dirty="0"/>
              <a:t>Add new pillows</a:t>
            </a:r>
          </a:p>
          <a:p>
            <a:r>
              <a:rPr lang="en-US" dirty="0"/>
              <a:t>Paint the back wall of your bookshelf</a:t>
            </a:r>
          </a:p>
          <a:p>
            <a:r>
              <a:rPr lang="en-US" dirty="0"/>
              <a:t>Add crown molding. The MDF molding is a lot cheaper than the wood.</a:t>
            </a:r>
          </a:p>
          <a:p>
            <a:r>
              <a:rPr lang="en-US" dirty="0"/>
              <a:t>In the bathroom, frame out the mirror and change out the lighting.</a:t>
            </a:r>
          </a:p>
          <a:p>
            <a:endParaRPr lang="en-US" dirty="0"/>
          </a:p>
        </p:txBody>
      </p:sp>
    </p:spTree>
    <p:extLst>
      <p:ext uri="{BB962C8B-B14F-4D97-AF65-F5344CB8AC3E}">
        <p14:creationId xmlns:p14="http://schemas.microsoft.com/office/powerpoint/2010/main" val="23292344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1FD0F1B-B018-4204-BE33-FAE49B452BD4}"/>
              </a:ext>
            </a:extLst>
          </p:cNvPr>
          <p:cNvPicPr>
            <a:picLocks noChangeAspect="1"/>
          </p:cNvPicPr>
          <p:nvPr/>
        </p:nvPicPr>
        <p:blipFill>
          <a:blip r:embed="rId2"/>
          <a:stretch>
            <a:fillRect/>
          </a:stretch>
        </p:blipFill>
        <p:spPr>
          <a:xfrm>
            <a:off x="4121426" y="619539"/>
            <a:ext cx="4532244" cy="5618922"/>
          </a:xfrm>
          <a:prstGeom prst="rect">
            <a:avLst/>
          </a:prstGeom>
        </p:spPr>
      </p:pic>
    </p:spTree>
    <p:extLst>
      <p:ext uri="{BB962C8B-B14F-4D97-AF65-F5344CB8AC3E}">
        <p14:creationId xmlns:p14="http://schemas.microsoft.com/office/powerpoint/2010/main" val="17699005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05CBA8-6A13-41BB-8B5A-2223CE1315FC}"/>
              </a:ext>
            </a:extLst>
          </p:cNvPr>
          <p:cNvPicPr>
            <a:picLocks noChangeAspect="1"/>
          </p:cNvPicPr>
          <p:nvPr/>
        </p:nvPicPr>
        <p:blipFill>
          <a:blip r:embed="rId2"/>
          <a:stretch>
            <a:fillRect/>
          </a:stretch>
        </p:blipFill>
        <p:spPr>
          <a:xfrm>
            <a:off x="3962400" y="517654"/>
            <a:ext cx="3949148" cy="5796188"/>
          </a:xfrm>
          <a:prstGeom prst="rect">
            <a:avLst/>
          </a:prstGeom>
        </p:spPr>
      </p:pic>
    </p:spTree>
    <p:extLst>
      <p:ext uri="{BB962C8B-B14F-4D97-AF65-F5344CB8AC3E}">
        <p14:creationId xmlns:p14="http://schemas.microsoft.com/office/powerpoint/2010/main" val="41953656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A8B78-E407-403E-B6DF-45487108A2B3}"/>
              </a:ext>
            </a:extLst>
          </p:cNvPr>
          <p:cNvSpPr>
            <a:spLocks noGrp="1"/>
          </p:cNvSpPr>
          <p:nvPr>
            <p:ph type="title"/>
          </p:nvPr>
        </p:nvSpPr>
        <p:spPr/>
        <p:txBody>
          <a:bodyPr/>
          <a:lstStyle/>
          <a:p>
            <a:r>
              <a:rPr lang="en-US" dirty="0"/>
              <a:t>A Few Staging Tricks</a:t>
            </a:r>
          </a:p>
        </p:txBody>
      </p:sp>
      <p:sp>
        <p:nvSpPr>
          <p:cNvPr id="3" name="Content Placeholder 2">
            <a:extLst>
              <a:ext uri="{FF2B5EF4-FFF2-40B4-BE49-F238E27FC236}">
                <a16:creationId xmlns:a16="http://schemas.microsoft.com/office/drawing/2014/main" id="{BA18BBF8-228A-4D32-9008-3CFFF579E1DF}"/>
              </a:ext>
            </a:extLst>
          </p:cNvPr>
          <p:cNvSpPr>
            <a:spLocks noGrp="1"/>
          </p:cNvSpPr>
          <p:nvPr>
            <p:ph idx="1"/>
          </p:nvPr>
        </p:nvSpPr>
        <p:spPr>
          <a:xfrm>
            <a:off x="1295401" y="2398426"/>
            <a:ext cx="9601196" cy="3852472"/>
          </a:xfrm>
        </p:spPr>
        <p:txBody>
          <a:bodyPr>
            <a:noAutofit/>
          </a:bodyPr>
          <a:lstStyle/>
          <a:p>
            <a:r>
              <a:rPr lang="en-US" sz="2000" dirty="0"/>
              <a:t>Kitchen</a:t>
            </a:r>
          </a:p>
          <a:p>
            <a:pPr marL="457200" lvl="1" indent="0">
              <a:buNone/>
            </a:pPr>
            <a:r>
              <a:rPr lang="en-US" dirty="0"/>
              <a:t>   Create a vignette ( a small grouping of objects that create a pleasing focal point). A tray    with a coffee mug, a container for coffee, a little towel, small plant, etc. looks great!</a:t>
            </a:r>
          </a:p>
          <a:p>
            <a:pPr marL="457200" lvl="1" indent="0">
              <a:buNone/>
            </a:pPr>
            <a:r>
              <a:rPr lang="en-US" dirty="0"/>
              <a:t>   Open a cookbook on a cookbook stand and place by prepping area.</a:t>
            </a:r>
          </a:p>
          <a:p>
            <a:pPr marL="457200" lvl="1" indent="0">
              <a:buNone/>
            </a:pPr>
            <a:r>
              <a:rPr lang="en-US" dirty="0"/>
              <a:t>    Only have 2-3 appliances out on your counters.</a:t>
            </a:r>
          </a:p>
          <a:p>
            <a:pPr marL="457200" lvl="1" indent="0">
              <a:buNone/>
            </a:pPr>
            <a:r>
              <a:rPr lang="en-US" dirty="0"/>
              <a:t>    You don’t have to decorate every surface in your kitchen.</a:t>
            </a:r>
          </a:p>
          <a:p>
            <a:pPr marL="457200" lvl="1" indent="0">
              <a:buNone/>
            </a:pPr>
            <a:r>
              <a:rPr lang="en-US" dirty="0"/>
              <a:t>    Don’t place your accessories or vignettes in each corner of your kitchen counter space.</a:t>
            </a:r>
          </a:p>
          <a:p>
            <a:pPr marL="457200" lvl="1" indent="0">
              <a:buNone/>
            </a:pPr>
            <a:r>
              <a:rPr lang="en-US" dirty="0"/>
              <a:t>    Don’t place your accessories in a straight line or by its lonesome.</a:t>
            </a:r>
          </a:p>
          <a:p>
            <a:pPr marL="457200" lvl="1" indent="0">
              <a:buNone/>
            </a:pPr>
            <a:r>
              <a:rPr lang="en-US" dirty="0"/>
              <a:t>    Table cloths visually eat up space!</a:t>
            </a:r>
          </a:p>
          <a:p>
            <a:pPr marL="457200" lvl="1" indent="0">
              <a:buNone/>
            </a:pPr>
            <a:r>
              <a:rPr lang="en-US" dirty="0"/>
              <a:t>	</a:t>
            </a:r>
          </a:p>
        </p:txBody>
      </p:sp>
    </p:spTree>
    <p:extLst>
      <p:ext uri="{BB962C8B-B14F-4D97-AF65-F5344CB8AC3E}">
        <p14:creationId xmlns:p14="http://schemas.microsoft.com/office/powerpoint/2010/main" val="5665883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B3F1B9-127C-4AD5-BD4B-FFAA3862DA27}"/>
              </a:ext>
            </a:extLst>
          </p:cNvPr>
          <p:cNvSpPr>
            <a:spLocks noGrp="1"/>
          </p:cNvSpPr>
          <p:nvPr>
            <p:ph type="title"/>
          </p:nvPr>
        </p:nvSpPr>
        <p:spPr/>
        <p:txBody>
          <a:bodyPr/>
          <a:lstStyle/>
          <a:p>
            <a:r>
              <a:rPr lang="en-US" dirty="0"/>
              <a:t>Remember</a:t>
            </a:r>
          </a:p>
        </p:txBody>
      </p:sp>
      <p:sp>
        <p:nvSpPr>
          <p:cNvPr id="3" name="Content Placeholder 2">
            <a:extLst>
              <a:ext uri="{FF2B5EF4-FFF2-40B4-BE49-F238E27FC236}">
                <a16:creationId xmlns:a16="http://schemas.microsoft.com/office/drawing/2014/main" id="{D9295913-4FFB-4FCD-85D9-CBCA518E3AE4}"/>
              </a:ext>
            </a:extLst>
          </p:cNvPr>
          <p:cNvSpPr>
            <a:spLocks noGrp="1"/>
          </p:cNvSpPr>
          <p:nvPr>
            <p:ph idx="1"/>
          </p:nvPr>
        </p:nvSpPr>
        <p:spPr/>
        <p:txBody>
          <a:bodyPr/>
          <a:lstStyle/>
          <a:p>
            <a:r>
              <a:rPr lang="en-US" dirty="0"/>
              <a:t>It takes a while to create a space. Know that it’s not going to be magically transformed overnight, but by beginning the restyling process, you’re that much closer to getting the look you desire!</a:t>
            </a:r>
          </a:p>
          <a:p>
            <a:r>
              <a:rPr lang="en-US" dirty="0"/>
              <a:t>Don’t rush to buy something to fill a space. Buy it right the first time and you’ll only buy it once!!!</a:t>
            </a:r>
          </a:p>
          <a:p>
            <a:r>
              <a:rPr lang="en-US" dirty="0"/>
              <a:t>Function of the room should always take precedence over form (space).</a:t>
            </a:r>
          </a:p>
          <a:p>
            <a:endParaRPr lang="en-US" dirty="0"/>
          </a:p>
        </p:txBody>
      </p:sp>
    </p:spTree>
    <p:extLst>
      <p:ext uri="{BB962C8B-B14F-4D97-AF65-F5344CB8AC3E}">
        <p14:creationId xmlns:p14="http://schemas.microsoft.com/office/powerpoint/2010/main" val="35909930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92576-F3D4-4692-BED6-0A3A63F4B1C4}"/>
              </a:ext>
            </a:extLst>
          </p:cNvPr>
          <p:cNvSpPr>
            <a:spLocks noGrp="1"/>
          </p:cNvSpPr>
          <p:nvPr>
            <p:ph type="title"/>
          </p:nvPr>
        </p:nvSpPr>
        <p:spPr/>
        <p:txBody>
          <a:bodyPr/>
          <a:lstStyle/>
          <a:p>
            <a:r>
              <a:rPr lang="en-US" dirty="0"/>
              <a:t>Popular Go-To Paint Colors</a:t>
            </a:r>
          </a:p>
        </p:txBody>
      </p:sp>
      <p:sp>
        <p:nvSpPr>
          <p:cNvPr id="3" name="Content Placeholder 2">
            <a:extLst>
              <a:ext uri="{FF2B5EF4-FFF2-40B4-BE49-F238E27FC236}">
                <a16:creationId xmlns:a16="http://schemas.microsoft.com/office/drawing/2014/main" id="{BCF29B3C-1AF6-4662-848D-126A5BF1842B}"/>
              </a:ext>
            </a:extLst>
          </p:cNvPr>
          <p:cNvSpPr>
            <a:spLocks noGrp="1"/>
          </p:cNvSpPr>
          <p:nvPr>
            <p:ph idx="1"/>
          </p:nvPr>
        </p:nvSpPr>
        <p:spPr>
          <a:xfrm>
            <a:off x="1295401" y="2556931"/>
            <a:ext cx="9601196" cy="3578825"/>
          </a:xfrm>
        </p:spPr>
        <p:txBody>
          <a:bodyPr>
            <a:normAutofit/>
          </a:bodyPr>
          <a:lstStyle/>
          <a:p>
            <a:r>
              <a:rPr lang="en-US" sz="2000" dirty="0"/>
              <a:t>Repose Gray</a:t>
            </a:r>
          </a:p>
          <a:p>
            <a:r>
              <a:rPr lang="en-US" sz="2000" dirty="0"/>
              <a:t>Mindful Gray</a:t>
            </a:r>
          </a:p>
          <a:p>
            <a:r>
              <a:rPr lang="en-US" sz="2000" dirty="0"/>
              <a:t>Kilim beige</a:t>
            </a:r>
          </a:p>
          <a:p>
            <a:r>
              <a:rPr lang="en-US" sz="2000" dirty="0"/>
              <a:t>Wool Skien</a:t>
            </a:r>
          </a:p>
          <a:p>
            <a:r>
              <a:rPr lang="en-US" sz="2000" dirty="0"/>
              <a:t>Sea Salt						</a:t>
            </a:r>
            <a:r>
              <a:rPr lang="en-US" sz="2000" b="1" dirty="0"/>
              <a:t>These paint colors are from Sherwin Williams.</a:t>
            </a:r>
          </a:p>
          <a:p>
            <a:r>
              <a:rPr lang="en-US" sz="2000" dirty="0"/>
              <a:t>Agreeable Gray</a:t>
            </a:r>
          </a:p>
          <a:p>
            <a:r>
              <a:rPr lang="en-US" sz="2000" dirty="0"/>
              <a:t>Anew Gray</a:t>
            </a:r>
          </a:p>
          <a:p>
            <a:r>
              <a:rPr lang="en-US" sz="2000" dirty="0"/>
              <a:t>Windsor Greige                           </a:t>
            </a:r>
          </a:p>
          <a:p>
            <a:endParaRPr lang="en-US" sz="2000" dirty="0"/>
          </a:p>
        </p:txBody>
      </p:sp>
    </p:spTree>
    <p:extLst>
      <p:ext uri="{BB962C8B-B14F-4D97-AF65-F5344CB8AC3E}">
        <p14:creationId xmlns:p14="http://schemas.microsoft.com/office/powerpoint/2010/main" val="10128478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A7970E-B0AE-4BA3-AC54-5BB759BF653D}"/>
              </a:ext>
            </a:extLst>
          </p:cNvPr>
          <p:cNvSpPr>
            <a:spLocks noGrp="1"/>
          </p:cNvSpPr>
          <p:nvPr>
            <p:ph type="ctrTitle"/>
          </p:nvPr>
        </p:nvSpPr>
        <p:spPr/>
        <p:txBody>
          <a:bodyPr/>
          <a:lstStyle/>
          <a:p>
            <a:r>
              <a:rPr lang="en-US" dirty="0"/>
              <a:t>Happy is the After</a:t>
            </a:r>
          </a:p>
        </p:txBody>
      </p:sp>
      <p:sp>
        <p:nvSpPr>
          <p:cNvPr id="3" name="Subtitle 2">
            <a:extLst>
              <a:ext uri="{FF2B5EF4-FFF2-40B4-BE49-F238E27FC236}">
                <a16:creationId xmlns:a16="http://schemas.microsoft.com/office/drawing/2014/main" id="{27DDF376-F032-4127-B465-2B380E5BFA9E}"/>
              </a:ext>
            </a:extLst>
          </p:cNvPr>
          <p:cNvSpPr>
            <a:spLocks noGrp="1"/>
          </p:cNvSpPr>
          <p:nvPr>
            <p:ph type="subTitle" idx="1"/>
          </p:nvPr>
        </p:nvSpPr>
        <p:spPr>
          <a:xfrm>
            <a:off x="2692398" y="3591339"/>
            <a:ext cx="6815669" cy="1387060"/>
          </a:xfrm>
        </p:spPr>
        <p:txBody>
          <a:bodyPr>
            <a:normAutofit fontScale="85000" lnSpcReduction="20000"/>
          </a:bodyPr>
          <a:lstStyle/>
          <a:p>
            <a:r>
              <a:rPr lang="en-US" dirty="0">
                <a:hlinkClick r:id="rId2">
                  <a:extLst>
                    <a:ext uri="{A12FA001-AC4F-418D-AE19-62706E023703}">
                      <ahyp:hlinkClr xmlns:ahyp="http://schemas.microsoft.com/office/drawing/2018/hyperlinkcolor" val="tx"/>
                    </a:ext>
                  </a:extLst>
                </a:hlinkClick>
              </a:rPr>
              <a:t>www.happyistheafter.com</a:t>
            </a:r>
            <a:endParaRPr lang="en-US" dirty="0"/>
          </a:p>
          <a:p>
            <a:r>
              <a:rPr lang="en-US" dirty="0"/>
              <a:t>happyistheafter@gmail.com</a:t>
            </a:r>
          </a:p>
          <a:p>
            <a:r>
              <a:rPr lang="en-US" dirty="0"/>
              <a:t>281-450-6327</a:t>
            </a:r>
          </a:p>
          <a:p>
            <a:r>
              <a:rPr lang="en-US" dirty="0"/>
              <a:t>Like us on </a:t>
            </a:r>
            <a:r>
              <a:rPr lang="en-US" dirty="0" err="1"/>
              <a:t>facebook</a:t>
            </a:r>
            <a:r>
              <a:rPr lang="en-US" dirty="0"/>
              <a:t>!</a:t>
            </a:r>
          </a:p>
        </p:txBody>
      </p:sp>
    </p:spTree>
    <p:extLst>
      <p:ext uri="{BB962C8B-B14F-4D97-AF65-F5344CB8AC3E}">
        <p14:creationId xmlns:p14="http://schemas.microsoft.com/office/powerpoint/2010/main" val="27096187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0B1B73-5387-4941-925C-29D64D6AD25F}"/>
              </a:ext>
            </a:extLst>
          </p:cNvPr>
          <p:cNvSpPr>
            <a:spLocks noGrp="1"/>
          </p:cNvSpPr>
          <p:nvPr>
            <p:ph type="title"/>
          </p:nvPr>
        </p:nvSpPr>
        <p:spPr/>
        <p:txBody>
          <a:bodyPr/>
          <a:lstStyle/>
          <a:p>
            <a:r>
              <a:rPr lang="en-US" dirty="0"/>
              <a:t>Step 2 of Restyling</a:t>
            </a:r>
          </a:p>
        </p:txBody>
      </p:sp>
      <p:sp>
        <p:nvSpPr>
          <p:cNvPr id="3" name="Content Placeholder 2">
            <a:extLst>
              <a:ext uri="{FF2B5EF4-FFF2-40B4-BE49-F238E27FC236}">
                <a16:creationId xmlns:a16="http://schemas.microsoft.com/office/drawing/2014/main" id="{029388A2-3576-4C5E-9F19-782BEFD795FC}"/>
              </a:ext>
            </a:extLst>
          </p:cNvPr>
          <p:cNvSpPr>
            <a:spLocks noGrp="1"/>
          </p:cNvSpPr>
          <p:nvPr>
            <p:ph idx="1"/>
          </p:nvPr>
        </p:nvSpPr>
        <p:spPr/>
        <p:txBody>
          <a:bodyPr>
            <a:normAutofit fontScale="92500"/>
          </a:bodyPr>
          <a:lstStyle/>
          <a:p>
            <a:pPr algn="ctr"/>
            <a:r>
              <a:rPr lang="en-US" b="1" dirty="0"/>
              <a:t>Shop Your Home</a:t>
            </a:r>
          </a:p>
          <a:p>
            <a:r>
              <a:rPr lang="en-US" dirty="0"/>
              <a:t>Go room by room, making notes of the different furniture and/or accent furniture you have. There may be a chair in your master bedroom or a piece in a guest room that would work in your restyling. Try to look at your furniture in a new light. This includes area rugs and art as well!  Always “shop your home” before actually going shopping. You can save a ton of money this way.</a:t>
            </a:r>
          </a:p>
          <a:p>
            <a:r>
              <a:rPr lang="en-US" dirty="0"/>
              <a:t>Note: People get used to a piece being in a certain spot and feel the need to go shop for furniture when they may have a piece they can utilize in another room.</a:t>
            </a:r>
          </a:p>
        </p:txBody>
      </p:sp>
    </p:spTree>
    <p:extLst>
      <p:ext uri="{BB962C8B-B14F-4D97-AF65-F5344CB8AC3E}">
        <p14:creationId xmlns:p14="http://schemas.microsoft.com/office/powerpoint/2010/main" val="3629807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E9431E-51DC-4E80-9D7B-1261CC2B54D3}"/>
              </a:ext>
            </a:extLst>
          </p:cNvPr>
          <p:cNvSpPr>
            <a:spLocks noGrp="1"/>
          </p:cNvSpPr>
          <p:nvPr>
            <p:ph type="title"/>
          </p:nvPr>
        </p:nvSpPr>
        <p:spPr/>
        <p:txBody>
          <a:bodyPr/>
          <a:lstStyle/>
          <a:p>
            <a:r>
              <a:rPr lang="en-US" dirty="0"/>
              <a:t>Step 3 to Restyling</a:t>
            </a:r>
          </a:p>
        </p:txBody>
      </p:sp>
      <p:sp>
        <p:nvSpPr>
          <p:cNvPr id="3" name="Content Placeholder 2">
            <a:extLst>
              <a:ext uri="{FF2B5EF4-FFF2-40B4-BE49-F238E27FC236}">
                <a16:creationId xmlns:a16="http://schemas.microsoft.com/office/drawing/2014/main" id="{265BCF46-0B61-4BD6-86B5-3406B3A9BDC8}"/>
              </a:ext>
            </a:extLst>
          </p:cNvPr>
          <p:cNvSpPr>
            <a:spLocks noGrp="1"/>
          </p:cNvSpPr>
          <p:nvPr>
            <p:ph idx="1"/>
          </p:nvPr>
        </p:nvSpPr>
        <p:spPr/>
        <p:txBody>
          <a:bodyPr>
            <a:normAutofit lnSpcReduction="10000"/>
          </a:bodyPr>
          <a:lstStyle/>
          <a:p>
            <a:r>
              <a:rPr lang="en-US" dirty="0"/>
              <a:t>Clear out as much furnishings, accessories, and ALL clutter from your space.  Start out with a blank space (canvas).</a:t>
            </a:r>
          </a:p>
          <a:p>
            <a:r>
              <a:rPr lang="en-US" dirty="0"/>
              <a:t>When deciding whether you should keep an item or not, consider the following: </a:t>
            </a:r>
          </a:p>
          <a:p>
            <a:pPr lvl="1"/>
            <a:r>
              <a:rPr lang="en-US" dirty="0"/>
              <a:t>Is it functional or needed in the space? Does it fit in your new design?</a:t>
            </a:r>
          </a:p>
          <a:p>
            <a:pPr lvl="1"/>
            <a:r>
              <a:rPr lang="en-US" dirty="0"/>
              <a:t>Has the item been used in the past year?</a:t>
            </a:r>
          </a:p>
          <a:p>
            <a:r>
              <a:rPr lang="en-US" dirty="0"/>
              <a:t>It’s ok to have quite a bit in your storage bin, it can be hard to let go of things!</a:t>
            </a:r>
          </a:p>
          <a:p>
            <a:endParaRPr lang="en-US" dirty="0"/>
          </a:p>
        </p:txBody>
      </p:sp>
    </p:spTree>
    <p:extLst>
      <p:ext uri="{BB962C8B-B14F-4D97-AF65-F5344CB8AC3E}">
        <p14:creationId xmlns:p14="http://schemas.microsoft.com/office/powerpoint/2010/main" val="39485342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2A8AB-D888-4354-BC9E-4444781EECB3}"/>
              </a:ext>
            </a:extLst>
          </p:cNvPr>
          <p:cNvSpPr>
            <a:spLocks noGrp="1"/>
          </p:cNvSpPr>
          <p:nvPr>
            <p:ph type="title"/>
          </p:nvPr>
        </p:nvSpPr>
        <p:spPr/>
        <p:txBody>
          <a:bodyPr/>
          <a:lstStyle/>
          <a:p>
            <a:r>
              <a:rPr lang="en-US" dirty="0"/>
              <a:t>Step 4 to Restyling</a:t>
            </a:r>
          </a:p>
        </p:txBody>
      </p:sp>
      <p:sp>
        <p:nvSpPr>
          <p:cNvPr id="3" name="Content Placeholder 2">
            <a:extLst>
              <a:ext uri="{FF2B5EF4-FFF2-40B4-BE49-F238E27FC236}">
                <a16:creationId xmlns:a16="http://schemas.microsoft.com/office/drawing/2014/main" id="{B78C0F08-B141-4597-84BE-08FA35891BE0}"/>
              </a:ext>
            </a:extLst>
          </p:cNvPr>
          <p:cNvSpPr>
            <a:spLocks noGrp="1"/>
          </p:cNvSpPr>
          <p:nvPr>
            <p:ph idx="1"/>
          </p:nvPr>
        </p:nvSpPr>
        <p:spPr>
          <a:xfrm>
            <a:off x="1295401" y="2554514"/>
            <a:ext cx="9601196" cy="3607746"/>
          </a:xfrm>
        </p:spPr>
        <p:txBody>
          <a:bodyPr>
            <a:normAutofit/>
          </a:bodyPr>
          <a:lstStyle/>
          <a:p>
            <a:r>
              <a:rPr lang="en-US" b="1" dirty="0"/>
              <a:t>When deciding where to place furniture, here are a few helpful hints:</a:t>
            </a:r>
          </a:p>
          <a:p>
            <a:r>
              <a:rPr lang="en-US" sz="2000" dirty="0"/>
              <a:t>Wherever your focal point is, that’s where your conversational area should be.</a:t>
            </a:r>
          </a:p>
          <a:p>
            <a:r>
              <a:rPr lang="en-US" sz="2000" dirty="0"/>
              <a:t>Make sure there is nothing blocking your focal point or walk ways in the room.</a:t>
            </a:r>
          </a:p>
          <a:p>
            <a:r>
              <a:rPr lang="en-US" sz="2000" dirty="0"/>
              <a:t>3 of the best floor plan shapes is the U shape, Square shape, and L shape.</a:t>
            </a:r>
          </a:p>
          <a:p>
            <a:r>
              <a:rPr lang="en-US" sz="2000" dirty="0"/>
              <a:t>Side tables should have no more than a 2 inch height difference, either higher or lower, than the arm of the chair or sofa. </a:t>
            </a:r>
          </a:p>
          <a:p>
            <a:r>
              <a:rPr lang="en-US" sz="2000" dirty="0"/>
              <a:t>Coffee tables should be 16-20 inches away from the sofa</a:t>
            </a:r>
          </a:p>
          <a:p>
            <a:r>
              <a:rPr lang="en-US" sz="2000" dirty="0"/>
              <a:t>There should be no more than 8 feet between conversation pieces.</a:t>
            </a:r>
          </a:p>
          <a:p>
            <a:endParaRPr lang="en-US" dirty="0"/>
          </a:p>
        </p:txBody>
      </p:sp>
    </p:spTree>
    <p:extLst>
      <p:ext uri="{BB962C8B-B14F-4D97-AF65-F5344CB8AC3E}">
        <p14:creationId xmlns:p14="http://schemas.microsoft.com/office/powerpoint/2010/main" val="23621729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BA7ED9C-CE36-498C-A610-83290A976D18}"/>
              </a:ext>
            </a:extLst>
          </p:cNvPr>
          <p:cNvPicPr>
            <a:picLocks noChangeAspect="1"/>
          </p:cNvPicPr>
          <p:nvPr/>
        </p:nvPicPr>
        <p:blipFill>
          <a:blip r:embed="rId2"/>
          <a:stretch>
            <a:fillRect/>
          </a:stretch>
        </p:blipFill>
        <p:spPr>
          <a:xfrm>
            <a:off x="2362201" y="650501"/>
            <a:ext cx="7178062" cy="5573319"/>
          </a:xfrm>
          <a:prstGeom prst="rect">
            <a:avLst/>
          </a:prstGeom>
        </p:spPr>
      </p:pic>
    </p:spTree>
    <p:extLst>
      <p:ext uri="{BB962C8B-B14F-4D97-AF65-F5344CB8AC3E}">
        <p14:creationId xmlns:p14="http://schemas.microsoft.com/office/powerpoint/2010/main" val="3107827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9535EF5-C69C-4DAF-9182-D8EF34309EBF}"/>
              </a:ext>
            </a:extLst>
          </p:cNvPr>
          <p:cNvPicPr>
            <a:picLocks noChangeAspect="1"/>
          </p:cNvPicPr>
          <p:nvPr/>
        </p:nvPicPr>
        <p:blipFill>
          <a:blip r:embed="rId2"/>
          <a:stretch>
            <a:fillRect/>
          </a:stretch>
        </p:blipFill>
        <p:spPr>
          <a:xfrm>
            <a:off x="1995054" y="727363"/>
            <a:ext cx="8201891" cy="5403274"/>
          </a:xfrm>
          <a:prstGeom prst="rect">
            <a:avLst/>
          </a:prstGeom>
        </p:spPr>
      </p:pic>
    </p:spTree>
    <p:extLst>
      <p:ext uri="{BB962C8B-B14F-4D97-AF65-F5344CB8AC3E}">
        <p14:creationId xmlns:p14="http://schemas.microsoft.com/office/powerpoint/2010/main" val="40769925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ACE6CD-C0EA-40A6-B475-8C824DD965D6}"/>
              </a:ext>
            </a:extLst>
          </p:cNvPr>
          <p:cNvPicPr>
            <a:picLocks noChangeAspect="1"/>
          </p:cNvPicPr>
          <p:nvPr/>
        </p:nvPicPr>
        <p:blipFill>
          <a:blip r:embed="rId2"/>
          <a:stretch>
            <a:fillRect/>
          </a:stretch>
        </p:blipFill>
        <p:spPr>
          <a:xfrm>
            <a:off x="1663700" y="663063"/>
            <a:ext cx="8547100" cy="5531873"/>
          </a:xfrm>
          <a:prstGeom prst="rect">
            <a:avLst/>
          </a:prstGeom>
        </p:spPr>
      </p:pic>
    </p:spTree>
    <p:extLst>
      <p:ext uri="{BB962C8B-B14F-4D97-AF65-F5344CB8AC3E}">
        <p14:creationId xmlns:p14="http://schemas.microsoft.com/office/powerpoint/2010/main" val="26981690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9163FD5-8139-4650-92C7-A3C5B01453F6}"/>
              </a:ext>
            </a:extLst>
          </p:cNvPr>
          <p:cNvPicPr>
            <a:picLocks noChangeAspect="1"/>
          </p:cNvPicPr>
          <p:nvPr/>
        </p:nvPicPr>
        <p:blipFill>
          <a:blip r:embed="rId2"/>
          <a:stretch>
            <a:fillRect/>
          </a:stretch>
        </p:blipFill>
        <p:spPr>
          <a:xfrm>
            <a:off x="2061028" y="950686"/>
            <a:ext cx="8069943" cy="5290458"/>
          </a:xfrm>
          <a:prstGeom prst="rect">
            <a:avLst/>
          </a:prstGeom>
        </p:spPr>
      </p:pic>
    </p:spTree>
    <p:extLst>
      <p:ext uri="{BB962C8B-B14F-4D97-AF65-F5344CB8AC3E}">
        <p14:creationId xmlns:p14="http://schemas.microsoft.com/office/powerpoint/2010/main" val="3588154837"/>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Organic</Template>
  <TotalTime>5937</TotalTime>
  <Words>1332</Words>
  <Application>Microsoft Office PowerPoint</Application>
  <PresentationFormat>Widescreen</PresentationFormat>
  <Paragraphs>105</Paragraphs>
  <Slides>26</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Garamond</vt:lpstr>
      <vt:lpstr>Organic</vt:lpstr>
      <vt:lpstr>Happy is the After Home Staging and Interior Restyling</vt:lpstr>
      <vt:lpstr>The Steps to Restyling</vt:lpstr>
      <vt:lpstr>Step 2 of Restyling</vt:lpstr>
      <vt:lpstr>Step 3 to Restyling</vt:lpstr>
      <vt:lpstr>Step 4 to Restyling</vt:lpstr>
      <vt:lpstr>PowerPoint Presentation</vt:lpstr>
      <vt:lpstr>PowerPoint Presentation</vt:lpstr>
      <vt:lpstr>PowerPoint Presentation</vt:lpstr>
      <vt:lpstr>PowerPoint Presentation</vt:lpstr>
      <vt:lpstr>PowerPoint Presentation</vt:lpstr>
      <vt:lpstr>PowerPoint Presentation</vt:lpstr>
      <vt:lpstr>Stage 5 to Restyling</vt:lpstr>
      <vt:lpstr>Accessorizing Continued</vt:lpstr>
      <vt:lpstr>Tips for Styling Bookshelves</vt:lpstr>
      <vt:lpstr>PowerPoint Presentation</vt:lpstr>
      <vt:lpstr>PowerPoint Presentation</vt:lpstr>
      <vt:lpstr>PowerPoint Presentation</vt:lpstr>
      <vt:lpstr>Emotional Connection Points</vt:lpstr>
      <vt:lpstr>Inexpensive Refreshers</vt:lpstr>
      <vt:lpstr>Refreshers Continued</vt:lpstr>
      <vt:lpstr>PowerPoint Presentation</vt:lpstr>
      <vt:lpstr>PowerPoint Presentation</vt:lpstr>
      <vt:lpstr>A Few Staging Tricks</vt:lpstr>
      <vt:lpstr>Remember</vt:lpstr>
      <vt:lpstr>Popular Go-To Paint Colors</vt:lpstr>
      <vt:lpstr>Happy is the After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is the After Home Staging and Interior Restyling</dc:title>
  <dc:creator>Amy Scarborough</dc:creator>
  <cp:lastModifiedBy>Amy Scarborough</cp:lastModifiedBy>
  <cp:revision>29</cp:revision>
  <dcterms:created xsi:type="dcterms:W3CDTF">2019-01-03T01:24:00Z</dcterms:created>
  <dcterms:modified xsi:type="dcterms:W3CDTF">2019-01-07T20:49:44Z</dcterms:modified>
</cp:coreProperties>
</file>