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36"/>
  </p:notesMasterIdLst>
  <p:sldIdLst>
    <p:sldId id="303" r:id="rId2"/>
    <p:sldId id="313" r:id="rId3"/>
    <p:sldId id="308" r:id="rId4"/>
    <p:sldId id="261" r:id="rId5"/>
    <p:sldId id="309" r:id="rId6"/>
    <p:sldId id="312" r:id="rId7"/>
    <p:sldId id="311" r:id="rId8"/>
    <p:sldId id="310" r:id="rId9"/>
    <p:sldId id="264" r:id="rId10"/>
    <p:sldId id="296" r:id="rId11"/>
    <p:sldId id="273" r:id="rId12"/>
    <p:sldId id="297" r:id="rId13"/>
    <p:sldId id="285" r:id="rId14"/>
    <p:sldId id="298" r:id="rId15"/>
    <p:sldId id="286" r:id="rId16"/>
    <p:sldId id="287" r:id="rId17"/>
    <p:sldId id="288" r:id="rId18"/>
    <p:sldId id="290" r:id="rId19"/>
    <p:sldId id="289" r:id="rId20"/>
    <p:sldId id="305" r:id="rId21"/>
    <p:sldId id="307" r:id="rId22"/>
    <p:sldId id="306" r:id="rId23"/>
    <p:sldId id="299" r:id="rId24"/>
    <p:sldId id="283" r:id="rId25"/>
    <p:sldId id="275" r:id="rId26"/>
    <p:sldId id="284" r:id="rId27"/>
    <p:sldId id="300" r:id="rId28"/>
    <p:sldId id="277" r:id="rId29"/>
    <p:sldId id="281" r:id="rId30"/>
    <p:sldId id="282" r:id="rId31"/>
    <p:sldId id="279" r:id="rId32"/>
    <p:sldId id="278" r:id="rId33"/>
    <p:sldId id="301" r:id="rId34"/>
    <p:sldId id="302" r:id="rId3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B4A6A4-E7A5-CECD-0337-225677BCF0AB}" name="Witmer, Pamela" initials="WP" userId="S::pamela.witmer@chicagoparkdistrict.com::f2be423b-0a3f-4fed-9866-63f554eb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23"/>
    <a:srgbClr val="008000"/>
    <a:srgbClr val="E8D8B3"/>
    <a:srgbClr val="E8D976"/>
    <a:srgbClr val="E0B03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C936D4-4065-10AA-DD71-145DA944D230}" v="68" dt="2023-10-25T21:55:29.8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snapToGrid="0">
      <p:cViewPr varScale="1">
        <p:scale>
          <a:sx n="62" d="100"/>
          <a:sy n="62" d="100"/>
        </p:scale>
        <p:origin x="81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ne, Maria" userId="8ca717d4-f762-4c95-8c19-bc779d302384" providerId="ADAL" clId="{DF257201-FD28-411A-9B44-DBCA7A04F478}"/>
    <pc:docChg chg="custSel addSld modSld sldOrd">
      <pc:chgData name="Stone, Maria" userId="8ca717d4-f762-4c95-8c19-bc779d302384" providerId="ADAL" clId="{DF257201-FD28-411A-9B44-DBCA7A04F478}" dt="2023-10-25T18:40:05.994" v="63" actId="5793"/>
      <pc:docMkLst>
        <pc:docMk/>
      </pc:docMkLst>
      <pc:sldChg chg="ord">
        <pc:chgData name="Stone, Maria" userId="8ca717d4-f762-4c95-8c19-bc779d302384" providerId="ADAL" clId="{DF257201-FD28-411A-9B44-DBCA7A04F478}" dt="2023-10-25T18:39:26.809" v="59"/>
        <pc:sldMkLst>
          <pc:docMk/>
          <pc:sldMk cId="3194638424" sldId="261"/>
        </pc:sldMkLst>
      </pc:sldChg>
      <pc:sldChg chg="modSp mod">
        <pc:chgData name="Stone, Maria" userId="8ca717d4-f762-4c95-8c19-bc779d302384" providerId="ADAL" clId="{DF257201-FD28-411A-9B44-DBCA7A04F478}" dt="2023-10-25T18:39:49.123" v="60" actId="20577"/>
        <pc:sldMkLst>
          <pc:docMk/>
          <pc:sldMk cId="246019390" sldId="264"/>
        </pc:sldMkLst>
        <pc:spChg chg="mod">
          <ac:chgData name="Stone, Maria" userId="8ca717d4-f762-4c95-8c19-bc779d302384" providerId="ADAL" clId="{DF257201-FD28-411A-9B44-DBCA7A04F478}" dt="2023-10-25T18:39:49.123" v="60" actId="20577"/>
          <ac:spMkLst>
            <pc:docMk/>
            <pc:sldMk cId="246019390" sldId="264"/>
            <ac:spMk id="3" creationId="{83B625CB-6EF0-1825-7FF6-99E65B57913F}"/>
          </ac:spMkLst>
        </pc:spChg>
      </pc:sldChg>
      <pc:sldChg chg="modSp mod">
        <pc:chgData name="Stone, Maria" userId="8ca717d4-f762-4c95-8c19-bc779d302384" providerId="ADAL" clId="{DF257201-FD28-411A-9B44-DBCA7A04F478}" dt="2023-10-25T18:40:05.994" v="63" actId="5793"/>
        <pc:sldMkLst>
          <pc:docMk/>
          <pc:sldMk cId="1363635837" sldId="310"/>
        </pc:sldMkLst>
        <pc:spChg chg="mod">
          <ac:chgData name="Stone, Maria" userId="8ca717d4-f762-4c95-8c19-bc779d302384" providerId="ADAL" clId="{DF257201-FD28-411A-9B44-DBCA7A04F478}" dt="2023-10-25T18:40:05.994" v="63" actId="5793"/>
          <ac:spMkLst>
            <pc:docMk/>
            <pc:sldMk cId="1363635837" sldId="310"/>
            <ac:spMk id="3" creationId="{725658C9-892C-4750-AA43-0F33E6B2E1AE}"/>
          </ac:spMkLst>
        </pc:spChg>
      </pc:sldChg>
      <pc:sldChg chg="addSp modSp new mod">
        <pc:chgData name="Stone, Maria" userId="8ca717d4-f762-4c95-8c19-bc779d302384" providerId="ADAL" clId="{DF257201-FD28-411A-9B44-DBCA7A04F478}" dt="2023-10-25T18:39:22.371" v="57" actId="1076"/>
        <pc:sldMkLst>
          <pc:docMk/>
          <pc:sldMk cId="3226140979" sldId="313"/>
        </pc:sldMkLst>
        <pc:spChg chg="mod">
          <ac:chgData name="Stone, Maria" userId="8ca717d4-f762-4c95-8c19-bc779d302384" providerId="ADAL" clId="{DF257201-FD28-411A-9B44-DBCA7A04F478}" dt="2023-10-25T18:38:33.803" v="45" actId="20577"/>
          <ac:spMkLst>
            <pc:docMk/>
            <pc:sldMk cId="3226140979" sldId="313"/>
            <ac:spMk id="2" creationId="{3B10112A-67F8-4C12-85E6-64FD7ACBDD20}"/>
          </ac:spMkLst>
        </pc:spChg>
        <pc:spChg chg="mod">
          <ac:chgData name="Stone, Maria" userId="8ca717d4-f762-4c95-8c19-bc779d302384" providerId="ADAL" clId="{DF257201-FD28-411A-9B44-DBCA7A04F478}" dt="2023-10-25T18:39:15.541" v="56" actId="27636"/>
          <ac:spMkLst>
            <pc:docMk/>
            <pc:sldMk cId="3226140979" sldId="313"/>
            <ac:spMk id="3" creationId="{E6F1489D-6868-4CA4-A630-B2F3AEC22BF0}"/>
          </ac:spMkLst>
        </pc:spChg>
        <pc:picChg chg="add mod">
          <ac:chgData name="Stone, Maria" userId="8ca717d4-f762-4c95-8c19-bc779d302384" providerId="ADAL" clId="{DF257201-FD28-411A-9B44-DBCA7A04F478}" dt="2023-10-25T18:39:22.371" v="57" actId="1076"/>
          <ac:picMkLst>
            <pc:docMk/>
            <pc:sldMk cId="3226140979" sldId="313"/>
            <ac:picMk id="5" creationId="{73085E64-248B-4996-AB85-F7568D85E30D}"/>
          </ac:picMkLst>
        </pc:picChg>
      </pc:sldChg>
    </pc:docChg>
  </pc:docChgLst>
  <pc:docChgLst>
    <pc:chgData name="Witmer, Pamela" userId="S::pamela.witmer@chicagoparkdistrict.com::f2be423b-0a3f-4fed-9866-63f554eb3d9a" providerId="AD" clId="Web-{34C936D4-4065-10AA-DD71-145DA944D230}"/>
    <pc:docChg chg="modSld sldOrd">
      <pc:chgData name="Witmer, Pamela" userId="S::pamela.witmer@chicagoparkdistrict.com::f2be423b-0a3f-4fed-9866-63f554eb3d9a" providerId="AD" clId="Web-{34C936D4-4065-10AA-DD71-145DA944D230}" dt="2023-10-25T21:54:28.221" v="64" actId="20577"/>
      <pc:docMkLst>
        <pc:docMk/>
      </pc:docMkLst>
      <pc:sldChg chg="ord">
        <pc:chgData name="Witmer, Pamela" userId="S::pamela.witmer@chicagoparkdistrict.com::f2be423b-0a3f-4fed-9866-63f554eb3d9a" providerId="AD" clId="Web-{34C936D4-4065-10AA-DD71-145DA944D230}" dt="2023-10-25T21:41:29.145" v="0"/>
        <pc:sldMkLst>
          <pc:docMk/>
          <pc:sldMk cId="3194638424" sldId="261"/>
        </pc:sldMkLst>
      </pc:sldChg>
      <pc:sldChg chg="modSp">
        <pc:chgData name="Witmer, Pamela" userId="S::pamela.witmer@chicagoparkdistrict.com::f2be423b-0a3f-4fed-9866-63f554eb3d9a" providerId="AD" clId="Web-{34C936D4-4065-10AA-DD71-145DA944D230}" dt="2023-10-25T21:44:08.351" v="27" actId="20577"/>
        <pc:sldMkLst>
          <pc:docMk/>
          <pc:sldMk cId="246019390" sldId="264"/>
        </pc:sldMkLst>
        <pc:spChg chg="mod">
          <ac:chgData name="Witmer, Pamela" userId="S::pamela.witmer@chicagoparkdistrict.com::f2be423b-0a3f-4fed-9866-63f554eb3d9a" providerId="AD" clId="Web-{34C936D4-4065-10AA-DD71-145DA944D230}" dt="2023-10-25T21:44:08.351" v="27" actId="20577"/>
          <ac:spMkLst>
            <pc:docMk/>
            <pc:sldMk cId="246019390" sldId="264"/>
            <ac:spMk id="3" creationId="{83B625CB-6EF0-1825-7FF6-99E65B57913F}"/>
          </ac:spMkLst>
        </pc:spChg>
      </pc:sldChg>
      <pc:sldChg chg="modSp">
        <pc:chgData name="Witmer, Pamela" userId="S::pamela.witmer@chicagoparkdistrict.com::f2be423b-0a3f-4fed-9866-63f554eb3d9a" providerId="AD" clId="Web-{34C936D4-4065-10AA-DD71-145DA944D230}" dt="2023-10-25T21:44:48.117" v="30" actId="20577"/>
        <pc:sldMkLst>
          <pc:docMk/>
          <pc:sldMk cId="3617501703" sldId="273"/>
        </pc:sldMkLst>
        <pc:spChg chg="mod">
          <ac:chgData name="Witmer, Pamela" userId="S::pamela.witmer@chicagoparkdistrict.com::f2be423b-0a3f-4fed-9866-63f554eb3d9a" providerId="AD" clId="Web-{34C936D4-4065-10AA-DD71-145DA944D230}" dt="2023-10-25T21:44:48.117" v="30" actId="20577"/>
          <ac:spMkLst>
            <pc:docMk/>
            <pc:sldMk cId="3617501703" sldId="273"/>
            <ac:spMk id="3" creationId="{0EB22D30-0A2C-4B1A-8F87-99C45FCF9BEE}"/>
          </ac:spMkLst>
        </pc:spChg>
      </pc:sldChg>
      <pc:sldChg chg="addSp modSp ord addAnim">
        <pc:chgData name="Witmer, Pamela" userId="S::pamela.witmer@chicagoparkdistrict.com::f2be423b-0a3f-4fed-9866-63f554eb3d9a" providerId="AD" clId="Web-{34C936D4-4065-10AA-DD71-145DA944D230}" dt="2023-10-25T21:53:25.110" v="63"/>
        <pc:sldMkLst>
          <pc:docMk/>
          <pc:sldMk cId="2692016558" sldId="275"/>
        </pc:sldMkLst>
        <pc:spChg chg="add mod">
          <ac:chgData name="Witmer, Pamela" userId="S::pamela.witmer@chicagoparkdistrict.com::f2be423b-0a3f-4fed-9866-63f554eb3d9a" providerId="AD" clId="Web-{34C936D4-4065-10AA-DD71-145DA944D230}" dt="2023-10-25T21:52:55.313" v="61"/>
          <ac:spMkLst>
            <pc:docMk/>
            <pc:sldMk cId="2692016558" sldId="275"/>
            <ac:spMk id="3" creationId="{CF4731E2-C84F-563F-103C-5CA85F543247}"/>
          </ac:spMkLst>
        </pc:spChg>
        <pc:spChg chg="mod">
          <ac:chgData name="Witmer, Pamela" userId="S::pamela.witmer@chicagoparkdistrict.com::f2be423b-0a3f-4fed-9866-63f554eb3d9a" providerId="AD" clId="Web-{34C936D4-4065-10AA-DD71-145DA944D230}" dt="2023-10-25T21:49:47.201" v="56" actId="20577"/>
          <ac:spMkLst>
            <pc:docMk/>
            <pc:sldMk cId="2692016558" sldId="275"/>
            <ac:spMk id="8" creationId="{B459C54E-D902-40D8-B688-356C9F0D1212}"/>
          </ac:spMkLst>
        </pc:spChg>
      </pc:sldChg>
      <pc:sldChg chg="modSp">
        <pc:chgData name="Witmer, Pamela" userId="S::pamela.witmer@chicagoparkdistrict.com::f2be423b-0a3f-4fed-9866-63f554eb3d9a" providerId="AD" clId="Web-{34C936D4-4065-10AA-DD71-145DA944D230}" dt="2023-10-25T21:49:13.153" v="54" actId="20577"/>
        <pc:sldMkLst>
          <pc:docMk/>
          <pc:sldMk cId="3904169529" sldId="302"/>
        </pc:sldMkLst>
        <pc:spChg chg="mod">
          <ac:chgData name="Witmer, Pamela" userId="S::pamela.witmer@chicagoparkdistrict.com::f2be423b-0a3f-4fed-9866-63f554eb3d9a" providerId="AD" clId="Web-{34C936D4-4065-10AA-DD71-145DA944D230}" dt="2023-10-25T21:48:58.575" v="47" actId="20577"/>
          <ac:spMkLst>
            <pc:docMk/>
            <pc:sldMk cId="3904169529" sldId="302"/>
            <ac:spMk id="2" creationId="{46E40EBC-7BE5-45AB-A3FA-0ACB8002E656}"/>
          </ac:spMkLst>
        </pc:spChg>
        <pc:spChg chg="mod">
          <ac:chgData name="Witmer, Pamela" userId="S::pamela.witmer@chicagoparkdistrict.com::f2be423b-0a3f-4fed-9866-63f554eb3d9a" providerId="AD" clId="Web-{34C936D4-4065-10AA-DD71-145DA944D230}" dt="2023-10-25T21:49:13.153" v="54" actId="20577"/>
          <ac:spMkLst>
            <pc:docMk/>
            <pc:sldMk cId="3904169529" sldId="302"/>
            <ac:spMk id="3" creationId="{0BD70EB4-C3C5-49B5-98D3-BCBBF17E35A2}"/>
          </ac:spMkLst>
        </pc:spChg>
      </pc:sldChg>
      <pc:sldChg chg="modSp">
        <pc:chgData name="Witmer, Pamela" userId="S::pamela.witmer@chicagoparkdistrict.com::f2be423b-0a3f-4fed-9866-63f554eb3d9a" providerId="AD" clId="Web-{34C936D4-4065-10AA-DD71-145DA944D230}" dt="2023-10-25T21:41:45.677" v="1" actId="20577"/>
        <pc:sldMkLst>
          <pc:docMk/>
          <pc:sldMk cId="3342776114" sldId="308"/>
        </pc:sldMkLst>
        <pc:spChg chg="mod">
          <ac:chgData name="Witmer, Pamela" userId="S::pamela.witmer@chicagoparkdistrict.com::f2be423b-0a3f-4fed-9866-63f554eb3d9a" providerId="AD" clId="Web-{34C936D4-4065-10AA-DD71-145DA944D230}" dt="2023-10-25T21:41:45.677" v="1" actId="20577"/>
          <ac:spMkLst>
            <pc:docMk/>
            <pc:sldMk cId="3342776114" sldId="308"/>
            <ac:spMk id="3" creationId="{40118DB1-BE41-499A-811B-2A0299EC1D94}"/>
          </ac:spMkLst>
        </pc:spChg>
      </pc:sldChg>
      <pc:sldChg chg="modSp">
        <pc:chgData name="Witmer, Pamela" userId="S::pamela.witmer@chicagoparkdistrict.com::f2be423b-0a3f-4fed-9866-63f554eb3d9a" providerId="AD" clId="Web-{34C936D4-4065-10AA-DD71-145DA944D230}" dt="2023-10-25T21:54:28.221" v="64" actId="20577"/>
        <pc:sldMkLst>
          <pc:docMk/>
          <pc:sldMk cId="1363635837" sldId="310"/>
        </pc:sldMkLst>
        <pc:spChg chg="mod">
          <ac:chgData name="Witmer, Pamela" userId="S::pamela.witmer@chicagoparkdistrict.com::f2be423b-0a3f-4fed-9866-63f554eb3d9a" providerId="AD" clId="Web-{34C936D4-4065-10AA-DD71-145DA944D230}" dt="2023-10-25T21:54:28.221" v="64" actId="20577"/>
          <ac:spMkLst>
            <pc:docMk/>
            <pc:sldMk cId="1363635837" sldId="310"/>
            <ac:spMk id="3" creationId="{725658C9-892C-4750-AA43-0F33E6B2E1AE}"/>
          </ac:spMkLst>
        </pc:spChg>
      </pc:sldChg>
      <pc:sldChg chg="modSp">
        <pc:chgData name="Witmer, Pamela" userId="S::pamela.witmer@chicagoparkdistrict.com::f2be423b-0a3f-4fed-9866-63f554eb3d9a" providerId="AD" clId="Web-{34C936D4-4065-10AA-DD71-145DA944D230}" dt="2023-10-25T21:42:12.740" v="3" actId="20577"/>
        <pc:sldMkLst>
          <pc:docMk/>
          <pc:sldMk cId="361678638" sldId="311"/>
        </pc:sldMkLst>
        <pc:spChg chg="mod">
          <ac:chgData name="Witmer, Pamela" userId="S::pamela.witmer@chicagoparkdistrict.com::f2be423b-0a3f-4fed-9866-63f554eb3d9a" providerId="AD" clId="Web-{34C936D4-4065-10AA-DD71-145DA944D230}" dt="2023-10-25T21:42:12.740" v="3" actId="20577"/>
          <ac:spMkLst>
            <pc:docMk/>
            <pc:sldMk cId="361678638" sldId="311"/>
            <ac:spMk id="3" creationId="{846CBD68-92BF-4047-80D2-2FBDEA1DA44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7565A4D4-A1A6-481A-89A4-FD6F6F030B85}" type="datetimeFigureOut">
              <a:rPr lang="en-US" smtClean="0"/>
              <a:t>10/25/2023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09F58D8-E8B8-4D57-8EB8-6394528A2F57}" type="slidenum">
              <a:rPr lang="en-US" smtClean="0"/>
              <a:t>‹#›</a:t>
            </a:fld>
            <a:endParaRPr lang="en-US"/>
          </a:p>
        </p:txBody>
      </p:sp>
    </p:spTree>
    <p:extLst>
      <p:ext uri="{BB962C8B-B14F-4D97-AF65-F5344CB8AC3E}">
        <p14:creationId xmlns:p14="http://schemas.microsoft.com/office/powerpoint/2010/main" val="3708675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3</a:t>
            </a:fld>
            <a:endParaRPr lang="en-US"/>
          </a:p>
        </p:txBody>
      </p:sp>
    </p:spTree>
    <p:extLst>
      <p:ext uri="{BB962C8B-B14F-4D97-AF65-F5344CB8AC3E}">
        <p14:creationId xmlns:p14="http://schemas.microsoft.com/office/powerpoint/2010/main" val="2082019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F58D8-E8B8-4D57-8EB8-6394528A2F57}" type="slidenum">
              <a:rPr lang="en-US" smtClean="0"/>
              <a:t>22</a:t>
            </a:fld>
            <a:endParaRPr lang="en-US"/>
          </a:p>
        </p:txBody>
      </p:sp>
    </p:spTree>
    <p:extLst>
      <p:ext uri="{BB962C8B-B14F-4D97-AF65-F5344CB8AC3E}">
        <p14:creationId xmlns:p14="http://schemas.microsoft.com/office/powerpoint/2010/main" val="3801446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none" strike="noStrike" kern="0">
                <a:effectLst/>
                <a:uFill>
                  <a:solidFill>
                    <a:srgbClr val="000000"/>
                  </a:solidFill>
                </a:uFill>
                <a:latin typeface="+mn-lt"/>
                <a:ea typeface="Times New Roman" panose="02020603050405020304" pitchFamily="18" charset="0"/>
                <a:cs typeface="Times New Roman" panose="02020603050405020304" pitchFamily="18" charset="0"/>
              </a:rPr>
              <a:t>The incident report should </a:t>
            </a:r>
            <a:r>
              <a:rPr lang="en-US" sz="1200" b="1" u="none" strike="noStrike" kern="0" spc="-5">
                <a:effectLst/>
                <a:uFill>
                  <a:solidFill>
                    <a:srgbClr val="000000"/>
                  </a:solidFill>
                </a:uFill>
                <a:latin typeface="+mn-lt"/>
                <a:ea typeface="Times New Roman" panose="02020603050405020304" pitchFamily="18" charset="0"/>
                <a:cs typeface="Times New Roman" panose="02020603050405020304" pitchFamily="18" charset="0"/>
              </a:rPr>
              <a:t>contain</a:t>
            </a:r>
            <a:r>
              <a:rPr lang="en-US" sz="1200" b="1" u="none" strike="noStrike" kern="0" spc="-25">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spc="-5">
                <a:effectLst/>
                <a:uFill>
                  <a:solidFill>
                    <a:srgbClr val="000000"/>
                  </a:solidFill>
                </a:uFill>
                <a:latin typeface="+mn-lt"/>
                <a:ea typeface="Times New Roman" panose="02020603050405020304" pitchFamily="18" charset="0"/>
                <a:cs typeface="Times New Roman" panose="02020603050405020304" pitchFamily="18" charset="0"/>
              </a:rPr>
              <a:t>a</a:t>
            </a:r>
            <a:r>
              <a:rPr lang="en-US" sz="1200" b="1" u="none" strike="noStrike" kern="0" spc="-75">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spc="-5">
                <a:effectLst/>
                <a:uFill>
                  <a:solidFill>
                    <a:srgbClr val="000000"/>
                  </a:solidFill>
                </a:uFill>
                <a:latin typeface="+mn-lt"/>
                <a:ea typeface="Times New Roman" panose="02020603050405020304" pitchFamily="18" charset="0"/>
                <a:cs typeface="Times New Roman" panose="02020603050405020304" pitchFamily="18" charset="0"/>
              </a:rPr>
              <a:t>brief</a:t>
            </a:r>
            <a:r>
              <a:rPr lang="en-US" sz="1200" b="1" u="none" strike="noStrike" kern="0" spc="-30">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spc="-5">
                <a:effectLst/>
                <a:uFill>
                  <a:solidFill>
                    <a:srgbClr val="000000"/>
                  </a:solidFill>
                </a:uFill>
                <a:latin typeface="+mn-lt"/>
                <a:ea typeface="Times New Roman" panose="02020603050405020304" pitchFamily="18" charset="0"/>
                <a:cs typeface="Times New Roman" panose="02020603050405020304" pitchFamily="18" charset="0"/>
              </a:rPr>
              <a:t>written</a:t>
            </a:r>
            <a:r>
              <a:rPr lang="en-US" sz="1200" b="1" u="none" strike="noStrike" kern="0" spc="-55">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spc="-5">
                <a:effectLst/>
                <a:uFill>
                  <a:solidFill>
                    <a:srgbClr val="000000"/>
                  </a:solidFill>
                </a:uFill>
                <a:latin typeface="+mn-lt"/>
                <a:ea typeface="Times New Roman" panose="02020603050405020304" pitchFamily="18" charset="0"/>
                <a:cs typeface="Times New Roman" panose="02020603050405020304" pitchFamily="18" charset="0"/>
              </a:rPr>
              <a:t>statement of</a:t>
            </a:r>
            <a:r>
              <a:rPr lang="en-US" sz="1200" b="1" u="none" strike="noStrike" kern="0" spc="-70">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spc="-5">
                <a:effectLst/>
                <a:uFill>
                  <a:solidFill>
                    <a:srgbClr val="000000"/>
                  </a:solidFill>
                </a:uFill>
                <a:latin typeface="+mn-lt"/>
                <a:ea typeface="Times New Roman" panose="02020603050405020304" pitchFamily="18" charset="0"/>
                <a:cs typeface="Times New Roman" panose="02020603050405020304" pitchFamily="18" charset="0"/>
              </a:rPr>
              <a:t>the</a:t>
            </a:r>
            <a:r>
              <a:rPr lang="en-US" sz="1200" b="1" u="none" strike="noStrike" kern="0" spc="-65">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spc="-5">
                <a:effectLst/>
                <a:uFill>
                  <a:solidFill>
                    <a:srgbClr val="000000"/>
                  </a:solidFill>
                </a:uFill>
                <a:latin typeface="+mn-lt"/>
                <a:ea typeface="Times New Roman" panose="02020603050405020304" pitchFamily="18" charset="0"/>
                <a:cs typeface="Times New Roman" panose="02020603050405020304" pitchFamily="18" charset="0"/>
              </a:rPr>
              <a:t>facts</a:t>
            </a:r>
            <a:r>
              <a:rPr lang="en-US" sz="1200" b="1" u="none" strike="noStrike" kern="0" spc="-30">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spc="-5">
                <a:effectLst/>
                <a:uFill>
                  <a:solidFill>
                    <a:srgbClr val="000000"/>
                  </a:solidFill>
                </a:uFill>
                <a:latin typeface="+mn-lt"/>
                <a:ea typeface="Times New Roman" panose="02020603050405020304" pitchFamily="18" charset="0"/>
                <a:cs typeface="Times New Roman" panose="02020603050405020304" pitchFamily="18" charset="0"/>
              </a:rPr>
              <a:t>relating</a:t>
            </a:r>
            <a:r>
              <a:rPr lang="en-US" sz="1200" b="1" u="none" strike="noStrike" kern="0" spc="-20">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a:effectLst/>
                <a:uFill>
                  <a:solidFill>
                    <a:srgbClr val="000000"/>
                  </a:solidFill>
                </a:uFill>
                <a:latin typeface="+mn-lt"/>
                <a:ea typeface="Times New Roman" panose="02020603050405020304" pitchFamily="18" charset="0"/>
                <a:cs typeface="Times New Roman" panose="02020603050405020304" pitchFamily="18" charset="0"/>
              </a:rPr>
              <a:t>to</a:t>
            </a:r>
            <a:r>
              <a:rPr lang="en-US" sz="1200" b="1" u="none" strike="noStrike" kern="0" spc="-70">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a:effectLst/>
                <a:uFill>
                  <a:solidFill>
                    <a:srgbClr val="000000"/>
                  </a:solidFill>
                </a:uFill>
                <a:latin typeface="+mn-lt"/>
                <a:ea typeface="Times New Roman" panose="02020603050405020304" pitchFamily="18" charset="0"/>
                <a:cs typeface="Times New Roman" panose="02020603050405020304" pitchFamily="18" charset="0"/>
              </a:rPr>
              <a:t>the</a:t>
            </a:r>
            <a:r>
              <a:rPr lang="en-US" sz="1200" b="1" u="none" strike="noStrike" kern="0" spc="-35">
                <a:effectLst/>
                <a:uFill>
                  <a:solidFill>
                    <a:srgbClr val="000000"/>
                  </a:solidFill>
                </a:uFill>
                <a:latin typeface="+mn-lt"/>
                <a:ea typeface="Times New Roman" panose="02020603050405020304" pitchFamily="18" charset="0"/>
                <a:cs typeface="Times New Roman" panose="02020603050405020304" pitchFamily="18" charset="0"/>
              </a:rPr>
              <a:t> </a:t>
            </a:r>
            <a:r>
              <a:rPr lang="en-US" sz="1200" b="1" u="none" strike="noStrike" kern="0">
                <a:effectLst/>
                <a:uFill>
                  <a:solidFill>
                    <a:srgbClr val="000000"/>
                  </a:solidFill>
                </a:uFill>
                <a:latin typeface="+mn-lt"/>
                <a:ea typeface="Times New Roman" panose="02020603050405020304" pitchFamily="18" charset="0"/>
                <a:cs typeface="Times New Roman" panose="02020603050405020304" pitchFamily="18" charset="0"/>
              </a:rPr>
              <a:t>violation.</a:t>
            </a:r>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25</a:t>
            </a:fld>
            <a:endParaRPr lang="en-US"/>
          </a:p>
        </p:txBody>
      </p:sp>
    </p:spTree>
    <p:extLst>
      <p:ext uri="{BB962C8B-B14F-4D97-AF65-F5344CB8AC3E}">
        <p14:creationId xmlns:p14="http://schemas.microsoft.com/office/powerpoint/2010/main" val="3969367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24</a:t>
            </a:fld>
            <a:endParaRPr lang="en-US"/>
          </a:p>
        </p:txBody>
      </p:sp>
    </p:spTree>
    <p:extLst>
      <p:ext uri="{BB962C8B-B14F-4D97-AF65-F5344CB8AC3E}">
        <p14:creationId xmlns:p14="http://schemas.microsoft.com/office/powerpoint/2010/main" val="3955157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a:p>
        </p:txBody>
      </p:sp>
      <p:sp>
        <p:nvSpPr>
          <p:cNvPr id="4" name="Slide Number Placeholder 3"/>
          <p:cNvSpPr>
            <a:spLocks noGrp="1"/>
          </p:cNvSpPr>
          <p:nvPr>
            <p:ph type="sldNum" sz="quarter" idx="5"/>
          </p:nvPr>
        </p:nvSpPr>
        <p:spPr/>
        <p:txBody>
          <a:bodyPr/>
          <a:lstStyle/>
          <a:p>
            <a:fld id="{609F58D8-E8B8-4D57-8EB8-6394528A2F57}" type="slidenum">
              <a:rPr lang="en-US" smtClean="0"/>
              <a:t>26</a:t>
            </a:fld>
            <a:endParaRPr lang="en-US"/>
          </a:p>
        </p:txBody>
      </p:sp>
    </p:spTree>
    <p:extLst>
      <p:ext uri="{BB962C8B-B14F-4D97-AF65-F5344CB8AC3E}">
        <p14:creationId xmlns:p14="http://schemas.microsoft.com/office/powerpoint/2010/main" val="3088394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30</a:t>
            </a:fld>
            <a:endParaRPr lang="en-US"/>
          </a:p>
        </p:txBody>
      </p:sp>
    </p:spTree>
    <p:extLst>
      <p:ext uri="{BB962C8B-B14F-4D97-AF65-F5344CB8AC3E}">
        <p14:creationId xmlns:p14="http://schemas.microsoft.com/office/powerpoint/2010/main" val="656473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solidFill>
                  <a:srgbClr val="000000"/>
                </a:solidFill>
                <a:effectLst/>
                <a:ea typeface="Times New Roman" panose="02020603050405020304" pitchFamily="18" charset="0"/>
                <a:cs typeface="Times New Roman" panose="02020603050405020304" pitchFamily="18" charset="0"/>
              </a:rPr>
              <a:t>Disorderly conduct (engaging in violent, abusive, indecent, profane, boisterous, unreasonably loud/otherwise disorderly conduct under circumstances in which the conduct tends to cause/provoke a disturbance)</a:t>
            </a:r>
            <a:endParaRPr lang="en-US" sz="1100">
              <a:effectLst/>
              <a:ea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31</a:t>
            </a:fld>
            <a:endParaRPr lang="en-US"/>
          </a:p>
        </p:txBody>
      </p:sp>
    </p:spTree>
    <p:extLst>
      <p:ext uri="{BB962C8B-B14F-4D97-AF65-F5344CB8AC3E}">
        <p14:creationId xmlns:p14="http://schemas.microsoft.com/office/powerpoint/2010/main" val="2736002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32</a:t>
            </a:fld>
            <a:endParaRPr lang="en-US"/>
          </a:p>
        </p:txBody>
      </p:sp>
    </p:spTree>
    <p:extLst>
      <p:ext uri="{BB962C8B-B14F-4D97-AF65-F5344CB8AC3E}">
        <p14:creationId xmlns:p14="http://schemas.microsoft.com/office/powerpoint/2010/main" val="2147698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a:t>PAC members, officers, and guests are also expected to follow all the expectations and rules set forth in the Chicago Park District’s Facilities Users Code of Conduct.	</a:t>
            </a:r>
          </a:p>
          <a:p>
            <a:endParaRPr lang="en-US" sz="1000"/>
          </a:p>
        </p:txBody>
      </p:sp>
      <p:sp>
        <p:nvSpPr>
          <p:cNvPr id="4" name="Slide Number Placeholder 3"/>
          <p:cNvSpPr>
            <a:spLocks noGrp="1"/>
          </p:cNvSpPr>
          <p:nvPr>
            <p:ph type="sldNum" sz="quarter" idx="5"/>
          </p:nvPr>
        </p:nvSpPr>
        <p:spPr/>
        <p:txBody>
          <a:bodyPr/>
          <a:lstStyle/>
          <a:p>
            <a:fld id="{609F58D8-E8B8-4D57-8EB8-6394528A2F57}" type="slidenum">
              <a:rPr lang="en-US" smtClean="0"/>
              <a:t>11</a:t>
            </a:fld>
            <a:endParaRPr lang="en-US"/>
          </a:p>
        </p:txBody>
      </p:sp>
    </p:spTree>
    <p:extLst>
      <p:ext uri="{BB962C8B-B14F-4D97-AF65-F5344CB8AC3E}">
        <p14:creationId xmlns:p14="http://schemas.microsoft.com/office/powerpoint/2010/main" val="115767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13</a:t>
            </a:fld>
            <a:endParaRPr lang="en-US"/>
          </a:p>
        </p:txBody>
      </p:sp>
    </p:spTree>
    <p:extLst>
      <p:ext uri="{BB962C8B-B14F-4D97-AF65-F5344CB8AC3E}">
        <p14:creationId xmlns:p14="http://schemas.microsoft.com/office/powerpoint/2010/main" val="354537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15</a:t>
            </a:fld>
            <a:endParaRPr lang="en-US"/>
          </a:p>
        </p:txBody>
      </p:sp>
    </p:spTree>
    <p:extLst>
      <p:ext uri="{BB962C8B-B14F-4D97-AF65-F5344CB8AC3E}">
        <p14:creationId xmlns:p14="http://schemas.microsoft.com/office/powerpoint/2010/main" val="411816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16</a:t>
            </a:fld>
            <a:endParaRPr lang="en-US"/>
          </a:p>
        </p:txBody>
      </p:sp>
    </p:spTree>
    <p:extLst>
      <p:ext uri="{BB962C8B-B14F-4D97-AF65-F5344CB8AC3E}">
        <p14:creationId xmlns:p14="http://schemas.microsoft.com/office/powerpoint/2010/main" val="2514956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17</a:t>
            </a:fld>
            <a:endParaRPr lang="en-US"/>
          </a:p>
        </p:txBody>
      </p:sp>
    </p:spTree>
    <p:extLst>
      <p:ext uri="{BB962C8B-B14F-4D97-AF65-F5344CB8AC3E}">
        <p14:creationId xmlns:p14="http://schemas.microsoft.com/office/powerpoint/2010/main" val="1096464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19</a:t>
            </a:fld>
            <a:endParaRPr lang="en-US"/>
          </a:p>
        </p:txBody>
      </p:sp>
    </p:spTree>
    <p:extLst>
      <p:ext uri="{BB962C8B-B14F-4D97-AF65-F5344CB8AC3E}">
        <p14:creationId xmlns:p14="http://schemas.microsoft.com/office/powerpoint/2010/main" val="3334049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20</a:t>
            </a:fld>
            <a:endParaRPr lang="en-US"/>
          </a:p>
        </p:txBody>
      </p:sp>
    </p:spTree>
    <p:extLst>
      <p:ext uri="{BB962C8B-B14F-4D97-AF65-F5344CB8AC3E}">
        <p14:creationId xmlns:p14="http://schemas.microsoft.com/office/powerpoint/2010/main" val="2340350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9F58D8-E8B8-4D57-8EB8-6394528A2F57}" type="slidenum">
              <a:rPr lang="en-US" smtClean="0"/>
              <a:t>21</a:t>
            </a:fld>
            <a:endParaRPr lang="en-US"/>
          </a:p>
        </p:txBody>
      </p:sp>
    </p:spTree>
    <p:extLst>
      <p:ext uri="{BB962C8B-B14F-4D97-AF65-F5344CB8AC3E}">
        <p14:creationId xmlns:p14="http://schemas.microsoft.com/office/powerpoint/2010/main" val="495128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4C2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B5433-A66B-4E69-A322-47A83A84B902}"/>
              </a:ext>
            </a:extLst>
          </p:cNvPr>
          <p:cNvSpPr>
            <a:spLocks noGrp="1"/>
          </p:cNvSpPr>
          <p:nvPr>
            <p:ph type="ctrTitle" hasCustomPrompt="1"/>
          </p:nvPr>
        </p:nvSpPr>
        <p:spPr>
          <a:xfrm>
            <a:off x="1524000" y="1088128"/>
            <a:ext cx="9144000" cy="2387600"/>
          </a:xfrm>
        </p:spPr>
        <p:txBody>
          <a:bodyPr anchor="b"/>
          <a:lstStyle>
            <a:lvl1pPr algn="ctr">
              <a:defRPr sz="6000" b="1">
                <a:solidFill>
                  <a:schemeClr val="bg1"/>
                </a:solidFill>
                <a:latin typeface="Poppins" panose="00000500000000000000" pitchFamily="2" charset="0"/>
                <a:cs typeface="Poppins" panose="00000500000000000000" pitchFamily="2" charset="0"/>
              </a:defRPr>
            </a:lvl1pPr>
          </a:lstStyle>
          <a:p>
            <a:r>
              <a:rPr lang="en-US" dirty="0"/>
              <a:t>Click to edit Master title style - Green</a:t>
            </a:r>
          </a:p>
        </p:txBody>
      </p:sp>
      <p:sp>
        <p:nvSpPr>
          <p:cNvPr id="3" name="Subtitle 2">
            <a:extLst>
              <a:ext uri="{FF2B5EF4-FFF2-40B4-BE49-F238E27FC236}">
                <a16:creationId xmlns:a16="http://schemas.microsoft.com/office/drawing/2014/main" id="{5E8E752F-0C7F-48B7-809E-513DC9A64EB9}"/>
              </a:ext>
            </a:extLst>
          </p:cNvPr>
          <p:cNvSpPr>
            <a:spLocks noGrp="1"/>
          </p:cNvSpPr>
          <p:nvPr>
            <p:ph type="subTitle" idx="1"/>
          </p:nvPr>
        </p:nvSpPr>
        <p:spPr>
          <a:xfrm>
            <a:off x="1524000" y="3602038"/>
            <a:ext cx="9144000" cy="748402"/>
          </a:xfrm>
        </p:spPr>
        <p:txBody>
          <a:bodyPr/>
          <a:lstStyle>
            <a:lvl1pPr marL="0" indent="0" algn="ctr">
              <a:buNone/>
              <a:defRPr sz="2400">
                <a:solidFill>
                  <a:schemeClr val="bg1"/>
                </a:solidFill>
                <a:latin typeface="Poppins" panose="00000500000000000000" pitchFamily="2" charset="0"/>
                <a:cs typeface="Poppins"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F89D426-5598-4E3A-9500-F317476467CF}"/>
              </a:ext>
            </a:extLst>
          </p:cNvPr>
          <p:cNvSpPr>
            <a:spLocks noGrp="1"/>
          </p:cNvSpPr>
          <p:nvPr>
            <p:ph type="dt" sz="half" idx="10"/>
          </p:nvPr>
        </p:nvSpPr>
        <p:spPr/>
        <p:txBody>
          <a:bodyPr/>
          <a:lstStyle>
            <a:lvl1pPr>
              <a:defRPr>
                <a:latin typeface="Poppins" panose="00000500000000000000" pitchFamily="2" charset="0"/>
                <a:cs typeface="Poppins" panose="00000500000000000000" pitchFamily="2"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D302DDC-D144-40A2-B7D9-7A3F9E8CB938}" type="datetime1">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992841C3-1A0C-4209-A486-9059DE796B3A}"/>
              </a:ext>
            </a:extLst>
          </p:cNvPr>
          <p:cNvSpPr>
            <a:spLocks noGrp="1"/>
          </p:cNvSpPr>
          <p:nvPr>
            <p:ph type="ftr" sz="quarter" idx="11"/>
          </p:nvPr>
        </p:nvSpPr>
        <p:spPr/>
        <p:txBody>
          <a:bodyPr/>
          <a:lstStyle>
            <a:lvl1pPr>
              <a:defRPr>
                <a:latin typeface="Poppins" panose="00000500000000000000" pitchFamily="2" charset="0"/>
                <a:cs typeface="Poppins" panose="00000500000000000000" pitchFamily="2"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A9A42110-C4B0-471D-B67D-EE2A673E5C35}"/>
              </a:ext>
            </a:extLst>
          </p:cNvPr>
          <p:cNvSpPr>
            <a:spLocks noGrp="1"/>
          </p:cNvSpPr>
          <p:nvPr>
            <p:ph type="sldNum" sz="quarter" idx="12"/>
          </p:nvPr>
        </p:nvSpPr>
        <p:spPr/>
        <p:txBody>
          <a:bodyPr/>
          <a:lstStyle>
            <a:lvl1pPr>
              <a:defRPr>
                <a:latin typeface="Poppins" panose="00000500000000000000" pitchFamily="2" charset="0"/>
                <a:cs typeface="Poppins" panose="00000500000000000000" pitchFamily="2"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614CAF1-2697-4F40-A073-34D7FE902FDB}"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8" name="Picture 7">
            <a:extLst>
              <a:ext uri="{FF2B5EF4-FFF2-40B4-BE49-F238E27FC236}">
                <a16:creationId xmlns:a16="http://schemas.microsoft.com/office/drawing/2014/main" id="{3125DB88-A16C-9F01-C97C-9D798D382F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6200" y="4350440"/>
            <a:ext cx="1879600" cy="1879600"/>
          </a:xfrm>
          <a:prstGeom prst="rect">
            <a:avLst/>
          </a:prstGeom>
        </p:spPr>
      </p:pic>
    </p:spTree>
    <p:extLst>
      <p:ext uri="{BB962C8B-B14F-4D97-AF65-F5344CB8AC3E}">
        <p14:creationId xmlns:p14="http://schemas.microsoft.com/office/powerpoint/2010/main" val="1144788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DFE0-FD6F-4E43-8E43-5FBB765597CE}"/>
              </a:ext>
            </a:extLst>
          </p:cNvPr>
          <p:cNvSpPr>
            <a:spLocks noGrp="1"/>
          </p:cNvSpPr>
          <p:nvPr>
            <p:ph type="title"/>
          </p:nvPr>
        </p:nvSpPr>
        <p:spPr/>
        <p:txBody>
          <a:bodyPr/>
          <a:lstStyle>
            <a:lvl1pPr>
              <a:defRPr>
                <a:solidFill>
                  <a:srgbClr val="004C2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59DEC6C6-770E-4E75-A099-12EA35720814}"/>
              </a:ext>
            </a:extLst>
          </p:cNvPr>
          <p:cNvSpPr>
            <a:spLocks noGrp="1"/>
          </p:cNvSpPr>
          <p:nvPr>
            <p:ph idx="1"/>
          </p:nvPr>
        </p:nvSpPr>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393A8A-F868-49DA-9B45-AE93F94B5C9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74F4751-3C16-4B4A-956F-33703E215A74}" type="datetimeFigureOut">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787574F5-D0FC-44B0-8220-FBC28F28793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9C2B421F-FF1A-46C9-A4D4-DBA4AC7786D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7" name="Rectangle 6">
            <a:extLst>
              <a:ext uri="{FF2B5EF4-FFF2-40B4-BE49-F238E27FC236}">
                <a16:creationId xmlns:a16="http://schemas.microsoft.com/office/drawing/2014/main" id="{99D65F26-0BCF-4B8D-8C4F-48BDD0709114}"/>
              </a:ext>
            </a:extLst>
          </p:cNvPr>
          <p:cNvSpPr/>
          <p:nvPr userDrawn="1"/>
        </p:nvSpPr>
        <p:spPr>
          <a:xfrm>
            <a:off x="11360150" y="0"/>
            <a:ext cx="831850" cy="6858000"/>
          </a:xfrm>
          <a:prstGeom prst="rect">
            <a:avLst/>
          </a:prstGeom>
          <a:solidFill>
            <a:srgbClr val="004C23"/>
          </a:solidFill>
          <a:ln>
            <a:solidFill>
              <a:srgbClr val="00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8" name="Picture 7">
            <a:extLst>
              <a:ext uri="{FF2B5EF4-FFF2-40B4-BE49-F238E27FC236}">
                <a16:creationId xmlns:a16="http://schemas.microsoft.com/office/drawing/2014/main" id="{40F24296-6495-4377-93A2-3F86D24337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150" y="129605"/>
            <a:ext cx="823860" cy="823860"/>
          </a:xfrm>
          <a:prstGeom prst="rect">
            <a:avLst/>
          </a:prstGeom>
        </p:spPr>
      </p:pic>
      <p:cxnSp>
        <p:nvCxnSpPr>
          <p:cNvPr id="10" name="Straight Connector 9">
            <a:extLst>
              <a:ext uri="{FF2B5EF4-FFF2-40B4-BE49-F238E27FC236}">
                <a16:creationId xmlns:a16="http://schemas.microsoft.com/office/drawing/2014/main" id="{FA6DB82F-D952-4211-A976-5B42A160D12E}"/>
              </a:ext>
            </a:extLst>
          </p:cNvPr>
          <p:cNvCxnSpPr/>
          <p:nvPr userDrawn="1"/>
        </p:nvCxnSpPr>
        <p:spPr>
          <a:xfrm>
            <a:off x="838200" y="1485900"/>
            <a:ext cx="7658100" cy="0"/>
          </a:xfrm>
          <a:prstGeom prst="line">
            <a:avLst/>
          </a:prstGeom>
          <a:ln w="38100">
            <a:solidFill>
              <a:srgbClr val="004C23"/>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303C62F-E128-41E3-A71D-47485238DE43}"/>
              </a:ext>
            </a:extLst>
          </p:cNvPr>
          <p:cNvSpPr/>
          <p:nvPr userDrawn="1"/>
        </p:nvSpPr>
        <p:spPr>
          <a:xfrm>
            <a:off x="0" y="313531"/>
            <a:ext cx="317500" cy="1325563"/>
          </a:xfrm>
          <a:prstGeom prst="rect">
            <a:avLst/>
          </a:prstGeom>
          <a:solidFill>
            <a:srgbClr val="004C23"/>
          </a:solidFill>
          <a:ln>
            <a:solidFill>
              <a:srgbClr val="00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097857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86105-15D9-4448-A209-9B6CB4EB2A65}"/>
              </a:ext>
            </a:extLst>
          </p:cNvPr>
          <p:cNvSpPr>
            <a:spLocks noGrp="1"/>
          </p:cNvSpPr>
          <p:nvPr>
            <p:ph type="title"/>
          </p:nvPr>
        </p:nvSpPr>
        <p:spPr/>
        <p:txBody>
          <a:bodyPr/>
          <a:lstStyle>
            <a:lvl1pPr>
              <a:defRPr>
                <a:solidFill>
                  <a:srgbClr val="004C2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28C6D4A-741D-450B-94C0-47105FC3A851}"/>
              </a:ext>
            </a:extLst>
          </p:cNvPr>
          <p:cNvSpPr>
            <a:spLocks noGrp="1"/>
          </p:cNvSpPr>
          <p:nvPr>
            <p:ph sz="half" idx="1"/>
          </p:nvPr>
        </p:nvSpPr>
        <p:spPr>
          <a:xfrm>
            <a:off x="838200" y="1825625"/>
            <a:ext cx="5181600" cy="4351338"/>
          </a:xfrm>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AC59458-B73A-4C92-802C-21E8834ABB04}"/>
              </a:ext>
            </a:extLst>
          </p:cNvPr>
          <p:cNvSpPr>
            <a:spLocks noGrp="1"/>
          </p:cNvSpPr>
          <p:nvPr>
            <p:ph sz="half" idx="2"/>
          </p:nvPr>
        </p:nvSpPr>
        <p:spPr>
          <a:xfrm>
            <a:off x="6172200" y="1825625"/>
            <a:ext cx="5181600" cy="4351338"/>
          </a:xfrm>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584CFDA-D309-4FB1-B325-E58D2E21892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74F4751-3C16-4B4A-956F-33703E215A74}" type="datetimeFigureOut">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Footer Placeholder 5">
            <a:extLst>
              <a:ext uri="{FF2B5EF4-FFF2-40B4-BE49-F238E27FC236}">
                <a16:creationId xmlns:a16="http://schemas.microsoft.com/office/drawing/2014/main" id="{34515330-1C72-43A8-9891-3897AA64FFD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7" name="Slide Number Placeholder 6">
            <a:extLst>
              <a:ext uri="{FF2B5EF4-FFF2-40B4-BE49-F238E27FC236}">
                <a16:creationId xmlns:a16="http://schemas.microsoft.com/office/drawing/2014/main" id="{3BB22CD6-F4BB-4527-B41E-9F6F9A998C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8" name="Rectangle 7">
            <a:extLst>
              <a:ext uri="{FF2B5EF4-FFF2-40B4-BE49-F238E27FC236}">
                <a16:creationId xmlns:a16="http://schemas.microsoft.com/office/drawing/2014/main" id="{B338E9F9-19E1-45CD-89EE-B4AFD9545B5B}"/>
              </a:ext>
            </a:extLst>
          </p:cNvPr>
          <p:cNvSpPr/>
          <p:nvPr userDrawn="1"/>
        </p:nvSpPr>
        <p:spPr>
          <a:xfrm>
            <a:off x="11360150" y="0"/>
            <a:ext cx="831850" cy="6858000"/>
          </a:xfrm>
          <a:prstGeom prst="rect">
            <a:avLst/>
          </a:prstGeom>
          <a:solidFill>
            <a:srgbClr val="004C23"/>
          </a:solidFill>
          <a:ln>
            <a:solidFill>
              <a:srgbClr val="00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9" name="Picture 8">
            <a:extLst>
              <a:ext uri="{FF2B5EF4-FFF2-40B4-BE49-F238E27FC236}">
                <a16:creationId xmlns:a16="http://schemas.microsoft.com/office/drawing/2014/main" id="{43CC3530-7FF2-4D0F-A146-688A8B82B2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150" y="129605"/>
            <a:ext cx="823860" cy="823860"/>
          </a:xfrm>
          <a:prstGeom prst="rect">
            <a:avLst/>
          </a:prstGeom>
        </p:spPr>
      </p:pic>
      <p:cxnSp>
        <p:nvCxnSpPr>
          <p:cNvPr id="11" name="Straight Connector 10">
            <a:extLst>
              <a:ext uri="{FF2B5EF4-FFF2-40B4-BE49-F238E27FC236}">
                <a16:creationId xmlns:a16="http://schemas.microsoft.com/office/drawing/2014/main" id="{861D885F-5B83-4507-90F4-EEBAA69AA5D1}"/>
              </a:ext>
            </a:extLst>
          </p:cNvPr>
          <p:cNvCxnSpPr/>
          <p:nvPr userDrawn="1"/>
        </p:nvCxnSpPr>
        <p:spPr>
          <a:xfrm>
            <a:off x="838200" y="1485900"/>
            <a:ext cx="7658100" cy="0"/>
          </a:xfrm>
          <a:prstGeom prst="line">
            <a:avLst/>
          </a:prstGeom>
          <a:ln w="38100">
            <a:solidFill>
              <a:srgbClr val="004C23"/>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D78211D4-B598-42AF-A29F-598E3FE8C4E7}"/>
              </a:ext>
            </a:extLst>
          </p:cNvPr>
          <p:cNvSpPr/>
          <p:nvPr userDrawn="1"/>
        </p:nvSpPr>
        <p:spPr>
          <a:xfrm>
            <a:off x="0" y="313531"/>
            <a:ext cx="317500" cy="1325563"/>
          </a:xfrm>
          <a:prstGeom prst="rect">
            <a:avLst/>
          </a:prstGeom>
          <a:solidFill>
            <a:srgbClr val="004C23"/>
          </a:solidFill>
          <a:ln>
            <a:solidFill>
              <a:srgbClr val="00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6037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86105-15D9-4448-A209-9B6CB4EB2A65}"/>
              </a:ext>
            </a:extLst>
          </p:cNvPr>
          <p:cNvSpPr>
            <a:spLocks noGrp="1"/>
          </p:cNvSpPr>
          <p:nvPr>
            <p:ph type="title"/>
          </p:nvPr>
        </p:nvSpPr>
        <p:spPr/>
        <p:txBody>
          <a:bodyPr/>
          <a:lstStyle>
            <a:lvl1pPr>
              <a:defRPr>
                <a:solidFill>
                  <a:srgbClr val="004C2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28C6D4A-741D-450B-94C0-47105FC3A851}"/>
              </a:ext>
            </a:extLst>
          </p:cNvPr>
          <p:cNvSpPr>
            <a:spLocks noGrp="1"/>
          </p:cNvSpPr>
          <p:nvPr>
            <p:ph sz="half" idx="1"/>
          </p:nvPr>
        </p:nvSpPr>
        <p:spPr>
          <a:xfrm>
            <a:off x="838200" y="1825625"/>
            <a:ext cx="5181600" cy="4351338"/>
          </a:xfrm>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AC59458-B73A-4C92-802C-21E8834ABB04}"/>
              </a:ext>
            </a:extLst>
          </p:cNvPr>
          <p:cNvSpPr>
            <a:spLocks noGrp="1"/>
          </p:cNvSpPr>
          <p:nvPr>
            <p:ph sz="half" idx="2"/>
          </p:nvPr>
        </p:nvSpPr>
        <p:spPr>
          <a:xfrm>
            <a:off x="6172200" y="1825625"/>
            <a:ext cx="5181600" cy="4351338"/>
          </a:xfrm>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584CFDA-D309-4FB1-B325-E58D2E21892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74F4751-3C16-4B4A-956F-33703E215A74}" type="datetimeFigureOut">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Footer Placeholder 5">
            <a:extLst>
              <a:ext uri="{FF2B5EF4-FFF2-40B4-BE49-F238E27FC236}">
                <a16:creationId xmlns:a16="http://schemas.microsoft.com/office/drawing/2014/main" id="{34515330-1C72-43A8-9891-3897AA64FFD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7" name="Slide Number Placeholder 6">
            <a:extLst>
              <a:ext uri="{FF2B5EF4-FFF2-40B4-BE49-F238E27FC236}">
                <a16:creationId xmlns:a16="http://schemas.microsoft.com/office/drawing/2014/main" id="{3BB22CD6-F4BB-4527-B41E-9F6F9A998C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9" name="Picture 8">
            <a:extLst>
              <a:ext uri="{FF2B5EF4-FFF2-40B4-BE49-F238E27FC236}">
                <a16:creationId xmlns:a16="http://schemas.microsoft.com/office/drawing/2014/main" id="{43CC3530-7FF2-4D0F-A146-688A8B82B2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150" y="129605"/>
            <a:ext cx="823860" cy="823860"/>
          </a:xfrm>
          <a:prstGeom prst="rect">
            <a:avLst/>
          </a:prstGeom>
        </p:spPr>
      </p:pic>
      <p:cxnSp>
        <p:nvCxnSpPr>
          <p:cNvPr id="11" name="Straight Connector 10">
            <a:extLst>
              <a:ext uri="{FF2B5EF4-FFF2-40B4-BE49-F238E27FC236}">
                <a16:creationId xmlns:a16="http://schemas.microsoft.com/office/drawing/2014/main" id="{861D885F-5B83-4507-90F4-EEBAA69AA5D1}"/>
              </a:ext>
            </a:extLst>
          </p:cNvPr>
          <p:cNvCxnSpPr/>
          <p:nvPr userDrawn="1"/>
        </p:nvCxnSpPr>
        <p:spPr>
          <a:xfrm>
            <a:off x="838200" y="1485900"/>
            <a:ext cx="7658100" cy="0"/>
          </a:xfrm>
          <a:prstGeom prst="line">
            <a:avLst/>
          </a:prstGeom>
          <a:ln w="38100">
            <a:solidFill>
              <a:srgbClr val="004C23"/>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F46D67A-F700-4A71-A01B-B4CA2D682B71}"/>
              </a:ext>
            </a:extLst>
          </p:cNvPr>
          <p:cNvSpPr/>
          <p:nvPr userDrawn="1"/>
        </p:nvSpPr>
        <p:spPr>
          <a:xfrm>
            <a:off x="0" y="313531"/>
            <a:ext cx="317500" cy="1325563"/>
          </a:xfrm>
          <a:prstGeom prst="rect">
            <a:avLst/>
          </a:prstGeom>
          <a:solidFill>
            <a:srgbClr val="004C23"/>
          </a:solidFill>
          <a:ln>
            <a:solidFill>
              <a:srgbClr val="00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198498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DFE0-FD6F-4E43-8E43-5FBB765597CE}"/>
              </a:ext>
            </a:extLst>
          </p:cNvPr>
          <p:cNvSpPr>
            <a:spLocks noGrp="1"/>
          </p:cNvSpPr>
          <p:nvPr>
            <p:ph type="title"/>
          </p:nvPr>
        </p:nvSpPr>
        <p:spPr/>
        <p:txBody>
          <a:bodyPr/>
          <a:lstStyle>
            <a:lvl1pPr>
              <a:defRPr>
                <a:solidFill>
                  <a:srgbClr val="004C2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59DEC6C6-770E-4E75-A099-12EA35720814}"/>
              </a:ext>
            </a:extLst>
          </p:cNvPr>
          <p:cNvSpPr>
            <a:spLocks noGrp="1"/>
          </p:cNvSpPr>
          <p:nvPr>
            <p:ph idx="1"/>
          </p:nvPr>
        </p:nvSpPr>
        <p:spPr/>
        <p:txBody>
          <a:bodyPr/>
          <a:lstStyle>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393A8A-F868-49DA-9B45-AE93F94B5C9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74F4751-3C16-4B4A-956F-33703E215A74}" type="datetimeFigureOut">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787574F5-D0FC-44B0-8220-FBC28F28793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9C2B421F-FF1A-46C9-A4D4-DBA4AC7786D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8" name="Picture 7">
            <a:extLst>
              <a:ext uri="{FF2B5EF4-FFF2-40B4-BE49-F238E27FC236}">
                <a16:creationId xmlns:a16="http://schemas.microsoft.com/office/drawing/2014/main" id="{40F24296-6495-4377-93A2-3F86D24337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150" y="129605"/>
            <a:ext cx="823860" cy="823860"/>
          </a:xfrm>
          <a:prstGeom prst="rect">
            <a:avLst/>
          </a:prstGeom>
        </p:spPr>
      </p:pic>
      <p:cxnSp>
        <p:nvCxnSpPr>
          <p:cNvPr id="10" name="Straight Connector 9">
            <a:extLst>
              <a:ext uri="{FF2B5EF4-FFF2-40B4-BE49-F238E27FC236}">
                <a16:creationId xmlns:a16="http://schemas.microsoft.com/office/drawing/2014/main" id="{FA6DB82F-D952-4211-A976-5B42A160D12E}"/>
              </a:ext>
            </a:extLst>
          </p:cNvPr>
          <p:cNvCxnSpPr/>
          <p:nvPr userDrawn="1"/>
        </p:nvCxnSpPr>
        <p:spPr>
          <a:xfrm>
            <a:off x="838200" y="1485900"/>
            <a:ext cx="7658100" cy="0"/>
          </a:xfrm>
          <a:prstGeom prst="line">
            <a:avLst/>
          </a:prstGeom>
          <a:ln w="38100">
            <a:solidFill>
              <a:srgbClr val="004C23"/>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303C62F-E128-41E3-A71D-47485238DE43}"/>
              </a:ext>
            </a:extLst>
          </p:cNvPr>
          <p:cNvSpPr/>
          <p:nvPr userDrawn="1"/>
        </p:nvSpPr>
        <p:spPr>
          <a:xfrm>
            <a:off x="0" y="313531"/>
            <a:ext cx="317500" cy="1325563"/>
          </a:xfrm>
          <a:prstGeom prst="rect">
            <a:avLst/>
          </a:prstGeom>
          <a:solidFill>
            <a:srgbClr val="004C23"/>
          </a:solidFill>
          <a:ln>
            <a:solidFill>
              <a:srgbClr val="00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0107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B5433-A66B-4E69-A322-47A83A84B902}"/>
              </a:ext>
            </a:extLst>
          </p:cNvPr>
          <p:cNvSpPr>
            <a:spLocks noGrp="1"/>
          </p:cNvSpPr>
          <p:nvPr>
            <p:ph type="ctrTitle" hasCustomPrompt="1"/>
          </p:nvPr>
        </p:nvSpPr>
        <p:spPr>
          <a:xfrm>
            <a:off x="1524000" y="1088128"/>
            <a:ext cx="9144000" cy="2387600"/>
          </a:xfrm>
        </p:spPr>
        <p:txBody>
          <a:bodyPr anchor="b"/>
          <a:lstStyle>
            <a:lvl1pPr algn="ctr">
              <a:defRPr sz="6000" b="1">
                <a:solidFill>
                  <a:schemeClr val="accent6">
                    <a:lumMod val="50000"/>
                  </a:schemeClr>
                </a:solidFill>
                <a:latin typeface="Poppins" panose="00000500000000000000" pitchFamily="2" charset="0"/>
                <a:cs typeface="Poppins" panose="00000500000000000000" pitchFamily="2" charset="0"/>
              </a:defRPr>
            </a:lvl1pPr>
          </a:lstStyle>
          <a:p>
            <a:r>
              <a:rPr lang="en-US" dirty="0"/>
              <a:t>Click to edit Master title style – White</a:t>
            </a:r>
          </a:p>
        </p:txBody>
      </p:sp>
      <p:sp>
        <p:nvSpPr>
          <p:cNvPr id="3" name="Subtitle 2">
            <a:extLst>
              <a:ext uri="{FF2B5EF4-FFF2-40B4-BE49-F238E27FC236}">
                <a16:creationId xmlns:a16="http://schemas.microsoft.com/office/drawing/2014/main" id="{5E8E752F-0C7F-48B7-809E-513DC9A64EB9}"/>
              </a:ext>
            </a:extLst>
          </p:cNvPr>
          <p:cNvSpPr>
            <a:spLocks noGrp="1"/>
          </p:cNvSpPr>
          <p:nvPr>
            <p:ph type="subTitle" idx="1"/>
          </p:nvPr>
        </p:nvSpPr>
        <p:spPr>
          <a:xfrm>
            <a:off x="1524000" y="3602038"/>
            <a:ext cx="9144000" cy="748402"/>
          </a:xfrm>
        </p:spPr>
        <p:txBody>
          <a:bodyPr/>
          <a:lstStyle>
            <a:lvl1pPr marL="0" indent="0" algn="ctr">
              <a:buNone/>
              <a:defRPr sz="2400">
                <a:solidFill>
                  <a:schemeClr val="accent6">
                    <a:lumMod val="50000"/>
                  </a:schemeClr>
                </a:solidFill>
                <a:latin typeface="Poppins" panose="00000500000000000000" pitchFamily="2" charset="0"/>
                <a:cs typeface="Poppins"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F89D426-5598-4E3A-9500-F317476467CF}"/>
              </a:ext>
            </a:extLst>
          </p:cNvPr>
          <p:cNvSpPr>
            <a:spLocks noGrp="1"/>
          </p:cNvSpPr>
          <p:nvPr>
            <p:ph type="dt" sz="half" idx="10"/>
          </p:nvPr>
        </p:nvSpPr>
        <p:spPr/>
        <p:txBody>
          <a:bodyPr/>
          <a:lstStyle>
            <a:lvl1pPr>
              <a:defRPr>
                <a:latin typeface="Poppins" panose="00000500000000000000" pitchFamily="2" charset="0"/>
                <a:cs typeface="Poppins" panose="00000500000000000000" pitchFamily="2"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706798F-932E-47C8-B0E4-292173996940}" type="datetime1">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992841C3-1A0C-4209-A486-9059DE796B3A}"/>
              </a:ext>
            </a:extLst>
          </p:cNvPr>
          <p:cNvSpPr>
            <a:spLocks noGrp="1"/>
          </p:cNvSpPr>
          <p:nvPr>
            <p:ph type="ftr" sz="quarter" idx="11"/>
          </p:nvPr>
        </p:nvSpPr>
        <p:spPr/>
        <p:txBody>
          <a:bodyPr/>
          <a:lstStyle>
            <a:lvl1pPr>
              <a:defRPr>
                <a:latin typeface="Poppins" panose="00000500000000000000" pitchFamily="2" charset="0"/>
                <a:cs typeface="Poppins" panose="00000500000000000000" pitchFamily="2"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A9A42110-C4B0-471D-B67D-EE2A673E5C35}"/>
              </a:ext>
            </a:extLst>
          </p:cNvPr>
          <p:cNvSpPr>
            <a:spLocks noGrp="1"/>
          </p:cNvSpPr>
          <p:nvPr>
            <p:ph type="sldNum" sz="quarter" idx="12"/>
          </p:nvPr>
        </p:nvSpPr>
        <p:spPr/>
        <p:txBody>
          <a:bodyPr/>
          <a:lstStyle>
            <a:lvl1pPr>
              <a:defRPr>
                <a:latin typeface="Poppins" panose="00000500000000000000" pitchFamily="2" charset="0"/>
                <a:cs typeface="Poppins" panose="00000500000000000000" pitchFamily="2"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614CAF1-2697-4F40-A073-34D7FE902FDB}"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8" name="Picture 7">
            <a:extLst>
              <a:ext uri="{FF2B5EF4-FFF2-40B4-BE49-F238E27FC236}">
                <a16:creationId xmlns:a16="http://schemas.microsoft.com/office/drawing/2014/main" id="{3125DB88-A16C-9F01-C97C-9D798D382F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6200" y="4350440"/>
            <a:ext cx="1879600" cy="1879600"/>
          </a:xfrm>
          <a:prstGeom prst="rect">
            <a:avLst/>
          </a:prstGeom>
        </p:spPr>
      </p:pic>
    </p:spTree>
    <p:extLst>
      <p:ext uri="{BB962C8B-B14F-4D97-AF65-F5344CB8AC3E}">
        <p14:creationId xmlns:p14="http://schemas.microsoft.com/office/powerpoint/2010/main" val="52558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5982FDF-60D3-FD58-EDED-D37AE54763A5}"/>
              </a:ext>
            </a:extLst>
          </p:cNvPr>
          <p:cNvSpPr txBox="1">
            <a:spLocks/>
          </p:cNvSpPr>
          <p:nvPr userDrawn="1"/>
        </p:nvSpPr>
        <p:spPr>
          <a:xfrm>
            <a:off x="0" y="-64744"/>
            <a:ext cx="12230100" cy="1325564"/>
          </a:xfrm>
          <a:prstGeom prst="rect">
            <a:avLst/>
          </a:prstGeom>
          <a:solidFill>
            <a:srgbClr val="004C23"/>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Poppins" panose="00000500000000000000" pitchFamily="2" charset="0"/>
                <a:ea typeface="+mj-ea"/>
                <a:cs typeface="Poppins" panose="00000500000000000000" pitchFamily="2" charset="0"/>
              </a:rPr>
              <a:t>  </a:t>
            </a:r>
          </a:p>
        </p:txBody>
      </p:sp>
      <p:sp>
        <p:nvSpPr>
          <p:cNvPr id="2" name="Title 1">
            <a:extLst>
              <a:ext uri="{FF2B5EF4-FFF2-40B4-BE49-F238E27FC236}">
                <a16:creationId xmlns:a16="http://schemas.microsoft.com/office/drawing/2014/main" id="{8C247A81-826B-45F2-835B-1DCF83342779}"/>
              </a:ext>
            </a:extLst>
          </p:cNvPr>
          <p:cNvSpPr>
            <a:spLocks noGrp="1"/>
          </p:cNvSpPr>
          <p:nvPr>
            <p:ph type="title"/>
          </p:nvPr>
        </p:nvSpPr>
        <p:spPr>
          <a:xfrm>
            <a:off x="631489" y="-64744"/>
            <a:ext cx="10515600" cy="1325564"/>
          </a:xfrm>
        </p:spPr>
        <p:txBody>
          <a:bodyPr/>
          <a:lstStyle>
            <a:lvl1pPr>
              <a:defRPr>
                <a:solidFill>
                  <a:schemeClr val="bg1"/>
                </a:solidFill>
                <a:latin typeface="Poppins" panose="00000500000000000000" pitchFamily="2" charset="0"/>
                <a:cs typeface="Poppins" panose="00000500000000000000" pitchFamily="2" charset="0"/>
              </a:defRPr>
            </a:lvl1pPr>
          </a:lstStyle>
          <a:p>
            <a:r>
              <a:rPr lang="en-US" dirty="0"/>
              <a:t>Click to edit</a:t>
            </a:r>
          </a:p>
        </p:txBody>
      </p:sp>
      <p:sp>
        <p:nvSpPr>
          <p:cNvPr id="3" name="Content Placeholder 2">
            <a:extLst>
              <a:ext uri="{FF2B5EF4-FFF2-40B4-BE49-F238E27FC236}">
                <a16:creationId xmlns:a16="http://schemas.microsoft.com/office/drawing/2014/main" id="{96CD5DC7-A638-49C9-AFD1-4D0450F0C96D}"/>
              </a:ext>
            </a:extLst>
          </p:cNvPr>
          <p:cNvSpPr>
            <a:spLocks noGrp="1"/>
          </p:cNvSpPr>
          <p:nvPr>
            <p:ph idx="1"/>
          </p:nvPr>
        </p:nvSpPr>
        <p:spPr/>
        <p:txBody>
          <a:bodyPr/>
          <a:lstStyle>
            <a:lvl1pPr>
              <a:defRPr>
                <a:latin typeface="+mn-lt"/>
                <a:cs typeface="Poppins" panose="00000500000000000000" pitchFamily="2" charset="0"/>
              </a:defRPr>
            </a:lvl1pPr>
            <a:lvl2pPr marL="685800" indent="-228600">
              <a:buFont typeface="Courier New" panose="02070309020205020404" pitchFamily="49" charset="0"/>
              <a:buChar char="o"/>
              <a:defRPr>
                <a:latin typeface="+mn-lt"/>
                <a:cs typeface="Poppins" panose="00000500000000000000" pitchFamily="2" charset="0"/>
              </a:defRPr>
            </a:lvl2pPr>
            <a:lvl3pPr marL="1143000" indent="-228600">
              <a:buFont typeface="Wingdings" panose="05000000000000000000" pitchFamily="2" charset="2"/>
              <a:buChar char="§"/>
              <a:defRPr>
                <a:latin typeface="+mn-lt"/>
                <a:cs typeface="Poppins" panose="00000500000000000000" pitchFamily="2" charset="0"/>
              </a:defRPr>
            </a:lvl3pPr>
            <a:lvl4pPr marL="1600200" indent="-228600">
              <a:buFont typeface="Arial" panose="020B0604020202020204" pitchFamily="34" charset="0"/>
              <a:buChar char="•"/>
              <a:defRPr>
                <a:latin typeface="+mn-lt"/>
                <a:cs typeface="Poppins" panose="00000500000000000000" pitchFamily="2" charset="0"/>
              </a:defRPr>
            </a:lvl4pPr>
            <a:lvl5pPr marL="2057400" indent="-228600">
              <a:lnSpc>
                <a:spcPct val="100000"/>
              </a:lnSpc>
              <a:spcBef>
                <a:spcPts val="600"/>
              </a:spcBef>
              <a:buFont typeface="Arial" panose="020B0604020202020204" pitchFamily="34" charset="0"/>
              <a:buChar char="•"/>
              <a:defRPr>
                <a:latin typeface="+mn-lt"/>
                <a:cs typeface="Poppins" panose="000005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F9F06D8-526B-4D4D-86A4-389020CF5C1D}"/>
              </a:ext>
            </a:extLst>
          </p:cNvPr>
          <p:cNvSpPr>
            <a:spLocks noGrp="1"/>
          </p:cNvSpPr>
          <p:nvPr>
            <p:ph type="dt" sz="half" idx="10"/>
          </p:nvPr>
        </p:nvSpPr>
        <p:spPr/>
        <p:txBody>
          <a:bodyPr/>
          <a:lstStyle>
            <a:lvl1pPr>
              <a:defRPr>
                <a:latin typeface="Poppins" panose="00000500000000000000" pitchFamily="2" charset="0"/>
                <a:cs typeface="Poppins" panose="00000500000000000000" pitchFamily="2"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B0CA0E7-510B-4F1C-AE36-27CC28E25B18}" type="datetime1">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16F427C7-AFE8-4314-A657-5700C10E4429}"/>
              </a:ext>
            </a:extLst>
          </p:cNvPr>
          <p:cNvSpPr>
            <a:spLocks noGrp="1"/>
          </p:cNvSpPr>
          <p:nvPr>
            <p:ph type="ftr" sz="quarter" idx="11"/>
          </p:nvPr>
        </p:nvSpPr>
        <p:spPr/>
        <p:txBody>
          <a:bodyPr/>
          <a:lstStyle>
            <a:lvl1pPr>
              <a:defRPr>
                <a:latin typeface="Poppins" panose="00000500000000000000" pitchFamily="2" charset="0"/>
                <a:cs typeface="Poppins" panose="00000500000000000000" pitchFamily="2"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9A0E9BC0-0861-4196-8144-33F8DF72C94A}"/>
              </a:ext>
            </a:extLst>
          </p:cNvPr>
          <p:cNvSpPr>
            <a:spLocks noGrp="1"/>
          </p:cNvSpPr>
          <p:nvPr>
            <p:ph type="sldNum" sz="quarter" idx="12"/>
          </p:nvPr>
        </p:nvSpPr>
        <p:spPr/>
        <p:txBody>
          <a:bodyPr/>
          <a:lstStyle>
            <a:lvl1pPr>
              <a:defRPr>
                <a:latin typeface="Poppins" panose="00000500000000000000" pitchFamily="2" charset="0"/>
                <a:cs typeface="Poppins" panose="00000500000000000000" pitchFamily="2"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614CAF1-2697-4F40-A073-34D7FE902FDB}"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13" name="Picture 12">
            <a:extLst>
              <a:ext uri="{FF2B5EF4-FFF2-40B4-BE49-F238E27FC236}">
                <a16:creationId xmlns:a16="http://schemas.microsoft.com/office/drawing/2014/main" id="{55A083F7-09FA-128F-E367-FE40D46810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72970" y="0"/>
            <a:ext cx="1159565" cy="1159565"/>
          </a:xfrm>
          <a:prstGeom prst="rect">
            <a:avLst/>
          </a:prstGeom>
        </p:spPr>
      </p:pic>
    </p:spTree>
    <p:extLst>
      <p:ext uri="{BB962C8B-B14F-4D97-AF65-F5344CB8AC3E}">
        <p14:creationId xmlns:p14="http://schemas.microsoft.com/office/powerpoint/2010/main" val="116230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B5982FDF-60D3-FD58-EDED-D37AE54763A5}"/>
              </a:ext>
            </a:extLst>
          </p:cNvPr>
          <p:cNvSpPr txBox="1">
            <a:spLocks/>
          </p:cNvSpPr>
          <p:nvPr userDrawn="1"/>
        </p:nvSpPr>
        <p:spPr>
          <a:xfrm>
            <a:off x="0" y="-64744"/>
            <a:ext cx="12230100" cy="1325564"/>
          </a:xfrm>
          <a:prstGeom prst="rect">
            <a:avLst/>
          </a:prstGeom>
          <a:solidFill>
            <a:srgbClr val="004C23"/>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Poppins" panose="00000500000000000000" pitchFamily="2" charset="0"/>
                <a:ea typeface="+mj-ea"/>
                <a:cs typeface="Poppins" panose="00000500000000000000" pitchFamily="2" charset="0"/>
              </a:rPr>
              <a:t>  </a:t>
            </a:r>
          </a:p>
        </p:txBody>
      </p:sp>
      <p:sp>
        <p:nvSpPr>
          <p:cNvPr id="2" name="Title 1">
            <a:extLst>
              <a:ext uri="{FF2B5EF4-FFF2-40B4-BE49-F238E27FC236}">
                <a16:creationId xmlns:a16="http://schemas.microsoft.com/office/drawing/2014/main" id="{8C247A81-826B-45F2-835B-1DCF83342779}"/>
              </a:ext>
            </a:extLst>
          </p:cNvPr>
          <p:cNvSpPr>
            <a:spLocks noGrp="1"/>
          </p:cNvSpPr>
          <p:nvPr>
            <p:ph type="title"/>
          </p:nvPr>
        </p:nvSpPr>
        <p:spPr>
          <a:xfrm>
            <a:off x="631489" y="-64744"/>
            <a:ext cx="10515600" cy="1325564"/>
          </a:xfrm>
        </p:spPr>
        <p:txBody>
          <a:bodyPr/>
          <a:lstStyle>
            <a:lvl1pPr>
              <a:defRPr>
                <a:solidFill>
                  <a:schemeClr val="bg1"/>
                </a:solidFill>
                <a:latin typeface="Poppins" panose="00000500000000000000" pitchFamily="2" charset="0"/>
                <a:cs typeface="Poppins" panose="00000500000000000000" pitchFamily="2" charset="0"/>
              </a:defRPr>
            </a:lvl1pPr>
          </a:lstStyle>
          <a:p>
            <a:r>
              <a:rPr lang="en-US" dirty="0"/>
              <a:t>Click to edit</a:t>
            </a:r>
          </a:p>
        </p:txBody>
      </p:sp>
      <p:sp>
        <p:nvSpPr>
          <p:cNvPr id="4" name="Date Placeholder 3">
            <a:extLst>
              <a:ext uri="{FF2B5EF4-FFF2-40B4-BE49-F238E27FC236}">
                <a16:creationId xmlns:a16="http://schemas.microsoft.com/office/drawing/2014/main" id="{9F9F06D8-526B-4D4D-86A4-389020CF5C1D}"/>
              </a:ext>
            </a:extLst>
          </p:cNvPr>
          <p:cNvSpPr>
            <a:spLocks noGrp="1"/>
          </p:cNvSpPr>
          <p:nvPr>
            <p:ph type="dt" sz="half" idx="10"/>
          </p:nvPr>
        </p:nvSpPr>
        <p:spPr/>
        <p:txBody>
          <a:bodyPr/>
          <a:lstStyle>
            <a:lvl1pPr>
              <a:defRPr>
                <a:latin typeface="Poppins" panose="00000500000000000000" pitchFamily="2" charset="0"/>
                <a:cs typeface="Poppins" panose="00000500000000000000" pitchFamily="2"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B0CA0E7-510B-4F1C-AE36-27CC28E25B18}" type="datetime1">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16F427C7-AFE8-4314-A657-5700C10E4429}"/>
              </a:ext>
            </a:extLst>
          </p:cNvPr>
          <p:cNvSpPr>
            <a:spLocks noGrp="1"/>
          </p:cNvSpPr>
          <p:nvPr>
            <p:ph type="ftr" sz="quarter" idx="11"/>
          </p:nvPr>
        </p:nvSpPr>
        <p:spPr/>
        <p:txBody>
          <a:bodyPr/>
          <a:lstStyle>
            <a:lvl1pPr>
              <a:defRPr>
                <a:latin typeface="Poppins" panose="00000500000000000000" pitchFamily="2" charset="0"/>
                <a:cs typeface="Poppins" panose="00000500000000000000" pitchFamily="2"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9A0E9BC0-0861-4196-8144-33F8DF72C94A}"/>
              </a:ext>
            </a:extLst>
          </p:cNvPr>
          <p:cNvSpPr>
            <a:spLocks noGrp="1"/>
          </p:cNvSpPr>
          <p:nvPr>
            <p:ph type="sldNum" sz="quarter" idx="12"/>
          </p:nvPr>
        </p:nvSpPr>
        <p:spPr/>
        <p:txBody>
          <a:bodyPr/>
          <a:lstStyle>
            <a:lvl1pPr>
              <a:defRPr>
                <a:latin typeface="Poppins" panose="00000500000000000000" pitchFamily="2" charset="0"/>
                <a:cs typeface="Poppins" panose="00000500000000000000" pitchFamily="2"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614CAF1-2697-4F40-A073-34D7FE902FDB}"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13" name="Picture 12">
            <a:extLst>
              <a:ext uri="{FF2B5EF4-FFF2-40B4-BE49-F238E27FC236}">
                <a16:creationId xmlns:a16="http://schemas.microsoft.com/office/drawing/2014/main" id="{55A083F7-09FA-128F-E367-FE40D46810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72970" y="0"/>
            <a:ext cx="1159565" cy="1159565"/>
          </a:xfrm>
          <a:prstGeom prst="rect">
            <a:avLst/>
          </a:prstGeom>
        </p:spPr>
      </p:pic>
    </p:spTree>
    <p:extLst>
      <p:ext uri="{BB962C8B-B14F-4D97-AF65-F5344CB8AC3E}">
        <p14:creationId xmlns:p14="http://schemas.microsoft.com/office/powerpoint/2010/main" val="2244114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D3CB2-049B-4E8D-B78D-CF82BF782999}"/>
              </a:ext>
            </a:extLst>
          </p:cNvPr>
          <p:cNvSpPr>
            <a:spLocks noGrp="1"/>
          </p:cNvSpPr>
          <p:nvPr>
            <p:ph type="title" hasCustomPrompt="1"/>
          </p:nvPr>
        </p:nvSpPr>
        <p:spPr>
          <a:xfrm>
            <a:off x="831850" y="1709738"/>
            <a:ext cx="10515600" cy="2852737"/>
          </a:xfrm>
        </p:spPr>
        <p:txBody>
          <a:bodyPr anchor="b">
            <a:normAutofit/>
          </a:bodyPr>
          <a:lstStyle>
            <a:lvl1pPr>
              <a:defRPr sz="5400">
                <a:solidFill>
                  <a:srgbClr val="004C23"/>
                </a:solidFill>
                <a:latin typeface="Poppins" panose="00000500000000000000" pitchFamily="2" charset="0"/>
                <a:cs typeface="Poppins" panose="00000500000000000000" pitchFamily="2" charset="0"/>
              </a:defRPr>
            </a:lvl1pPr>
          </a:lstStyle>
          <a:p>
            <a:r>
              <a:rPr lang="en-US" dirty="0"/>
              <a:t>Click to edit Section Slide </a:t>
            </a:r>
          </a:p>
        </p:txBody>
      </p:sp>
      <p:sp>
        <p:nvSpPr>
          <p:cNvPr id="3" name="Text Placeholder 2">
            <a:extLst>
              <a:ext uri="{FF2B5EF4-FFF2-40B4-BE49-F238E27FC236}">
                <a16:creationId xmlns:a16="http://schemas.microsoft.com/office/drawing/2014/main" id="{8C002751-7657-417A-8A00-E75B68C94849}"/>
              </a:ext>
            </a:extLst>
          </p:cNvPr>
          <p:cNvSpPr>
            <a:spLocks noGrp="1"/>
          </p:cNvSpPr>
          <p:nvPr>
            <p:ph type="body" idx="1"/>
          </p:nvPr>
        </p:nvSpPr>
        <p:spPr>
          <a:xfrm>
            <a:off x="831850" y="4589463"/>
            <a:ext cx="10515600" cy="1500187"/>
          </a:xfrm>
        </p:spPr>
        <p:txBody>
          <a:bodyPr/>
          <a:lstStyle>
            <a:lvl1pPr marL="0" indent="0">
              <a:buNone/>
              <a:defRPr sz="2400">
                <a:solidFill>
                  <a:srgbClr val="004C23"/>
                </a:solidFill>
                <a:latin typeface="Poppins" panose="00000500000000000000" pitchFamily="2" charset="0"/>
                <a:cs typeface="Poppins" panose="000005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78F557A-00AA-4128-A882-4C0486D0CEC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5E2308F-6E9B-4F30-A606-D72AE5876725}" type="datetime1">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036618DB-AABC-47C6-97B8-8336C5FA90D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CEB90FF6-050B-43E1-B645-CABF4308E6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14CAF1-2697-4F40-A073-34D7FE902FDB}"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8" name="Rectangle 7">
            <a:extLst>
              <a:ext uri="{FF2B5EF4-FFF2-40B4-BE49-F238E27FC236}">
                <a16:creationId xmlns:a16="http://schemas.microsoft.com/office/drawing/2014/main" id="{1EE31380-E34D-457C-BD3F-9F6EA1E04D3C}"/>
              </a:ext>
            </a:extLst>
          </p:cNvPr>
          <p:cNvSpPr/>
          <p:nvPr userDrawn="1"/>
        </p:nvSpPr>
        <p:spPr>
          <a:xfrm>
            <a:off x="11360150" y="0"/>
            <a:ext cx="831850" cy="6858000"/>
          </a:xfrm>
          <a:prstGeom prst="rect">
            <a:avLst/>
          </a:prstGeom>
          <a:solidFill>
            <a:srgbClr val="004C23"/>
          </a:solidFill>
          <a:ln>
            <a:solidFill>
              <a:srgbClr val="004C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7" name="Picture 6">
            <a:extLst>
              <a:ext uri="{FF2B5EF4-FFF2-40B4-BE49-F238E27FC236}">
                <a16:creationId xmlns:a16="http://schemas.microsoft.com/office/drawing/2014/main" id="{995B77F5-119E-4532-938A-D8EEE9CE7F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150" y="129605"/>
            <a:ext cx="823860" cy="823860"/>
          </a:xfrm>
          <a:prstGeom prst="rect">
            <a:avLst/>
          </a:prstGeom>
        </p:spPr>
      </p:pic>
    </p:spTree>
    <p:extLst>
      <p:ext uri="{BB962C8B-B14F-4D97-AF65-F5344CB8AC3E}">
        <p14:creationId xmlns:p14="http://schemas.microsoft.com/office/powerpoint/2010/main" val="32548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D3CB2-049B-4E8D-B78D-CF82BF782999}"/>
              </a:ext>
            </a:extLst>
          </p:cNvPr>
          <p:cNvSpPr>
            <a:spLocks noGrp="1"/>
          </p:cNvSpPr>
          <p:nvPr>
            <p:ph type="title" hasCustomPrompt="1"/>
          </p:nvPr>
        </p:nvSpPr>
        <p:spPr>
          <a:xfrm>
            <a:off x="831850" y="1709738"/>
            <a:ext cx="10515600" cy="2852737"/>
          </a:xfrm>
        </p:spPr>
        <p:txBody>
          <a:bodyPr anchor="b">
            <a:normAutofit/>
          </a:bodyPr>
          <a:lstStyle>
            <a:lvl1pPr>
              <a:defRPr sz="5400">
                <a:solidFill>
                  <a:srgbClr val="004C23"/>
                </a:solidFill>
                <a:latin typeface="Poppins" panose="00000500000000000000" pitchFamily="2" charset="0"/>
                <a:cs typeface="Poppins" panose="00000500000000000000" pitchFamily="2" charset="0"/>
              </a:defRPr>
            </a:lvl1pPr>
          </a:lstStyle>
          <a:p>
            <a:r>
              <a:rPr lang="en-US" dirty="0"/>
              <a:t>Click to edit Section Slide </a:t>
            </a:r>
          </a:p>
        </p:txBody>
      </p:sp>
      <p:sp>
        <p:nvSpPr>
          <p:cNvPr id="3" name="Text Placeholder 2">
            <a:extLst>
              <a:ext uri="{FF2B5EF4-FFF2-40B4-BE49-F238E27FC236}">
                <a16:creationId xmlns:a16="http://schemas.microsoft.com/office/drawing/2014/main" id="{8C002751-7657-417A-8A00-E75B68C94849}"/>
              </a:ext>
            </a:extLst>
          </p:cNvPr>
          <p:cNvSpPr>
            <a:spLocks noGrp="1"/>
          </p:cNvSpPr>
          <p:nvPr>
            <p:ph type="body" idx="1"/>
          </p:nvPr>
        </p:nvSpPr>
        <p:spPr>
          <a:xfrm>
            <a:off x="831850" y="4589463"/>
            <a:ext cx="10515600" cy="1500187"/>
          </a:xfrm>
        </p:spPr>
        <p:txBody>
          <a:bodyPr/>
          <a:lstStyle>
            <a:lvl1pPr marL="0" indent="0">
              <a:buNone/>
              <a:defRPr sz="2400">
                <a:solidFill>
                  <a:srgbClr val="004C23"/>
                </a:solidFill>
                <a:latin typeface="Poppins" panose="00000500000000000000" pitchFamily="2" charset="0"/>
                <a:cs typeface="Poppins" panose="000005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78F557A-00AA-4128-A882-4C0486D0CEC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5E2308F-6E9B-4F30-A606-D72AE5876725}" type="datetime1">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036618DB-AABC-47C6-97B8-8336C5FA90D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CEB90FF6-050B-43E1-B645-CABF4308E6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14CAF1-2697-4F40-A073-34D7FE902FDB}"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7" name="Picture 6">
            <a:extLst>
              <a:ext uri="{FF2B5EF4-FFF2-40B4-BE49-F238E27FC236}">
                <a16:creationId xmlns:a16="http://schemas.microsoft.com/office/drawing/2014/main" id="{995B77F5-119E-4532-938A-D8EEE9CE7F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60150" y="129605"/>
            <a:ext cx="823860" cy="823860"/>
          </a:xfrm>
          <a:prstGeom prst="rect">
            <a:avLst/>
          </a:prstGeom>
        </p:spPr>
      </p:pic>
    </p:spTree>
    <p:extLst>
      <p:ext uri="{BB962C8B-B14F-4D97-AF65-F5344CB8AC3E}">
        <p14:creationId xmlns:p14="http://schemas.microsoft.com/office/powerpoint/2010/main" val="562650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D3CB2-049B-4E8D-B78D-CF82BF782999}"/>
              </a:ext>
            </a:extLst>
          </p:cNvPr>
          <p:cNvSpPr>
            <a:spLocks noGrp="1"/>
          </p:cNvSpPr>
          <p:nvPr>
            <p:ph type="title" hasCustomPrompt="1"/>
          </p:nvPr>
        </p:nvSpPr>
        <p:spPr>
          <a:xfrm>
            <a:off x="-4555" y="2760214"/>
            <a:ext cx="12192000" cy="815193"/>
          </a:xfrm>
          <a:solidFill>
            <a:srgbClr val="004C23"/>
          </a:solidFill>
        </p:spPr>
        <p:txBody>
          <a:bodyPr anchor="b">
            <a:normAutofit/>
          </a:bodyPr>
          <a:lstStyle>
            <a:lvl1pPr algn="ctr">
              <a:lnSpc>
                <a:spcPct val="250000"/>
              </a:lnSpc>
              <a:defRPr sz="4800">
                <a:solidFill>
                  <a:schemeClr val="bg1"/>
                </a:solidFill>
                <a:latin typeface="Poppins" panose="00000500000000000000" pitchFamily="2" charset="0"/>
                <a:cs typeface="Poppins" panose="00000500000000000000" pitchFamily="2" charset="0"/>
              </a:defRPr>
            </a:lvl1pPr>
          </a:lstStyle>
          <a:p>
            <a:r>
              <a:rPr lang="en-US" dirty="0"/>
              <a:t>Click to edit section slide style</a:t>
            </a:r>
          </a:p>
        </p:txBody>
      </p:sp>
      <p:sp>
        <p:nvSpPr>
          <p:cNvPr id="4" name="Date Placeholder 3">
            <a:extLst>
              <a:ext uri="{FF2B5EF4-FFF2-40B4-BE49-F238E27FC236}">
                <a16:creationId xmlns:a16="http://schemas.microsoft.com/office/drawing/2014/main" id="{478F557A-00AA-4128-A882-4C0486D0CEC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6AC49C9-681A-4C5C-8066-304F4F906D83}" type="datetime1">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036618DB-AABC-47C6-97B8-8336C5FA90D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CEB90FF6-050B-43E1-B645-CABF4308E6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14CAF1-2697-4F40-A073-34D7FE902FDB}"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Poppins" panose="00000500000000000000" pitchFamily="2" charset="0"/>
            </a:endParaRPr>
          </a:p>
        </p:txBody>
      </p:sp>
      <p:pic>
        <p:nvPicPr>
          <p:cNvPr id="7" name="Picture 6">
            <a:extLst>
              <a:ext uri="{FF2B5EF4-FFF2-40B4-BE49-F238E27FC236}">
                <a16:creationId xmlns:a16="http://schemas.microsoft.com/office/drawing/2014/main" id="{67D6EC0D-861B-4B94-A405-C959C94877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72970" y="0"/>
            <a:ext cx="1159565" cy="1159565"/>
          </a:xfrm>
          <a:prstGeom prst="rect">
            <a:avLst/>
          </a:prstGeom>
        </p:spPr>
      </p:pic>
    </p:spTree>
    <p:extLst>
      <p:ext uri="{BB962C8B-B14F-4D97-AF65-F5344CB8AC3E}">
        <p14:creationId xmlns:p14="http://schemas.microsoft.com/office/powerpoint/2010/main" val="2015857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7973E59-A6E4-42ED-90D7-FA832942FF77}"/>
              </a:ext>
            </a:extLst>
          </p:cNvPr>
          <p:cNvSpPr txBox="1">
            <a:spLocks/>
          </p:cNvSpPr>
          <p:nvPr userDrawn="1"/>
        </p:nvSpPr>
        <p:spPr>
          <a:xfrm>
            <a:off x="0" y="-64744"/>
            <a:ext cx="12230100" cy="1325564"/>
          </a:xfrm>
          <a:prstGeom prst="rect">
            <a:avLst/>
          </a:prstGeom>
          <a:solidFill>
            <a:srgbClr val="004C23"/>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Poppins" panose="00000500000000000000" pitchFamily="2" charset="0"/>
                <a:ea typeface="+mj-ea"/>
                <a:cs typeface="Poppins" panose="00000500000000000000" pitchFamily="2" charset="0"/>
              </a:rPr>
              <a:t>  </a:t>
            </a:r>
          </a:p>
        </p:txBody>
      </p:sp>
      <p:sp>
        <p:nvSpPr>
          <p:cNvPr id="14" name="Title 1">
            <a:extLst>
              <a:ext uri="{FF2B5EF4-FFF2-40B4-BE49-F238E27FC236}">
                <a16:creationId xmlns:a16="http://schemas.microsoft.com/office/drawing/2014/main" id="{8D7E8B4E-307C-4B00-BC42-588FABF8482E}"/>
              </a:ext>
            </a:extLst>
          </p:cNvPr>
          <p:cNvSpPr>
            <a:spLocks noGrp="1"/>
          </p:cNvSpPr>
          <p:nvPr>
            <p:ph type="title"/>
          </p:nvPr>
        </p:nvSpPr>
        <p:spPr>
          <a:xfrm>
            <a:off x="631489" y="-64744"/>
            <a:ext cx="10515600" cy="1325564"/>
          </a:xfrm>
        </p:spPr>
        <p:txBody>
          <a:bodyPr/>
          <a:lstStyle>
            <a:lvl1pPr>
              <a:defRPr>
                <a:solidFill>
                  <a:schemeClr val="bg1"/>
                </a:solidFill>
                <a:latin typeface="Poppins" panose="00000500000000000000" pitchFamily="2" charset="0"/>
                <a:cs typeface="Poppins" panose="00000500000000000000" pitchFamily="2" charset="0"/>
              </a:defRPr>
            </a:lvl1pPr>
          </a:lstStyle>
          <a:p>
            <a:r>
              <a:rPr lang="en-US" dirty="0"/>
              <a:t>Click to edit</a:t>
            </a:r>
          </a:p>
        </p:txBody>
      </p:sp>
      <p:sp>
        <p:nvSpPr>
          <p:cNvPr id="3" name="Content Placeholder 2">
            <a:extLst>
              <a:ext uri="{FF2B5EF4-FFF2-40B4-BE49-F238E27FC236}">
                <a16:creationId xmlns:a16="http://schemas.microsoft.com/office/drawing/2014/main" id="{0351A5D0-3FFA-47FC-B98A-C2C1FA97C004}"/>
              </a:ext>
            </a:extLst>
          </p:cNvPr>
          <p:cNvSpPr>
            <a:spLocks noGrp="1"/>
          </p:cNvSpPr>
          <p:nvPr>
            <p:ph sz="half" idx="1"/>
          </p:nvPr>
        </p:nvSpPr>
        <p:spPr>
          <a:xfrm>
            <a:off x="838200" y="1825625"/>
            <a:ext cx="5181600" cy="4351338"/>
          </a:xfrm>
        </p:spPr>
        <p:txBody>
          <a:bodyPr/>
          <a:lstStyle>
            <a:lvl1pPr>
              <a:lnSpc>
                <a:spcPct val="100000"/>
              </a:lnSpc>
              <a:spcBef>
                <a:spcPts val="600"/>
              </a:spcBef>
              <a:defRPr>
                <a:latin typeface="+mn-lt"/>
                <a:cs typeface="Poppins" panose="00000500000000000000" pitchFamily="2" charset="0"/>
              </a:defRPr>
            </a:lvl1pPr>
            <a:lvl2pPr marL="685800" indent="-228600">
              <a:lnSpc>
                <a:spcPct val="100000"/>
              </a:lnSpc>
              <a:spcBef>
                <a:spcPts val="600"/>
              </a:spcBef>
              <a:buFont typeface="Courier New" panose="02070309020205020404" pitchFamily="49" charset="0"/>
              <a:buChar char="o"/>
              <a:defRPr>
                <a:latin typeface="+mn-lt"/>
                <a:cs typeface="Poppins" panose="00000500000000000000" pitchFamily="2" charset="0"/>
              </a:defRPr>
            </a:lvl2pPr>
            <a:lvl3pPr marL="1143000" indent="-228600">
              <a:lnSpc>
                <a:spcPct val="100000"/>
              </a:lnSpc>
              <a:spcBef>
                <a:spcPts val="600"/>
              </a:spcBef>
              <a:buFont typeface="Wingdings" panose="05000000000000000000" pitchFamily="2" charset="2"/>
              <a:buChar char="§"/>
              <a:defRPr>
                <a:latin typeface="+mn-lt"/>
                <a:cs typeface="Poppins" panose="00000500000000000000" pitchFamily="2" charset="0"/>
              </a:defRPr>
            </a:lvl3pPr>
            <a:lvl4pPr>
              <a:lnSpc>
                <a:spcPct val="100000"/>
              </a:lnSpc>
              <a:spcBef>
                <a:spcPts val="600"/>
              </a:spcBef>
              <a:defRPr>
                <a:latin typeface="+mn-lt"/>
                <a:cs typeface="Poppins" panose="00000500000000000000" pitchFamily="2" charset="0"/>
              </a:defRPr>
            </a:lvl4pPr>
            <a:lvl5pPr>
              <a:lnSpc>
                <a:spcPct val="100000"/>
              </a:lnSpc>
              <a:spcBef>
                <a:spcPts val="600"/>
              </a:spcBef>
              <a:defRPr>
                <a:latin typeface="+mn-lt"/>
                <a:cs typeface="Poppins" panose="00000500000000000000"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6B3FA73-BA09-4AA2-83CA-A546654499D1}"/>
              </a:ext>
            </a:extLst>
          </p:cNvPr>
          <p:cNvSpPr>
            <a:spLocks noGrp="1"/>
          </p:cNvSpPr>
          <p:nvPr>
            <p:ph sz="half" idx="2"/>
          </p:nvPr>
        </p:nvSpPr>
        <p:spPr>
          <a:xfrm>
            <a:off x="6172200" y="1825625"/>
            <a:ext cx="5181600" cy="4351338"/>
          </a:xfrm>
        </p:spPr>
        <p:txBody>
          <a:bodyPr/>
          <a:lstStyle>
            <a:lvl1pPr>
              <a:lnSpc>
                <a:spcPct val="100000"/>
              </a:lnSpc>
              <a:spcBef>
                <a:spcPts val="600"/>
              </a:spcBef>
              <a:defRPr>
                <a:latin typeface="+mn-lt"/>
                <a:cs typeface="Poppins" panose="00000500000000000000" pitchFamily="2" charset="0"/>
              </a:defRPr>
            </a:lvl1pPr>
            <a:lvl2pPr>
              <a:lnSpc>
                <a:spcPct val="100000"/>
              </a:lnSpc>
              <a:spcBef>
                <a:spcPts val="600"/>
              </a:spcBef>
              <a:defRPr>
                <a:latin typeface="+mn-lt"/>
                <a:cs typeface="Poppins" panose="00000500000000000000" pitchFamily="2" charset="0"/>
              </a:defRPr>
            </a:lvl2pPr>
            <a:lvl3pPr>
              <a:lnSpc>
                <a:spcPct val="100000"/>
              </a:lnSpc>
              <a:spcBef>
                <a:spcPts val="600"/>
              </a:spcBef>
              <a:defRPr>
                <a:latin typeface="+mn-lt"/>
                <a:cs typeface="Poppins" panose="00000500000000000000" pitchFamily="2" charset="0"/>
              </a:defRPr>
            </a:lvl3pPr>
            <a:lvl4pPr>
              <a:lnSpc>
                <a:spcPct val="100000"/>
              </a:lnSpc>
              <a:spcBef>
                <a:spcPts val="600"/>
              </a:spcBef>
              <a:defRPr>
                <a:latin typeface="+mn-lt"/>
                <a:cs typeface="Poppins" panose="00000500000000000000" pitchFamily="2" charset="0"/>
              </a:defRPr>
            </a:lvl4pPr>
            <a:lvl5pPr>
              <a:lnSpc>
                <a:spcPct val="100000"/>
              </a:lnSpc>
              <a:spcBef>
                <a:spcPts val="600"/>
              </a:spcBef>
              <a:defRPr>
                <a:latin typeface="+mn-lt"/>
                <a:cs typeface="Poppins" panose="000005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63A134-DAA7-46CE-9DAE-B90780A5C54E}"/>
              </a:ext>
            </a:extLst>
          </p:cNvPr>
          <p:cNvSpPr>
            <a:spLocks noGrp="1"/>
          </p:cNvSpPr>
          <p:nvPr>
            <p:ph type="dt" sz="half" idx="10"/>
          </p:nvPr>
        </p:nvSpPr>
        <p:spPr/>
        <p:txBody>
          <a:bodyPr/>
          <a:lstStyle>
            <a:lvl1pPr>
              <a:defRPr>
                <a:latin typeface="Poppins" panose="00000500000000000000" pitchFamily="2" charset="0"/>
                <a:cs typeface="Poppins" panose="00000500000000000000" pitchFamily="2"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2FC716F-0630-4AF4-91EC-E4D4F4346B44}" type="datetime1">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Footer Placeholder 5">
            <a:extLst>
              <a:ext uri="{FF2B5EF4-FFF2-40B4-BE49-F238E27FC236}">
                <a16:creationId xmlns:a16="http://schemas.microsoft.com/office/drawing/2014/main" id="{8582ED5F-FD21-475B-8141-9829225FB030}"/>
              </a:ext>
            </a:extLst>
          </p:cNvPr>
          <p:cNvSpPr>
            <a:spLocks noGrp="1"/>
          </p:cNvSpPr>
          <p:nvPr>
            <p:ph type="ftr" sz="quarter" idx="11"/>
          </p:nvPr>
        </p:nvSpPr>
        <p:spPr/>
        <p:txBody>
          <a:bodyPr/>
          <a:lstStyle>
            <a:lvl1pPr>
              <a:defRPr>
                <a:latin typeface="Poppins" panose="00000500000000000000" pitchFamily="2" charset="0"/>
                <a:cs typeface="Poppins" panose="00000500000000000000" pitchFamily="2"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7" name="Slide Number Placeholder 6">
            <a:extLst>
              <a:ext uri="{FF2B5EF4-FFF2-40B4-BE49-F238E27FC236}">
                <a16:creationId xmlns:a16="http://schemas.microsoft.com/office/drawing/2014/main" id="{0BADFD71-34FA-40AA-A0C7-BCD6D14ACBDE}"/>
              </a:ext>
            </a:extLst>
          </p:cNvPr>
          <p:cNvSpPr>
            <a:spLocks noGrp="1"/>
          </p:cNvSpPr>
          <p:nvPr>
            <p:ph type="sldNum" sz="quarter" idx="12"/>
          </p:nvPr>
        </p:nvSpPr>
        <p:spPr/>
        <p:txBody>
          <a:bodyPr/>
          <a:lstStyle>
            <a:lvl1pPr>
              <a:defRPr>
                <a:latin typeface="Poppins" panose="00000500000000000000" pitchFamily="2" charset="0"/>
                <a:cs typeface="Poppins" panose="00000500000000000000" pitchFamily="2"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614CAF1-2697-4F40-A073-34D7FE902FDB}"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11" name="Picture 10">
            <a:extLst>
              <a:ext uri="{FF2B5EF4-FFF2-40B4-BE49-F238E27FC236}">
                <a16:creationId xmlns:a16="http://schemas.microsoft.com/office/drawing/2014/main" id="{8FBE5006-AF59-F890-AEEE-E9F3C903C4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72970" y="0"/>
            <a:ext cx="1159565" cy="1159565"/>
          </a:xfrm>
          <a:prstGeom prst="rect">
            <a:avLst/>
          </a:prstGeom>
        </p:spPr>
      </p:pic>
    </p:spTree>
    <p:extLst>
      <p:ext uri="{BB962C8B-B14F-4D97-AF65-F5344CB8AC3E}">
        <p14:creationId xmlns:p14="http://schemas.microsoft.com/office/powerpoint/2010/main" val="296218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40DF801-29F9-4631-9F35-93B9BCDBF5C6}"/>
              </a:ext>
            </a:extLst>
          </p:cNvPr>
          <p:cNvSpPr txBox="1">
            <a:spLocks/>
          </p:cNvSpPr>
          <p:nvPr userDrawn="1"/>
        </p:nvSpPr>
        <p:spPr>
          <a:xfrm>
            <a:off x="0" y="-64744"/>
            <a:ext cx="12230100" cy="1325564"/>
          </a:xfrm>
          <a:prstGeom prst="rect">
            <a:avLst/>
          </a:prstGeom>
          <a:solidFill>
            <a:srgbClr val="004C23"/>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Poppins" panose="00000500000000000000" pitchFamily="2" charset="0"/>
                <a:ea typeface="+mj-ea"/>
                <a:cs typeface="Poppins" panose="00000500000000000000" pitchFamily="2" charset="0"/>
              </a:rPr>
              <a:t>  </a:t>
            </a:r>
          </a:p>
        </p:txBody>
      </p:sp>
      <p:sp>
        <p:nvSpPr>
          <p:cNvPr id="2" name="Title 1">
            <a:extLst>
              <a:ext uri="{FF2B5EF4-FFF2-40B4-BE49-F238E27FC236}">
                <a16:creationId xmlns:a16="http://schemas.microsoft.com/office/drawing/2014/main" id="{CB11AC96-211B-49B2-8CD6-38F6DDF2B367}"/>
              </a:ext>
            </a:extLst>
          </p:cNvPr>
          <p:cNvSpPr>
            <a:spLocks noGrp="1"/>
          </p:cNvSpPr>
          <p:nvPr>
            <p:ph type="title"/>
          </p:nvPr>
        </p:nvSpPr>
        <p:spPr>
          <a:xfrm>
            <a:off x="636998" y="-64744"/>
            <a:ext cx="10716802" cy="1325565"/>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3671942F-10FE-4506-908A-6D9872283E83}"/>
              </a:ext>
            </a:extLst>
          </p:cNvPr>
          <p:cNvSpPr>
            <a:spLocks noGrp="1"/>
          </p:cNvSpPr>
          <p:nvPr>
            <p:ph type="body" idx="1"/>
          </p:nvPr>
        </p:nvSpPr>
        <p:spPr>
          <a:xfrm>
            <a:off x="839788" y="1681163"/>
            <a:ext cx="5157787" cy="823912"/>
          </a:xfrm>
        </p:spPr>
        <p:txBody>
          <a:bodyPr anchor="b"/>
          <a:lstStyle>
            <a:lvl1pPr marL="0" indent="0">
              <a:buNone/>
              <a:defRPr sz="2400" b="1">
                <a:latin typeface="Poppins" panose="00000500000000000000" pitchFamily="2" charset="0"/>
                <a:cs typeface="Poppins"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E30D6D1-D5BD-4813-8809-D65CAE999DBA}"/>
              </a:ext>
            </a:extLst>
          </p:cNvPr>
          <p:cNvSpPr>
            <a:spLocks noGrp="1"/>
          </p:cNvSpPr>
          <p:nvPr>
            <p:ph sz="half" idx="2"/>
          </p:nvPr>
        </p:nvSpPr>
        <p:spPr>
          <a:xfrm>
            <a:off x="839788" y="2505075"/>
            <a:ext cx="5157787" cy="3684588"/>
          </a:xfrm>
        </p:spPr>
        <p:txBody>
          <a:bodyPr/>
          <a:lstStyle>
            <a:lvl1pPr>
              <a:lnSpc>
                <a:spcPct val="100000"/>
              </a:lnSpc>
              <a:spcBef>
                <a:spcPts val="600"/>
              </a:spcBef>
              <a:defRPr/>
            </a:lvl1pPr>
            <a:lvl2pPr marL="685800" indent="-228600">
              <a:buFont typeface="Courier New" panose="02070309020205020404" pitchFamily="49" charset="0"/>
              <a:buChar char="o"/>
              <a:defRPr/>
            </a:lvl2pPr>
            <a:lvl3pPr marL="1143000" indent="-228600">
              <a:buFont typeface="Wingdings" panose="05000000000000000000" pitchFamily="2" charset="2"/>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4A7C5E7-E8AE-417C-87D7-C65DD1D2249A}"/>
              </a:ext>
            </a:extLst>
          </p:cNvPr>
          <p:cNvSpPr>
            <a:spLocks noGrp="1"/>
          </p:cNvSpPr>
          <p:nvPr>
            <p:ph type="body" sz="quarter" idx="3"/>
          </p:nvPr>
        </p:nvSpPr>
        <p:spPr>
          <a:xfrm>
            <a:off x="6172200" y="1681163"/>
            <a:ext cx="5183188" cy="823912"/>
          </a:xfrm>
        </p:spPr>
        <p:txBody>
          <a:bodyPr anchor="b"/>
          <a:lstStyle>
            <a:lvl1pPr marL="0" indent="0">
              <a:buNone/>
              <a:defRPr sz="2400" b="1">
                <a:latin typeface="Poppins" panose="00000500000000000000" pitchFamily="2" charset="0"/>
                <a:cs typeface="Poppins"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C6699B3-A766-4C8C-806A-B62913A205F2}"/>
              </a:ext>
            </a:extLst>
          </p:cNvPr>
          <p:cNvSpPr>
            <a:spLocks noGrp="1"/>
          </p:cNvSpPr>
          <p:nvPr>
            <p:ph sz="quarter" idx="4"/>
          </p:nvPr>
        </p:nvSpPr>
        <p:spPr>
          <a:xfrm>
            <a:off x="6172200" y="2505075"/>
            <a:ext cx="5183188" cy="3684588"/>
          </a:xfrm>
        </p:spPr>
        <p:txBody>
          <a:bodyPr/>
          <a:lstStyle>
            <a:lvl1pPr>
              <a:lnSpc>
                <a:spcPct val="100000"/>
              </a:lnSpc>
              <a:spcBef>
                <a:spcPts val="600"/>
              </a:spcBef>
              <a:defRPr/>
            </a:lvl1pPr>
            <a:lvl2pPr marL="685800" indent="-228600">
              <a:lnSpc>
                <a:spcPct val="100000"/>
              </a:lnSpc>
              <a:spcBef>
                <a:spcPts val="600"/>
              </a:spcBef>
              <a:buFont typeface="Courier New" panose="02070309020205020404" pitchFamily="49" charset="0"/>
              <a:buChar char="o"/>
              <a:defRPr/>
            </a:lvl2pPr>
            <a:lvl3pPr marL="1143000" indent="-228600">
              <a:lnSpc>
                <a:spcPct val="100000"/>
              </a:lnSpc>
              <a:spcBef>
                <a:spcPts val="600"/>
              </a:spcBef>
              <a:buFont typeface="Wingdings" panose="05000000000000000000" pitchFamily="2" charset="2"/>
              <a:buChar char="§"/>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285EF73-4862-445E-9C55-7A2D6B18CF3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0A9ACDB-50D9-4B8D-BADB-9113D1D99C9D}" type="datetimeFigureOut">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8" name="Footer Placeholder 7">
            <a:extLst>
              <a:ext uri="{FF2B5EF4-FFF2-40B4-BE49-F238E27FC236}">
                <a16:creationId xmlns:a16="http://schemas.microsoft.com/office/drawing/2014/main" id="{491DB650-F7BF-499B-93D9-4E379ACE064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9" name="Slide Number Placeholder 8">
            <a:extLst>
              <a:ext uri="{FF2B5EF4-FFF2-40B4-BE49-F238E27FC236}">
                <a16:creationId xmlns:a16="http://schemas.microsoft.com/office/drawing/2014/main" id="{4A2368B1-1070-4E81-93C5-F9548F8ED06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310D34-C943-4EE7-84EF-DB3BE6932B69}"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11" name="Picture 10">
            <a:extLst>
              <a:ext uri="{FF2B5EF4-FFF2-40B4-BE49-F238E27FC236}">
                <a16:creationId xmlns:a16="http://schemas.microsoft.com/office/drawing/2014/main" id="{AE5A11F1-BD3B-4EED-92B6-91EAB45ABD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72970" y="0"/>
            <a:ext cx="1159565" cy="1159565"/>
          </a:xfrm>
          <a:prstGeom prst="rect">
            <a:avLst/>
          </a:prstGeom>
        </p:spPr>
      </p:pic>
    </p:spTree>
    <p:extLst>
      <p:ext uri="{BB962C8B-B14F-4D97-AF65-F5344CB8AC3E}">
        <p14:creationId xmlns:p14="http://schemas.microsoft.com/office/powerpoint/2010/main" val="57806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3FF8C7-D85C-4522-A9E5-4B5728A367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46AFD6D-DC84-457B-947E-1C59FF80C6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EAEF01D-33FC-4230-8AF4-533F3D1CBD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Poppins" panose="00000500000000000000" pitchFamily="2" charset="0"/>
                <a:cs typeface="Poppins" panose="00000500000000000000" pitchFamily="2"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C8AC6FD-6122-4FC2-AEC3-6D880C08ACD8}" type="datetime1">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l" defTabSz="914400" rtl="0" eaLnBrk="1" fontAlgn="auto" latinLnBrk="0" hangingPunct="1">
                <a:lnSpc>
                  <a:spcPct val="100000"/>
                </a:lnSpc>
                <a:spcBef>
                  <a:spcPts val="0"/>
                </a:spcBef>
                <a:spcAft>
                  <a:spcPts val="0"/>
                </a:spcAft>
                <a:buClrTx/>
                <a:buSzTx/>
                <a:buFontTx/>
                <a:buNone/>
                <a:tabLst/>
                <a:defRPr/>
              </a:pPr>
              <a:t>10/25/2023</a:t>
            </a:fld>
            <a:endParaRPr kumimoji="0" lang="en-US" sz="1200" b="0" i="0" u="none" strike="noStrike" kern="1200" cap="none" spc="0" normalizeH="0" baseline="0" noProof="0" dirty="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5" name="Footer Placeholder 4">
            <a:extLst>
              <a:ext uri="{FF2B5EF4-FFF2-40B4-BE49-F238E27FC236}">
                <a16:creationId xmlns:a16="http://schemas.microsoft.com/office/drawing/2014/main" id="{F8F808BD-79D1-4781-B950-D4901BFCAD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Poppins" panose="00000500000000000000" pitchFamily="2" charset="0"/>
                <a:cs typeface="Poppins" panose="00000500000000000000" pitchFamily="2"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
        <p:nvSpPr>
          <p:cNvPr id="6" name="Slide Number Placeholder 5">
            <a:extLst>
              <a:ext uri="{FF2B5EF4-FFF2-40B4-BE49-F238E27FC236}">
                <a16:creationId xmlns:a16="http://schemas.microsoft.com/office/drawing/2014/main" id="{0C1AE009-9A25-4999-9B02-80AEF691D6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Poppins" panose="00000500000000000000" pitchFamily="2" charset="0"/>
                <a:cs typeface="Poppins" panose="00000500000000000000" pitchFamily="2"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614CAF1-2697-4F40-A073-34D7FE902FDB}"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259264609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Poppins" panose="00000500000000000000" pitchFamily="2" charset="0"/>
          <a:ea typeface="+mj-ea"/>
          <a:cs typeface="Poppins" panose="000005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Poppins" panose="000005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Poppins" panose="000005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Poppins" panose="000005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panose="000005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C9E6-28CA-4721-B5A3-413DF0FA5BE8}"/>
              </a:ext>
            </a:extLst>
          </p:cNvPr>
          <p:cNvSpPr>
            <a:spLocks noGrp="1"/>
          </p:cNvSpPr>
          <p:nvPr>
            <p:ph type="ctrTitle"/>
          </p:nvPr>
        </p:nvSpPr>
        <p:spPr/>
        <p:txBody>
          <a:bodyPr>
            <a:normAutofit fontScale="90000"/>
          </a:bodyPr>
          <a:lstStyle/>
          <a:p>
            <a:r>
              <a:rPr lang="en-US" dirty="0"/>
              <a:t>Park Advisory Council Code of Conduct </a:t>
            </a:r>
            <a:br>
              <a:rPr lang="en-US" dirty="0"/>
            </a:br>
            <a:r>
              <a:rPr lang="en-US" dirty="0"/>
              <a:t>Road Show</a:t>
            </a:r>
          </a:p>
        </p:txBody>
      </p:sp>
      <p:sp>
        <p:nvSpPr>
          <p:cNvPr id="3" name="Subtitle 2">
            <a:extLst>
              <a:ext uri="{FF2B5EF4-FFF2-40B4-BE49-F238E27FC236}">
                <a16:creationId xmlns:a16="http://schemas.microsoft.com/office/drawing/2014/main" id="{A7D592EC-D780-47E8-B772-DC26F5B7721E}"/>
              </a:ext>
            </a:extLst>
          </p:cNvPr>
          <p:cNvSpPr>
            <a:spLocks noGrp="1"/>
          </p:cNvSpPr>
          <p:nvPr>
            <p:ph type="subTitle" idx="1"/>
          </p:nvPr>
        </p:nvSpPr>
        <p:spPr>
          <a:xfrm>
            <a:off x="1524000" y="3428999"/>
            <a:ext cx="9144000" cy="1050533"/>
          </a:xfrm>
        </p:spPr>
        <p:txBody>
          <a:bodyPr>
            <a:normAutofit fontScale="85000" lnSpcReduction="20000"/>
          </a:bodyPr>
          <a:lstStyle/>
          <a:p>
            <a:r>
              <a:rPr lang="en-US" b="1" dirty="0"/>
              <a:t>October 25, 2023</a:t>
            </a:r>
          </a:p>
          <a:p>
            <a:r>
              <a:rPr lang="en-US" b="1" dirty="0"/>
              <a:t>November 4, 2023</a:t>
            </a:r>
          </a:p>
          <a:p>
            <a:r>
              <a:rPr lang="en-US" b="1" dirty="0"/>
              <a:t>November 8, 2023</a:t>
            </a:r>
          </a:p>
          <a:p>
            <a:endParaRPr lang="en-US" dirty="0"/>
          </a:p>
        </p:txBody>
      </p:sp>
    </p:spTree>
    <p:extLst>
      <p:ext uri="{BB962C8B-B14F-4D97-AF65-F5344CB8AC3E}">
        <p14:creationId xmlns:p14="http://schemas.microsoft.com/office/powerpoint/2010/main" val="1228601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AE2A-EF2F-4256-9815-3F50F92B8091}"/>
              </a:ext>
            </a:extLst>
          </p:cNvPr>
          <p:cNvSpPr>
            <a:spLocks noGrp="1"/>
          </p:cNvSpPr>
          <p:nvPr>
            <p:ph type="title"/>
          </p:nvPr>
        </p:nvSpPr>
        <p:spPr/>
        <p:txBody>
          <a:bodyPr>
            <a:normAutofit/>
          </a:bodyPr>
          <a:lstStyle/>
          <a:p>
            <a:r>
              <a:rPr lang="en-US"/>
              <a:t>Purpose &amp; Scope</a:t>
            </a:r>
          </a:p>
        </p:txBody>
      </p:sp>
      <p:sp>
        <p:nvSpPr>
          <p:cNvPr id="6" name="Text Placeholder 5">
            <a:extLst>
              <a:ext uri="{FF2B5EF4-FFF2-40B4-BE49-F238E27FC236}">
                <a16:creationId xmlns:a16="http://schemas.microsoft.com/office/drawing/2014/main" id="{018D2058-ECE6-41A0-9A4A-39BF1B600FFF}"/>
              </a:ext>
            </a:extLst>
          </p:cNvPr>
          <p:cNvSpPr>
            <a:spLocks noGrp="1"/>
          </p:cNvSpPr>
          <p:nvPr>
            <p:ph type="body" idx="1"/>
          </p:nvPr>
        </p:nvSpPr>
        <p:spPr/>
        <p:txBody>
          <a:bodyPr/>
          <a:lstStyle/>
          <a:p>
            <a:r>
              <a:rPr lang="en-US" dirty="0"/>
              <a:t> </a:t>
            </a:r>
          </a:p>
        </p:txBody>
      </p:sp>
      <p:sp>
        <p:nvSpPr>
          <p:cNvPr id="3" name="Slide Number Placeholder 2">
            <a:extLst>
              <a:ext uri="{FF2B5EF4-FFF2-40B4-BE49-F238E27FC236}">
                <a16:creationId xmlns:a16="http://schemas.microsoft.com/office/drawing/2014/main" id="{AACB5869-08F2-4A32-9416-23F27E9B0878}"/>
              </a:ext>
            </a:extLst>
          </p:cNvPr>
          <p:cNvSpPr>
            <a:spLocks noGrp="1"/>
          </p:cNvSpPr>
          <p:nvPr>
            <p:ph type="sldNum" sz="quarter" idx="12"/>
          </p:nvPr>
        </p:nvSpPr>
        <p:spPr/>
        <p:txBody>
          <a:bodyPr/>
          <a:lstStyle/>
          <a:p>
            <a:fld id="{1614CAF1-2697-4F40-A073-34D7FE902FDB}" type="slidenum">
              <a:rPr lang="en-US" smtClean="0"/>
              <a:t>10</a:t>
            </a:fld>
            <a:endParaRPr lang="en-US"/>
          </a:p>
        </p:txBody>
      </p:sp>
    </p:spTree>
    <p:extLst>
      <p:ext uri="{BB962C8B-B14F-4D97-AF65-F5344CB8AC3E}">
        <p14:creationId xmlns:p14="http://schemas.microsoft.com/office/powerpoint/2010/main" val="1676897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a:t>Purpose &amp; Scope</a:t>
            </a:r>
          </a:p>
        </p:txBody>
      </p:sp>
      <p:sp>
        <p:nvSpPr>
          <p:cNvPr id="3" name="Content Placeholder 2">
            <a:extLst>
              <a:ext uri="{FF2B5EF4-FFF2-40B4-BE49-F238E27FC236}">
                <a16:creationId xmlns:a16="http://schemas.microsoft.com/office/drawing/2014/main" id="{0EB22D30-0A2C-4B1A-8F87-99C45FCF9BEE}"/>
              </a:ext>
            </a:extLst>
          </p:cNvPr>
          <p:cNvSpPr>
            <a:spLocks noGrp="1"/>
          </p:cNvSpPr>
          <p:nvPr>
            <p:ph idx="1"/>
          </p:nvPr>
        </p:nvSpPr>
        <p:spPr/>
        <p:txBody>
          <a:bodyPr vert="horz" lIns="91440" tIns="45720" rIns="91440" bIns="45720" rtlCol="0" anchor="t">
            <a:normAutofit fontScale="85000" lnSpcReduction="20000"/>
          </a:bodyPr>
          <a:lstStyle/>
          <a:p>
            <a:pPr>
              <a:lnSpc>
                <a:spcPct val="120000"/>
              </a:lnSpc>
            </a:pPr>
            <a:r>
              <a:rPr lang="en-US" sz="2100" dirty="0"/>
              <a:t>This Park Advisory Council Code of Conduct has been developed </a:t>
            </a:r>
            <a:r>
              <a:rPr lang="en-US" sz="2100" b="1" dirty="0"/>
              <a:t>to set expectations for appropriate behavior </a:t>
            </a:r>
            <a:r>
              <a:rPr lang="en-US" sz="2100" dirty="0"/>
              <a:t>for all Chicago Park District Advisory Council members, officers, and guests. </a:t>
            </a:r>
          </a:p>
          <a:p>
            <a:pPr>
              <a:lnSpc>
                <a:spcPct val="120000"/>
              </a:lnSpc>
            </a:pPr>
            <a:r>
              <a:rPr lang="en-US" sz="2100" dirty="0"/>
              <a:t>This Code </a:t>
            </a:r>
            <a:r>
              <a:rPr lang="en-US" sz="2100" b="1" dirty="0"/>
              <a:t>applies</a:t>
            </a:r>
            <a:r>
              <a:rPr lang="en-US" sz="2100" dirty="0"/>
              <a:t> </a:t>
            </a:r>
            <a:r>
              <a:rPr lang="en-US" sz="2100" b="1" dirty="0"/>
              <a:t>to</a:t>
            </a:r>
            <a:r>
              <a:rPr lang="en-US" sz="2100" dirty="0"/>
              <a:t> </a:t>
            </a:r>
            <a:r>
              <a:rPr lang="en-US" sz="2100" b="1" dirty="0"/>
              <a:t>all PACs and their members. </a:t>
            </a:r>
          </a:p>
          <a:p>
            <a:pPr>
              <a:lnSpc>
                <a:spcPct val="120000"/>
              </a:lnSpc>
            </a:pPr>
            <a:r>
              <a:rPr lang="en-US" sz="2100" dirty="0"/>
              <a:t>PACs and their members are </a:t>
            </a:r>
            <a:r>
              <a:rPr lang="en-US" sz="2100" b="1" dirty="0"/>
              <a:t>expected to uphold the Code’s standards </a:t>
            </a:r>
            <a:r>
              <a:rPr lang="en-US" sz="2100" dirty="0"/>
              <a:t>while participating in the PAC and PAC events. </a:t>
            </a:r>
          </a:p>
          <a:p>
            <a:pPr>
              <a:lnSpc>
                <a:spcPct val="120000"/>
              </a:lnSpc>
            </a:pPr>
            <a:r>
              <a:rPr lang="en-US" sz="2100" dirty="0">
                <a:cs typeface="Poppins"/>
              </a:rPr>
              <a:t>The Code sets forth the guidelines that are to be followed if a PAC member violates the Code. </a:t>
            </a:r>
            <a:r>
              <a:rPr lang="en-US" sz="2100" i="1" dirty="0">
                <a:solidFill>
                  <a:schemeClr val="accent1">
                    <a:lumMod val="50000"/>
                  </a:schemeClr>
                </a:solidFill>
                <a:cs typeface="Poppins"/>
              </a:rPr>
              <a:t>The Park District reserves the right to forgo any or all of the steps for behaviors that create a direct threat of safety to oneself, Park District employees, Patrons, guests, volunteers, or other individuals. </a:t>
            </a:r>
            <a:endParaRPr lang="en-US" sz="2100" i="1" dirty="0">
              <a:solidFill>
                <a:schemeClr val="accent1">
                  <a:lumMod val="50000"/>
                </a:schemeClr>
              </a:solidFill>
            </a:endParaRPr>
          </a:p>
          <a:p>
            <a:pPr>
              <a:lnSpc>
                <a:spcPct val="120000"/>
              </a:lnSpc>
            </a:pPr>
            <a:r>
              <a:rPr lang="en-US" sz="2100" dirty="0">
                <a:cs typeface="Poppins"/>
              </a:rPr>
              <a:t>Each incident will be dealt with on </a:t>
            </a:r>
            <a:r>
              <a:rPr lang="en-US" sz="2100" b="1" dirty="0">
                <a:cs typeface="Poppins"/>
              </a:rPr>
              <a:t>a case-by-case basis </a:t>
            </a:r>
            <a:r>
              <a:rPr lang="en-US" sz="2100" dirty="0">
                <a:cs typeface="Poppins"/>
              </a:rPr>
              <a:t>by the PAC Governance Committee, the Department of Legislative and Community Affairs, and any other Park District leadership as necessary. </a:t>
            </a:r>
            <a:endParaRPr lang="en-US" sz="2100" dirty="0"/>
          </a:p>
          <a:p>
            <a:pPr>
              <a:lnSpc>
                <a:spcPct val="120000"/>
              </a:lnSpc>
            </a:pPr>
            <a:r>
              <a:rPr lang="en-US" sz="2100" dirty="0"/>
              <a:t>Additional rules may be developed as deemed necessary by the Park District</a:t>
            </a:r>
            <a:r>
              <a:rPr lang="en-US" sz="2000" dirty="0"/>
              <a:t>.</a:t>
            </a:r>
          </a:p>
          <a:p>
            <a:pPr marL="0" indent="0">
              <a:lnSpc>
                <a:spcPct val="120000"/>
              </a:lnSpc>
              <a:spcBef>
                <a:spcPts val="600"/>
              </a:spcBef>
              <a:buNone/>
            </a:pPr>
            <a:endParaRPr lang="en-US" sz="2400" dirty="0"/>
          </a:p>
          <a:p>
            <a:pPr marL="0" indent="0">
              <a:lnSpc>
                <a:spcPct val="120000"/>
              </a:lnSpc>
              <a:spcBef>
                <a:spcPts val="600"/>
              </a:spcBef>
              <a:buNone/>
            </a:pPr>
            <a:endParaRPr lang="en-US" dirty="0"/>
          </a:p>
        </p:txBody>
      </p:sp>
      <p:sp>
        <p:nvSpPr>
          <p:cNvPr id="5" name="Slide Number Placeholder 4">
            <a:extLst>
              <a:ext uri="{FF2B5EF4-FFF2-40B4-BE49-F238E27FC236}">
                <a16:creationId xmlns:a16="http://schemas.microsoft.com/office/drawing/2014/main" id="{0D2CFC64-E242-4686-B459-C4102C5F816A}"/>
              </a:ext>
            </a:extLst>
          </p:cNvPr>
          <p:cNvSpPr>
            <a:spLocks noGrp="1"/>
          </p:cNvSpPr>
          <p:nvPr>
            <p:ph type="sldNum" sz="quarter" idx="12"/>
          </p:nvPr>
        </p:nvSpPr>
        <p:spPr/>
        <p:txBody>
          <a:bodyPr/>
          <a:lstStyle/>
          <a:p>
            <a:fld id="{1614CAF1-2697-4F40-A073-34D7FE902FDB}" type="slidenum">
              <a:rPr lang="en-US" smtClean="0"/>
              <a:pPr/>
              <a:t>11</a:t>
            </a:fld>
            <a:endParaRPr lang="en-US"/>
          </a:p>
        </p:txBody>
      </p:sp>
    </p:spTree>
    <p:extLst>
      <p:ext uri="{BB962C8B-B14F-4D97-AF65-F5344CB8AC3E}">
        <p14:creationId xmlns:p14="http://schemas.microsoft.com/office/powerpoint/2010/main" val="361750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92B90-0E95-4C50-A0F1-22EF9D4DA1C4}"/>
              </a:ext>
            </a:extLst>
          </p:cNvPr>
          <p:cNvSpPr>
            <a:spLocks noGrp="1"/>
          </p:cNvSpPr>
          <p:nvPr>
            <p:ph type="title"/>
          </p:nvPr>
        </p:nvSpPr>
        <p:spPr/>
        <p:txBody>
          <a:bodyPr>
            <a:normAutofit/>
          </a:bodyPr>
          <a:lstStyle/>
          <a:p>
            <a:pPr>
              <a:spcBef>
                <a:spcPts val="1000"/>
              </a:spcBef>
            </a:pPr>
            <a:br>
              <a:rPr lang="en-US">
                <a:latin typeface="Poppins"/>
                <a:cs typeface="Poppins"/>
              </a:rPr>
            </a:br>
            <a:br>
              <a:rPr lang="en-US">
                <a:latin typeface="Poppins"/>
                <a:cs typeface="Poppins"/>
              </a:rPr>
            </a:br>
            <a:r>
              <a:rPr lang="en-US">
                <a:latin typeface="Poppins"/>
                <a:cs typeface="Poppins"/>
              </a:rPr>
              <a:t>General Guidelines</a:t>
            </a:r>
          </a:p>
        </p:txBody>
      </p:sp>
      <p:sp>
        <p:nvSpPr>
          <p:cNvPr id="4" name="Text Placeholder 3">
            <a:extLst>
              <a:ext uri="{FF2B5EF4-FFF2-40B4-BE49-F238E27FC236}">
                <a16:creationId xmlns:a16="http://schemas.microsoft.com/office/drawing/2014/main" id="{C481B982-2C30-48C6-BE77-58965B7D5AEC}"/>
              </a:ext>
            </a:extLst>
          </p:cNvPr>
          <p:cNvSpPr>
            <a:spLocks noGrp="1"/>
          </p:cNvSpPr>
          <p:nvPr>
            <p:ph type="body" idx="1"/>
          </p:nvPr>
        </p:nvSpPr>
        <p:spPr/>
        <p:txBody>
          <a:bodyPr/>
          <a:lstStyle/>
          <a:p>
            <a:r>
              <a:rPr lang="en-US" dirty="0"/>
              <a:t> </a:t>
            </a:r>
          </a:p>
        </p:txBody>
      </p:sp>
      <p:sp>
        <p:nvSpPr>
          <p:cNvPr id="3" name="Slide Number Placeholder 2">
            <a:extLst>
              <a:ext uri="{FF2B5EF4-FFF2-40B4-BE49-F238E27FC236}">
                <a16:creationId xmlns:a16="http://schemas.microsoft.com/office/drawing/2014/main" id="{F2B22FCD-3E05-4A8C-974E-80EAFA67F088}"/>
              </a:ext>
            </a:extLst>
          </p:cNvPr>
          <p:cNvSpPr>
            <a:spLocks noGrp="1"/>
          </p:cNvSpPr>
          <p:nvPr>
            <p:ph type="sldNum" sz="quarter" idx="12"/>
          </p:nvPr>
        </p:nvSpPr>
        <p:spPr/>
        <p:txBody>
          <a:bodyPr/>
          <a:lstStyle/>
          <a:p>
            <a:fld id="{1614CAF1-2697-4F40-A073-34D7FE902FDB}" type="slidenum">
              <a:rPr lang="en-US" smtClean="0"/>
              <a:t>12</a:t>
            </a:fld>
            <a:endParaRPr lang="en-US"/>
          </a:p>
        </p:txBody>
      </p:sp>
    </p:spTree>
    <p:extLst>
      <p:ext uri="{BB962C8B-B14F-4D97-AF65-F5344CB8AC3E}">
        <p14:creationId xmlns:p14="http://schemas.microsoft.com/office/powerpoint/2010/main" val="179431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a:t>General Guidelines</a:t>
            </a:r>
          </a:p>
        </p:txBody>
      </p:sp>
      <p:sp>
        <p:nvSpPr>
          <p:cNvPr id="4" name="Content Placeholder 2">
            <a:extLst>
              <a:ext uri="{FF2B5EF4-FFF2-40B4-BE49-F238E27FC236}">
                <a16:creationId xmlns:a16="http://schemas.microsoft.com/office/drawing/2014/main" id="{84FFC38B-509D-4A90-9525-B539EACC4D25}"/>
              </a:ext>
            </a:extLst>
          </p:cNvPr>
          <p:cNvSpPr>
            <a:spLocks noGrp="1"/>
          </p:cNvSpPr>
          <p:nvPr>
            <p:ph idx="1"/>
          </p:nvPr>
        </p:nvSpPr>
        <p:spPr>
          <a:xfrm>
            <a:off x="838200" y="1825625"/>
            <a:ext cx="10515600" cy="4780658"/>
          </a:xfrm>
        </p:spPr>
        <p:txBody>
          <a:bodyPr>
            <a:normAutofit fontScale="92500"/>
          </a:bodyPr>
          <a:lstStyle/>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PACs are </a:t>
            </a:r>
            <a:r>
              <a:rPr lang="en-US" sz="1800" b="1" dirty="0">
                <a:effectLst/>
                <a:ea typeface="Times New Roman" panose="02020603050405020304" pitchFamily="18" charset="0"/>
              </a:rPr>
              <a:t>separate and independent entities </a:t>
            </a:r>
            <a:r>
              <a:rPr lang="en-US" sz="1800" dirty="0">
                <a:effectLst/>
                <a:ea typeface="Times New Roman" panose="02020603050405020304" pitchFamily="18" charset="0"/>
              </a:rPr>
              <a:t>from the Park District. </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Members of PACs are </a:t>
            </a:r>
            <a:r>
              <a:rPr lang="en-US" sz="1800" b="1" dirty="0">
                <a:effectLst/>
                <a:ea typeface="Times New Roman" panose="02020603050405020304" pitchFamily="18" charset="0"/>
              </a:rPr>
              <a:t>not</a:t>
            </a:r>
            <a:r>
              <a:rPr lang="en-US" sz="1800" dirty="0">
                <a:effectLst/>
                <a:ea typeface="Times New Roman" panose="02020603050405020304" pitchFamily="18" charset="0"/>
              </a:rPr>
              <a:t> Park District employees. </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Membership in a PAC is </a:t>
            </a:r>
            <a:r>
              <a:rPr lang="en-US" sz="1800" b="1" dirty="0">
                <a:effectLst/>
                <a:ea typeface="Times New Roman" panose="02020603050405020304" pitchFamily="18" charset="0"/>
              </a:rPr>
              <a:t>voluntary</a:t>
            </a:r>
            <a:r>
              <a:rPr lang="en-US" sz="1800" dirty="0">
                <a:effectLst/>
                <a:ea typeface="Times New Roman" panose="02020603050405020304" pitchFamily="18" charset="0"/>
              </a:rPr>
              <a:t>. </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The PACs’ role is to provide recommendations and suggestions to the Park District regarding its respective parks. However, </a:t>
            </a:r>
            <a:r>
              <a:rPr lang="en-US" sz="1800" b="1" dirty="0">
                <a:effectLst/>
                <a:ea typeface="Times New Roman" panose="02020603050405020304" pitchFamily="18" charset="0"/>
              </a:rPr>
              <a:t>PACs shall not mandate Park District activities, programs or policies. </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PACs have no authority or power related to the Chicago Park District, the City of Chicago, or the State of Illinois. </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The Park District reserves all authority to make policy and administrative decisions. </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The Park District retains all authority to set fee structures for Park District rentals and programming.</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The Park District retains all authority to establish operating procedures for its facilities.</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The Park District cannot provide funding of any kind to a PAC.</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The Park District shall not hold funds for a PAC. </a:t>
            </a:r>
          </a:p>
          <a:p>
            <a:pPr marL="342900" marR="0" lvl="0" indent="-342900">
              <a:lnSpc>
                <a:spcPct val="100000"/>
              </a:lnSpc>
              <a:spcAft>
                <a:spcPts val="0"/>
              </a:spcAft>
              <a:buFont typeface="+mj-lt"/>
              <a:buAutoNum type="arabicPeriod"/>
            </a:pPr>
            <a:r>
              <a:rPr lang="en-US" sz="1800" dirty="0">
                <a:effectLst/>
                <a:ea typeface="Times New Roman" panose="02020603050405020304" pitchFamily="18" charset="0"/>
              </a:rPr>
              <a:t>The Park District accepts no responsibility for the actions of PAC Members. </a:t>
            </a:r>
            <a:endParaRPr lang="en-US" sz="1800" dirty="0"/>
          </a:p>
          <a:p>
            <a:pPr marL="0" indent="0">
              <a:lnSpc>
                <a:spcPct val="120000"/>
              </a:lnSpc>
              <a:spcBef>
                <a:spcPts val="600"/>
              </a:spcBef>
              <a:buNone/>
            </a:pPr>
            <a:endParaRPr lang="en-US" dirty="0"/>
          </a:p>
        </p:txBody>
      </p:sp>
      <p:sp>
        <p:nvSpPr>
          <p:cNvPr id="5" name="Slide Number Placeholder 4">
            <a:extLst>
              <a:ext uri="{FF2B5EF4-FFF2-40B4-BE49-F238E27FC236}">
                <a16:creationId xmlns:a16="http://schemas.microsoft.com/office/drawing/2014/main" id="{E6E0DA50-EAA3-4797-9FF0-58B11CC63DF5}"/>
              </a:ext>
            </a:extLst>
          </p:cNvPr>
          <p:cNvSpPr>
            <a:spLocks noGrp="1"/>
          </p:cNvSpPr>
          <p:nvPr>
            <p:ph type="sldNum" sz="quarter" idx="12"/>
          </p:nvPr>
        </p:nvSpPr>
        <p:spPr/>
        <p:txBody>
          <a:bodyPr/>
          <a:lstStyle/>
          <a:p>
            <a:fld id="{1614CAF1-2697-4F40-A073-34D7FE902FDB}" type="slidenum">
              <a:rPr lang="en-US" smtClean="0"/>
              <a:pPr/>
              <a:t>13</a:t>
            </a:fld>
            <a:endParaRPr lang="en-US"/>
          </a:p>
        </p:txBody>
      </p:sp>
    </p:spTree>
    <p:extLst>
      <p:ext uri="{BB962C8B-B14F-4D97-AF65-F5344CB8AC3E}">
        <p14:creationId xmlns:p14="http://schemas.microsoft.com/office/powerpoint/2010/main" val="116931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19B8C-5D77-4FB7-A433-6AD6ACFC6D1D}"/>
              </a:ext>
            </a:extLst>
          </p:cNvPr>
          <p:cNvSpPr>
            <a:spLocks noGrp="1"/>
          </p:cNvSpPr>
          <p:nvPr>
            <p:ph type="title"/>
          </p:nvPr>
        </p:nvSpPr>
        <p:spPr/>
        <p:txBody>
          <a:bodyPr>
            <a:normAutofit/>
          </a:bodyPr>
          <a:lstStyle/>
          <a:p>
            <a:r>
              <a:rPr lang="en-US"/>
              <a:t>Code of Conduct</a:t>
            </a:r>
          </a:p>
        </p:txBody>
      </p:sp>
      <p:sp>
        <p:nvSpPr>
          <p:cNvPr id="4" name="Text Placeholder 3">
            <a:extLst>
              <a:ext uri="{FF2B5EF4-FFF2-40B4-BE49-F238E27FC236}">
                <a16:creationId xmlns:a16="http://schemas.microsoft.com/office/drawing/2014/main" id="{1658AE6A-0700-41D0-81E3-8388C7A82160}"/>
              </a:ext>
            </a:extLst>
          </p:cNvPr>
          <p:cNvSpPr>
            <a:spLocks noGrp="1"/>
          </p:cNvSpPr>
          <p:nvPr>
            <p:ph type="body" idx="1"/>
          </p:nvPr>
        </p:nvSpPr>
        <p:spPr/>
        <p:txBody>
          <a:bodyPr/>
          <a:lstStyle/>
          <a:p>
            <a:r>
              <a:rPr lang="en-US" dirty="0"/>
              <a:t> </a:t>
            </a:r>
          </a:p>
        </p:txBody>
      </p:sp>
      <p:sp>
        <p:nvSpPr>
          <p:cNvPr id="3" name="Slide Number Placeholder 2">
            <a:extLst>
              <a:ext uri="{FF2B5EF4-FFF2-40B4-BE49-F238E27FC236}">
                <a16:creationId xmlns:a16="http://schemas.microsoft.com/office/drawing/2014/main" id="{AB90C271-2BC8-4CB6-9960-334C624A1997}"/>
              </a:ext>
            </a:extLst>
          </p:cNvPr>
          <p:cNvSpPr>
            <a:spLocks noGrp="1"/>
          </p:cNvSpPr>
          <p:nvPr>
            <p:ph type="sldNum" sz="quarter" idx="12"/>
          </p:nvPr>
        </p:nvSpPr>
        <p:spPr/>
        <p:txBody>
          <a:bodyPr/>
          <a:lstStyle/>
          <a:p>
            <a:fld id="{1614CAF1-2697-4F40-A073-34D7FE902FDB}" type="slidenum">
              <a:rPr lang="en-US" smtClean="0"/>
              <a:t>14</a:t>
            </a:fld>
            <a:endParaRPr lang="en-US"/>
          </a:p>
        </p:txBody>
      </p:sp>
    </p:spTree>
    <p:extLst>
      <p:ext uri="{BB962C8B-B14F-4D97-AF65-F5344CB8AC3E}">
        <p14:creationId xmlns:p14="http://schemas.microsoft.com/office/powerpoint/2010/main" val="867962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dirty="0"/>
              <a:t>Code of Conduct</a:t>
            </a:r>
            <a:br>
              <a:rPr lang="en-US" sz="4000" dirty="0"/>
            </a:br>
            <a:r>
              <a:rPr lang="en-US" sz="2800" dirty="0"/>
              <a:t> PAC roles vs. Park District roles</a:t>
            </a:r>
            <a:endParaRPr lang="en-US" sz="4000" dirty="0"/>
          </a:p>
        </p:txBody>
      </p:sp>
      <p:sp>
        <p:nvSpPr>
          <p:cNvPr id="4" name="Content Placeholder 2">
            <a:extLst>
              <a:ext uri="{FF2B5EF4-FFF2-40B4-BE49-F238E27FC236}">
                <a16:creationId xmlns:a16="http://schemas.microsoft.com/office/drawing/2014/main" id="{84FFC38B-509D-4A90-9525-B539EACC4D25}"/>
              </a:ext>
            </a:extLst>
          </p:cNvPr>
          <p:cNvSpPr>
            <a:spLocks noGrp="1"/>
          </p:cNvSpPr>
          <p:nvPr>
            <p:ph idx="1"/>
          </p:nvPr>
        </p:nvSpPr>
        <p:spPr/>
        <p:txBody>
          <a:bodyPr>
            <a:noAutofit/>
          </a:bodyPr>
          <a:lstStyle/>
          <a:p>
            <a:pPr marL="514350" lvl="0" indent="-514350">
              <a:lnSpc>
                <a:spcPct val="100000"/>
              </a:lnSpc>
              <a:spcBef>
                <a:spcPts val="1200"/>
              </a:spcBef>
              <a:buFont typeface="+mj-lt"/>
              <a:buAutoNum type="alphaUcPeriod"/>
            </a:pPr>
            <a:r>
              <a:rPr lang="en-US" sz="2000" dirty="0"/>
              <a:t>The objective of the PAC is to serve the best interests of its respective park and surrounding community by providing recommendations and suggestions to the Park District.</a:t>
            </a:r>
          </a:p>
          <a:p>
            <a:pPr marL="514350" lvl="0" indent="-514350">
              <a:lnSpc>
                <a:spcPct val="100000"/>
              </a:lnSpc>
              <a:spcBef>
                <a:spcPts val="1200"/>
              </a:spcBef>
              <a:buFont typeface="+mj-lt"/>
              <a:buAutoNum type="alphaUcPeriod"/>
            </a:pPr>
            <a:r>
              <a:rPr lang="en-US" sz="2000" dirty="0"/>
              <a:t>PAC Members are not allowed to perform Park District Employee functions, such as registering Patrons for programs or activities, scheduling room rentals, or assigning permits. </a:t>
            </a:r>
          </a:p>
          <a:p>
            <a:pPr marL="514350" lvl="0" indent="-514350">
              <a:lnSpc>
                <a:spcPct val="100000"/>
              </a:lnSpc>
              <a:spcBef>
                <a:spcPts val="1200"/>
              </a:spcBef>
              <a:buFont typeface="+mj-lt"/>
              <a:buAutoNum type="alphaUcPeriod"/>
            </a:pPr>
            <a:r>
              <a:rPr lang="en-US" sz="2000" dirty="0"/>
              <a:t>PACs and PAC Members shall not enter into or attempt to enter into any agreements to bind the Park District, including but not limited to contracts, purchases, licenses, registrations or permits. </a:t>
            </a:r>
          </a:p>
          <a:p>
            <a:pPr marL="514350" lvl="0" indent="-514350">
              <a:lnSpc>
                <a:spcPct val="100000"/>
              </a:lnSpc>
              <a:spcBef>
                <a:spcPts val="1200"/>
              </a:spcBef>
              <a:buFont typeface="+mj-lt"/>
              <a:buAutoNum type="alphaUcPeriod"/>
            </a:pPr>
            <a:r>
              <a:rPr lang="en-US" sz="2000" b="1" dirty="0"/>
              <a:t>PAC Members shall not speak on behalf of the Park District.</a:t>
            </a:r>
            <a:endParaRPr lang="en-US" sz="2000" dirty="0"/>
          </a:p>
          <a:p>
            <a:pPr marL="514350" lvl="0" indent="-514350">
              <a:lnSpc>
                <a:spcPct val="100000"/>
              </a:lnSpc>
              <a:spcBef>
                <a:spcPts val="1200"/>
              </a:spcBef>
              <a:buFont typeface="+mj-lt"/>
              <a:buAutoNum type="alphaUcPeriod"/>
            </a:pPr>
            <a:r>
              <a:rPr lang="en-US" sz="2000" dirty="0"/>
              <a:t>PAC Members shall not use their position to influence any Park District processes, including but not limited to, space rentals, registrations, discounts, and general Park District policies. </a:t>
            </a:r>
          </a:p>
        </p:txBody>
      </p:sp>
      <p:sp>
        <p:nvSpPr>
          <p:cNvPr id="5" name="Slide Number Placeholder 4">
            <a:extLst>
              <a:ext uri="{FF2B5EF4-FFF2-40B4-BE49-F238E27FC236}">
                <a16:creationId xmlns:a16="http://schemas.microsoft.com/office/drawing/2014/main" id="{E62A0329-7ED6-415F-9A24-53FE89512822}"/>
              </a:ext>
            </a:extLst>
          </p:cNvPr>
          <p:cNvSpPr>
            <a:spLocks noGrp="1"/>
          </p:cNvSpPr>
          <p:nvPr>
            <p:ph type="sldNum" sz="quarter" idx="12"/>
          </p:nvPr>
        </p:nvSpPr>
        <p:spPr/>
        <p:txBody>
          <a:bodyPr/>
          <a:lstStyle/>
          <a:p>
            <a:fld id="{1614CAF1-2697-4F40-A073-34D7FE902FDB}" type="slidenum">
              <a:rPr lang="en-US" smtClean="0"/>
              <a:pPr/>
              <a:t>15</a:t>
            </a:fld>
            <a:endParaRPr lang="en-US"/>
          </a:p>
        </p:txBody>
      </p:sp>
    </p:spTree>
    <p:extLst>
      <p:ext uri="{BB962C8B-B14F-4D97-AF65-F5344CB8AC3E}">
        <p14:creationId xmlns:p14="http://schemas.microsoft.com/office/powerpoint/2010/main" val="14116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a:xfrm>
            <a:off x="838200" y="320675"/>
            <a:ext cx="10515600" cy="1325563"/>
          </a:xfrm>
        </p:spPr>
        <p:txBody>
          <a:bodyPr>
            <a:normAutofit/>
          </a:bodyPr>
          <a:lstStyle/>
          <a:p>
            <a:pPr>
              <a:spcAft>
                <a:spcPts val="600"/>
              </a:spcAft>
            </a:pPr>
            <a:r>
              <a:rPr lang="en-US" dirty="0"/>
              <a:t>Code of Conduct</a:t>
            </a:r>
            <a:br>
              <a:rPr lang="en-US" sz="5400" dirty="0"/>
            </a:br>
            <a:r>
              <a:rPr lang="en-US" sz="2800" dirty="0"/>
              <a:t>Money, Donations, Fundraising</a:t>
            </a:r>
          </a:p>
        </p:txBody>
      </p:sp>
      <p:sp>
        <p:nvSpPr>
          <p:cNvPr id="4" name="Content Placeholder 2">
            <a:extLst>
              <a:ext uri="{FF2B5EF4-FFF2-40B4-BE49-F238E27FC236}">
                <a16:creationId xmlns:a16="http://schemas.microsoft.com/office/drawing/2014/main" id="{84FFC38B-509D-4A90-9525-B539EACC4D25}"/>
              </a:ext>
            </a:extLst>
          </p:cNvPr>
          <p:cNvSpPr>
            <a:spLocks noGrp="1"/>
          </p:cNvSpPr>
          <p:nvPr>
            <p:ph idx="1"/>
          </p:nvPr>
        </p:nvSpPr>
        <p:spPr>
          <a:xfrm>
            <a:off x="838200" y="1825624"/>
            <a:ext cx="10515600" cy="4530725"/>
          </a:xfrm>
        </p:spPr>
        <p:txBody>
          <a:bodyPr>
            <a:noAutofit/>
          </a:bodyPr>
          <a:lstStyle/>
          <a:p>
            <a:pPr marL="514350" lvl="0" indent="-514350">
              <a:buFont typeface="+mj-lt"/>
              <a:buAutoNum type="alphaUcPeriod" startAt="6"/>
            </a:pPr>
            <a:r>
              <a:rPr lang="en-US" sz="2400" dirty="0"/>
              <a:t>PAC Members shall not receive, deposit, or handle any Park District funds.</a:t>
            </a:r>
          </a:p>
          <a:p>
            <a:pPr marL="514350" lvl="0" indent="-514350">
              <a:spcBef>
                <a:spcPts val="1200"/>
              </a:spcBef>
              <a:buFont typeface="+mj-lt"/>
              <a:buAutoNum type="alphaUcPeriod" startAt="6"/>
            </a:pPr>
            <a:r>
              <a:rPr lang="en-US" sz="2400" dirty="0"/>
              <a:t>With prior approval from the Park District, PACs in good standing can raise funds on the Park District’s behalf for park improvements and programs. </a:t>
            </a:r>
          </a:p>
          <a:p>
            <a:pPr marL="914400" lvl="1" indent="-457200">
              <a:spcBef>
                <a:spcPts val="1200"/>
              </a:spcBef>
              <a:buFont typeface="+mj-lt"/>
              <a:buAutoNum type="arabicPeriod"/>
            </a:pPr>
            <a:r>
              <a:rPr lang="en-US" sz="2000" dirty="0"/>
              <a:t>All PACs engaging in fundraising must have either (a) a fiscal partner, such as the Chicago Parks Foundation, or (b) their own 501(c)(3) non-profit organization. </a:t>
            </a:r>
          </a:p>
          <a:p>
            <a:pPr marL="914400" lvl="1" indent="-457200">
              <a:spcBef>
                <a:spcPts val="1200"/>
              </a:spcBef>
              <a:buFont typeface="+mj-lt"/>
              <a:buAutoNum type="arabicPeriod"/>
            </a:pPr>
            <a:r>
              <a:rPr lang="en-US" sz="2000" dirty="0"/>
              <a:t>PACs shall provide the Park District an annual report of fundraising activity, including the PAC’s most recent bank statement, and notify the Park District any time the PAC moves its fundraising account to a different financial institution or fiscal agent. Failure to do so will impact the PAC’s good standing with the Park District.  </a:t>
            </a:r>
          </a:p>
        </p:txBody>
      </p:sp>
      <p:sp>
        <p:nvSpPr>
          <p:cNvPr id="5" name="Slide Number Placeholder 4">
            <a:extLst>
              <a:ext uri="{FF2B5EF4-FFF2-40B4-BE49-F238E27FC236}">
                <a16:creationId xmlns:a16="http://schemas.microsoft.com/office/drawing/2014/main" id="{E20BB2E2-77D3-411E-8AC6-60AC90882488}"/>
              </a:ext>
            </a:extLst>
          </p:cNvPr>
          <p:cNvSpPr>
            <a:spLocks noGrp="1"/>
          </p:cNvSpPr>
          <p:nvPr>
            <p:ph type="sldNum" sz="quarter" idx="12"/>
          </p:nvPr>
        </p:nvSpPr>
        <p:spPr/>
        <p:txBody>
          <a:bodyPr/>
          <a:lstStyle/>
          <a:p>
            <a:fld id="{1614CAF1-2697-4F40-A073-34D7FE902FDB}" type="slidenum">
              <a:rPr lang="en-US" smtClean="0"/>
              <a:pPr/>
              <a:t>16</a:t>
            </a:fld>
            <a:endParaRPr lang="en-US"/>
          </a:p>
        </p:txBody>
      </p:sp>
    </p:spTree>
    <p:extLst>
      <p:ext uri="{BB962C8B-B14F-4D97-AF65-F5344CB8AC3E}">
        <p14:creationId xmlns:p14="http://schemas.microsoft.com/office/powerpoint/2010/main" val="68490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a:xfrm>
            <a:off x="838200" y="206188"/>
            <a:ext cx="10515600" cy="1325563"/>
          </a:xfrm>
        </p:spPr>
        <p:txBody>
          <a:bodyPr>
            <a:normAutofit/>
          </a:bodyPr>
          <a:lstStyle/>
          <a:p>
            <a:r>
              <a:rPr lang="en-US" sz="4000" dirty="0"/>
              <a:t>Code of Conduct</a:t>
            </a:r>
            <a:br>
              <a:rPr lang="en-US" sz="5400" dirty="0"/>
            </a:br>
            <a:r>
              <a:rPr lang="en-US" sz="2800" dirty="0"/>
              <a:t>PAC Suspension &amp; Impact</a:t>
            </a:r>
          </a:p>
        </p:txBody>
      </p:sp>
      <p:sp>
        <p:nvSpPr>
          <p:cNvPr id="4" name="Content Placeholder 2">
            <a:extLst>
              <a:ext uri="{FF2B5EF4-FFF2-40B4-BE49-F238E27FC236}">
                <a16:creationId xmlns:a16="http://schemas.microsoft.com/office/drawing/2014/main" id="{84FFC38B-509D-4A90-9525-B539EACC4D25}"/>
              </a:ext>
            </a:extLst>
          </p:cNvPr>
          <p:cNvSpPr>
            <a:spLocks noGrp="1"/>
          </p:cNvSpPr>
          <p:nvPr>
            <p:ph idx="1"/>
          </p:nvPr>
        </p:nvSpPr>
        <p:spPr/>
        <p:txBody>
          <a:bodyPr>
            <a:noAutofit/>
          </a:bodyPr>
          <a:lstStyle/>
          <a:p>
            <a:pPr marL="514350" indent="-514350">
              <a:spcBef>
                <a:spcPts val="1800"/>
              </a:spcBef>
              <a:buFont typeface="+mj-lt"/>
              <a:buAutoNum type="alphaUcPeriod" startAt="8"/>
            </a:pPr>
            <a:r>
              <a:rPr lang="en-US" sz="2000" dirty="0"/>
              <a:t>In the event a PAC is suspended or dissolved, the PAC’s permission to raise or spend funds shall be suspended immediately. The PAC’s fiscal agent shall be notified by the Department of Legislative and Community Affairs in order to safeguard the funds until the suspension is lifted or a new PAC is created. </a:t>
            </a:r>
          </a:p>
          <a:p>
            <a:pPr marL="514350" indent="-514350">
              <a:spcBef>
                <a:spcPts val="1800"/>
              </a:spcBef>
              <a:buFont typeface="+mj-lt"/>
              <a:buAutoNum type="alphaUcPeriod" startAt="8"/>
            </a:pPr>
            <a:r>
              <a:rPr lang="en-US" sz="2000" dirty="0"/>
              <a:t>Any PAC Members who are suspended, banned, or otherwise not in good standing, as listed in the PAC Guidelines, are not eligible to attend PAC meetings (whether they are in person or virtual), participate in any PAC activities, speak on behalf of the PAC, or handle any PAC funds. </a:t>
            </a:r>
          </a:p>
          <a:p>
            <a:pPr marL="0" marR="0" lvl="0" indent="0">
              <a:spcBef>
                <a:spcPts val="1200"/>
              </a:spcBef>
              <a:spcAft>
                <a:spcPts val="0"/>
              </a:spcAft>
              <a:buNone/>
            </a:pPr>
            <a:endParaRPr lang="en-US" sz="2000" dirty="0">
              <a:latin typeface="+mn-lt"/>
            </a:endParaRPr>
          </a:p>
        </p:txBody>
      </p:sp>
      <p:sp>
        <p:nvSpPr>
          <p:cNvPr id="5" name="Slide Number Placeholder 4">
            <a:extLst>
              <a:ext uri="{FF2B5EF4-FFF2-40B4-BE49-F238E27FC236}">
                <a16:creationId xmlns:a16="http://schemas.microsoft.com/office/drawing/2014/main" id="{6BA2B1AB-A29D-4C50-AF37-643C42E31F3B}"/>
              </a:ext>
            </a:extLst>
          </p:cNvPr>
          <p:cNvSpPr>
            <a:spLocks noGrp="1"/>
          </p:cNvSpPr>
          <p:nvPr>
            <p:ph type="sldNum" sz="quarter" idx="12"/>
          </p:nvPr>
        </p:nvSpPr>
        <p:spPr/>
        <p:txBody>
          <a:bodyPr/>
          <a:lstStyle/>
          <a:p>
            <a:fld id="{1614CAF1-2697-4F40-A073-34D7FE902FDB}" type="slidenum">
              <a:rPr lang="en-US" smtClean="0"/>
              <a:pPr/>
              <a:t>17</a:t>
            </a:fld>
            <a:endParaRPr lang="en-US"/>
          </a:p>
        </p:txBody>
      </p:sp>
    </p:spTree>
    <p:extLst>
      <p:ext uri="{BB962C8B-B14F-4D97-AF65-F5344CB8AC3E}">
        <p14:creationId xmlns:p14="http://schemas.microsoft.com/office/powerpoint/2010/main" val="122351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524A5-18B5-483F-9ECA-70D521A93BA3}"/>
              </a:ext>
            </a:extLst>
          </p:cNvPr>
          <p:cNvSpPr>
            <a:spLocks noGrp="1"/>
          </p:cNvSpPr>
          <p:nvPr>
            <p:ph idx="1"/>
          </p:nvPr>
        </p:nvSpPr>
        <p:spPr/>
        <p:txBody>
          <a:bodyPr>
            <a:normAutofit/>
          </a:bodyPr>
          <a:lstStyle/>
          <a:p>
            <a:pPr marL="514350" lvl="0" indent="-514350">
              <a:spcBef>
                <a:spcPts val="1800"/>
              </a:spcBef>
              <a:buFont typeface="+mj-lt"/>
              <a:buAutoNum type="alphaUcPeriod" startAt="10"/>
            </a:pPr>
            <a:r>
              <a:rPr lang="en-US" sz="2400" dirty="0"/>
              <a:t>PAC Members shall respect Park District property and shall not use, remove, or transport Park District property for their personal use.</a:t>
            </a:r>
          </a:p>
          <a:p>
            <a:pPr marL="514350" lvl="0" indent="-514350">
              <a:spcBef>
                <a:spcPts val="1800"/>
              </a:spcBef>
              <a:buFont typeface="+mj-lt"/>
              <a:buAutoNum type="alphaUcPeriod" startAt="10"/>
            </a:pPr>
            <a:r>
              <a:rPr lang="en-US" sz="2400" dirty="0"/>
              <a:t>No PAC Members shall possess keys to any Park District facility or property. </a:t>
            </a:r>
          </a:p>
          <a:p>
            <a:pPr marL="514350" lvl="0" indent="-514350">
              <a:spcBef>
                <a:spcPts val="1800"/>
              </a:spcBef>
              <a:buFont typeface="+mj-lt"/>
              <a:buAutoNum type="alphaUcPeriod" startAt="10"/>
            </a:pPr>
            <a:r>
              <a:rPr lang="en-US" sz="2400" dirty="0"/>
              <a:t>PAC Members shall not use, remove, or duplicate without PAC leadership authorization, any Park Advisory Council records, documents, or other confidential information such as sign in sheets, membership applications, or personal information.</a:t>
            </a:r>
          </a:p>
          <a:p>
            <a:pPr marL="0" indent="0">
              <a:spcBef>
                <a:spcPts val="1200"/>
              </a:spcBef>
              <a:buNone/>
            </a:pPr>
            <a:endParaRPr lang="en-US" dirty="0"/>
          </a:p>
        </p:txBody>
      </p:sp>
      <p:sp>
        <p:nvSpPr>
          <p:cNvPr id="5" name="Slide Number Placeholder 4">
            <a:extLst>
              <a:ext uri="{FF2B5EF4-FFF2-40B4-BE49-F238E27FC236}">
                <a16:creationId xmlns:a16="http://schemas.microsoft.com/office/drawing/2014/main" id="{E3E8E671-B125-49A6-BC39-A50DA8D83195}"/>
              </a:ext>
            </a:extLst>
          </p:cNvPr>
          <p:cNvSpPr>
            <a:spLocks noGrp="1"/>
          </p:cNvSpPr>
          <p:nvPr>
            <p:ph type="sldNum" sz="quarter" idx="12"/>
          </p:nvPr>
        </p:nvSpPr>
        <p:spPr/>
        <p:txBody>
          <a:bodyPr/>
          <a:lstStyle/>
          <a:p>
            <a:fld id="{1614CAF1-2697-4F40-A073-34D7FE902FDB}" type="slidenum">
              <a:rPr lang="en-US" smtClean="0"/>
              <a:pPr/>
              <a:t>18</a:t>
            </a:fld>
            <a:endParaRPr lang="en-US"/>
          </a:p>
        </p:txBody>
      </p:sp>
      <p:sp>
        <p:nvSpPr>
          <p:cNvPr id="7" name="Title 1">
            <a:extLst>
              <a:ext uri="{FF2B5EF4-FFF2-40B4-BE49-F238E27FC236}">
                <a16:creationId xmlns:a16="http://schemas.microsoft.com/office/drawing/2014/main" id="{83DF3AA2-0483-41CF-8199-B0E7D695107B}"/>
              </a:ext>
            </a:extLst>
          </p:cNvPr>
          <p:cNvSpPr txBox="1">
            <a:spLocks/>
          </p:cNvSpPr>
          <p:nvPr/>
        </p:nvSpPr>
        <p:spPr>
          <a:xfrm>
            <a:off x="838200" y="206188"/>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rgbClr val="004C23"/>
                </a:solidFill>
                <a:latin typeface="Poppins" panose="00000500000000000000" pitchFamily="2" charset="0"/>
                <a:ea typeface="+mj-ea"/>
                <a:cs typeface="Poppins" panose="00000500000000000000" pitchFamily="2" charset="0"/>
              </a:defRPr>
            </a:lvl1pPr>
          </a:lstStyle>
          <a:p>
            <a:r>
              <a:rPr lang="en-US" sz="4100" dirty="0"/>
              <a:t>Code of Conduct</a:t>
            </a:r>
            <a:br>
              <a:rPr lang="en-US" sz="5400" dirty="0"/>
            </a:br>
            <a:r>
              <a:rPr lang="en-US" sz="2900" dirty="0"/>
              <a:t>Park District Property</a:t>
            </a:r>
          </a:p>
        </p:txBody>
      </p:sp>
    </p:spTree>
    <p:extLst>
      <p:ext uri="{BB962C8B-B14F-4D97-AF65-F5344CB8AC3E}">
        <p14:creationId xmlns:p14="http://schemas.microsoft.com/office/powerpoint/2010/main" val="335322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4FFC38B-509D-4A90-9525-B539EACC4D25}"/>
              </a:ext>
            </a:extLst>
          </p:cNvPr>
          <p:cNvSpPr>
            <a:spLocks noGrp="1"/>
          </p:cNvSpPr>
          <p:nvPr>
            <p:ph idx="1"/>
          </p:nvPr>
        </p:nvSpPr>
        <p:spPr/>
        <p:txBody>
          <a:bodyPr>
            <a:noAutofit/>
          </a:bodyPr>
          <a:lstStyle/>
          <a:p>
            <a:pPr marL="514350" lvl="0" indent="-514350">
              <a:spcBef>
                <a:spcPts val="1800"/>
              </a:spcBef>
              <a:buFont typeface="+mj-lt"/>
              <a:buAutoNum type="alphaUcPeriod" startAt="13"/>
            </a:pPr>
            <a:r>
              <a:rPr lang="en-US" sz="2400" dirty="0"/>
              <a:t>For all PAC events, </a:t>
            </a:r>
            <a:r>
              <a:rPr lang="en-US" sz="2400" b="1" dirty="0"/>
              <a:t>an Activity Request Form </a:t>
            </a:r>
            <a:r>
              <a:rPr lang="en-US" sz="2400" dirty="0"/>
              <a:t>must be submitted to the Park Supervisor. All activity requests must be approved by the Park Supervisor and Area Manager prior to the event taking place.</a:t>
            </a:r>
          </a:p>
          <a:p>
            <a:pPr marL="514350" lvl="0" indent="-514350">
              <a:spcBef>
                <a:spcPts val="1800"/>
              </a:spcBef>
              <a:buFont typeface="+mj-lt"/>
              <a:buAutoNum type="alphaUcPeriod" startAt="13"/>
            </a:pPr>
            <a:r>
              <a:rPr lang="en-US" sz="2400" dirty="0"/>
              <a:t>PACs shall also </a:t>
            </a:r>
            <a:r>
              <a:rPr lang="en-US" sz="2400" b="1" dirty="0"/>
              <a:t>obtain permits </a:t>
            </a:r>
            <a:r>
              <a:rPr lang="en-US" sz="2400" dirty="0"/>
              <a:t>for all activities (as defined by the Department of Revenue) that it sponsors on Park District property. A city permit is not sufficient to conduct fundraisers, garage sales, or other functions on Park District property. </a:t>
            </a:r>
          </a:p>
        </p:txBody>
      </p:sp>
      <p:sp>
        <p:nvSpPr>
          <p:cNvPr id="5" name="Slide Number Placeholder 4">
            <a:extLst>
              <a:ext uri="{FF2B5EF4-FFF2-40B4-BE49-F238E27FC236}">
                <a16:creationId xmlns:a16="http://schemas.microsoft.com/office/drawing/2014/main" id="{97EFA2E4-008E-4F38-B399-F8D57EA3799F}"/>
              </a:ext>
            </a:extLst>
          </p:cNvPr>
          <p:cNvSpPr>
            <a:spLocks noGrp="1"/>
          </p:cNvSpPr>
          <p:nvPr>
            <p:ph type="sldNum" sz="quarter" idx="12"/>
          </p:nvPr>
        </p:nvSpPr>
        <p:spPr/>
        <p:txBody>
          <a:bodyPr/>
          <a:lstStyle/>
          <a:p>
            <a:fld id="{1614CAF1-2697-4F40-A073-34D7FE902FDB}" type="slidenum">
              <a:rPr lang="en-US" smtClean="0"/>
              <a:pPr/>
              <a:t>19</a:t>
            </a:fld>
            <a:endParaRPr lang="en-US"/>
          </a:p>
        </p:txBody>
      </p:sp>
      <p:sp>
        <p:nvSpPr>
          <p:cNvPr id="7" name="Title 1">
            <a:extLst>
              <a:ext uri="{FF2B5EF4-FFF2-40B4-BE49-F238E27FC236}">
                <a16:creationId xmlns:a16="http://schemas.microsoft.com/office/drawing/2014/main" id="{DDAAA764-31FA-43C4-9796-F70B0B53716E}"/>
              </a:ext>
            </a:extLst>
          </p:cNvPr>
          <p:cNvSpPr txBox="1">
            <a:spLocks/>
          </p:cNvSpPr>
          <p:nvPr/>
        </p:nvSpPr>
        <p:spPr>
          <a:xfrm>
            <a:off x="838200" y="206188"/>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rgbClr val="004C23"/>
                </a:solidFill>
                <a:latin typeface="Poppins" panose="00000500000000000000" pitchFamily="2" charset="0"/>
                <a:ea typeface="+mj-ea"/>
                <a:cs typeface="Poppins" panose="00000500000000000000" pitchFamily="2" charset="0"/>
              </a:defRPr>
            </a:lvl1pPr>
          </a:lstStyle>
          <a:p>
            <a:r>
              <a:rPr lang="en-US" sz="4100" dirty="0"/>
              <a:t>Code of Conduct</a:t>
            </a:r>
            <a:br>
              <a:rPr lang="en-US" sz="5400" dirty="0"/>
            </a:br>
            <a:r>
              <a:rPr lang="en-US" sz="2900" dirty="0"/>
              <a:t>PAC Events</a:t>
            </a:r>
          </a:p>
        </p:txBody>
      </p:sp>
    </p:spTree>
    <p:extLst>
      <p:ext uri="{BB962C8B-B14F-4D97-AF65-F5344CB8AC3E}">
        <p14:creationId xmlns:p14="http://schemas.microsoft.com/office/powerpoint/2010/main" val="150200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0112A-67F8-4C12-85E6-64FD7ACBDD20}"/>
              </a:ext>
            </a:extLst>
          </p:cNvPr>
          <p:cNvSpPr>
            <a:spLocks noGrp="1"/>
          </p:cNvSpPr>
          <p:nvPr>
            <p:ph type="title"/>
          </p:nvPr>
        </p:nvSpPr>
        <p:spPr/>
        <p:txBody>
          <a:bodyPr/>
          <a:lstStyle/>
          <a:p>
            <a:r>
              <a:rPr lang="en-US" dirty="0"/>
              <a:t>WELCOME! A few helpful tips below:</a:t>
            </a:r>
          </a:p>
        </p:txBody>
      </p:sp>
      <p:sp>
        <p:nvSpPr>
          <p:cNvPr id="3" name="Content Placeholder 2">
            <a:extLst>
              <a:ext uri="{FF2B5EF4-FFF2-40B4-BE49-F238E27FC236}">
                <a16:creationId xmlns:a16="http://schemas.microsoft.com/office/drawing/2014/main" id="{E6F1489D-6868-4CA4-A630-B2F3AEC22BF0}"/>
              </a:ext>
            </a:extLst>
          </p:cNvPr>
          <p:cNvSpPr>
            <a:spLocks noGrp="1"/>
          </p:cNvSpPr>
          <p:nvPr>
            <p:ph idx="1"/>
          </p:nvPr>
        </p:nvSpPr>
        <p:spPr>
          <a:xfrm>
            <a:off x="468330" y="1263721"/>
            <a:ext cx="10515600" cy="4623371"/>
          </a:xfrm>
        </p:spPr>
        <p:txBody>
          <a:bodyPr>
            <a:normAutofit fontScale="92500" lnSpcReduction="10000"/>
          </a:bodyPr>
          <a:lstStyle/>
          <a:p>
            <a:endParaRPr lang="en-US" dirty="0"/>
          </a:p>
          <a:p>
            <a:r>
              <a:rPr lang="en-US" dirty="0"/>
              <a:t>When you hover over your screen with your mouse, this toolbar will appear.</a:t>
            </a:r>
          </a:p>
          <a:p>
            <a:r>
              <a:rPr lang="en-US" dirty="0"/>
              <a:t>Video is optional. Use the Video icon to turn on or off at your comfort level.</a:t>
            </a:r>
          </a:p>
          <a:p>
            <a:r>
              <a:rPr lang="en-US" dirty="0"/>
              <a:t>Please use the Microphone icon to mute yourself when you are not speaking to minimize background noise.</a:t>
            </a:r>
          </a:p>
          <a:p>
            <a:r>
              <a:rPr lang="en-US" dirty="0"/>
              <a:t>Please open the Chat by clicking on the ‘callout’ button. We will be interacting there quite a bit and want you to be a part of the conversation.</a:t>
            </a:r>
          </a:p>
          <a:p>
            <a:r>
              <a:rPr lang="en-US" dirty="0"/>
              <a:t>Please have paper and a pen readily available to have an engaging experience.</a:t>
            </a:r>
          </a:p>
          <a:p>
            <a:endParaRPr lang="en-US" dirty="0"/>
          </a:p>
        </p:txBody>
      </p:sp>
      <p:sp>
        <p:nvSpPr>
          <p:cNvPr id="4" name="Slide Number Placeholder 3">
            <a:extLst>
              <a:ext uri="{FF2B5EF4-FFF2-40B4-BE49-F238E27FC236}">
                <a16:creationId xmlns:a16="http://schemas.microsoft.com/office/drawing/2014/main" id="{7E4679C4-C25C-4C0B-9DCB-AA2222933F9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pic>
        <p:nvPicPr>
          <p:cNvPr id="5" name="Picture 4">
            <a:extLst>
              <a:ext uri="{FF2B5EF4-FFF2-40B4-BE49-F238E27FC236}">
                <a16:creationId xmlns:a16="http://schemas.microsoft.com/office/drawing/2014/main" id="{73085E64-248B-4996-AB85-F7568D85E30D}"/>
              </a:ext>
            </a:extLst>
          </p:cNvPr>
          <p:cNvPicPr>
            <a:picLocks noChangeAspect="1"/>
          </p:cNvPicPr>
          <p:nvPr/>
        </p:nvPicPr>
        <p:blipFill>
          <a:blip r:embed="rId2"/>
          <a:stretch>
            <a:fillRect/>
          </a:stretch>
        </p:blipFill>
        <p:spPr>
          <a:xfrm>
            <a:off x="0" y="5467992"/>
            <a:ext cx="11674852" cy="1390008"/>
          </a:xfrm>
          <a:prstGeom prst="rect">
            <a:avLst/>
          </a:prstGeom>
        </p:spPr>
      </p:pic>
    </p:spTree>
    <p:extLst>
      <p:ext uri="{BB962C8B-B14F-4D97-AF65-F5344CB8AC3E}">
        <p14:creationId xmlns:p14="http://schemas.microsoft.com/office/powerpoint/2010/main" val="3226140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4FFC38B-509D-4A90-9525-B539EACC4D25}"/>
              </a:ext>
            </a:extLst>
          </p:cNvPr>
          <p:cNvSpPr>
            <a:spLocks noGrp="1"/>
          </p:cNvSpPr>
          <p:nvPr>
            <p:ph idx="1"/>
          </p:nvPr>
        </p:nvSpPr>
        <p:spPr/>
        <p:txBody>
          <a:bodyPr>
            <a:noAutofit/>
          </a:bodyPr>
          <a:lstStyle/>
          <a:p>
            <a:pPr marL="514350" lvl="0" indent="-514350">
              <a:buFont typeface="+mj-lt"/>
              <a:buAutoNum type="alphaUcPeriod" startAt="15"/>
            </a:pPr>
            <a:r>
              <a:rPr lang="en-US" sz="2400" dirty="0"/>
              <a:t>All PAC officers shall complete the </a:t>
            </a:r>
            <a:r>
              <a:rPr lang="en-US" sz="2400" b="1" dirty="0"/>
              <a:t>Volunteer Application </a:t>
            </a:r>
            <a:r>
              <a:rPr lang="en-US" sz="2400" dirty="0"/>
              <a:t>and submit to a </a:t>
            </a:r>
            <a:r>
              <a:rPr lang="en-US" sz="2400" b="1" dirty="0"/>
              <a:t>Park District-approved background check </a:t>
            </a:r>
            <a:r>
              <a:rPr lang="en-US" sz="2400" dirty="0"/>
              <a:t>within 30 days of being elected.</a:t>
            </a:r>
          </a:p>
          <a:p>
            <a:pPr marL="514350" lvl="0" indent="-514350">
              <a:buFont typeface="+mj-lt"/>
              <a:buAutoNum type="alphaUcPeriod" startAt="15"/>
            </a:pPr>
            <a:r>
              <a:rPr lang="en-US" sz="2400" dirty="0"/>
              <a:t>All PAC Members who </a:t>
            </a:r>
            <a:r>
              <a:rPr lang="en-US" sz="2400" b="1" dirty="0"/>
              <a:t>handle funds </a:t>
            </a:r>
            <a:r>
              <a:rPr lang="en-US" sz="2400" dirty="0"/>
              <a:t>on behalf of the PAC or who interact with children as a part of their role in the PAC shall complete and submit a </a:t>
            </a:r>
            <a:r>
              <a:rPr lang="en-US" sz="2400" b="1" dirty="0"/>
              <a:t>Volunteer Application </a:t>
            </a:r>
            <a:r>
              <a:rPr lang="en-US" sz="2400" dirty="0"/>
              <a:t>to the Park District and complete a </a:t>
            </a:r>
            <a:r>
              <a:rPr lang="en-US" sz="2400" b="1" dirty="0"/>
              <a:t>Park District-approved background check </a:t>
            </a:r>
            <a:r>
              <a:rPr lang="en-US" sz="2400" dirty="0"/>
              <a:t>prior to volunteering. </a:t>
            </a:r>
          </a:p>
        </p:txBody>
      </p:sp>
      <p:sp>
        <p:nvSpPr>
          <p:cNvPr id="5" name="Slide Number Placeholder 4">
            <a:extLst>
              <a:ext uri="{FF2B5EF4-FFF2-40B4-BE49-F238E27FC236}">
                <a16:creationId xmlns:a16="http://schemas.microsoft.com/office/drawing/2014/main" id="{97EFA2E4-008E-4F38-B399-F8D57EA3799F}"/>
              </a:ext>
            </a:extLst>
          </p:cNvPr>
          <p:cNvSpPr>
            <a:spLocks noGrp="1"/>
          </p:cNvSpPr>
          <p:nvPr>
            <p:ph type="sldNum" sz="quarter" idx="12"/>
          </p:nvPr>
        </p:nvSpPr>
        <p:spPr/>
        <p:txBody>
          <a:bodyPr/>
          <a:lstStyle/>
          <a:p>
            <a:fld id="{1614CAF1-2697-4F40-A073-34D7FE902FDB}" type="slidenum">
              <a:rPr lang="en-US" smtClean="0"/>
              <a:pPr/>
              <a:t>20</a:t>
            </a:fld>
            <a:endParaRPr lang="en-US"/>
          </a:p>
        </p:txBody>
      </p:sp>
      <p:sp>
        <p:nvSpPr>
          <p:cNvPr id="7" name="Title 1">
            <a:extLst>
              <a:ext uri="{FF2B5EF4-FFF2-40B4-BE49-F238E27FC236}">
                <a16:creationId xmlns:a16="http://schemas.microsoft.com/office/drawing/2014/main" id="{DDAAA764-31FA-43C4-9796-F70B0B53716E}"/>
              </a:ext>
            </a:extLst>
          </p:cNvPr>
          <p:cNvSpPr txBox="1">
            <a:spLocks/>
          </p:cNvSpPr>
          <p:nvPr/>
        </p:nvSpPr>
        <p:spPr>
          <a:xfrm>
            <a:off x="838200" y="206188"/>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rgbClr val="004C23"/>
                </a:solidFill>
                <a:latin typeface="Poppins" panose="00000500000000000000" pitchFamily="2" charset="0"/>
                <a:ea typeface="+mj-ea"/>
                <a:cs typeface="Poppins" panose="00000500000000000000" pitchFamily="2" charset="0"/>
              </a:defRPr>
            </a:lvl1pPr>
          </a:lstStyle>
          <a:p>
            <a:r>
              <a:rPr lang="en-US" sz="4100" dirty="0"/>
              <a:t>Code of Conduct</a:t>
            </a:r>
            <a:br>
              <a:rPr lang="en-US" sz="5400" dirty="0"/>
            </a:br>
            <a:r>
              <a:rPr lang="en-US" sz="2900" dirty="0"/>
              <a:t>Background Checks</a:t>
            </a:r>
          </a:p>
        </p:txBody>
      </p:sp>
    </p:spTree>
    <p:extLst>
      <p:ext uri="{BB962C8B-B14F-4D97-AF65-F5344CB8AC3E}">
        <p14:creationId xmlns:p14="http://schemas.microsoft.com/office/powerpoint/2010/main" val="268959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4FFC38B-509D-4A90-9525-B539EACC4D25}"/>
              </a:ext>
            </a:extLst>
          </p:cNvPr>
          <p:cNvSpPr>
            <a:spLocks noGrp="1"/>
          </p:cNvSpPr>
          <p:nvPr>
            <p:ph idx="1"/>
          </p:nvPr>
        </p:nvSpPr>
        <p:spPr/>
        <p:txBody>
          <a:bodyPr>
            <a:noAutofit/>
          </a:bodyPr>
          <a:lstStyle/>
          <a:p>
            <a:pPr marL="514350" lvl="0" indent="-514350">
              <a:spcBef>
                <a:spcPts val="1800"/>
              </a:spcBef>
              <a:buFont typeface="+mj-lt"/>
              <a:buAutoNum type="alphaUcPeriod" startAt="17"/>
            </a:pPr>
            <a:r>
              <a:rPr lang="en-US" sz="2400" dirty="0"/>
              <a:t>PAC Members shall treat fellow PAC Members and Park District Employees with respect and fairness. This includes treating others with respect in regards to race, culture, ethnicity, national origin, religion, age, marital and parental status, disability, sexual orientation, gender, gender identity, socioeconomic status, education, language or veteran status. </a:t>
            </a:r>
          </a:p>
          <a:p>
            <a:pPr marL="514350" lvl="0" indent="-514350">
              <a:spcBef>
                <a:spcPts val="1800"/>
              </a:spcBef>
              <a:buFont typeface="+mj-lt"/>
              <a:buAutoNum type="alphaUcPeriod" startAt="17"/>
            </a:pPr>
            <a:r>
              <a:rPr lang="en-US" sz="2400" dirty="0"/>
              <a:t>PAC Members shall respect differences between private convictions and responsibilities as an officer and member of the PAC. PAC Members shall ensure the interests of the park take precedence over private interests.</a:t>
            </a:r>
          </a:p>
        </p:txBody>
      </p:sp>
      <p:sp>
        <p:nvSpPr>
          <p:cNvPr id="5" name="Slide Number Placeholder 4">
            <a:extLst>
              <a:ext uri="{FF2B5EF4-FFF2-40B4-BE49-F238E27FC236}">
                <a16:creationId xmlns:a16="http://schemas.microsoft.com/office/drawing/2014/main" id="{97EFA2E4-008E-4F38-B399-F8D57EA3799F}"/>
              </a:ext>
            </a:extLst>
          </p:cNvPr>
          <p:cNvSpPr>
            <a:spLocks noGrp="1"/>
          </p:cNvSpPr>
          <p:nvPr>
            <p:ph type="sldNum" sz="quarter" idx="12"/>
          </p:nvPr>
        </p:nvSpPr>
        <p:spPr/>
        <p:txBody>
          <a:bodyPr/>
          <a:lstStyle/>
          <a:p>
            <a:fld id="{1614CAF1-2697-4F40-A073-34D7FE902FDB}" type="slidenum">
              <a:rPr lang="en-US" smtClean="0"/>
              <a:pPr/>
              <a:t>21</a:t>
            </a:fld>
            <a:endParaRPr lang="en-US"/>
          </a:p>
        </p:txBody>
      </p:sp>
      <p:sp>
        <p:nvSpPr>
          <p:cNvPr id="7" name="Title 1">
            <a:extLst>
              <a:ext uri="{FF2B5EF4-FFF2-40B4-BE49-F238E27FC236}">
                <a16:creationId xmlns:a16="http://schemas.microsoft.com/office/drawing/2014/main" id="{DDAAA764-31FA-43C4-9796-F70B0B53716E}"/>
              </a:ext>
            </a:extLst>
          </p:cNvPr>
          <p:cNvSpPr txBox="1">
            <a:spLocks/>
          </p:cNvSpPr>
          <p:nvPr/>
        </p:nvSpPr>
        <p:spPr>
          <a:xfrm>
            <a:off x="838200" y="206188"/>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rgbClr val="004C23"/>
                </a:solidFill>
                <a:latin typeface="Poppins" panose="00000500000000000000" pitchFamily="2" charset="0"/>
                <a:ea typeface="+mj-ea"/>
                <a:cs typeface="Poppins" panose="00000500000000000000" pitchFamily="2" charset="0"/>
              </a:defRPr>
            </a:lvl1pPr>
          </a:lstStyle>
          <a:p>
            <a:r>
              <a:rPr lang="en-US" sz="4100" dirty="0"/>
              <a:t>Code of Conduct</a:t>
            </a:r>
            <a:br>
              <a:rPr lang="en-US" sz="5400" dirty="0"/>
            </a:br>
            <a:r>
              <a:rPr lang="en-US" sz="2900" dirty="0"/>
              <a:t>Discrimination &amp; Respect</a:t>
            </a:r>
          </a:p>
        </p:txBody>
      </p:sp>
    </p:spTree>
    <p:extLst>
      <p:ext uri="{BB962C8B-B14F-4D97-AF65-F5344CB8AC3E}">
        <p14:creationId xmlns:p14="http://schemas.microsoft.com/office/powerpoint/2010/main" val="82976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4FFC38B-509D-4A90-9525-B539EACC4D25}"/>
              </a:ext>
            </a:extLst>
          </p:cNvPr>
          <p:cNvSpPr>
            <a:spLocks noGrp="1"/>
          </p:cNvSpPr>
          <p:nvPr>
            <p:ph idx="1"/>
          </p:nvPr>
        </p:nvSpPr>
        <p:spPr>
          <a:xfrm>
            <a:off x="838200" y="1825624"/>
            <a:ext cx="10515600" cy="4682751"/>
          </a:xfrm>
        </p:spPr>
        <p:txBody>
          <a:bodyPr>
            <a:noAutofit/>
          </a:bodyPr>
          <a:lstStyle/>
          <a:p>
            <a:pPr marL="514350" lvl="0" indent="-514350">
              <a:spcBef>
                <a:spcPts val="1800"/>
              </a:spcBef>
              <a:buFont typeface="+mj-lt"/>
              <a:buAutoNum type="alphaUcPeriod" startAt="19"/>
            </a:pPr>
            <a:r>
              <a:rPr lang="en-US" sz="2200" dirty="0"/>
              <a:t>PAC Members </a:t>
            </a:r>
            <a:r>
              <a:rPr lang="en-US" sz="2200" b="1" dirty="0"/>
              <a:t>must comply with reasonable requests </a:t>
            </a:r>
            <a:r>
              <a:rPr lang="en-US" sz="2200" dirty="0"/>
              <a:t>related to PAC functions made by any Park District Employee.</a:t>
            </a:r>
          </a:p>
          <a:p>
            <a:pPr marL="514350" lvl="0" indent="-514350">
              <a:spcBef>
                <a:spcPts val="1800"/>
              </a:spcBef>
              <a:buFont typeface="+mj-lt"/>
              <a:buAutoNum type="alphaUcPeriod" startAt="19"/>
            </a:pPr>
            <a:r>
              <a:rPr lang="en-US" sz="2200" dirty="0"/>
              <a:t>PAC Members </a:t>
            </a:r>
            <a:r>
              <a:rPr lang="en-US" sz="2200" b="1" dirty="0"/>
              <a:t>shall fully cooperate with the Park District</a:t>
            </a:r>
            <a:r>
              <a:rPr lang="en-US" sz="2200" dirty="0"/>
              <a:t>, including the Park District’s Office of Inspector General and with the Office of Prevention and Accountability, regarding investigations into PAC waste, fraud, or abuse.</a:t>
            </a:r>
          </a:p>
          <a:p>
            <a:pPr marL="514350" lvl="0" indent="-514350">
              <a:spcBef>
                <a:spcPts val="1800"/>
              </a:spcBef>
              <a:buFont typeface="+mj-lt"/>
              <a:buAutoNum type="alphaUcPeriod" startAt="19"/>
            </a:pPr>
            <a:r>
              <a:rPr lang="en-US" sz="2200" dirty="0"/>
              <a:t>PAC Members must abide by the terms of the </a:t>
            </a:r>
            <a:r>
              <a:rPr lang="en-US" sz="2200" b="1" dirty="0"/>
              <a:t>Park District PAC Guidelines</a:t>
            </a:r>
            <a:r>
              <a:rPr lang="en-US" sz="2200" dirty="0"/>
              <a:t>, their </a:t>
            </a:r>
            <a:r>
              <a:rPr lang="en-US" sz="2200" b="1" dirty="0"/>
              <a:t>individual PAC’s By-laws</a:t>
            </a:r>
            <a:r>
              <a:rPr lang="en-US" sz="2200" dirty="0"/>
              <a:t>, and </a:t>
            </a:r>
            <a:r>
              <a:rPr lang="en-US" sz="2200" b="1" dirty="0"/>
              <a:t>this Code </a:t>
            </a:r>
            <a:r>
              <a:rPr lang="en-US" sz="2200" dirty="0"/>
              <a:t>or risk being removed from the PAC by the Department of Legislative and Community Affairs.</a:t>
            </a:r>
          </a:p>
          <a:p>
            <a:pPr marL="514350" lvl="0" indent="-514350">
              <a:spcBef>
                <a:spcPts val="1800"/>
              </a:spcBef>
              <a:buFont typeface="+mj-lt"/>
              <a:buAutoNum type="alphaUcPeriod" startAt="19"/>
            </a:pPr>
            <a:r>
              <a:rPr lang="en-US" sz="2200" dirty="0"/>
              <a:t>PAC Members shall </a:t>
            </a:r>
            <a:r>
              <a:rPr lang="en-US" sz="2200" b="1" dirty="0"/>
              <a:t>report any illegal activity </a:t>
            </a:r>
            <a:r>
              <a:rPr lang="en-US" sz="2200" dirty="0"/>
              <a:t>to the Chicago Police Department and the Park District.</a:t>
            </a:r>
            <a:r>
              <a:rPr lang="en-US" sz="2200" b="1" dirty="0"/>
              <a:t> </a:t>
            </a:r>
            <a:endParaRPr lang="en-US" sz="2200" dirty="0"/>
          </a:p>
          <a:p>
            <a:pPr marL="514350" lvl="0" indent="-514350">
              <a:spcBef>
                <a:spcPts val="1800"/>
              </a:spcBef>
              <a:buFont typeface="+mj-lt"/>
              <a:buAutoNum type="alphaUcPeriod" startAt="19"/>
            </a:pPr>
            <a:r>
              <a:rPr lang="en-US" sz="2200" dirty="0"/>
              <a:t>PAC Members shall </a:t>
            </a:r>
            <a:r>
              <a:rPr lang="en-US" sz="2200" b="1" dirty="0"/>
              <a:t>report any activities </a:t>
            </a:r>
            <a:r>
              <a:rPr lang="en-US" sz="2200" dirty="0"/>
              <a:t>violating this Code to the Park Supervisor and Area Manager.</a:t>
            </a:r>
          </a:p>
        </p:txBody>
      </p:sp>
      <p:sp>
        <p:nvSpPr>
          <p:cNvPr id="5" name="Slide Number Placeholder 4">
            <a:extLst>
              <a:ext uri="{FF2B5EF4-FFF2-40B4-BE49-F238E27FC236}">
                <a16:creationId xmlns:a16="http://schemas.microsoft.com/office/drawing/2014/main" id="{97EFA2E4-008E-4F38-B399-F8D57EA3799F}"/>
              </a:ext>
            </a:extLst>
          </p:cNvPr>
          <p:cNvSpPr>
            <a:spLocks noGrp="1"/>
          </p:cNvSpPr>
          <p:nvPr>
            <p:ph type="sldNum" sz="quarter" idx="12"/>
          </p:nvPr>
        </p:nvSpPr>
        <p:spPr/>
        <p:txBody>
          <a:bodyPr/>
          <a:lstStyle/>
          <a:p>
            <a:fld id="{1614CAF1-2697-4F40-A073-34D7FE902FDB}" type="slidenum">
              <a:rPr lang="en-US" smtClean="0"/>
              <a:pPr/>
              <a:t>22</a:t>
            </a:fld>
            <a:endParaRPr lang="en-US"/>
          </a:p>
        </p:txBody>
      </p:sp>
      <p:sp>
        <p:nvSpPr>
          <p:cNvPr id="7" name="Title 1">
            <a:extLst>
              <a:ext uri="{FF2B5EF4-FFF2-40B4-BE49-F238E27FC236}">
                <a16:creationId xmlns:a16="http://schemas.microsoft.com/office/drawing/2014/main" id="{DDAAA764-31FA-43C4-9796-F70B0B53716E}"/>
              </a:ext>
            </a:extLst>
          </p:cNvPr>
          <p:cNvSpPr txBox="1">
            <a:spLocks/>
          </p:cNvSpPr>
          <p:nvPr/>
        </p:nvSpPr>
        <p:spPr>
          <a:xfrm>
            <a:off x="838200" y="206188"/>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rgbClr val="004C23"/>
                </a:solidFill>
                <a:latin typeface="Poppins" panose="00000500000000000000" pitchFamily="2" charset="0"/>
                <a:ea typeface="+mj-ea"/>
                <a:cs typeface="Poppins" panose="00000500000000000000" pitchFamily="2" charset="0"/>
              </a:defRPr>
            </a:lvl1pPr>
          </a:lstStyle>
          <a:p>
            <a:r>
              <a:rPr lang="en-US" sz="4100" dirty="0"/>
              <a:t>Code of Conduct</a:t>
            </a:r>
            <a:br>
              <a:rPr lang="en-US" sz="5400" dirty="0"/>
            </a:br>
            <a:r>
              <a:rPr lang="en-US" sz="2900" dirty="0"/>
              <a:t>Collaborating with the Park District</a:t>
            </a:r>
          </a:p>
        </p:txBody>
      </p:sp>
    </p:spTree>
    <p:extLst>
      <p:ext uri="{BB962C8B-B14F-4D97-AF65-F5344CB8AC3E}">
        <p14:creationId xmlns:p14="http://schemas.microsoft.com/office/powerpoint/2010/main" val="329437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E9F0-10E0-4812-B72E-2A7DB29EFA88}"/>
              </a:ext>
            </a:extLst>
          </p:cNvPr>
          <p:cNvSpPr>
            <a:spLocks noGrp="1"/>
          </p:cNvSpPr>
          <p:nvPr>
            <p:ph type="title"/>
          </p:nvPr>
        </p:nvSpPr>
        <p:spPr/>
        <p:txBody>
          <a:bodyPr>
            <a:normAutofit/>
          </a:bodyPr>
          <a:lstStyle/>
          <a:p>
            <a:r>
              <a:rPr lang="en-US" dirty="0"/>
              <a:t>Reporting Violations</a:t>
            </a:r>
          </a:p>
        </p:txBody>
      </p:sp>
      <p:sp>
        <p:nvSpPr>
          <p:cNvPr id="4" name="Text Placeholder 3">
            <a:extLst>
              <a:ext uri="{FF2B5EF4-FFF2-40B4-BE49-F238E27FC236}">
                <a16:creationId xmlns:a16="http://schemas.microsoft.com/office/drawing/2014/main" id="{846A0A62-F822-4EA7-A6B1-62069BC29B79}"/>
              </a:ext>
            </a:extLst>
          </p:cNvPr>
          <p:cNvSpPr>
            <a:spLocks noGrp="1"/>
          </p:cNvSpPr>
          <p:nvPr>
            <p:ph type="body" idx="1"/>
          </p:nvPr>
        </p:nvSpPr>
        <p:spPr/>
        <p:txBody>
          <a:bodyPr/>
          <a:lstStyle/>
          <a:p>
            <a:r>
              <a:rPr lang="en-US" dirty="0"/>
              <a:t> </a:t>
            </a:r>
          </a:p>
        </p:txBody>
      </p:sp>
      <p:sp>
        <p:nvSpPr>
          <p:cNvPr id="3" name="Slide Number Placeholder 2">
            <a:extLst>
              <a:ext uri="{FF2B5EF4-FFF2-40B4-BE49-F238E27FC236}">
                <a16:creationId xmlns:a16="http://schemas.microsoft.com/office/drawing/2014/main" id="{08047BE8-B8EA-46B7-8CAC-5EECBE9B9991}"/>
              </a:ext>
            </a:extLst>
          </p:cNvPr>
          <p:cNvSpPr>
            <a:spLocks noGrp="1"/>
          </p:cNvSpPr>
          <p:nvPr>
            <p:ph type="sldNum" sz="quarter" idx="12"/>
          </p:nvPr>
        </p:nvSpPr>
        <p:spPr/>
        <p:txBody>
          <a:bodyPr/>
          <a:lstStyle/>
          <a:p>
            <a:fld id="{1614CAF1-2697-4F40-A073-34D7FE902FDB}" type="slidenum">
              <a:rPr lang="en-US" smtClean="0"/>
              <a:t>23</a:t>
            </a:fld>
            <a:endParaRPr lang="en-US"/>
          </a:p>
        </p:txBody>
      </p:sp>
    </p:spTree>
    <p:extLst>
      <p:ext uri="{BB962C8B-B14F-4D97-AF65-F5344CB8AC3E}">
        <p14:creationId xmlns:p14="http://schemas.microsoft.com/office/powerpoint/2010/main" val="3522947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a:t>Procedures</a:t>
            </a:r>
          </a:p>
        </p:txBody>
      </p:sp>
      <p:sp>
        <p:nvSpPr>
          <p:cNvPr id="4" name="Content Placeholder 2">
            <a:extLst>
              <a:ext uri="{FF2B5EF4-FFF2-40B4-BE49-F238E27FC236}">
                <a16:creationId xmlns:a16="http://schemas.microsoft.com/office/drawing/2014/main" id="{211EA4AA-2042-4996-BE02-6AB923A5162F}"/>
              </a:ext>
            </a:extLst>
          </p:cNvPr>
          <p:cNvSpPr>
            <a:spLocks noGrp="1"/>
          </p:cNvSpPr>
          <p:nvPr>
            <p:ph idx="1"/>
          </p:nvPr>
        </p:nvSpPr>
        <p:spPr/>
        <p:txBody>
          <a:bodyPr>
            <a:normAutofit/>
          </a:bodyPr>
          <a:lstStyle/>
          <a:p>
            <a:pPr>
              <a:lnSpc>
                <a:spcPct val="100000"/>
              </a:lnSpc>
              <a:spcBef>
                <a:spcPts val="1800"/>
              </a:spcBef>
              <a:buSzPct val="100000"/>
            </a:pPr>
            <a:r>
              <a:rPr lang="en-US" sz="1800" dirty="0">
                <a:effectLst/>
                <a:latin typeface="+mn-lt"/>
                <a:ea typeface="Times New Roman" panose="02020603050405020304" pitchFamily="18" charset="0"/>
                <a:cs typeface="Times New Roman" panose="02020603050405020304" pitchFamily="18" charset="0"/>
              </a:rPr>
              <a:t>The Department of Legislative and Community Affairs </a:t>
            </a:r>
            <a:r>
              <a:rPr lang="en-US" sz="1800" b="1" dirty="0">
                <a:effectLst/>
                <a:latin typeface="+mn-lt"/>
                <a:ea typeface="Times New Roman" panose="02020603050405020304" pitchFamily="18" charset="0"/>
                <a:cs typeface="Times New Roman" panose="02020603050405020304" pitchFamily="18" charset="0"/>
              </a:rPr>
              <a:t>may immediately suspend </a:t>
            </a:r>
            <a:r>
              <a:rPr lang="en-US" sz="1800" dirty="0">
                <a:effectLst/>
                <a:latin typeface="+mn-lt"/>
                <a:ea typeface="Times New Roman" panose="02020603050405020304" pitchFamily="18" charset="0"/>
                <a:cs typeface="Times New Roman" panose="02020603050405020304" pitchFamily="18" charset="0"/>
              </a:rPr>
              <a:t>the involved party from PAC Membership:</a:t>
            </a:r>
          </a:p>
          <a:p>
            <a:pPr marL="457200" lvl="1" indent="0">
              <a:lnSpc>
                <a:spcPct val="100000"/>
              </a:lnSpc>
              <a:spcBef>
                <a:spcPts val="1800"/>
              </a:spcBef>
              <a:buSzPct val="100000"/>
              <a:buNone/>
            </a:pPr>
            <a:r>
              <a:rPr lang="en-US" sz="1800" dirty="0">
                <a:effectLst/>
                <a:latin typeface="+mn-lt"/>
                <a:ea typeface="Times New Roman" panose="02020603050405020304" pitchFamily="18" charset="0"/>
                <a:cs typeface="Times New Roman" panose="02020603050405020304" pitchFamily="18" charset="0"/>
              </a:rPr>
              <a:t>(1) pending the review and final recommendation from the PAC Governance Committee, or </a:t>
            </a:r>
          </a:p>
          <a:p>
            <a:pPr marL="457200" lvl="1" indent="0">
              <a:lnSpc>
                <a:spcPct val="100000"/>
              </a:lnSpc>
              <a:spcBef>
                <a:spcPts val="1800"/>
              </a:spcBef>
              <a:buSzPct val="100000"/>
              <a:buNone/>
            </a:pPr>
            <a:r>
              <a:rPr lang="en-US" sz="1800" dirty="0">
                <a:effectLst/>
                <a:latin typeface="+mn-lt"/>
                <a:ea typeface="Times New Roman" panose="02020603050405020304" pitchFamily="18" charset="0"/>
                <a:cs typeface="Times New Roman" panose="02020603050405020304" pitchFamily="18" charset="0"/>
              </a:rPr>
              <a:t>(2) when the Department of Legislative and Community Affairs believes that the presence of the PAC Member could seriously disrupt the public or constitute a danger to the health, safety, or welfare of the public.  </a:t>
            </a:r>
          </a:p>
          <a:p>
            <a:pPr>
              <a:lnSpc>
                <a:spcPct val="100000"/>
              </a:lnSpc>
              <a:spcBef>
                <a:spcPts val="1800"/>
              </a:spcBef>
              <a:buSzPct val="100000"/>
            </a:pPr>
            <a:r>
              <a:rPr lang="en-US" sz="1800" dirty="0">
                <a:effectLst/>
                <a:latin typeface="+mn-lt"/>
                <a:ea typeface="Times New Roman" panose="02020603050405020304" pitchFamily="18" charset="0"/>
              </a:rPr>
              <a:t>When a PAC Member is suspended pending review of the PAC Governance Committee, the PAC Member will be notified by the Department of Legislative and Community Affairs by phone, email, and a mailed letter. </a:t>
            </a:r>
            <a:endParaRPr lang="en-US" sz="1800" dirty="0">
              <a:latin typeface="+mn-lt"/>
              <a:ea typeface="Times New Roman" panose="02020603050405020304" pitchFamily="18" charset="0"/>
            </a:endParaRPr>
          </a:p>
          <a:p>
            <a:pPr>
              <a:lnSpc>
                <a:spcPct val="100000"/>
              </a:lnSpc>
              <a:spcBef>
                <a:spcPts val="1800"/>
              </a:spcBef>
              <a:buSzPct val="100000"/>
            </a:pPr>
            <a:r>
              <a:rPr lang="en-US" sz="1800" dirty="0">
                <a:effectLst/>
                <a:latin typeface="+mn-lt"/>
                <a:ea typeface="Times New Roman" panose="02020603050405020304" pitchFamily="18" charset="0"/>
              </a:rPr>
              <a:t>The Department of Legislative and Community Affairs will also notify relevant Park District Employees, Park District security, and PAC Board leaders of the suspension. </a:t>
            </a:r>
          </a:p>
          <a:p>
            <a:pPr>
              <a:lnSpc>
                <a:spcPct val="100000"/>
              </a:lnSpc>
            </a:pPr>
            <a:endParaRPr lang="en-US" sz="1800" dirty="0">
              <a:latin typeface="+mn-lt"/>
            </a:endParaRPr>
          </a:p>
          <a:p>
            <a:pPr marL="0" indent="0">
              <a:lnSpc>
                <a:spcPct val="100000"/>
              </a:lnSpc>
              <a:spcBef>
                <a:spcPts val="600"/>
              </a:spcBef>
              <a:buNone/>
            </a:pPr>
            <a:endParaRPr lang="en-US" sz="1800" dirty="0"/>
          </a:p>
        </p:txBody>
      </p:sp>
      <p:sp>
        <p:nvSpPr>
          <p:cNvPr id="5" name="Slide Number Placeholder 4">
            <a:extLst>
              <a:ext uri="{FF2B5EF4-FFF2-40B4-BE49-F238E27FC236}">
                <a16:creationId xmlns:a16="http://schemas.microsoft.com/office/drawing/2014/main" id="{2E9BF08D-99E3-4DD4-A685-F90761051EC0}"/>
              </a:ext>
            </a:extLst>
          </p:cNvPr>
          <p:cNvSpPr>
            <a:spLocks noGrp="1"/>
          </p:cNvSpPr>
          <p:nvPr>
            <p:ph type="sldNum" sz="quarter" idx="12"/>
          </p:nvPr>
        </p:nvSpPr>
        <p:spPr/>
        <p:txBody>
          <a:bodyPr/>
          <a:lstStyle/>
          <a:p>
            <a:fld id="{1614CAF1-2697-4F40-A073-34D7FE902FDB}" type="slidenum">
              <a:rPr lang="en-US" smtClean="0"/>
              <a:pPr/>
              <a:t>24</a:t>
            </a:fld>
            <a:endParaRPr lang="en-US"/>
          </a:p>
        </p:txBody>
      </p:sp>
    </p:spTree>
    <p:extLst>
      <p:ext uri="{BB962C8B-B14F-4D97-AF65-F5344CB8AC3E}">
        <p14:creationId xmlns:p14="http://schemas.microsoft.com/office/powerpoint/2010/main" val="240325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a:t>Reporting Violations of the Code</a:t>
            </a:r>
          </a:p>
        </p:txBody>
      </p:sp>
      <p:sp>
        <p:nvSpPr>
          <p:cNvPr id="8" name="Content Placeholder 2">
            <a:extLst>
              <a:ext uri="{FF2B5EF4-FFF2-40B4-BE49-F238E27FC236}">
                <a16:creationId xmlns:a16="http://schemas.microsoft.com/office/drawing/2014/main" id="{B459C54E-D902-40D8-B688-356C9F0D1212}"/>
              </a:ext>
            </a:extLst>
          </p:cNvPr>
          <p:cNvSpPr>
            <a:spLocks noGrp="1"/>
          </p:cNvSpPr>
          <p:nvPr>
            <p:ph idx="1"/>
          </p:nvPr>
        </p:nvSpPr>
        <p:spPr/>
        <p:txBody>
          <a:bodyPr vert="horz" lIns="91440" tIns="45720" rIns="91440" bIns="45720" rtlCol="0" anchor="t">
            <a:normAutofit fontScale="92500" lnSpcReduction="10000"/>
          </a:bodyPr>
          <a:lstStyle/>
          <a:p>
            <a:pPr>
              <a:lnSpc>
                <a:spcPct val="120000"/>
              </a:lnSpc>
              <a:spcBef>
                <a:spcPts val="1800"/>
              </a:spcBef>
            </a:pPr>
            <a:r>
              <a:rPr lang="en-US" sz="2100" b="1" dirty="0"/>
              <a:t>Any person</a:t>
            </a:r>
            <a:r>
              <a:rPr lang="en-US" sz="2100" dirty="0"/>
              <a:t>, including other PAC Members and Park District employees, may file a complaint against a PAC Member for violation of the PAC Code of Conduct. </a:t>
            </a:r>
          </a:p>
          <a:p>
            <a:pPr>
              <a:lnSpc>
                <a:spcPct val="120000"/>
              </a:lnSpc>
              <a:spcBef>
                <a:spcPts val="1800"/>
              </a:spcBef>
            </a:pPr>
            <a:r>
              <a:rPr lang="en-US" sz="2100" dirty="0"/>
              <a:t>Anyone who is a victim of, witness to, or receives complaints of anyone violating this Code </a:t>
            </a:r>
            <a:r>
              <a:rPr lang="en-US" sz="2100" b="1" dirty="0"/>
              <a:t>is required to report the conduct to their Park Supervisor and Area Manager. </a:t>
            </a:r>
          </a:p>
          <a:p>
            <a:pPr>
              <a:lnSpc>
                <a:spcPct val="120000"/>
              </a:lnSpc>
              <a:spcBef>
                <a:spcPts val="1800"/>
              </a:spcBef>
            </a:pPr>
            <a:r>
              <a:rPr lang="en-US" sz="2100" dirty="0"/>
              <a:t>Within </a:t>
            </a:r>
            <a:r>
              <a:rPr lang="en-US" sz="2100" b="1" dirty="0"/>
              <a:t>48 hours </a:t>
            </a:r>
            <a:r>
              <a:rPr lang="en-US" sz="2100" dirty="0"/>
              <a:t>of becoming aware of the violation, the Park Supervisor shall generate </a:t>
            </a:r>
            <a:r>
              <a:rPr lang="en-US" sz="2100" b="1" dirty="0"/>
              <a:t>an incident report </a:t>
            </a:r>
            <a:r>
              <a:rPr lang="en-US" sz="2100" dirty="0"/>
              <a:t>noting the improper conduct and provide a copy of the report to:</a:t>
            </a:r>
          </a:p>
          <a:p>
            <a:pPr lvl="1">
              <a:lnSpc>
                <a:spcPct val="120000"/>
              </a:lnSpc>
              <a:spcBef>
                <a:spcPts val="1800"/>
              </a:spcBef>
            </a:pPr>
            <a:r>
              <a:rPr lang="en-US" sz="2000" dirty="0">
                <a:cs typeface="Poppins"/>
              </a:rPr>
              <a:t>Their Area Manager;</a:t>
            </a:r>
          </a:p>
          <a:p>
            <a:pPr lvl="1">
              <a:lnSpc>
                <a:spcPct val="120000"/>
              </a:lnSpc>
              <a:spcBef>
                <a:spcPts val="1800"/>
              </a:spcBef>
            </a:pPr>
            <a:r>
              <a:rPr lang="en-US" sz="2000" dirty="0">
                <a:cs typeface="Poppins"/>
              </a:rPr>
              <a:t>The Department of Legislative and Community Affairs; and,</a:t>
            </a:r>
          </a:p>
          <a:p>
            <a:pPr lvl="1">
              <a:lnSpc>
                <a:spcPct val="120000"/>
              </a:lnSpc>
              <a:spcBef>
                <a:spcPts val="1800"/>
              </a:spcBef>
            </a:pPr>
            <a:r>
              <a:rPr lang="en-US" sz="2000" b="1" dirty="0">
                <a:cs typeface="Poppins"/>
              </a:rPr>
              <a:t>The PAC Governance Committee. </a:t>
            </a:r>
            <a:endParaRPr lang="en-US" sz="2000" b="1" dirty="0"/>
          </a:p>
          <a:p>
            <a:pPr marL="0" indent="0">
              <a:lnSpc>
                <a:spcPct val="120000"/>
              </a:lnSpc>
              <a:buNone/>
            </a:pPr>
            <a:endParaRPr lang="en-US" sz="2100" dirty="0"/>
          </a:p>
          <a:p>
            <a:pPr marL="0" indent="0">
              <a:lnSpc>
                <a:spcPct val="120000"/>
              </a:lnSpc>
              <a:spcBef>
                <a:spcPts val="600"/>
              </a:spcBef>
              <a:buNone/>
            </a:pPr>
            <a:endParaRPr lang="en-US" sz="2400" dirty="0"/>
          </a:p>
          <a:p>
            <a:pPr marL="0" indent="0">
              <a:lnSpc>
                <a:spcPct val="120000"/>
              </a:lnSpc>
              <a:spcBef>
                <a:spcPts val="600"/>
              </a:spcBef>
              <a:buNone/>
            </a:pPr>
            <a:endParaRPr lang="en-US" dirty="0"/>
          </a:p>
        </p:txBody>
      </p:sp>
      <p:sp>
        <p:nvSpPr>
          <p:cNvPr id="4" name="Slide Number Placeholder 3">
            <a:extLst>
              <a:ext uri="{FF2B5EF4-FFF2-40B4-BE49-F238E27FC236}">
                <a16:creationId xmlns:a16="http://schemas.microsoft.com/office/drawing/2014/main" id="{9CDD2EA3-5BE2-4A6E-9DF7-4A565FE67B5F}"/>
              </a:ext>
            </a:extLst>
          </p:cNvPr>
          <p:cNvSpPr>
            <a:spLocks noGrp="1"/>
          </p:cNvSpPr>
          <p:nvPr>
            <p:ph type="sldNum" sz="quarter" idx="12"/>
          </p:nvPr>
        </p:nvSpPr>
        <p:spPr/>
        <p:txBody>
          <a:bodyPr/>
          <a:lstStyle/>
          <a:p>
            <a:fld id="{1614CAF1-2697-4F40-A073-34D7FE902FDB}" type="slidenum">
              <a:rPr lang="en-US" smtClean="0"/>
              <a:pPr/>
              <a:t>25</a:t>
            </a:fld>
            <a:endParaRPr lang="en-US"/>
          </a:p>
        </p:txBody>
      </p:sp>
      <p:sp>
        <p:nvSpPr>
          <p:cNvPr id="3" name="Rectangle: Rounded Corners 2">
            <a:extLst>
              <a:ext uri="{FF2B5EF4-FFF2-40B4-BE49-F238E27FC236}">
                <a16:creationId xmlns:a16="http://schemas.microsoft.com/office/drawing/2014/main" id="{CF4731E2-C84F-563F-103C-5CA85F543247}"/>
              </a:ext>
            </a:extLst>
          </p:cNvPr>
          <p:cNvSpPr/>
          <p:nvPr/>
        </p:nvSpPr>
        <p:spPr>
          <a:xfrm>
            <a:off x="1320628" y="5449329"/>
            <a:ext cx="4716162" cy="525162"/>
          </a:xfrm>
          <a:prstGeom prst="round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01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3600" dirty="0"/>
              <a:t>Procedures: PAC Governance Committee</a:t>
            </a:r>
          </a:p>
        </p:txBody>
      </p:sp>
      <p:sp>
        <p:nvSpPr>
          <p:cNvPr id="4" name="Content Placeholder 2">
            <a:extLst>
              <a:ext uri="{FF2B5EF4-FFF2-40B4-BE49-F238E27FC236}">
                <a16:creationId xmlns:a16="http://schemas.microsoft.com/office/drawing/2014/main" id="{211EA4AA-2042-4996-BE02-6AB923A5162F}"/>
              </a:ext>
            </a:extLst>
          </p:cNvPr>
          <p:cNvSpPr>
            <a:spLocks noGrp="1"/>
          </p:cNvSpPr>
          <p:nvPr>
            <p:ph idx="1"/>
          </p:nvPr>
        </p:nvSpPr>
        <p:spPr>
          <a:xfrm>
            <a:off x="544530" y="1570304"/>
            <a:ext cx="10809270" cy="4351338"/>
          </a:xfrm>
        </p:spPr>
        <p:txBody>
          <a:bodyPr>
            <a:noAutofit/>
          </a:bodyPr>
          <a:lstStyle/>
          <a:p>
            <a:pPr marL="0" indent="0">
              <a:lnSpc>
                <a:spcPct val="100000"/>
              </a:lnSpc>
              <a:spcBef>
                <a:spcPts val="600"/>
              </a:spcBef>
              <a:buSzPts val="1100"/>
              <a:buNone/>
            </a:pPr>
            <a:r>
              <a:rPr lang="en-US" sz="1600" b="1" u="sng" strike="noStrike" kern="0" dirty="0">
                <a:solidFill>
                  <a:schemeClr val="accent6">
                    <a:lumMod val="50000"/>
                  </a:schemeClr>
                </a:solidFill>
                <a:effectLst/>
                <a:uFill>
                  <a:solidFill>
                    <a:srgbClr val="000000"/>
                  </a:solidFill>
                </a:uFill>
                <a:ea typeface="Times New Roman" panose="02020603050405020304" pitchFamily="18" charset="0"/>
                <a:cs typeface="Times New Roman" panose="02020603050405020304" pitchFamily="18" charset="0"/>
              </a:rPr>
              <a:t>PAC Governance Committee’s Role</a:t>
            </a:r>
          </a:p>
          <a:p>
            <a:pPr marL="0" indent="0">
              <a:lnSpc>
                <a:spcPct val="100000"/>
              </a:lnSpc>
              <a:spcBef>
                <a:spcPts val="600"/>
              </a:spcBef>
              <a:buSzPts val="1100"/>
              <a:buNone/>
            </a:pPr>
            <a:r>
              <a:rPr lang="en-US" sz="1600" u="none" strike="noStrike" kern="0" dirty="0">
                <a:effectLst/>
                <a:uFill>
                  <a:solidFill>
                    <a:srgbClr val="000000"/>
                  </a:solidFill>
                </a:uFill>
                <a:ea typeface="Times New Roman" panose="02020603050405020304" pitchFamily="18" charset="0"/>
                <a:cs typeface="Times New Roman" panose="02020603050405020304" pitchFamily="18" charset="0"/>
              </a:rPr>
              <a:t>Within </a:t>
            </a:r>
            <a:r>
              <a:rPr lang="en-US" sz="1600" b="1" u="none" strike="noStrike" kern="0" dirty="0">
                <a:effectLst/>
                <a:uFill>
                  <a:solidFill>
                    <a:srgbClr val="000000"/>
                  </a:solidFill>
                </a:uFill>
                <a:ea typeface="Times New Roman" panose="02020603050405020304" pitchFamily="18" charset="0"/>
                <a:cs typeface="Times New Roman" panose="02020603050405020304" pitchFamily="18" charset="0"/>
              </a:rPr>
              <a:t>10 business days</a:t>
            </a:r>
            <a:r>
              <a:rPr lang="en-US" sz="1600" u="none" strike="noStrike" kern="0" dirty="0">
                <a:effectLst/>
                <a:uFill>
                  <a:solidFill>
                    <a:srgbClr val="000000"/>
                  </a:solidFill>
                </a:uFill>
                <a:ea typeface="Times New Roman" panose="02020603050405020304" pitchFamily="18" charset="0"/>
                <a:cs typeface="Times New Roman" panose="02020603050405020304" pitchFamily="18" charset="0"/>
              </a:rPr>
              <a:t> (or as soon as possible) of receiving the incident report, </a:t>
            </a:r>
            <a:r>
              <a:rPr lang="en-US" sz="1600" b="1" u="none" strike="noStrike" kern="0" dirty="0">
                <a:effectLst/>
                <a:uFill>
                  <a:solidFill>
                    <a:srgbClr val="000000"/>
                  </a:solidFill>
                </a:uFill>
                <a:ea typeface="Times New Roman" panose="02020603050405020304" pitchFamily="18" charset="0"/>
                <a:cs typeface="Times New Roman" panose="02020603050405020304" pitchFamily="18" charset="0"/>
              </a:rPr>
              <a:t>the PAC Governance Committee </a:t>
            </a:r>
            <a:r>
              <a:rPr lang="en-US" sz="1600" u="none" strike="noStrike" kern="0" dirty="0">
                <a:effectLst/>
                <a:uFill>
                  <a:solidFill>
                    <a:srgbClr val="000000"/>
                  </a:solidFill>
                </a:uFill>
                <a:ea typeface="Times New Roman" panose="02020603050405020304" pitchFamily="18" charset="0"/>
                <a:cs typeface="Times New Roman" panose="02020603050405020304" pitchFamily="18" charset="0"/>
              </a:rPr>
              <a:t>shall determine whether the conduct violates the spirit of the PAC Code of Conduct and issue its recommended consequence. </a:t>
            </a:r>
            <a:r>
              <a:rPr lang="en-US" sz="1600" kern="0" dirty="0">
                <a:uFill>
                  <a:solidFill>
                    <a:srgbClr val="000000"/>
                  </a:solidFill>
                </a:uFill>
                <a:ea typeface="Times New Roman" panose="02020603050405020304" pitchFamily="18" charset="0"/>
                <a:cs typeface="Times New Roman" panose="02020603050405020304" pitchFamily="18" charset="0"/>
              </a:rPr>
              <a:t>The Committee must</a:t>
            </a:r>
            <a:r>
              <a:rPr lang="en-US" sz="1600" u="none" strike="noStrike" kern="0" dirty="0">
                <a:effectLst/>
                <a:uFill>
                  <a:solidFill>
                    <a:srgbClr val="000000"/>
                  </a:solidFill>
                </a:uFill>
                <a:ea typeface="Times New Roman" panose="02020603050405020304" pitchFamily="18" charset="0"/>
              </a:rPr>
              <a:t>:</a:t>
            </a:r>
          </a:p>
          <a:p>
            <a:pPr marL="800100" lvl="1" indent="-342900">
              <a:lnSpc>
                <a:spcPct val="100000"/>
              </a:lnSpc>
              <a:spcBef>
                <a:spcPts val="600"/>
              </a:spcBef>
              <a:buSzPct val="100000"/>
              <a:buFont typeface="+mj-lt"/>
              <a:buAutoNum type="arabicPeriod"/>
            </a:pPr>
            <a:r>
              <a:rPr lang="en-US" sz="1600" u="none" strike="noStrike" kern="0" dirty="0">
                <a:effectLst/>
                <a:uFill>
                  <a:solidFill>
                    <a:srgbClr val="000000"/>
                  </a:solidFill>
                </a:uFill>
                <a:ea typeface="Times New Roman" panose="02020603050405020304" pitchFamily="18" charset="0"/>
              </a:rPr>
              <a:t>Give the involved person an opportunity to present their personal version of the incident or occurrence before recommending a consequence. </a:t>
            </a:r>
            <a:endParaRPr lang="en-US" sz="1600" u="sng" kern="0" dirty="0">
              <a:uFill>
                <a:solidFill>
                  <a:srgbClr val="000000"/>
                </a:solidFill>
              </a:uFill>
              <a:ea typeface="Times New Roman" panose="02020603050405020304" pitchFamily="18" charset="0"/>
            </a:endParaRPr>
          </a:p>
          <a:p>
            <a:pPr marL="800100" lvl="1" indent="-342900">
              <a:lnSpc>
                <a:spcPct val="100000"/>
              </a:lnSpc>
              <a:spcBef>
                <a:spcPts val="600"/>
              </a:spcBef>
              <a:buSzPct val="100000"/>
              <a:buFont typeface="+mj-lt"/>
              <a:buAutoNum type="arabicPeriod"/>
            </a:pPr>
            <a:r>
              <a:rPr lang="en-US" sz="1600" kern="0" dirty="0">
                <a:uFill>
                  <a:solidFill>
                    <a:srgbClr val="000000"/>
                  </a:solidFill>
                </a:uFill>
                <a:ea typeface="Times New Roman" panose="02020603050405020304" pitchFamily="18" charset="0"/>
              </a:rPr>
              <a:t>R</a:t>
            </a:r>
            <a:r>
              <a:rPr lang="en-US" sz="1600" u="none" strike="noStrike" kern="0" dirty="0">
                <a:effectLst/>
                <a:uFill>
                  <a:solidFill>
                    <a:srgbClr val="000000"/>
                  </a:solidFill>
                </a:uFill>
                <a:ea typeface="Times New Roman" panose="02020603050405020304" pitchFamily="18" charset="0"/>
              </a:rPr>
              <a:t>ecommend the appropriate action based on the guidelines listed within this Code, if it determines that the conduct violates this Code</a:t>
            </a:r>
          </a:p>
          <a:p>
            <a:pPr marL="800100" lvl="1" indent="-342900">
              <a:lnSpc>
                <a:spcPct val="100000"/>
              </a:lnSpc>
              <a:spcBef>
                <a:spcPts val="600"/>
              </a:spcBef>
              <a:buSzPct val="100000"/>
              <a:buFont typeface="+mj-lt"/>
              <a:buAutoNum type="arabicPeriod"/>
            </a:pPr>
            <a:r>
              <a:rPr lang="en-US" sz="1600" u="none" strike="noStrike" kern="0" dirty="0">
                <a:effectLst/>
                <a:uFill>
                  <a:solidFill>
                    <a:srgbClr val="000000"/>
                  </a:solidFill>
                </a:uFill>
                <a:ea typeface="Times New Roman" panose="02020603050405020304" pitchFamily="18" charset="0"/>
              </a:rPr>
              <a:t>Report its recommendation to the Park Supervisor, Area Manager, and Department of Legislative and Community Affairs </a:t>
            </a:r>
            <a:r>
              <a:rPr lang="en-US" sz="1600" b="1" u="none" strike="noStrike" kern="0" dirty="0">
                <a:effectLst/>
                <a:uFill>
                  <a:solidFill>
                    <a:srgbClr val="000000"/>
                  </a:solidFill>
                </a:uFill>
                <a:ea typeface="Times New Roman" panose="02020603050405020304" pitchFamily="18" charset="0"/>
              </a:rPr>
              <a:t>within two (2) business days </a:t>
            </a:r>
            <a:r>
              <a:rPr lang="en-US" sz="1600" u="none" strike="noStrike" kern="0" dirty="0">
                <a:effectLst/>
                <a:uFill>
                  <a:solidFill>
                    <a:srgbClr val="000000"/>
                  </a:solidFill>
                </a:uFill>
                <a:ea typeface="Times New Roman" panose="02020603050405020304" pitchFamily="18" charset="0"/>
              </a:rPr>
              <a:t>of its recommendation.</a:t>
            </a:r>
          </a:p>
          <a:p>
            <a:pPr marL="0" indent="0">
              <a:lnSpc>
                <a:spcPct val="100000"/>
              </a:lnSpc>
              <a:spcBef>
                <a:spcPts val="1200"/>
              </a:spcBef>
              <a:buSzPct val="100000"/>
              <a:buNone/>
            </a:pPr>
            <a:r>
              <a:rPr lang="en-US" sz="1600" b="1" u="sng" strike="noStrike" kern="0" dirty="0">
                <a:solidFill>
                  <a:schemeClr val="accent6">
                    <a:lumMod val="50000"/>
                  </a:schemeClr>
                </a:solidFill>
                <a:effectLst/>
                <a:uFill>
                  <a:solidFill>
                    <a:srgbClr val="000000"/>
                  </a:solidFill>
                </a:uFill>
                <a:ea typeface="Times New Roman" panose="02020603050405020304" pitchFamily="18" charset="0"/>
                <a:cs typeface="Times New Roman" panose="02020603050405020304" pitchFamily="18" charset="0"/>
              </a:rPr>
              <a:t>Department of Legislative &amp; Community Affairs’ Role</a:t>
            </a:r>
            <a:endParaRPr lang="en-US" sz="1600" u="sng" kern="0" dirty="0">
              <a:effectLst/>
              <a:uFill>
                <a:solidFill>
                  <a:srgbClr val="000000"/>
                </a:solidFill>
              </a:uFill>
              <a:ea typeface="Times New Roman" panose="02020603050405020304" pitchFamily="18" charset="0"/>
            </a:endParaRPr>
          </a:p>
          <a:p>
            <a:pPr marL="0" marR="100330" indent="0">
              <a:lnSpc>
                <a:spcPct val="100000"/>
              </a:lnSpc>
              <a:spcBef>
                <a:spcPts val="600"/>
              </a:spcBef>
              <a:buSzPts val="1100"/>
              <a:buNone/>
            </a:pPr>
            <a:r>
              <a:rPr lang="en-US" sz="1600" b="1" dirty="0">
                <a:effectLst/>
                <a:ea typeface="Times New Roman" panose="02020603050405020304" pitchFamily="18" charset="0"/>
                <a:cs typeface="Times New Roman" panose="02020603050405020304" pitchFamily="18" charset="0"/>
              </a:rPr>
              <a:t>After</a:t>
            </a:r>
            <a:r>
              <a:rPr lang="en-US" sz="1600" dirty="0">
                <a:effectLst/>
                <a:ea typeface="Times New Roman" panose="02020603050405020304" pitchFamily="18" charset="0"/>
                <a:cs typeface="Times New Roman" panose="02020603050405020304" pitchFamily="18" charset="0"/>
              </a:rPr>
              <a:t> the PAC Governance Committee reports its recommendation, </a:t>
            </a:r>
            <a:r>
              <a:rPr lang="en-US" sz="1600" b="1" dirty="0">
                <a:effectLst/>
                <a:ea typeface="Times New Roman" panose="02020603050405020304" pitchFamily="18" charset="0"/>
                <a:cs typeface="Times New Roman" panose="02020603050405020304" pitchFamily="18" charset="0"/>
              </a:rPr>
              <a:t>the Department of Legislative and Community Affairs</a:t>
            </a:r>
            <a:r>
              <a:rPr lang="en-US" sz="1600" dirty="0">
                <a:effectLst/>
                <a:ea typeface="Times New Roman" panose="02020603050405020304" pitchFamily="18" charset="0"/>
                <a:cs typeface="Times New Roman" panose="02020603050405020304" pitchFamily="18" charset="0"/>
              </a:rPr>
              <a:t> shall: </a:t>
            </a:r>
          </a:p>
          <a:p>
            <a:pPr marL="800100" marR="100330" lvl="1" indent="-342900">
              <a:lnSpc>
                <a:spcPct val="100000"/>
              </a:lnSpc>
              <a:spcBef>
                <a:spcPts val="600"/>
              </a:spcBef>
              <a:buSzPct val="100000"/>
              <a:buFont typeface="+mj-lt"/>
              <a:buAutoNum type="arabicPeriod"/>
            </a:pPr>
            <a:r>
              <a:rPr lang="en-US" sz="1600" dirty="0">
                <a:ea typeface="Times New Roman" panose="02020603050405020304" pitchFamily="18" charset="0"/>
                <a:cs typeface="Times New Roman" panose="02020603050405020304" pitchFamily="18" charset="0"/>
              </a:rPr>
              <a:t>A</a:t>
            </a:r>
            <a:r>
              <a:rPr lang="en-US" sz="1600" dirty="0">
                <a:effectLst/>
                <a:ea typeface="Times New Roman" panose="02020603050405020304" pitchFamily="18" charset="0"/>
                <a:cs typeface="Times New Roman" panose="02020603050405020304" pitchFamily="18" charset="0"/>
              </a:rPr>
              <a:t>ccept or modify the recommendation of the PAC Governance Committee; </a:t>
            </a:r>
          </a:p>
          <a:p>
            <a:pPr marL="800100" marR="100330" lvl="1" indent="-342900">
              <a:lnSpc>
                <a:spcPct val="100000"/>
              </a:lnSpc>
              <a:spcBef>
                <a:spcPts val="600"/>
              </a:spcBef>
              <a:buSzPct val="100000"/>
              <a:buFont typeface="+mj-lt"/>
              <a:buAutoNum type="arabicPeriod"/>
            </a:pPr>
            <a:r>
              <a:rPr lang="en-US" sz="1600" dirty="0">
                <a:effectLst/>
                <a:ea typeface="Times New Roman" panose="02020603050405020304" pitchFamily="18" charset="0"/>
                <a:cs typeface="Times New Roman" panose="02020603050405020304" pitchFamily="18" charset="0"/>
              </a:rPr>
              <a:t>Draft a final resolution describing the consequence, if any; and,</a:t>
            </a:r>
          </a:p>
          <a:p>
            <a:pPr marL="800100" marR="100330" lvl="1" indent="-342900">
              <a:lnSpc>
                <a:spcPct val="100000"/>
              </a:lnSpc>
              <a:spcBef>
                <a:spcPts val="600"/>
              </a:spcBef>
              <a:buSzPct val="100000"/>
              <a:buFont typeface="+mj-lt"/>
              <a:buAutoNum type="arabicPeriod"/>
            </a:pPr>
            <a:r>
              <a:rPr lang="en-US" sz="1600" dirty="0">
                <a:effectLst/>
                <a:ea typeface="Times New Roman" panose="02020603050405020304" pitchFamily="18" charset="0"/>
                <a:cs typeface="Times New Roman" panose="02020603050405020304" pitchFamily="18" charset="0"/>
              </a:rPr>
              <a:t>Provide a copy of the resolution to the involved person via email and mailed letter. Resolutions shall be deemed final.</a:t>
            </a:r>
          </a:p>
          <a:p>
            <a:pPr marL="0" indent="0">
              <a:lnSpc>
                <a:spcPct val="100000"/>
              </a:lnSpc>
              <a:spcBef>
                <a:spcPts val="600"/>
              </a:spcBef>
              <a:buNone/>
            </a:pPr>
            <a:endParaRPr lang="en-US" sz="1800" dirty="0"/>
          </a:p>
        </p:txBody>
      </p:sp>
      <p:sp>
        <p:nvSpPr>
          <p:cNvPr id="5" name="Slide Number Placeholder 4">
            <a:extLst>
              <a:ext uri="{FF2B5EF4-FFF2-40B4-BE49-F238E27FC236}">
                <a16:creationId xmlns:a16="http://schemas.microsoft.com/office/drawing/2014/main" id="{A9EBA3B7-5401-4D55-AADA-4F80569361B2}"/>
              </a:ext>
            </a:extLst>
          </p:cNvPr>
          <p:cNvSpPr>
            <a:spLocks noGrp="1"/>
          </p:cNvSpPr>
          <p:nvPr>
            <p:ph type="sldNum" sz="quarter" idx="12"/>
          </p:nvPr>
        </p:nvSpPr>
        <p:spPr/>
        <p:txBody>
          <a:bodyPr/>
          <a:lstStyle/>
          <a:p>
            <a:fld id="{1614CAF1-2697-4F40-A073-34D7FE902FDB}" type="slidenum">
              <a:rPr lang="en-US" smtClean="0"/>
              <a:pPr/>
              <a:t>26</a:t>
            </a:fld>
            <a:endParaRPr lang="en-US"/>
          </a:p>
        </p:txBody>
      </p:sp>
    </p:spTree>
    <p:extLst>
      <p:ext uri="{BB962C8B-B14F-4D97-AF65-F5344CB8AC3E}">
        <p14:creationId xmlns:p14="http://schemas.microsoft.com/office/powerpoint/2010/main" val="363008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0658-0FE5-4DB5-9696-DEA1AF784C62}"/>
              </a:ext>
            </a:extLst>
          </p:cNvPr>
          <p:cNvSpPr>
            <a:spLocks noGrp="1"/>
          </p:cNvSpPr>
          <p:nvPr>
            <p:ph type="title"/>
          </p:nvPr>
        </p:nvSpPr>
        <p:spPr/>
        <p:txBody>
          <a:bodyPr>
            <a:normAutofit/>
          </a:bodyPr>
          <a:lstStyle/>
          <a:p>
            <a:r>
              <a:rPr lang="en-US"/>
              <a:t>Violations &amp; Consequences</a:t>
            </a:r>
          </a:p>
        </p:txBody>
      </p:sp>
      <p:sp>
        <p:nvSpPr>
          <p:cNvPr id="4" name="Text Placeholder 3">
            <a:extLst>
              <a:ext uri="{FF2B5EF4-FFF2-40B4-BE49-F238E27FC236}">
                <a16:creationId xmlns:a16="http://schemas.microsoft.com/office/drawing/2014/main" id="{1A199087-CF67-41DE-B3E6-205FA0DD01B7}"/>
              </a:ext>
            </a:extLst>
          </p:cNvPr>
          <p:cNvSpPr>
            <a:spLocks noGrp="1"/>
          </p:cNvSpPr>
          <p:nvPr>
            <p:ph type="body" idx="1"/>
          </p:nvPr>
        </p:nvSpPr>
        <p:spPr/>
        <p:txBody>
          <a:bodyPr/>
          <a:lstStyle/>
          <a:p>
            <a:r>
              <a:rPr lang="en-US" dirty="0"/>
              <a:t> </a:t>
            </a:r>
          </a:p>
        </p:txBody>
      </p:sp>
      <p:sp>
        <p:nvSpPr>
          <p:cNvPr id="3" name="Slide Number Placeholder 2">
            <a:extLst>
              <a:ext uri="{FF2B5EF4-FFF2-40B4-BE49-F238E27FC236}">
                <a16:creationId xmlns:a16="http://schemas.microsoft.com/office/drawing/2014/main" id="{AF83FB62-A6B7-44BE-BFCA-2C581A83DEFE}"/>
              </a:ext>
            </a:extLst>
          </p:cNvPr>
          <p:cNvSpPr>
            <a:spLocks noGrp="1"/>
          </p:cNvSpPr>
          <p:nvPr>
            <p:ph type="sldNum" sz="quarter" idx="12"/>
          </p:nvPr>
        </p:nvSpPr>
        <p:spPr/>
        <p:txBody>
          <a:bodyPr/>
          <a:lstStyle/>
          <a:p>
            <a:fld id="{1614CAF1-2697-4F40-A073-34D7FE902FDB}" type="slidenum">
              <a:rPr lang="en-US" smtClean="0"/>
              <a:t>27</a:t>
            </a:fld>
            <a:endParaRPr lang="en-US"/>
          </a:p>
        </p:txBody>
      </p:sp>
    </p:spTree>
    <p:extLst>
      <p:ext uri="{BB962C8B-B14F-4D97-AF65-F5344CB8AC3E}">
        <p14:creationId xmlns:p14="http://schemas.microsoft.com/office/powerpoint/2010/main" val="1578452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a:t>Types of Violations</a:t>
            </a:r>
          </a:p>
        </p:txBody>
      </p:sp>
      <p:sp>
        <p:nvSpPr>
          <p:cNvPr id="4" name="Content Placeholder 2">
            <a:extLst>
              <a:ext uri="{FF2B5EF4-FFF2-40B4-BE49-F238E27FC236}">
                <a16:creationId xmlns:a16="http://schemas.microsoft.com/office/drawing/2014/main" id="{D6981905-8223-4838-B009-929EA32ED049}"/>
              </a:ext>
            </a:extLst>
          </p:cNvPr>
          <p:cNvSpPr>
            <a:spLocks noGrp="1"/>
          </p:cNvSpPr>
          <p:nvPr>
            <p:ph idx="1"/>
          </p:nvPr>
        </p:nvSpPr>
        <p:spPr/>
        <p:txBody>
          <a:bodyPr>
            <a:normAutofit/>
          </a:bodyPr>
          <a:lstStyle/>
          <a:p>
            <a:pPr>
              <a:lnSpc>
                <a:spcPct val="120000"/>
              </a:lnSpc>
            </a:pPr>
            <a:r>
              <a:rPr lang="en-US" sz="2100" dirty="0"/>
              <a:t>Alleged infractions are be grouped in one of two categories: </a:t>
            </a:r>
          </a:p>
          <a:p>
            <a:pPr lvl="1">
              <a:lnSpc>
                <a:spcPct val="120000"/>
              </a:lnSpc>
            </a:pPr>
            <a:r>
              <a:rPr lang="en-US" sz="2000" b="1" dirty="0">
                <a:solidFill>
                  <a:schemeClr val="accent6">
                    <a:lumMod val="50000"/>
                  </a:schemeClr>
                </a:solidFill>
              </a:rPr>
              <a:t>Category I Violations</a:t>
            </a:r>
            <a:r>
              <a:rPr lang="en-US" sz="2000" dirty="0">
                <a:solidFill>
                  <a:schemeClr val="accent6">
                    <a:lumMod val="50000"/>
                  </a:schemeClr>
                </a:solidFill>
              </a:rPr>
              <a:t>, </a:t>
            </a:r>
            <a:r>
              <a:rPr lang="en-US" sz="2000" dirty="0"/>
              <a:t>or</a:t>
            </a:r>
          </a:p>
          <a:p>
            <a:pPr lvl="1">
              <a:lnSpc>
                <a:spcPct val="120000"/>
              </a:lnSpc>
            </a:pPr>
            <a:r>
              <a:rPr lang="en-US" sz="2000" b="1" dirty="0">
                <a:solidFill>
                  <a:schemeClr val="accent6">
                    <a:lumMod val="50000"/>
                  </a:schemeClr>
                </a:solidFill>
              </a:rPr>
              <a:t>Category II Violations</a:t>
            </a:r>
            <a:r>
              <a:rPr lang="en-US" sz="2000" dirty="0"/>
              <a:t>. </a:t>
            </a:r>
            <a:br>
              <a:rPr lang="en-US" sz="2000" dirty="0"/>
            </a:br>
            <a:endParaRPr lang="en-US" sz="1700" dirty="0"/>
          </a:p>
          <a:p>
            <a:pPr>
              <a:lnSpc>
                <a:spcPct val="120000"/>
              </a:lnSpc>
            </a:pPr>
            <a:r>
              <a:rPr lang="en-US" sz="2100" dirty="0"/>
              <a:t>The assigned Category will guide the PAC Governance Committee’s recommendations. </a:t>
            </a:r>
          </a:p>
          <a:p>
            <a:pPr>
              <a:lnSpc>
                <a:spcPct val="120000"/>
              </a:lnSpc>
            </a:pPr>
            <a:r>
              <a:rPr lang="en-US" sz="2100" dirty="0"/>
              <a:t>The categories of offenses are listed below and are not meant to be exhaustive. Rather, they are provided to reflect the intent of this Code of Conduct.</a:t>
            </a:r>
            <a:endParaRPr lang="en-US" sz="2400" dirty="0"/>
          </a:p>
          <a:p>
            <a:pPr marL="0" indent="0">
              <a:lnSpc>
                <a:spcPct val="120000"/>
              </a:lnSpc>
              <a:spcBef>
                <a:spcPts val="600"/>
              </a:spcBef>
              <a:buNone/>
            </a:pPr>
            <a:endParaRPr lang="en-US" dirty="0"/>
          </a:p>
        </p:txBody>
      </p:sp>
      <p:sp>
        <p:nvSpPr>
          <p:cNvPr id="5" name="Slide Number Placeholder 4">
            <a:extLst>
              <a:ext uri="{FF2B5EF4-FFF2-40B4-BE49-F238E27FC236}">
                <a16:creationId xmlns:a16="http://schemas.microsoft.com/office/drawing/2014/main" id="{6860B4F5-686C-4E2C-9720-54CFE91D5CAB}"/>
              </a:ext>
            </a:extLst>
          </p:cNvPr>
          <p:cNvSpPr>
            <a:spLocks noGrp="1"/>
          </p:cNvSpPr>
          <p:nvPr>
            <p:ph type="sldNum" sz="quarter" idx="12"/>
          </p:nvPr>
        </p:nvSpPr>
        <p:spPr/>
        <p:txBody>
          <a:bodyPr/>
          <a:lstStyle/>
          <a:p>
            <a:fld id="{1614CAF1-2697-4F40-A073-34D7FE902FDB}" type="slidenum">
              <a:rPr lang="en-US" smtClean="0"/>
              <a:pPr/>
              <a:t>28</a:t>
            </a:fld>
            <a:endParaRPr lang="en-US"/>
          </a:p>
        </p:txBody>
      </p:sp>
    </p:spTree>
    <p:extLst>
      <p:ext uri="{BB962C8B-B14F-4D97-AF65-F5344CB8AC3E}">
        <p14:creationId xmlns:p14="http://schemas.microsoft.com/office/powerpoint/2010/main" val="3685978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a:t>Category I Violations</a:t>
            </a:r>
          </a:p>
        </p:txBody>
      </p:sp>
      <p:sp>
        <p:nvSpPr>
          <p:cNvPr id="4" name="Content Placeholder 2">
            <a:extLst>
              <a:ext uri="{FF2B5EF4-FFF2-40B4-BE49-F238E27FC236}">
                <a16:creationId xmlns:a16="http://schemas.microsoft.com/office/drawing/2014/main" id="{D6981905-8223-4838-B009-929EA32ED049}"/>
              </a:ext>
            </a:extLst>
          </p:cNvPr>
          <p:cNvSpPr>
            <a:spLocks noGrp="1"/>
          </p:cNvSpPr>
          <p:nvPr>
            <p:ph idx="1"/>
          </p:nvPr>
        </p:nvSpPr>
        <p:spPr>
          <a:xfrm>
            <a:off x="694765" y="1624294"/>
            <a:ext cx="10515600" cy="4351338"/>
          </a:xfrm>
        </p:spPr>
        <p:txBody>
          <a:bodyPr>
            <a:noAutofit/>
          </a:bodyPr>
          <a:lstStyle/>
          <a:p>
            <a:pPr lvl="0"/>
            <a:r>
              <a:rPr lang="en-US" sz="2000" b="1" dirty="0"/>
              <a:t>Disorderly conduct </a:t>
            </a:r>
            <a:r>
              <a:rPr lang="en-US" sz="2000" dirty="0"/>
              <a:t>violations, which include:</a:t>
            </a:r>
            <a:endParaRPr lang="en-US" sz="3200" dirty="0"/>
          </a:p>
          <a:p>
            <a:pPr lvl="1" fontAlgn="base"/>
            <a:r>
              <a:rPr lang="en-US" sz="1800" dirty="0"/>
              <a:t>Disorderly conduct (engaging in violent, abusive, indecent, profane, boisterous, unreasonably loud or otherwise disorderly conduct under circumstances in which the conduct tends to cause or provoke a disturbance)</a:t>
            </a:r>
          </a:p>
          <a:p>
            <a:pPr lvl="1"/>
            <a:r>
              <a:rPr lang="en-US" sz="1800" dirty="0"/>
              <a:t>Discrimination</a:t>
            </a:r>
            <a:endParaRPr lang="en-US" sz="2800" dirty="0"/>
          </a:p>
          <a:p>
            <a:pPr lvl="1"/>
            <a:r>
              <a:rPr lang="en-US" sz="1800" dirty="0"/>
              <a:t>Intimidating behavior, including bullying and making threats</a:t>
            </a:r>
            <a:endParaRPr lang="en-US" sz="2800" dirty="0"/>
          </a:p>
          <a:p>
            <a:pPr lvl="1"/>
            <a:r>
              <a:rPr lang="en-US" sz="1800" dirty="0"/>
              <a:t>Physical, sexual, or verbal Harassment </a:t>
            </a:r>
            <a:endParaRPr lang="en-US" sz="2800" dirty="0"/>
          </a:p>
          <a:p>
            <a:pPr lvl="0"/>
            <a:r>
              <a:rPr lang="en-US" sz="2000" dirty="0"/>
              <a:t>Failure to abide by PAC guidelines, PAC By-laws, this Code, or the Facilities Users Code of Conduct</a:t>
            </a:r>
            <a:endParaRPr lang="en-US" sz="3200" dirty="0"/>
          </a:p>
          <a:p>
            <a:pPr lvl="0"/>
            <a:r>
              <a:rPr lang="en-US" sz="2000" dirty="0"/>
              <a:t>Failure to comply with the reasonable request of any Park District Employee </a:t>
            </a:r>
            <a:endParaRPr lang="en-US" sz="3200" dirty="0"/>
          </a:p>
          <a:p>
            <a:pPr lvl="0"/>
            <a:r>
              <a:rPr lang="en-US" sz="2000" dirty="0"/>
              <a:t>Failure to obtain appropriate permits and approvals for special events and programs</a:t>
            </a:r>
            <a:endParaRPr lang="en-US" sz="3200" dirty="0"/>
          </a:p>
          <a:p>
            <a:pPr lvl="0"/>
            <a:r>
              <a:rPr lang="en-US" sz="2000" dirty="0"/>
              <a:t>Unintentional destruction of property</a:t>
            </a:r>
            <a:endParaRPr lang="en-US" sz="3200" dirty="0"/>
          </a:p>
          <a:p>
            <a:pPr lvl="0"/>
            <a:r>
              <a:rPr lang="en-US" sz="2000" dirty="0"/>
              <a:t>Using PAC position for personal gain or interest</a:t>
            </a:r>
            <a:br>
              <a:rPr lang="en-US" sz="2000" dirty="0"/>
            </a:br>
            <a:endParaRPr lang="en-US" sz="3200" dirty="0"/>
          </a:p>
          <a:p>
            <a:pPr marL="0" marR="0" lvl="0" indent="0">
              <a:lnSpc>
                <a:spcPct val="100000"/>
              </a:lnSpc>
              <a:spcBef>
                <a:spcPts val="0"/>
              </a:spcBef>
              <a:spcAft>
                <a:spcPts val="0"/>
              </a:spcAft>
              <a:buNone/>
            </a:pPr>
            <a:endParaRPr lang="en-US" sz="1800" b="1" dirty="0">
              <a:effectLst/>
              <a:ea typeface="Times New Roman" panose="02020603050405020304" pitchFamily="18" charset="0"/>
            </a:endParaRPr>
          </a:p>
        </p:txBody>
      </p:sp>
      <p:sp>
        <p:nvSpPr>
          <p:cNvPr id="5" name="Slide Number Placeholder 4">
            <a:extLst>
              <a:ext uri="{FF2B5EF4-FFF2-40B4-BE49-F238E27FC236}">
                <a16:creationId xmlns:a16="http://schemas.microsoft.com/office/drawing/2014/main" id="{A2A385EC-1D4B-4D0D-8E5D-FA96B09DD406}"/>
              </a:ext>
            </a:extLst>
          </p:cNvPr>
          <p:cNvSpPr>
            <a:spLocks noGrp="1"/>
          </p:cNvSpPr>
          <p:nvPr>
            <p:ph type="sldNum" sz="quarter" idx="12"/>
          </p:nvPr>
        </p:nvSpPr>
        <p:spPr/>
        <p:txBody>
          <a:bodyPr/>
          <a:lstStyle/>
          <a:p>
            <a:fld id="{1614CAF1-2697-4F40-A073-34D7FE902FDB}" type="slidenum">
              <a:rPr lang="en-US" smtClean="0"/>
              <a:pPr/>
              <a:t>29</a:t>
            </a:fld>
            <a:endParaRPr lang="en-US"/>
          </a:p>
        </p:txBody>
      </p:sp>
    </p:spTree>
    <p:extLst>
      <p:ext uri="{BB962C8B-B14F-4D97-AF65-F5344CB8AC3E}">
        <p14:creationId xmlns:p14="http://schemas.microsoft.com/office/powerpoint/2010/main" val="426751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21533-93AC-4692-9BBF-E582A201D9E5}"/>
              </a:ext>
            </a:extLst>
          </p:cNvPr>
          <p:cNvSpPr>
            <a:spLocks noGrp="1"/>
          </p:cNvSpPr>
          <p:nvPr>
            <p:ph type="title"/>
          </p:nvPr>
        </p:nvSpPr>
        <p:spPr/>
        <p:txBody>
          <a:bodyPr/>
          <a:lstStyle/>
          <a:p>
            <a:r>
              <a:rPr lang="en-US" dirty="0"/>
              <a:t>Park Advisory Councils</a:t>
            </a:r>
          </a:p>
        </p:txBody>
      </p:sp>
      <p:sp>
        <p:nvSpPr>
          <p:cNvPr id="3" name="Content Placeholder 2">
            <a:extLst>
              <a:ext uri="{FF2B5EF4-FFF2-40B4-BE49-F238E27FC236}">
                <a16:creationId xmlns:a16="http://schemas.microsoft.com/office/drawing/2014/main" id="{40118DB1-BE41-499A-811B-2A0299EC1D94}"/>
              </a:ext>
            </a:extLst>
          </p:cNvPr>
          <p:cNvSpPr>
            <a:spLocks noGrp="1"/>
          </p:cNvSpPr>
          <p:nvPr>
            <p:ph idx="1"/>
          </p:nvPr>
        </p:nvSpPr>
        <p:spPr/>
        <p:txBody>
          <a:bodyPr vert="horz" lIns="91440" tIns="45720" rIns="91440" bIns="45720" rtlCol="0" anchor="t">
            <a:normAutofit/>
          </a:bodyPr>
          <a:lstStyle/>
          <a:p>
            <a:pPr marL="0" indent="0">
              <a:buNone/>
            </a:pPr>
            <a:endParaRPr lang="en-US" dirty="0"/>
          </a:p>
          <a:p>
            <a:pPr marL="0" indent="0" algn="ctr">
              <a:buNone/>
            </a:pPr>
            <a:r>
              <a:rPr lang="en-US" dirty="0"/>
              <a:t>Park Advisory Councils are the community voice for their neighborhood parks, children’s playgrounds, beaches </a:t>
            </a:r>
          </a:p>
          <a:p>
            <a:pPr marL="0" indent="0" algn="ctr">
              <a:buNone/>
            </a:pPr>
            <a:r>
              <a:rPr lang="en-US" dirty="0"/>
              <a:t>or natural areas.  </a:t>
            </a:r>
          </a:p>
          <a:p>
            <a:pPr marL="0" indent="0" algn="ctr">
              <a:buNone/>
            </a:pPr>
            <a:endParaRPr lang="en-US" dirty="0"/>
          </a:p>
          <a:p>
            <a:pPr marL="0" indent="0" algn="ctr">
              <a:buNone/>
            </a:pPr>
            <a:r>
              <a:rPr lang="en-US" dirty="0">
                <a:cs typeface="Poppins"/>
              </a:rPr>
              <a:t>Self-Governed</a:t>
            </a:r>
            <a:endParaRPr lang="en-US" dirty="0"/>
          </a:p>
          <a:p>
            <a:pPr marL="0" indent="0" algn="ctr">
              <a:buNone/>
            </a:pPr>
            <a:r>
              <a:rPr lang="en-US" dirty="0"/>
              <a:t>Community Focused</a:t>
            </a:r>
          </a:p>
          <a:p>
            <a:pPr marL="0" indent="0" algn="ctr">
              <a:buNone/>
            </a:pPr>
            <a:r>
              <a:rPr lang="en-US" dirty="0"/>
              <a:t>Park District Oversight</a:t>
            </a:r>
          </a:p>
          <a:p>
            <a:endParaRPr lang="en-US" dirty="0"/>
          </a:p>
        </p:txBody>
      </p:sp>
      <p:sp>
        <p:nvSpPr>
          <p:cNvPr id="4" name="Slide Number Placeholder 3">
            <a:extLst>
              <a:ext uri="{FF2B5EF4-FFF2-40B4-BE49-F238E27FC236}">
                <a16:creationId xmlns:a16="http://schemas.microsoft.com/office/drawing/2014/main" id="{8EB1E2C8-FB00-4DAD-A85E-A5FA4F8437D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3342776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a:t>Consequences – Category I Violations</a:t>
            </a:r>
          </a:p>
        </p:txBody>
      </p:sp>
      <p:sp>
        <p:nvSpPr>
          <p:cNvPr id="4" name="Content Placeholder 2">
            <a:extLst>
              <a:ext uri="{FF2B5EF4-FFF2-40B4-BE49-F238E27FC236}">
                <a16:creationId xmlns:a16="http://schemas.microsoft.com/office/drawing/2014/main" id="{DD6317CE-1C8F-41AF-8975-7D36F8027087}"/>
              </a:ext>
            </a:extLst>
          </p:cNvPr>
          <p:cNvSpPr>
            <a:spLocks noGrp="1"/>
          </p:cNvSpPr>
          <p:nvPr>
            <p:ph idx="1"/>
          </p:nvPr>
        </p:nvSpPr>
        <p:spPr>
          <a:xfrm>
            <a:off x="838200" y="1690688"/>
            <a:ext cx="10515600" cy="4802187"/>
          </a:xfrm>
        </p:spPr>
        <p:txBody>
          <a:bodyPr>
            <a:noAutofit/>
          </a:bodyPr>
          <a:lstStyle/>
          <a:p>
            <a:pPr marL="0" indent="0">
              <a:lnSpc>
                <a:spcPct val="100000"/>
              </a:lnSpc>
              <a:spcBef>
                <a:spcPts val="1200"/>
              </a:spcBef>
              <a:buNone/>
            </a:pPr>
            <a:r>
              <a:rPr lang="en-US" sz="1700" b="1" dirty="0"/>
              <a:t>Category I consequences may include one or more of the following:  </a:t>
            </a:r>
          </a:p>
          <a:p>
            <a:pPr>
              <a:lnSpc>
                <a:spcPct val="100000"/>
              </a:lnSpc>
              <a:spcBef>
                <a:spcPts val="1200"/>
              </a:spcBef>
            </a:pPr>
            <a:r>
              <a:rPr lang="en-US" sz="1700" b="1" dirty="0"/>
              <a:t>Administrative Meeting </a:t>
            </a:r>
            <a:r>
              <a:rPr lang="en-US" sz="1700" dirty="0"/>
              <a:t>-  At the discretion of the PAC Governance Committee and the Department of Legislative and Community Affairs, the involved Person may be required to attend an administrative meeting to discuss the incident </a:t>
            </a:r>
            <a:r>
              <a:rPr lang="en-US" sz="1700" dirty="0">
                <a:solidFill>
                  <a:schemeClr val="accent6">
                    <a:lumMod val="50000"/>
                  </a:schemeClr>
                </a:solidFill>
              </a:rPr>
              <a:t>and whether additional consequences are required. The meeting is designed to be educational in nature, informing PAC Member of alleged wrongdoing and to explain the potential consequences for further violations.</a:t>
            </a:r>
          </a:p>
          <a:p>
            <a:pPr>
              <a:lnSpc>
                <a:spcPct val="100000"/>
              </a:lnSpc>
              <a:spcBef>
                <a:spcPts val="1200"/>
              </a:spcBef>
            </a:pPr>
            <a:r>
              <a:rPr lang="en-US" sz="1700" b="1" dirty="0"/>
              <a:t>Removal from PAC </a:t>
            </a:r>
            <a:r>
              <a:rPr lang="en-US" sz="1700" dirty="0"/>
              <a:t>- PAC Members may be removed from the Park Advisory Council.</a:t>
            </a:r>
          </a:p>
          <a:p>
            <a:pPr>
              <a:lnSpc>
                <a:spcPct val="100000"/>
              </a:lnSpc>
              <a:spcBef>
                <a:spcPts val="1200"/>
              </a:spcBef>
            </a:pPr>
            <a:r>
              <a:rPr lang="en-US" sz="1700" b="1" dirty="0"/>
              <a:t>PAC Suspension </a:t>
            </a:r>
            <a:r>
              <a:rPr lang="en-US" sz="1700" dirty="0"/>
              <a:t>-</a:t>
            </a:r>
            <a:r>
              <a:rPr lang="en-US" sz="1700" b="1" dirty="0"/>
              <a:t> </a:t>
            </a:r>
            <a:r>
              <a:rPr lang="en-US" sz="1700" dirty="0"/>
              <a:t>The PAC may lose recognition by the Park District. If this occurs, the PAC’s fiscal agent shall be notified by the Department of Legislative and Community Affairs in order to safeguard the funds until the suspension is lifted or a new PAC is created. </a:t>
            </a:r>
          </a:p>
          <a:p>
            <a:pPr>
              <a:lnSpc>
                <a:spcPct val="100000"/>
              </a:lnSpc>
              <a:spcBef>
                <a:spcPts val="1200"/>
              </a:spcBef>
            </a:pPr>
            <a:r>
              <a:rPr lang="en-US" sz="1700" b="1" dirty="0"/>
              <a:t>Order of Protection.</a:t>
            </a:r>
            <a:r>
              <a:rPr lang="en-US" sz="1700" dirty="0"/>
              <a:t> The Park District may seek an Order of Protection barring the involved person from participation in Park District programming or being on Park District property for a judicially determined period of time.</a:t>
            </a:r>
          </a:p>
          <a:p>
            <a:pPr>
              <a:lnSpc>
                <a:spcPct val="100000"/>
              </a:lnSpc>
              <a:spcBef>
                <a:spcPts val="1200"/>
              </a:spcBef>
            </a:pPr>
            <a:r>
              <a:rPr lang="en-US" sz="1700" b="1" dirty="0"/>
              <a:t>Referral to the Park District Office of the Inspector General or Office of Prevention and Accountability.</a:t>
            </a:r>
            <a:endParaRPr lang="en-US" sz="1700" dirty="0"/>
          </a:p>
        </p:txBody>
      </p:sp>
      <p:sp>
        <p:nvSpPr>
          <p:cNvPr id="5" name="Slide Number Placeholder 4">
            <a:extLst>
              <a:ext uri="{FF2B5EF4-FFF2-40B4-BE49-F238E27FC236}">
                <a16:creationId xmlns:a16="http://schemas.microsoft.com/office/drawing/2014/main" id="{45AB6765-4331-425B-81F4-2E349CB91BC8}"/>
              </a:ext>
            </a:extLst>
          </p:cNvPr>
          <p:cNvSpPr>
            <a:spLocks noGrp="1"/>
          </p:cNvSpPr>
          <p:nvPr>
            <p:ph type="sldNum" sz="quarter" idx="12"/>
          </p:nvPr>
        </p:nvSpPr>
        <p:spPr/>
        <p:txBody>
          <a:bodyPr/>
          <a:lstStyle/>
          <a:p>
            <a:fld id="{1614CAF1-2697-4F40-A073-34D7FE902FDB}" type="slidenum">
              <a:rPr lang="en-US" smtClean="0"/>
              <a:pPr/>
              <a:t>30</a:t>
            </a:fld>
            <a:endParaRPr lang="en-US"/>
          </a:p>
        </p:txBody>
      </p:sp>
    </p:spTree>
    <p:extLst>
      <p:ext uri="{BB962C8B-B14F-4D97-AF65-F5344CB8AC3E}">
        <p14:creationId xmlns:p14="http://schemas.microsoft.com/office/powerpoint/2010/main" val="27427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a:t>Category II Violations</a:t>
            </a:r>
          </a:p>
        </p:txBody>
      </p:sp>
      <p:sp>
        <p:nvSpPr>
          <p:cNvPr id="4" name="Content Placeholder 2">
            <a:extLst>
              <a:ext uri="{FF2B5EF4-FFF2-40B4-BE49-F238E27FC236}">
                <a16:creationId xmlns:a16="http://schemas.microsoft.com/office/drawing/2014/main" id="{D6981905-8223-4838-B009-929EA32ED049}"/>
              </a:ext>
            </a:extLst>
          </p:cNvPr>
          <p:cNvSpPr>
            <a:spLocks noGrp="1"/>
          </p:cNvSpPr>
          <p:nvPr>
            <p:ph idx="1"/>
          </p:nvPr>
        </p:nvSpPr>
        <p:spPr>
          <a:xfrm>
            <a:off x="838200" y="1541929"/>
            <a:ext cx="10515600" cy="4950946"/>
          </a:xfrm>
        </p:spPr>
        <p:txBody>
          <a:bodyPr>
            <a:noAutofit/>
          </a:bodyPr>
          <a:lstStyle/>
          <a:p>
            <a:pPr marL="0" indent="0">
              <a:buNone/>
            </a:pPr>
            <a:r>
              <a:rPr lang="en-US" sz="2000" dirty="0"/>
              <a:t>Category II violations include </a:t>
            </a:r>
            <a:r>
              <a:rPr lang="en-US" sz="2000" b="1" dirty="0"/>
              <a:t>violations of the law,</a:t>
            </a:r>
            <a:r>
              <a:rPr lang="en-US" sz="2000" dirty="0"/>
              <a:t> including but not limited to: </a:t>
            </a:r>
            <a:endParaRPr lang="en-US" dirty="0"/>
          </a:p>
          <a:p>
            <a:pPr lvl="0"/>
            <a:r>
              <a:rPr lang="en-US" sz="2000" dirty="0"/>
              <a:t>Engaging in </a:t>
            </a:r>
            <a:r>
              <a:rPr lang="en-US" sz="2000" b="1" dirty="0"/>
              <a:t>fraudulent or unauthorized practices</a:t>
            </a:r>
            <a:r>
              <a:rPr lang="en-US" sz="2000" dirty="0"/>
              <a:t>, including:</a:t>
            </a:r>
            <a:endParaRPr lang="en-US" sz="3200" dirty="0"/>
          </a:p>
          <a:p>
            <a:pPr lvl="1"/>
            <a:r>
              <a:rPr lang="en-US" sz="1800" dirty="0"/>
              <a:t>Forgery or fraud</a:t>
            </a:r>
            <a:endParaRPr lang="en-US" sz="2800" dirty="0"/>
          </a:p>
          <a:p>
            <a:pPr lvl="1"/>
            <a:r>
              <a:rPr lang="en-US" sz="1800" dirty="0"/>
              <a:t>Misappropriation of PAC funds</a:t>
            </a:r>
            <a:endParaRPr lang="en-US" sz="2800" dirty="0"/>
          </a:p>
          <a:p>
            <a:pPr lvl="1"/>
            <a:r>
              <a:rPr lang="en-US" sz="1800" dirty="0"/>
              <a:t>Misuse, duplication or alteration of any PAC records, documents, other confidential or personal information</a:t>
            </a:r>
            <a:endParaRPr lang="en-US" sz="2800" dirty="0"/>
          </a:p>
          <a:p>
            <a:pPr lvl="1"/>
            <a:r>
              <a:rPr lang="en-US" sz="1800" dirty="0"/>
              <a:t>Attempts to enter into any authority to bind the Park District including, but not limited to, contracts, agreements, purchases, licenses, registrations and permits.</a:t>
            </a:r>
            <a:endParaRPr lang="en-US" sz="2800" dirty="0"/>
          </a:p>
          <a:p>
            <a:pPr lvl="0"/>
            <a:r>
              <a:rPr lang="en-US" sz="2000" b="1" dirty="0"/>
              <a:t>Misuse of any Park District facility, program area or equipment</a:t>
            </a:r>
            <a:r>
              <a:rPr lang="en-US" sz="2000" dirty="0"/>
              <a:t>, including:</a:t>
            </a:r>
            <a:endParaRPr lang="en-US" sz="3200" dirty="0"/>
          </a:p>
          <a:p>
            <a:pPr lvl="1"/>
            <a:r>
              <a:rPr lang="en-US" sz="1800" dirty="0"/>
              <a:t>Unauthorized entry to Park District facilities</a:t>
            </a:r>
            <a:endParaRPr lang="en-US" sz="2800" dirty="0"/>
          </a:p>
          <a:p>
            <a:pPr lvl="1"/>
            <a:r>
              <a:rPr lang="en-US" sz="1800" dirty="0"/>
              <a:t>Use of Park District property for personal gain</a:t>
            </a:r>
            <a:endParaRPr lang="en-US" sz="2800" dirty="0"/>
          </a:p>
          <a:p>
            <a:pPr lvl="1"/>
            <a:r>
              <a:rPr lang="en-US" sz="1800" dirty="0"/>
              <a:t>Theft</a:t>
            </a:r>
            <a:endParaRPr lang="en-US" sz="2800" dirty="0"/>
          </a:p>
          <a:p>
            <a:pPr lvl="0"/>
            <a:r>
              <a:rPr lang="en-US" sz="2000" b="1" dirty="0"/>
              <a:t>Other violations of the law</a:t>
            </a:r>
            <a:endParaRPr lang="en-US" sz="3200" b="1" dirty="0"/>
          </a:p>
        </p:txBody>
      </p:sp>
      <p:sp>
        <p:nvSpPr>
          <p:cNvPr id="5" name="Slide Number Placeholder 4">
            <a:extLst>
              <a:ext uri="{FF2B5EF4-FFF2-40B4-BE49-F238E27FC236}">
                <a16:creationId xmlns:a16="http://schemas.microsoft.com/office/drawing/2014/main" id="{20E75258-5591-4B3E-AC0C-9712B835064F}"/>
              </a:ext>
            </a:extLst>
          </p:cNvPr>
          <p:cNvSpPr>
            <a:spLocks noGrp="1"/>
          </p:cNvSpPr>
          <p:nvPr>
            <p:ph type="sldNum" sz="quarter" idx="12"/>
          </p:nvPr>
        </p:nvSpPr>
        <p:spPr/>
        <p:txBody>
          <a:bodyPr/>
          <a:lstStyle/>
          <a:p>
            <a:fld id="{1614CAF1-2697-4F40-A073-34D7FE902FDB}" type="slidenum">
              <a:rPr lang="en-US" smtClean="0"/>
              <a:pPr/>
              <a:t>31</a:t>
            </a:fld>
            <a:endParaRPr lang="en-US"/>
          </a:p>
        </p:txBody>
      </p:sp>
    </p:spTree>
    <p:extLst>
      <p:ext uri="{BB962C8B-B14F-4D97-AF65-F5344CB8AC3E}">
        <p14:creationId xmlns:p14="http://schemas.microsoft.com/office/powerpoint/2010/main" val="385230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0F9DD-D5E9-4ED9-80FF-8D0AE1619D5D}"/>
              </a:ext>
            </a:extLst>
          </p:cNvPr>
          <p:cNvSpPr>
            <a:spLocks noGrp="1"/>
          </p:cNvSpPr>
          <p:nvPr>
            <p:ph type="title"/>
          </p:nvPr>
        </p:nvSpPr>
        <p:spPr/>
        <p:txBody>
          <a:bodyPr>
            <a:normAutofit/>
          </a:bodyPr>
          <a:lstStyle/>
          <a:p>
            <a:r>
              <a:rPr lang="en-US" sz="4000"/>
              <a:t>Consequences – Category II Violations</a:t>
            </a:r>
          </a:p>
        </p:txBody>
      </p:sp>
      <p:sp>
        <p:nvSpPr>
          <p:cNvPr id="4" name="Content Placeholder 2">
            <a:extLst>
              <a:ext uri="{FF2B5EF4-FFF2-40B4-BE49-F238E27FC236}">
                <a16:creationId xmlns:a16="http://schemas.microsoft.com/office/drawing/2014/main" id="{DD6317CE-1C8F-41AF-8975-7D36F8027087}"/>
              </a:ext>
            </a:extLst>
          </p:cNvPr>
          <p:cNvSpPr>
            <a:spLocks noGrp="1"/>
          </p:cNvSpPr>
          <p:nvPr>
            <p:ph idx="1"/>
          </p:nvPr>
        </p:nvSpPr>
        <p:spPr/>
        <p:txBody>
          <a:bodyPr>
            <a:normAutofit fontScale="70000" lnSpcReduction="20000"/>
          </a:bodyPr>
          <a:lstStyle/>
          <a:p>
            <a:pPr marL="0" indent="0">
              <a:lnSpc>
                <a:spcPct val="120000"/>
              </a:lnSpc>
              <a:buNone/>
            </a:pPr>
            <a:r>
              <a:rPr lang="en-US" sz="2100" b="1" dirty="0"/>
              <a:t>Category II consequences may include one or more of the following:  </a:t>
            </a:r>
          </a:p>
          <a:p>
            <a:pPr>
              <a:lnSpc>
                <a:spcPct val="120000"/>
              </a:lnSpc>
            </a:pPr>
            <a:r>
              <a:rPr lang="en-US" sz="2100" b="1" dirty="0"/>
              <a:t>Police Report </a:t>
            </a:r>
            <a:r>
              <a:rPr lang="en-US" sz="2100" dirty="0"/>
              <a:t>- filed by Park District Supervisors or their superiors </a:t>
            </a:r>
          </a:p>
          <a:p>
            <a:pPr>
              <a:lnSpc>
                <a:spcPct val="120000"/>
              </a:lnSpc>
            </a:pPr>
            <a:r>
              <a:rPr lang="en-US" sz="2100" b="1" dirty="0"/>
              <a:t>Immediate Suspension of PAC Member </a:t>
            </a:r>
            <a:r>
              <a:rPr lang="en-US" sz="2100" dirty="0"/>
              <a:t>-  suspended from participating in PAC activities, PAC meetings, and Park District programming pending the recommendation by the PAC Governance Committee. The PAC Committee will provide a recommended suspension length. </a:t>
            </a:r>
          </a:p>
          <a:p>
            <a:pPr>
              <a:lnSpc>
                <a:spcPct val="120000"/>
              </a:lnSpc>
            </a:pPr>
            <a:r>
              <a:rPr lang="en-US" sz="2100" b="1" dirty="0"/>
              <a:t>Administrative Meeting </a:t>
            </a:r>
            <a:r>
              <a:rPr lang="en-US" sz="2100" dirty="0"/>
              <a:t>-  At the discretion of the PAC Governance Committee and the Department of Legislative and Community Affairs, the involved Person may be required to attend an administrative meeting to discuss the incident.</a:t>
            </a:r>
          </a:p>
          <a:p>
            <a:pPr>
              <a:lnSpc>
                <a:spcPct val="120000"/>
              </a:lnSpc>
            </a:pPr>
            <a:r>
              <a:rPr lang="en-US" sz="2100" b="1" dirty="0"/>
              <a:t>Order of Protection </a:t>
            </a:r>
            <a:r>
              <a:rPr lang="en-US" sz="2100" dirty="0"/>
              <a:t>- The Park District may seek an Order of Protection barring the involved person from participation in Park District programming or being on Chicago Park District property for a judicially determined period of time.</a:t>
            </a:r>
          </a:p>
          <a:p>
            <a:pPr>
              <a:lnSpc>
                <a:spcPct val="120000"/>
              </a:lnSpc>
            </a:pPr>
            <a:r>
              <a:rPr lang="en-US" sz="2100" b="1" dirty="0"/>
              <a:t>Removal from PAC </a:t>
            </a:r>
            <a:r>
              <a:rPr lang="en-US" sz="2100" dirty="0"/>
              <a:t>- PAC Members may be removed from the Park Advisory Council.</a:t>
            </a:r>
          </a:p>
          <a:p>
            <a:pPr>
              <a:lnSpc>
                <a:spcPct val="120000"/>
              </a:lnSpc>
            </a:pPr>
            <a:r>
              <a:rPr lang="en-US" sz="2100" b="1" dirty="0"/>
              <a:t>PAC Suspension </a:t>
            </a:r>
            <a:r>
              <a:rPr lang="en-US" sz="2100" dirty="0"/>
              <a:t>-</a:t>
            </a:r>
            <a:r>
              <a:rPr lang="en-US" sz="2100" b="1" dirty="0"/>
              <a:t> </a:t>
            </a:r>
            <a:r>
              <a:rPr lang="en-US" sz="2100" dirty="0"/>
              <a:t>The PAC may lose recognition by the Park District. If this occurs, the PAC’s fiscal agent shall be notified by the Department of Legislative and Community Affairs in order to safeguard the funds until the suspension is lifted or a new PAC is created. </a:t>
            </a:r>
          </a:p>
          <a:p>
            <a:pPr>
              <a:lnSpc>
                <a:spcPct val="120000"/>
              </a:lnSpc>
            </a:pPr>
            <a:r>
              <a:rPr lang="en-US" sz="2100" b="1" dirty="0"/>
              <a:t>Referral to the Park District Office of the Inspector General.</a:t>
            </a:r>
            <a:endParaRPr lang="en-US" sz="2100" dirty="0"/>
          </a:p>
          <a:p>
            <a:pPr marL="0" indent="0">
              <a:lnSpc>
                <a:spcPct val="120000"/>
              </a:lnSpc>
              <a:spcBef>
                <a:spcPts val="600"/>
              </a:spcBef>
              <a:buNone/>
            </a:pPr>
            <a:endParaRPr lang="en-US" sz="2400" dirty="0"/>
          </a:p>
          <a:p>
            <a:pPr marL="0" indent="0">
              <a:lnSpc>
                <a:spcPct val="120000"/>
              </a:lnSpc>
              <a:spcBef>
                <a:spcPts val="600"/>
              </a:spcBef>
              <a:buNone/>
            </a:pPr>
            <a:endParaRPr lang="en-US" dirty="0"/>
          </a:p>
        </p:txBody>
      </p:sp>
      <p:sp>
        <p:nvSpPr>
          <p:cNvPr id="5" name="Slide Number Placeholder 4">
            <a:extLst>
              <a:ext uri="{FF2B5EF4-FFF2-40B4-BE49-F238E27FC236}">
                <a16:creationId xmlns:a16="http://schemas.microsoft.com/office/drawing/2014/main" id="{4D810B6E-1452-43A7-AD0B-B3931926DBFA}"/>
              </a:ext>
            </a:extLst>
          </p:cNvPr>
          <p:cNvSpPr>
            <a:spLocks noGrp="1"/>
          </p:cNvSpPr>
          <p:nvPr>
            <p:ph type="sldNum" sz="quarter" idx="12"/>
          </p:nvPr>
        </p:nvSpPr>
        <p:spPr/>
        <p:txBody>
          <a:bodyPr/>
          <a:lstStyle/>
          <a:p>
            <a:fld id="{1614CAF1-2697-4F40-A073-34D7FE902FDB}" type="slidenum">
              <a:rPr lang="en-US" smtClean="0"/>
              <a:pPr/>
              <a:t>32</a:t>
            </a:fld>
            <a:endParaRPr lang="en-US"/>
          </a:p>
        </p:txBody>
      </p:sp>
    </p:spTree>
    <p:extLst>
      <p:ext uri="{BB962C8B-B14F-4D97-AF65-F5344CB8AC3E}">
        <p14:creationId xmlns:p14="http://schemas.microsoft.com/office/powerpoint/2010/main" val="151263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41B8-8C5E-4C4E-8366-49C3EFAB290F}"/>
              </a:ext>
            </a:extLst>
          </p:cNvPr>
          <p:cNvSpPr>
            <a:spLocks noGrp="1"/>
          </p:cNvSpPr>
          <p:nvPr>
            <p:ph type="title"/>
          </p:nvPr>
        </p:nvSpPr>
        <p:spPr/>
        <p:txBody>
          <a:bodyPr>
            <a:normAutofit/>
          </a:bodyPr>
          <a:lstStyle/>
          <a:p>
            <a:r>
              <a:rPr lang="en-US" dirty="0"/>
              <a:t>Questions</a:t>
            </a:r>
          </a:p>
        </p:txBody>
      </p:sp>
      <p:sp>
        <p:nvSpPr>
          <p:cNvPr id="4" name="Text Placeholder 3">
            <a:extLst>
              <a:ext uri="{FF2B5EF4-FFF2-40B4-BE49-F238E27FC236}">
                <a16:creationId xmlns:a16="http://schemas.microsoft.com/office/drawing/2014/main" id="{4C0CCB56-6281-4D73-A330-8C02F699C95E}"/>
              </a:ext>
            </a:extLst>
          </p:cNvPr>
          <p:cNvSpPr>
            <a:spLocks noGrp="1"/>
          </p:cNvSpPr>
          <p:nvPr>
            <p:ph type="body" idx="1"/>
          </p:nvPr>
        </p:nvSpPr>
        <p:spPr/>
        <p:txBody>
          <a:bodyPr/>
          <a:lstStyle/>
          <a:p>
            <a:r>
              <a:rPr lang="en-US" dirty="0"/>
              <a:t> </a:t>
            </a:r>
          </a:p>
        </p:txBody>
      </p:sp>
      <p:sp>
        <p:nvSpPr>
          <p:cNvPr id="3" name="Slide Number Placeholder 2">
            <a:extLst>
              <a:ext uri="{FF2B5EF4-FFF2-40B4-BE49-F238E27FC236}">
                <a16:creationId xmlns:a16="http://schemas.microsoft.com/office/drawing/2014/main" id="{7CCDD91F-9EB4-4A84-9D74-C42317A30E78}"/>
              </a:ext>
            </a:extLst>
          </p:cNvPr>
          <p:cNvSpPr>
            <a:spLocks noGrp="1"/>
          </p:cNvSpPr>
          <p:nvPr>
            <p:ph type="sldNum" sz="quarter" idx="12"/>
          </p:nvPr>
        </p:nvSpPr>
        <p:spPr/>
        <p:txBody>
          <a:bodyPr/>
          <a:lstStyle/>
          <a:p>
            <a:fld id="{1614CAF1-2697-4F40-A073-34D7FE902FDB}" type="slidenum">
              <a:rPr lang="en-US" smtClean="0"/>
              <a:t>33</a:t>
            </a:fld>
            <a:endParaRPr lang="en-US"/>
          </a:p>
        </p:txBody>
      </p:sp>
    </p:spTree>
    <p:extLst>
      <p:ext uri="{BB962C8B-B14F-4D97-AF65-F5344CB8AC3E}">
        <p14:creationId xmlns:p14="http://schemas.microsoft.com/office/powerpoint/2010/main" val="3552512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40EBC-7BE5-45AB-A3FA-0ACB8002E656}"/>
              </a:ext>
            </a:extLst>
          </p:cNvPr>
          <p:cNvSpPr>
            <a:spLocks noGrp="1"/>
          </p:cNvSpPr>
          <p:nvPr>
            <p:ph type="title"/>
          </p:nvPr>
        </p:nvSpPr>
        <p:spPr/>
        <p:txBody>
          <a:bodyPr/>
          <a:lstStyle/>
          <a:p>
            <a:r>
              <a:rPr lang="en-US" dirty="0">
                <a:latin typeface="Poppins"/>
                <a:cs typeface="Poppins"/>
              </a:rPr>
              <a:t>Looking Ahead</a:t>
            </a:r>
            <a:endParaRPr lang="en-US" dirty="0"/>
          </a:p>
        </p:txBody>
      </p:sp>
      <p:sp>
        <p:nvSpPr>
          <p:cNvPr id="3" name="Content Placeholder 2">
            <a:extLst>
              <a:ext uri="{FF2B5EF4-FFF2-40B4-BE49-F238E27FC236}">
                <a16:creationId xmlns:a16="http://schemas.microsoft.com/office/drawing/2014/main" id="{0BD70EB4-C3C5-49B5-98D3-BCBBF17E35A2}"/>
              </a:ext>
            </a:extLst>
          </p:cNvPr>
          <p:cNvSpPr>
            <a:spLocks noGrp="1"/>
          </p:cNvSpPr>
          <p:nvPr>
            <p:ph idx="1"/>
          </p:nvPr>
        </p:nvSpPr>
        <p:spPr/>
        <p:txBody>
          <a:bodyPr vert="horz" lIns="91440" tIns="45720" rIns="91440" bIns="45720" rtlCol="0" anchor="t">
            <a:normAutofit/>
          </a:bodyPr>
          <a:lstStyle/>
          <a:p>
            <a:pPr marL="514350" indent="-514350"/>
            <a:r>
              <a:rPr lang="en-US" dirty="0">
                <a:cs typeface="Poppins"/>
              </a:rPr>
              <a:t>Park District will continue trainings</a:t>
            </a:r>
            <a:endParaRPr lang="en-US"/>
          </a:p>
          <a:p>
            <a:pPr lvl="1"/>
            <a:endParaRPr lang="en-US" dirty="0"/>
          </a:p>
          <a:p>
            <a:pPr marL="514350" indent="-514350"/>
            <a:r>
              <a:rPr lang="en-US" b="1" dirty="0">
                <a:cs typeface="Poppins"/>
              </a:rPr>
              <a:t>New PAC Code of Conduct effective December 1, 2023.</a:t>
            </a:r>
            <a:endParaRPr lang="en-US" b="1"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6EC0BB7-0852-43AB-9D78-A71F46E00DEA}"/>
              </a:ext>
            </a:extLst>
          </p:cNvPr>
          <p:cNvSpPr>
            <a:spLocks noGrp="1"/>
          </p:cNvSpPr>
          <p:nvPr>
            <p:ph type="sldNum" sz="quarter" idx="12"/>
          </p:nvPr>
        </p:nvSpPr>
        <p:spPr/>
        <p:txBody>
          <a:bodyPr/>
          <a:lstStyle/>
          <a:p>
            <a:fld id="{1614CAF1-2697-4F40-A073-34D7FE902FDB}" type="slidenum">
              <a:rPr lang="en-US" smtClean="0"/>
              <a:pPr/>
              <a:t>34</a:t>
            </a:fld>
            <a:endParaRPr lang="en-US"/>
          </a:p>
        </p:txBody>
      </p:sp>
    </p:spTree>
    <p:extLst>
      <p:ext uri="{BB962C8B-B14F-4D97-AF65-F5344CB8AC3E}">
        <p14:creationId xmlns:p14="http://schemas.microsoft.com/office/powerpoint/2010/main" val="390416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AE0F2-0E11-D2CB-5A53-E65DCE99C06A}"/>
              </a:ext>
            </a:extLst>
          </p:cNvPr>
          <p:cNvSpPr>
            <a:spLocks noGrp="1"/>
          </p:cNvSpPr>
          <p:nvPr>
            <p:ph type="title"/>
          </p:nvPr>
        </p:nvSpPr>
        <p:spPr/>
        <p:txBody>
          <a:bodyPr>
            <a:normAutofit/>
          </a:bodyPr>
          <a:lstStyle/>
          <a:p>
            <a:r>
              <a:rPr lang="en-US" sz="4000">
                <a:latin typeface="Poppins" panose="00000500000000000000" pitchFamily="2" charset="0"/>
                <a:cs typeface="Poppins" panose="00000500000000000000" pitchFamily="2" charset="0"/>
              </a:rPr>
              <a:t>Introduction &amp; Agenda</a:t>
            </a:r>
          </a:p>
        </p:txBody>
      </p:sp>
      <p:sp>
        <p:nvSpPr>
          <p:cNvPr id="3" name="Content Placeholder 2">
            <a:extLst>
              <a:ext uri="{FF2B5EF4-FFF2-40B4-BE49-F238E27FC236}">
                <a16:creationId xmlns:a16="http://schemas.microsoft.com/office/drawing/2014/main" id="{83B625CB-6EF0-1825-7FF6-99E65B57913F}"/>
              </a:ext>
            </a:extLst>
          </p:cNvPr>
          <p:cNvSpPr>
            <a:spLocks noGrp="1"/>
          </p:cNvSpPr>
          <p:nvPr>
            <p:ph idx="1"/>
          </p:nvPr>
        </p:nvSpPr>
        <p:spPr/>
        <p:txBody>
          <a:bodyPr>
            <a:noAutofit/>
          </a:bodyPr>
          <a:lstStyle/>
          <a:p>
            <a:pPr marL="457200" indent="-457200">
              <a:lnSpc>
                <a:spcPct val="100000"/>
              </a:lnSpc>
              <a:spcBef>
                <a:spcPts val="1200"/>
              </a:spcBef>
              <a:buFont typeface="+mj-lt"/>
              <a:buAutoNum type="arabicPeriod"/>
            </a:pPr>
            <a:r>
              <a:rPr lang="en-US" sz="2400" dirty="0">
                <a:ea typeface="Calibri" panose="020F0502020204030204" pitchFamily="34" charset="0"/>
              </a:rPr>
              <a:t>Introductions</a:t>
            </a:r>
          </a:p>
          <a:p>
            <a:pPr marL="457200" indent="-457200">
              <a:lnSpc>
                <a:spcPct val="100000"/>
              </a:lnSpc>
              <a:spcBef>
                <a:spcPts val="1200"/>
              </a:spcBef>
              <a:buFont typeface="+mj-lt"/>
              <a:buAutoNum type="arabicPeriod"/>
            </a:pPr>
            <a:r>
              <a:rPr lang="en-US" sz="2400" dirty="0">
                <a:ea typeface="Calibri" panose="020F0502020204030204" pitchFamily="34" charset="0"/>
              </a:rPr>
              <a:t>PAC Guidelines Update</a:t>
            </a:r>
          </a:p>
          <a:p>
            <a:pPr marL="457200" indent="-457200">
              <a:lnSpc>
                <a:spcPct val="100000"/>
              </a:lnSpc>
              <a:spcBef>
                <a:spcPts val="1200"/>
              </a:spcBef>
              <a:buFont typeface="+mj-lt"/>
              <a:buAutoNum type="arabicPeriod"/>
            </a:pPr>
            <a:r>
              <a:rPr lang="en-US" sz="2400" dirty="0">
                <a:ea typeface="Calibri" panose="020F0502020204030204" pitchFamily="34" charset="0"/>
              </a:rPr>
              <a:t>Revised Code of Conduct</a:t>
            </a:r>
          </a:p>
          <a:p>
            <a:pPr lvl="1">
              <a:lnSpc>
                <a:spcPct val="100000"/>
              </a:lnSpc>
              <a:spcBef>
                <a:spcPts val="1200"/>
              </a:spcBef>
            </a:pPr>
            <a:r>
              <a:rPr lang="en-US" sz="2000" dirty="0">
                <a:ea typeface="Calibri" panose="020F0502020204030204" pitchFamily="34" charset="0"/>
              </a:rPr>
              <a:t>Purpose</a:t>
            </a:r>
          </a:p>
          <a:p>
            <a:pPr lvl="1">
              <a:lnSpc>
                <a:spcPct val="100000"/>
              </a:lnSpc>
              <a:spcBef>
                <a:spcPts val="1200"/>
              </a:spcBef>
            </a:pPr>
            <a:r>
              <a:rPr lang="en-US" sz="2000" dirty="0">
                <a:ea typeface="Calibri" panose="020F0502020204030204" pitchFamily="34" charset="0"/>
              </a:rPr>
              <a:t>Process</a:t>
            </a:r>
            <a:br>
              <a:rPr lang="en-US" sz="2000" dirty="0">
                <a:ea typeface="Calibri" panose="020F0502020204030204" pitchFamily="34" charset="0"/>
              </a:rPr>
            </a:br>
            <a:endParaRPr lang="en-US" sz="2000" dirty="0">
              <a:ea typeface="Calibri" panose="020F0502020204030204" pitchFamily="34" charset="0"/>
            </a:endParaRPr>
          </a:p>
          <a:p>
            <a:pPr marL="457200" indent="-457200">
              <a:lnSpc>
                <a:spcPct val="100000"/>
              </a:lnSpc>
              <a:spcBef>
                <a:spcPts val="1200"/>
              </a:spcBef>
              <a:buFont typeface="+mj-lt"/>
              <a:buAutoNum type="arabicPeriod"/>
            </a:pPr>
            <a:r>
              <a:rPr lang="en-US" sz="2400" dirty="0">
                <a:ea typeface="Calibri" panose="020F0502020204030204" pitchFamily="34" charset="0"/>
              </a:rPr>
              <a:t>Next steps</a:t>
            </a:r>
          </a:p>
          <a:p>
            <a:pPr lvl="1">
              <a:lnSpc>
                <a:spcPct val="100000"/>
              </a:lnSpc>
              <a:spcBef>
                <a:spcPts val="1200"/>
              </a:spcBef>
            </a:pPr>
            <a:r>
              <a:rPr lang="en-US" sz="2000" dirty="0">
                <a:ea typeface="Calibri" panose="020F0502020204030204" pitchFamily="34" charset="0"/>
              </a:rPr>
              <a:t>Implementation date – December 1, 2023</a:t>
            </a:r>
          </a:p>
          <a:p>
            <a:pPr lvl="1">
              <a:lnSpc>
                <a:spcPct val="100000"/>
              </a:lnSpc>
              <a:spcBef>
                <a:spcPts val="1200"/>
              </a:spcBef>
            </a:pPr>
            <a:r>
              <a:rPr lang="en-US" sz="2000" dirty="0">
                <a:ea typeface="Calibri" panose="020F0502020204030204" pitchFamily="34" charset="0"/>
              </a:rPr>
              <a:t>Additional trainings</a:t>
            </a:r>
          </a:p>
          <a:p>
            <a:pPr lvl="1">
              <a:lnSpc>
                <a:spcPct val="100000"/>
              </a:lnSpc>
              <a:spcBef>
                <a:spcPts val="1200"/>
              </a:spcBef>
            </a:pPr>
            <a:endParaRPr lang="en-US" sz="1600" dirty="0">
              <a:ea typeface="Calibri" panose="020F0502020204030204" pitchFamily="34" charset="0"/>
            </a:endParaRPr>
          </a:p>
          <a:p>
            <a:pPr marL="0" indent="0">
              <a:lnSpc>
                <a:spcPct val="100000"/>
              </a:lnSpc>
              <a:spcBef>
                <a:spcPts val="1200"/>
              </a:spcBef>
              <a:buNone/>
            </a:pPr>
            <a:endParaRPr lang="en-US" sz="2000" dirty="0">
              <a:effectLst/>
              <a:latin typeface="Poppins" panose="00000500000000000000" pitchFamily="2" charset="0"/>
              <a:ea typeface="Calibri" panose="020F0502020204030204" pitchFamily="34" charset="0"/>
              <a:cs typeface="Poppins" panose="00000500000000000000" pitchFamily="2" charset="0"/>
            </a:endParaRPr>
          </a:p>
        </p:txBody>
      </p:sp>
      <p:sp>
        <p:nvSpPr>
          <p:cNvPr id="5" name="Slide Number Placeholder 4">
            <a:extLst>
              <a:ext uri="{FF2B5EF4-FFF2-40B4-BE49-F238E27FC236}">
                <a16:creationId xmlns:a16="http://schemas.microsoft.com/office/drawing/2014/main" id="{D80B1CFE-8CFF-4C62-936F-85641AA229CF}"/>
              </a:ext>
            </a:extLst>
          </p:cNvPr>
          <p:cNvSpPr>
            <a:spLocks noGrp="1"/>
          </p:cNvSpPr>
          <p:nvPr>
            <p:ph type="sldNum" sz="quarter" idx="12"/>
          </p:nvPr>
        </p:nvSpPr>
        <p:spPr/>
        <p:txBody>
          <a:bodyPr/>
          <a:lstStyle/>
          <a:p>
            <a:fld id="{1614CAF1-2697-4F40-A073-34D7FE902FDB}" type="slidenum">
              <a:rPr lang="en-US" smtClean="0"/>
              <a:pPr/>
              <a:t>4</a:t>
            </a:fld>
            <a:endParaRPr lang="en-US"/>
          </a:p>
        </p:txBody>
      </p:sp>
    </p:spTree>
    <p:extLst>
      <p:ext uri="{BB962C8B-B14F-4D97-AF65-F5344CB8AC3E}">
        <p14:creationId xmlns:p14="http://schemas.microsoft.com/office/powerpoint/2010/main" val="3194638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56F15-709E-468E-A71C-D708A7635B9E}"/>
              </a:ext>
            </a:extLst>
          </p:cNvPr>
          <p:cNvSpPr>
            <a:spLocks noGrp="1"/>
          </p:cNvSpPr>
          <p:nvPr>
            <p:ph type="title"/>
          </p:nvPr>
        </p:nvSpPr>
        <p:spPr/>
        <p:txBody>
          <a:bodyPr/>
          <a:lstStyle/>
          <a:p>
            <a:r>
              <a:rPr lang="en-US" dirty="0"/>
              <a:t>Roles and Responsibilities of PACs</a:t>
            </a:r>
          </a:p>
        </p:txBody>
      </p:sp>
      <p:sp>
        <p:nvSpPr>
          <p:cNvPr id="3" name="Content Placeholder 2">
            <a:extLst>
              <a:ext uri="{FF2B5EF4-FFF2-40B4-BE49-F238E27FC236}">
                <a16:creationId xmlns:a16="http://schemas.microsoft.com/office/drawing/2014/main" id="{B64BB639-BE38-4F37-84DC-339D4A1008B3}"/>
              </a:ext>
            </a:extLst>
          </p:cNvPr>
          <p:cNvSpPr>
            <a:spLocks noGrp="1"/>
          </p:cNvSpPr>
          <p:nvPr>
            <p:ph idx="1"/>
          </p:nvPr>
        </p:nvSpPr>
        <p:spPr/>
        <p:txBody>
          <a:bodyPr/>
          <a:lstStyle/>
          <a:p>
            <a:pPr algn="ctr"/>
            <a:endParaRPr lang="en-US" dirty="0"/>
          </a:p>
          <a:p>
            <a:r>
              <a:rPr lang="en-US" dirty="0"/>
              <a:t>Represent Community</a:t>
            </a:r>
          </a:p>
          <a:p>
            <a:r>
              <a:rPr lang="en-US" dirty="0"/>
              <a:t>Advise the Chicago Park District </a:t>
            </a:r>
          </a:p>
          <a:p>
            <a:r>
              <a:rPr lang="en-US" dirty="0"/>
              <a:t>Collaborate with Park Staff</a:t>
            </a:r>
          </a:p>
          <a:p>
            <a:r>
              <a:rPr lang="en-US" dirty="0"/>
              <a:t>Volunteer</a:t>
            </a:r>
          </a:p>
          <a:p>
            <a:r>
              <a:rPr lang="en-US" dirty="0"/>
              <a:t>Link Park System to Larger Community</a:t>
            </a:r>
          </a:p>
          <a:p>
            <a:endParaRPr lang="en-US" dirty="0"/>
          </a:p>
        </p:txBody>
      </p:sp>
      <p:sp>
        <p:nvSpPr>
          <p:cNvPr id="4" name="Slide Number Placeholder 3">
            <a:extLst>
              <a:ext uri="{FF2B5EF4-FFF2-40B4-BE49-F238E27FC236}">
                <a16:creationId xmlns:a16="http://schemas.microsoft.com/office/drawing/2014/main" id="{B8A6DFCA-31EF-43F7-86C3-722794036E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1065708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901A0-E38A-4F18-BEAF-1C31E3A6CF27}"/>
              </a:ext>
            </a:extLst>
          </p:cNvPr>
          <p:cNvSpPr>
            <a:spLocks noGrp="1"/>
          </p:cNvSpPr>
          <p:nvPr>
            <p:ph type="title"/>
          </p:nvPr>
        </p:nvSpPr>
        <p:spPr/>
        <p:txBody>
          <a:bodyPr/>
          <a:lstStyle/>
          <a:p>
            <a:r>
              <a:rPr lang="en-US" dirty="0"/>
              <a:t>PAC Successes </a:t>
            </a:r>
          </a:p>
        </p:txBody>
      </p:sp>
      <p:sp>
        <p:nvSpPr>
          <p:cNvPr id="3" name="Content Placeholder 2">
            <a:extLst>
              <a:ext uri="{FF2B5EF4-FFF2-40B4-BE49-F238E27FC236}">
                <a16:creationId xmlns:a16="http://schemas.microsoft.com/office/drawing/2014/main" id="{EB649EBB-507B-4445-8F14-CE259A86B0E3}"/>
              </a:ext>
            </a:extLst>
          </p:cNvPr>
          <p:cNvSpPr>
            <a:spLocks noGrp="1"/>
          </p:cNvSpPr>
          <p:nvPr>
            <p:ph idx="1"/>
          </p:nvPr>
        </p:nvSpPr>
        <p:spPr/>
        <p:txBody>
          <a:bodyPr/>
          <a:lstStyle/>
          <a:p>
            <a:r>
              <a:rPr lang="en-US" dirty="0"/>
              <a:t>PACs have raised more than a million dollars for park improvements to supplies</a:t>
            </a:r>
          </a:p>
          <a:p>
            <a:r>
              <a:rPr lang="en-US" dirty="0"/>
              <a:t>PACs have advocated for additional government funding</a:t>
            </a:r>
          </a:p>
          <a:p>
            <a:r>
              <a:rPr lang="en-US" dirty="0"/>
              <a:t>PACs provide quality programming</a:t>
            </a:r>
          </a:p>
          <a:p>
            <a:r>
              <a:rPr lang="en-US" dirty="0"/>
              <a:t>PACs host special events</a:t>
            </a:r>
          </a:p>
          <a:p>
            <a:r>
              <a:rPr lang="en-US" dirty="0"/>
              <a:t>PACs lift up their park</a:t>
            </a:r>
          </a:p>
        </p:txBody>
      </p:sp>
      <p:sp>
        <p:nvSpPr>
          <p:cNvPr id="4" name="Slide Number Placeholder 3">
            <a:extLst>
              <a:ext uri="{FF2B5EF4-FFF2-40B4-BE49-F238E27FC236}">
                <a16:creationId xmlns:a16="http://schemas.microsoft.com/office/drawing/2014/main" id="{B77B1B04-93C4-4688-89CE-78105AD2E6B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47419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76300-367A-4522-A5DE-923DEB0BCB47}"/>
              </a:ext>
            </a:extLst>
          </p:cNvPr>
          <p:cNvSpPr>
            <a:spLocks noGrp="1"/>
          </p:cNvSpPr>
          <p:nvPr>
            <p:ph type="title"/>
          </p:nvPr>
        </p:nvSpPr>
        <p:spPr/>
        <p:txBody>
          <a:bodyPr/>
          <a:lstStyle/>
          <a:p>
            <a:r>
              <a:rPr lang="en-US" dirty="0"/>
              <a:t>PAC Guidelines</a:t>
            </a:r>
          </a:p>
        </p:txBody>
      </p:sp>
      <p:sp>
        <p:nvSpPr>
          <p:cNvPr id="3" name="Content Placeholder 2">
            <a:extLst>
              <a:ext uri="{FF2B5EF4-FFF2-40B4-BE49-F238E27FC236}">
                <a16:creationId xmlns:a16="http://schemas.microsoft.com/office/drawing/2014/main" id="{846CBD68-92BF-4047-80D2-2FBDEA1DA443}"/>
              </a:ext>
            </a:extLst>
          </p:cNvPr>
          <p:cNvSpPr>
            <a:spLocks noGrp="1"/>
          </p:cNvSpPr>
          <p:nvPr>
            <p:ph idx="1"/>
          </p:nvPr>
        </p:nvSpPr>
        <p:spPr/>
        <p:txBody>
          <a:bodyPr vert="horz" lIns="91440" tIns="45720" rIns="91440" bIns="45720" rtlCol="0" anchor="t">
            <a:normAutofit/>
          </a:bodyPr>
          <a:lstStyle/>
          <a:p>
            <a:r>
              <a:rPr lang="en-US" dirty="0">
                <a:cs typeface="Poppins"/>
              </a:rPr>
              <a:t>Working living document to help communities form PACs and helps existing PACs self manage</a:t>
            </a:r>
          </a:p>
          <a:p>
            <a:r>
              <a:rPr lang="en-US" dirty="0"/>
              <a:t>Establishes best practices for PACs</a:t>
            </a:r>
          </a:p>
          <a:p>
            <a:r>
              <a:rPr lang="en-US" dirty="0"/>
              <a:t>PACs are not subject to the Open Meetings Act</a:t>
            </a:r>
          </a:p>
          <a:p>
            <a:r>
              <a:rPr lang="en-US" dirty="0">
                <a:cs typeface="Poppins"/>
              </a:rPr>
              <a:t>PACs should follow Roberts Rules of Order, PAC Guidelines, and their own PAC bylaws</a:t>
            </a:r>
          </a:p>
        </p:txBody>
      </p:sp>
      <p:sp>
        <p:nvSpPr>
          <p:cNvPr id="4" name="Slide Number Placeholder 3">
            <a:extLst>
              <a:ext uri="{FF2B5EF4-FFF2-40B4-BE49-F238E27FC236}">
                <a16:creationId xmlns:a16="http://schemas.microsoft.com/office/drawing/2014/main" id="{25CD65E6-E5D2-477C-AB87-FE50589A4C9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361678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5F624-DBED-467F-A9E7-5943EAD71182}"/>
              </a:ext>
            </a:extLst>
          </p:cNvPr>
          <p:cNvSpPr>
            <a:spLocks noGrp="1"/>
          </p:cNvSpPr>
          <p:nvPr>
            <p:ph type="title"/>
          </p:nvPr>
        </p:nvSpPr>
        <p:spPr/>
        <p:txBody>
          <a:bodyPr/>
          <a:lstStyle/>
          <a:p>
            <a:r>
              <a:rPr lang="en-US" dirty="0"/>
              <a:t>What’s new?</a:t>
            </a:r>
          </a:p>
        </p:txBody>
      </p:sp>
      <p:sp>
        <p:nvSpPr>
          <p:cNvPr id="3" name="Content Placeholder 2">
            <a:extLst>
              <a:ext uri="{FF2B5EF4-FFF2-40B4-BE49-F238E27FC236}">
                <a16:creationId xmlns:a16="http://schemas.microsoft.com/office/drawing/2014/main" id="{725658C9-892C-4750-AA43-0F33E6B2E1AE}"/>
              </a:ext>
            </a:extLst>
          </p:cNvPr>
          <p:cNvSpPr>
            <a:spLocks noGrp="1"/>
          </p:cNvSpPr>
          <p:nvPr>
            <p:ph idx="1"/>
          </p:nvPr>
        </p:nvSpPr>
        <p:spPr/>
        <p:txBody>
          <a:bodyPr vert="horz" lIns="91440" tIns="45720" rIns="91440" bIns="45720" rtlCol="0" anchor="t">
            <a:normAutofit fontScale="70000" lnSpcReduction="20000"/>
          </a:bodyPr>
          <a:lstStyle/>
          <a:p>
            <a:pPr>
              <a:lnSpc>
                <a:spcPct val="120000"/>
              </a:lnSpc>
            </a:pPr>
            <a:r>
              <a:rPr lang="en-US" b="1" dirty="0">
                <a:cs typeface="Poppins"/>
              </a:rPr>
              <a:t>Volunteer Requirement: </a:t>
            </a:r>
            <a:r>
              <a:rPr lang="en-US" dirty="0">
                <a:cs typeface="Poppins"/>
              </a:rPr>
              <a:t>All PAC officers and any members volunteering with youth and handling finances or fundraising must be an approved Park District volunteer</a:t>
            </a:r>
            <a:endParaRPr lang="en-US" dirty="0"/>
          </a:p>
          <a:p>
            <a:pPr>
              <a:lnSpc>
                <a:spcPct val="120000"/>
              </a:lnSpc>
            </a:pPr>
            <a:r>
              <a:rPr lang="en-US" b="1" dirty="0">
                <a:cs typeface="Poppins"/>
              </a:rPr>
              <a:t>ParKnership Program: </a:t>
            </a:r>
            <a:r>
              <a:rPr lang="en-US" dirty="0">
                <a:cs typeface="Poppins"/>
              </a:rPr>
              <a:t>A collaboration of Park Advisory Councils across the city of Chicago to share experiences, best practices and support one another through their own unique PAC experience.</a:t>
            </a:r>
          </a:p>
          <a:p>
            <a:pPr>
              <a:lnSpc>
                <a:spcPct val="120000"/>
              </a:lnSpc>
            </a:pPr>
            <a:r>
              <a:rPr lang="en-US" b="1" dirty="0">
                <a:cs typeface="Poppins"/>
              </a:rPr>
              <a:t>PAC Governance Committee: </a:t>
            </a:r>
            <a:r>
              <a:rPr lang="en-US" dirty="0">
                <a:cs typeface="Poppins"/>
              </a:rPr>
              <a:t>The Park Governance Committee (PGC) is a coalition of Park Advisory Council leaders responsible for reviewing allegations of violations of the PAC Code of Conduct (“Code”), determining whether the allegation violates the spirit of the Code, and issuing recommended advisory consequences, in line with the guidelines set forth in the Code.  Membership of the PCG is voluntary. The PCG is an advisory committee and is a separate, independent committee from the Park District.</a:t>
            </a: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BA97D2A-06EF-4F34-854A-ED5EBBE241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EB8A9A-EDDC-498E-9319-2B4725D4032F}" type="slidenum">
              <a:rPr kumimoji="0" lang="en-US" sz="1200" b="0" i="0" u="none" strike="noStrike" kern="1200" cap="none" spc="0" normalizeH="0" baseline="0" noProof="0" smtClean="0">
                <a:ln>
                  <a:noFill/>
                </a:ln>
                <a:solidFill>
                  <a:prstClr val="black">
                    <a:tint val="75000"/>
                  </a:prstClr>
                </a:solidFill>
                <a:effectLst/>
                <a:uLnTx/>
                <a:uFillTx/>
                <a:latin typeface="Poppins" panose="00000500000000000000" pitchFamily="2" charset="0"/>
                <a:ea typeface="+mn-ea"/>
                <a:cs typeface="Poppins" panose="00000500000000000000" pitchFamily="2"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Poppins" panose="00000500000000000000" pitchFamily="2" charset="0"/>
              <a:ea typeface="+mn-ea"/>
              <a:cs typeface="Poppins" panose="00000500000000000000" pitchFamily="2" charset="0"/>
            </a:endParaRPr>
          </a:p>
        </p:txBody>
      </p:sp>
    </p:spTree>
    <p:extLst>
      <p:ext uri="{BB962C8B-B14F-4D97-AF65-F5344CB8AC3E}">
        <p14:creationId xmlns:p14="http://schemas.microsoft.com/office/powerpoint/2010/main" val="1363635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AE0F2-0E11-D2CB-5A53-E65DCE99C06A}"/>
              </a:ext>
            </a:extLst>
          </p:cNvPr>
          <p:cNvSpPr>
            <a:spLocks noGrp="1"/>
          </p:cNvSpPr>
          <p:nvPr>
            <p:ph type="title"/>
          </p:nvPr>
        </p:nvSpPr>
        <p:spPr/>
        <p:txBody>
          <a:bodyPr>
            <a:normAutofit/>
          </a:bodyPr>
          <a:lstStyle/>
          <a:p>
            <a:r>
              <a:rPr lang="en-US" sz="4000">
                <a:latin typeface="Poppins" panose="00000500000000000000" pitchFamily="2" charset="0"/>
                <a:cs typeface="Poppins" panose="00000500000000000000" pitchFamily="2" charset="0"/>
              </a:rPr>
              <a:t>Overview of Code of Conduct</a:t>
            </a:r>
          </a:p>
        </p:txBody>
      </p:sp>
      <p:sp>
        <p:nvSpPr>
          <p:cNvPr id="3" name="Content Placeholder 2">
            <a:extLst>
              <a:ext uri="{FF2B5EF4-FFF2-40B4-BE49-F238E27FC236}">
                <a16:creationId xmlns:a16="http://schemas.microsoft.com/office/drawing/2014/main" id="{83B625CB-6EF0-1825-7FF6-99E65B57913F}"/>
              </a:ext>
            </a:extLst>
          </p:cNvPr>
          <p:cNvSpPr>
            <a:spLocks noGrp="1"/>
          </p:cNvSpPr>
          <p:nvPr>
            <p:ph idx="1"/>
          </p:nvPr>
        </p:nvSpPr>
        <p:spPr/>
        <p:txBody>
          <a:bodyPr vert="horz" lIns="91440" tIns="45720" rIns="91440" bIns="45720" rtlCol="0" anchor="t">
            <a:noAutofit/>
          </a:bodyPr>
          <a:lstStyle/>
          <a:p>
            <a:pPr marL="0" indent="0">
              <a:lnSpc>
                <a:spcPct val="100000"/>
              </a:lnSpc>
              <a:buNone/>
            </a:pPr>
            <a:r>
              <a:rPr lang="en-US" sz="2000" dirty="0">
                <a:effectLst/>
                <a:ea typeface="Calibri" panose="020F0502020204030204" pitchFamily="34" charset="0"/>
                <a:cs typeface="Poppins"/>
              </a:rPr>
              <a:t>The revised </a:t>
            </a:r>
            <a:r>
              <a:rPr lang="en-US" sz="2000" dirty="0">
                <a:ea typeface="Calibri" panose="020F0502020204030204" pitchFamily="34" charset="0"/>
                <a:cs typeface="Poppins"/>
              </a:rPr>
              <a:t>Code of Conduct provides a refreshed and clearer:</a:t>
            </a:r>
          </a:p>
          <a:p>
            <a:pPr marL="0" indent="0">
              <a:lnSpc>
                <a:spcPct val="100000"/>
              </a:lnSpc>
              <a:buNone/>
            </a:pPr>
            <a:endParaRPr lang="en-US" sz="2000" dirty="0">
              <a:effectLst/>
              <a:ea typeface="Calibri" panose="020F0502020204030204" pitchFamily="34" charset="0"/>
              <a:cs typeface="Poppins" panose="00000500000000000000" pitchFamily="2" charset="0"/>
            </a:endParaRPr>
          </a:p>
          <a:p>
            <a:pPr lvl="1">
              <a:lnSpc>
                <a:spcPct val="100000"/>
              </a:lnSpc>
              <a:spcBef>
                <a:spcPts val="1000"/>
              </a:spcBef>
            </a:pPr>
            <a:r>
              <a:rPr lang="en-US" sz="2000" dirty="0">
                <a:ea typeface="Calibri" panose="020F0502020204030204" pitchFamily="34" charset="0"/>
              </a:rPr>
              <a:t>Description of the </a:t>
            </a:r>
            <a:r>
              <a:rPr lang="en-US" sz="2000" b="1" dirty="0">
                <a:ea typeface="Calibri" panose="020F0502020204030204" pitchFamily="34" charset="0"/>
              </a:rPr>
              <a:t>purpose</a:t>
            </a:r>
            <a:r>
              <a:rPr lang="en-US" sz="2000" dirty="0">
                <a:ea typeface="Calibri" panose="020F0502020204030204" pitchFamily="34" charset="0"/>
              </a:rPr>
              <a:t> of the PAC</a:t>
            </a:r>
          </a:p>
          <a:p>
            <a:pPr lvl="1">
              <a:lnSpc>
                <a:spcPct val="100000"/>
              </a:lnSpc>
              <a:spcBef>
                <a:spcPts val="1000"/>
              </a:spcBef>
            </a:pPr>
            <a:r>
              <a:rPr lang="en-US" sz="2000" dirty="0">
                <a:effectLst/>
                <a:ea typeface="Calibri" panose="020F0502020204030204" pitchFamily="34" charset="0"/>
                <a:cs typeface="Poppins" panose="00000500000000000000" pitchFamily="2" charset="0"/>
              </a:rPr>
              <a:t>PAC member </a:t>
            </a:r>
            <a:r>
              <a:rPr lang="en-US" sz="2000" b="1" dirty="0">
                <a:effectLst/>
                <a:ea typeface="Calibri" panose="020F0502020204030204" pitchFamily="34" charset="0"/>
                <a:cs typeface="Poppins" panose="00000500000000000000" pitchFamily="2" charset="0"/>
              </a:rPr>
              <a:t>expectations</a:t>
            </a:r>
          </a:p>
          <a:p>
            <a:pPr lvl="1">
              <a:lnSpc>
                <a:spcPct val="100000"/>
              </a:lnSpc>
              <a:spcBef>
                <a:spcPts val="1000"/>
              </a:spcBef>
            </a:pPr>
            <a:r>
              <a:rPr lang="en-US" sz="2000" dirty="0">
                <a:ea typeface="Calibri" panose="020F0502020204030204" pitchFamily="34" charset="0"/>
              </a:rPr>
              <a:t>Guidelines for </a:t>
            </a:r>
            <a:r>
              <a:rPr lang="en-US" sz="2000" b="1" dirty="0">
                <a:ea typeface="Calibri" panose="020F0502020204030204" pitchFamily="34" charset="0"/>
              </a:rPr>
              <a:t>reporting violations </a:t>
            </a:r>
            <a:r>
              <a:rPr lang="en-US" sz="2000" dirty="0">
                <a:ea typeface="Calibri" panose="020F0502020204030204" pitchFamily="34" charset="0"/>
              </a:rPr>
              <a:t>of the Code of Conduct </a:t>
            </a:r>
          </a:p>
          <a:p>
            <a:pPr lvl="1">
              <a:lnSpc>
                <a:spcPct val="100000"/>
              </a:lnSpc>
              <a:spcBef>
                <a:spcPts val="1000"/>
              </a:spcBef>
            </a:pPr>
            <a:r>
              <a:rPr lang="en-US" sz="2000" dirty="0">
                <a:effectLst/>
                <a:ea typeface="Calibri" panose="020F0502020204030204" pitchFamily="34" charset="0"/>
                <a:cs typeface="Poppins" panose="00000500000000000000" pitchFamily="2" charset="0"/>
              </a:rPr>
              <a:t>Procedures for </a:t>
            </a:r>
            <a:r>
              <a:rPr lang="en-US" sz="2000" b="1" dirty="0">
                <a:effectLst/>
                <a:ea typeface="Calibri" panose="020F0502020204030204" pitchFamily="34" charset="0"/>
                <a:cs typeface="Poppins" panose="00000500000000000000" pitchFamily="2" charset="0"/>
              </a:rPr>
              <a:t>determining consequences for violations </a:t>
            </a:r>
            <a:r>
              <a:rPr lang="en-US" sz="2000" dirty="0">
                <a:effectLst/>
                <a:ea typeface="Calibri" panose="020F0502020204030204" pitchFamily="34" charset="0"/>
                <a:cs typeface="Poppins" panose="00000500000000000000" pitchFamily="2" charset="0"/>
              </a:rPr>
              <a:t>of the Code of Conduct, which include review by the </a:t>
            </a:r>
            <a:r>
              <a:rPr lang="en-US" sz="2000" b="1" dirty="0">
                <a:effectLst/>
                <a:ea typeface="Calibri" panose="020F0502020204030204" pitchFamily="34" charset="0"/>
                <a:cs typeface="Poppins" panose="00000500000000000000" pitchFamily="2" charset="0"/>
              </a:rPr>
              <a:t>PAC Governance Committee</a:t>
            </a:r>
          </a:p>
          <a:p>
            <a:pPr lvl="1">
              <a:lnSpc>
                <a:spcPct val="100000"/>
              </a:lnSpc>
              <a:spcBef>
                <a:spcPts val="1000"/>
              </a:spcBef>
            </a:pPr>
            <a:r>
              <a:rPr lang="en-US" sz="2000" dirty="0">
                <a:ea typeface="Calibri" panose="020F0502020204030204" pitchFamily="34" charset="0"/>
              </a:rPr>
              <a:t>Descriptions of the </a:t>
            </a:r>
            <a:r>
              <a:rPr lang="en-US" sz="2000" b="1" dirty="0">
                <a:ea typeface="Calibri" panose="020F0502020204030204" pitchFamily="34" charset="0"/>
              </a:rPr>
              <a:t>types of violations </a:t>
            </a:r>
            <a:r>
              <a:rPr lang="en-US" sz="2000" dirty="0">
                <a:ea typeface="Calibri" panose="020F0502020204030204" pitchFamily="34" charset="0"/>
              </a:rPr>
              <a:t>of the Code of Conduct</a:t>
            </a:r>
          </a:p>
          <a:p>
            <a:pPr lvl="1">
              <a:lnSpc>
                <a:spcPct val="100000"/>
              </a:lnSpc>
              <a:spcBef>
                <a:spcPts val="1000"/>
              </a:spcBef>
            </a:pPr>
            <a:r>
              <a:rPr lang="en-US" sz="2000" dirty="0">
                <a:effectLst/>
                <a:ea typeface="Calibri" panose="020F0502020204030204" pitchFamily="34" charset="0"/>
                <a:cs typeface="Poppins" panose="00000500000000000000" pitchFamily="2" charset="0"/>
              </a:rPr>
              <a:t>Potential </a:t>
            </a:r>
            <a:r>
              <a:rPr lang="en-US" sz="2000" b="1" dirty="0">
                <a:effectLst/>
                <a:ea typeface="Calibri" panose="020F0502020204030204" pitchFamily="34" charset="0"/>
                <a:cs typeface="Poppins" panose="00000500000000000000" pitchFamily="2" charset="0"/>
              </a:rPr>
              <a:t>consequences</a:t>
            </a:r>
            <a:r>
              <a:rPr lang="en-US" sz="2000" dirty="0">
                <a:effectLst/>
                <a:ea typeface="Calibri" panose="020F0502020204030204" pitchFamily="34" charset="0"/>
                <a:cs typeface="Poppins" panose="00000500000000000000" pitchFamily="2" charset="0"/>
              </a:rPr>
              <a:t> for violations of the Code of Conduct </a:t>
            </a:r>
          </a:p>
          <a:p>
            <a:pPr lvl="1">
              <a:lnSpc>
                <a:spcPct val="100000"/>
              </a:lnSpc>
              <a:spcBef>
                <a:spcPts val="1000"/>
              </a:spcBef>
            </a:pPr>
            <a:endParaRPr lang="en-US" sz="1600" dirty="0">
              <a:effectLst/>
              <a:ea typeface="Calibri" panose="020F0502020204030204" pitchFamily="34" charset="0"/>
              <a:cs typeface="Poppins" panose="00000500000000000000" pitchFamily="2" charset="0"/>
            </a:endParaRPr>
          </a:p>
          <a:p>
            <a:pPr marL="0" indent="0">
              <a:lnSpc>
                <a:spcPct val="100000"/>
              </a:lnSpc>
              <a:buNone/>
            </a:pPr>
            <a:endParaRPr lang="en-US" sz="2000" dirty="0">
              <a:effectLst/>
              <a:ea typeface="Calibri" panose="020F0502020204030204" pitchFamily="34" charset="0"/>
              <a:cs typeface="Poppins" panose="00000500000000000000" pitchFamily="2" charset="0"/>
            </a:endParaRPr>
          </a:p>
          <a:p>
            <a:pPr marL="0" indent="0">
              <a:lnSpc>
                <a:spcPct val="100000"/>
              </a:lnSpc>
              <a:buNone/>
            </a:pPr>
            <a:endParaRPr lang="en-US" sz="2000" dirty="0">
              <a:effectLst/>
              <a:ea typeface="Calibri" panose="020F0502020204030204" pitchFamily="34" charset="0"/>
              <a:cs typeface="Poppins" panose="00000500000000000000" pitchFamily="2" charset="0"/>
            </a:endParaRPr>
          </a:p>
        </p:txBody>
      </p:sp>
      <p:sp>
        <p:nvSpPr>
          <p:cNvPr id="5" name="Slide Number Placeholder 4">
            <a:extLst>
              <a:ext uri="{FF2B5EF4-FFF2-40B4-BE49-F238E27FC236}">
                <a16:creationId xmlns:a16="http://schemas.microsoft.com/office/drawing/2014/main" id="{4B1BF1C6-58DD-46CE-8960-82F1370FCAC6}"/>
              </a:ext>
            </a:extLst>
          </p:cNvPr>
          <p:cNvSpPr>
            <a:spLocks noGrp="1"/>
          </p:cNvSpPr>
          <p:nvPr>
            <p:ph type="sldNum" sz="quarter" idx="12"/>
          </p:nvPr>
        </p:nvSpPr>
        <p:spPr/>
        <p:txBody>
          <a:bodyPr/>
          <a:lstStyle/>
          <a:p>
            <a:fld id="{1614CAF1-2697-4F40-A073-34D7FE902FDB}" type="slidenum">
              <a:rPr lang="en-US" smtClean="0"/>
              <a:pPr/>
              <a:t>9</a:t>
            </a:fld>
            <a:endParaRPr lang="en-US"/>
          </a:p>
        </p:txBody>
      </p:sp>
    </p:spTree>
    <p:extLst>
      <p:ext uri="{BB962C8B-B14F-4D97-AF65-F5344CB8AC3E}">
        <p14:creationId xmlns:p14="http://schemas.microsoft.com/office/powerpoint/2010/main" val="24601939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619</TotalTime>
  <Words>3096</Words>
  <Application>Microsoft Office PowerPoint</Application>
  <PresentationFormat>Widescreen</PresentationFormat>
  <Paragraphs>253</Paragraphs>
  <Slides>34</Slides>
  <Notes>16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1_Office Theme</vt:lpstr>
      <vt:lpstr>Park Advisory Council Code of Conduct  Road Show</vt:lpstr>
      <vt:lpstr>WELCOME! A few helpful tips below:</vt:lpstr>
      <vt:lpstr>Park Advisory Councils</vt:lpstr>
      <vt:lpstr>Introduction &amp; Agenda</vt:lpstr>
      <vt:lpstr>Roles and Responsibilities of PACs</vt:lpstr>
      <vt:lpstr>PAC Successes </vt:lpstr>
      <vt:lpstr>PAC Guidelines</vt:lpstr>
      <vt:lpstr>What’s new?</vt:lpstr>
      <vt:lpstr>Overview of Code of Conduct</vt:lpstr>
      <vt:lpstr>Purpose &amp; Scope</vt:lpstr>
      <vt:lpstr>Purpose &amp; Scope</vt:lpstr>
      <vt:lpstr>  General Guidelines</vt:lpstr>
      <vt:lpstr>General Guidelines</vt:lpstr>
      <vt:lpstr>Code of Conduct</vt:lpstr>
      <vt:lpstr>Code of Conduct  PAC roles vs. Park District roles</vt:lpstr>
      <vt:lpstr>Code of Conduct Money, Donations, Fundraising</vt:lpstr>
      <vt:lpstr>Code of Conduct PAC Suspension &amp; Impact</vt:lpstr>
      <vt:lpstr>PowerPoint Presentation</vt:lpstr>
      <vt:lpstr>PowerPoint Presentation</vt:lpstr>
      <vt:lpstr>PowerPoint Presentation</vt:lpstr>
      <vt:lpstr>PowerPoint Presentation</vt:lpstr>
      <vt:lpstr>PowerPoint Presentation</vt:lpstr>
      <vt:lpstr>Reporting Violations</vt:lpstr>
      <vt:lpstr>Procedures</vt:lpstr>
      <vt:lpstr>Reporting Violations of the Code</vt:lpstr>
      <vt:lpstr>Procedures: PAC Governance Committee</vt:lpstr>
      <vt:lpstr>Violations &amp; Consequences</vt:lpstr>
      <vt:lpstr>Types of Violations</vt:lpstr>
      <vt:lpstr>Category I Violations</vt:lpstr>
      <vt:lpstr>Consequences – Category I Violations</vt:lpstr>
      <vt:lpstr>Category II Violations</vt:lpstr>
      <vt:lpstr>Consequences – Category II Violations</vt:lpstr>
      <vt:lpstr>Questions</vt:lpstr>
      <vt:lpstr>Looking Ahead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Prevention &amp; Accountability</dc:title>
  <dc:creator>Starks, Tamara</dc:creator>
  <cp:lastModifiedBy>Stone, Maria</cp:lastModifiedBy>
  <cp:revision>48</cp:revision>
  <cp:lastPrinted>2023-09-26T21:05:00Z</cp:lastPrinted>
  <dcterms:created xsi:type="dcterms:W3CDTF">2023-03-14T22:06:09Z</dcterms:created>
  <dcterms:modified xsi:type="dcterms:W3CDTF">2023-10-25T21:55:30Z</dcterms:modified>
</cp:coreProperties>
</file>