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7" r:id="rId3"/>
    <p:sldId id="282" r:id="rId4"/>
    <p:sldId id="261" r:id="rId5"/>
    <p:sldId id="283" r:id="rId6"/>
    <p:sldId id="262" r:id="rId7"/>
    <p:sldId id="268" r:id="rId8"/>
    <p:sldId id="269" r:id="rId9"/>
    <p:sldId id="270" r:id="rId10"/>
    <p:sldId id="263" r:id="rId11"/>
    <p:sldId id="264" r:id="rId12"/>
    <p:sldId id="266" r:id="rId13"/>
    <p:sldId id="265" r:id="rId14"/>
    <p:sldId id="272" r:id="rId15"/>
    <p:sldId id="271" r:id="rId16"/>
    <p:sldId id="278" r:id="rId17"/>
    <p:sldId id="273" r:id="rId18"/>
    <p:sldId id="274" r:id="rId19"/>
    <p:sldId id="275" r:id="rId20"/>
    <p:sldId id="276" r:id="rId21"/>
    <p:sldId id="277" r:id="rId22"/>
    <p:sldId id="258" r:id="rId23"/>
    <p:sldId id="279"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42"/>
    <p:restoredTop sz="94687"/>
  </p:normalViewPr>
  <p:slideViewPr>
    <p:cSldViewPr snapToGrid="0" snapToObjects="1">
      <p:cViewPr varScale="1">
        <p:scale>
          <a:sx n="85" d="100"/>
          <a:sy n="85" d="100"/>
        </p:scale>
        <p:origin x="11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C29EFB-228B-084C-900F-540A921D327F}" type="datetimeFigureOut">
              <a:rPr lang="en-US" smtClean="0"/>
              <a:t>8/13/18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CDC0E7-3785-FF45-9471-754D28638839}" type="slidenum">
              <a:rPr lang="en-US" smtClean="0"/>
              <a:t>‹#›</a:t>
            </a:fld>
            <a:endParaRPr lang="en-US"/>
          </a:p>
        </p:txBody>
      </p:sp>
    </p:spTree>
    <p:extLst>
      <p:ext uri="{BB962C8B-B14F-4D97-AF65-F5344CB8AC3E}">
        <p14:creationId xmlns:p14="http://schemas.microsoft.com/office/powerpoint/2010/main" val="320283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112E38-6FE5-D041-9125-D20927653FBD}"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1563161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12E38-6FE5-D041-9125-D20927653FBD}"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39383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12E38-6FE5-D041-9125-D20927653FBD}"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667640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112E38-6FE5-D041-9125-D20927653FBD}"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189429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112E38-6FE5-D041-9125-D20927653FBD}" type="datetimeFigureOut">
              <a:rPr lang="en-US" smtClean="0"/>
              <a:t>8/13/18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1004998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112E38-6FE5-D041-9125-D20927653FBD}"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1055712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112E38-6FE5-D041-9125-D20927653FBD}" type="datetimeFigureOut">
              <a:rPr lang="en-US" smtClean="0"/>
              <a:t>8/13/18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85256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112E38-6FE5-D041-9125-D20927653FBD}" type="datetimeFigureOut">
              <a:rPr lang="en-US" smtClean="0"/>
              <a:t>8/13/18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1076205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112E38-6FE5-D041-9125-D20927653FBD}" type="datetimeFigureOut">
              <a:rPr lang="en-US" smtClean="0"/>
              <a:t>8/13/18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1F2B9-F55A-7546-8E34-6D0E5C31A7E4}" type="slidenum">
              <a:rPr lang="en-US" smtClean="0"/>
              <a:t>‹#›</a:t>
            </a:fld>
            <a:endParaRPr lang="en-US"/>
          </a:p>
        </p:txBody>
      </p:sp>
      <p:pic>
        <p:nvPicPr>
          <p:cNvPr id="10" name="Picture 9"/>
          <p:cNvPicPr>
            <a:picLocks noChangeAspect="1"/>
          </p:cNvPicPr>
          <p:nvPr userDrawn="1"/>
        </p:nvPicPr>
        <p:blipFill rotWithShape="1">
          <a:blip r:embed="rId2"/>
          <a:srcRect l="5523" b="24193"/>
          <a:stretch/>
        </p:blipFill>
        <p:spPr>
          <a:xfrm>
            <a:off x="9982200" y="6447790"/>
            <a:ext cx="2110740" cy="391804"/>
          </a:xfrm>
          <a:prstGeom prst="rect">
            <a:avLst/>
          </a:prstGeom>
        </p:spPr>
      </p:pic>
    </p:spTree>
    <p:extLst>
      <p:ext uri="{BB962C8B-B14F-4D97-AF65-F5344CB8AC3E}">
        <p14:creationId xmlns:p14="http://schemas.microsoft.com/office/powerpoint/2010/main" val="167891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112E38-6FE5-D041-9125-D20927653FBD}"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1760515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112E38-6FE5-D041-9125-D20927653FBD}" type="datetimeFigureOut">
              <a:rPr lang="en-US" smtClean="0"/>
              <a:t>8/13/18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1F2B9-F55A-7546-8E34-6D0E5C31A7E4}" type="slidenum">
              <a:rPr lang="en-US" smtClean="0"/>
              <a:t>‹#›</a:t>
            </a:fld>
            <a:endParaRPr lang="en-US"/>
          </a:p>
        </p:txBody>
      </p:sp>
    </p:spTree>
    <p:extLst>
      <p:ext uri="{BB962C8B-B14F-4D97-AF65-F5344CB8AC3E}">
        <p14:creationId xmlns:p14="http://schemas.microsoft.com/office/powerpoint/2010/main" val="95193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12E38-6FE5-D041-9125-D20927653FBD}" type="datetimeFigureOut">
              <a:rPr lang="en-US" smtClean="0"/>
              <a:t>8/13/18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1F2B9-F55A-7546-8E34-6D0E5C31A7E4}" type="slidenum">
              <a:rPr lang="en-US" smtClean="0"/>
              <a:t>‹#›</a:t>
            </a:fld>
            <a:endParaRPr lang="en-US"/>
          </a:p>
        </p:txBody>
      </p:sp>
    </p:spTree>
    <p:extLst>
      <p:ext uri="{BB962C8B-B14F-4D97-AF65-F5344CB8AC3E}">
        <p14:creationId xmlns:p14="http://schemas.microsoft.com/office/powerpoint/2010/main" val="487292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b="1" dirty="0">
              <a:latin typeface="Arial Narrow" charset="0"/>
              <a:ea typeface="Arial Narrow" charset="0"/>
              <a:cs typeface="Arial Narrow" charset="0"/>
            </a:endParaRPr>
          </a:p>
        </p:txBody>
      </p:sp>
      <p:sp>
        <p:nvSpPr>
          <p:cNvPr id="6" name="TextBox 5"/>
          <p:cNvSpPr txBox="1"/>
          <p:nvPr/>
        </p:nvSpPr>
        <p:spPr>
          <a:xfrm>
            <a:off x="3045502" y="1446530"/>
            <a:ext cx="6100997" cy="954107"/>
          </a:xfrm>
          <a:prstGeom prst="rect">
            <a:avLst/>
          </a:prstGeom>
          <a:noFill/>
        </p:spPr>
        <p:txBody>
          <a:bodyPr wrap="square" rtlCol="0">
            <a:spAutoFit/>
          </a:bodyPr>
          <a:lstStyle/>
          <a:p>
            <a:pPr algn="ctr"/>
            <a:r>
              <a:rPr lang="en-US" sz="3200" b="1" dirty="0">
                <a:latin typeface="Arial Narrow" charset="0"/>
                <a:ea typeface="Arial Narrow" charset="0"/>
                <a:cs typeface="Arial Narrow" charset="0"/>
              </a:rPr>
              <a:t>POWERPOINT PRACTICE</a:t>
            </a:r>
          </a:p>
          <a:p>
            <a:pPr algn="ctr"/>
            <a:r>
              <a:rPr lang="en-US" sz="2400" b="1" i="1" dirty="0">
                <a:solidFill>
                  <a:schemeClr val="tx1">
                    <a:lumMod val="75000"/>
                    <a:lumOff val="25000"/>
                  </a:schemeClr>
                </a:solidFill>
                <a:latin typeface="Arial Narrow" charset="0"/>
                <a:ea typeface="Arial Narrow" charset="0"/>
                <a:cs typeface="Arial Narrow" charset="0"/>
              </a:rPr>
              <a:t>a guide for mastering shapes</a:t>
            </a:r>
          </a:p>
        </p:txBody>
      </p:sp>
      <p:grpSp>
        <p:nvGrpSpPr>
          <p:cNvPr id="5" name="Group 4"/>
          <p:cNvGrpSpPr/>
          <p:nvPr/>
        </p:nvGrpSpPr>
        <p:grpSpPr>
          <a:xfrm>
            <a:off x="4977143" y="2629558"/>
            <a:ext cx="2237714" cy="3542642"/>
            <a:chOff x="104794" y="1220752"/>
            <a:chExt cx="2615726" cy="4141092"/>
          </a:xfrm>
        </p:grpSpPr>
        <p:sp>
          <p:nvSpPr>
            <p:cNvPr id="7" name="Freeform 6"/>
            <p:cNvSpPr/>
            <p:nvPr/>
          </p:nvSpPr>
          <p:spPr>
            <a:xfrm rot="20655938">
              <a:off x="852310" y="1220752"/>
              <a:ext cx="1868210" cy="1549541"/>
            </a:xfrm>
            <a:custGeom>
              <a:avLst/>
              <a:gdLst>
                <a:gd name="connsiteX0" fmla="*/ 0 w 2333767"/>
                <a:gd name="connsiteY0" fmla="*/ 1760561 h 1935685"/>
                <a:gd name="connsiteX1" fmla="*/ 423080 w 2333767"/>
                <a:gd name="connsiteY1" fmla="*/ 1132764 h 1935685"/>
                <a:gd name="connsiteX2" fmla="*/ 1528549 w 2333767"/>
                <a:gd name="connsiteY2" fmla="*/ 1910687 h 1935685"/>
                <a:gd name="connsiteX3" fmla="*/ 2333767 w 2333767"/>
                <a:gd name="connsiteY3" fmla="*/ 0 h 1935685"/>
              </a:gdLst>
              <a:ahLst/>
              <a:cxnLst>
                <a:cxn ang="0">
                  <a:pos x="connsiteX0" y="connsiteY0"/>
                </a:cxn>
                <a:cxn ang="0">
                  <a:pos x="connsiteX1" y="connsiteY1"/>
                </a:cxn>
                <a:cxn ang="0">
                  <a:pos x="connsiteX2" y="connsiteY2"/>
                </a:cxn>
                <a:cxn ang="0">
                  <a:pos x="connsiteX3" y="connsiteY3"/>
                </a:cxn>
              </a:cxnLst>
              <a:rect l="l" t="t" r="r" b="b"/>
              <a:pathLst>
                <a:path w="2333767" h="1935685">
                  <a:moveTo>
                    <a:pt x="0" y="1760561"/>
                  </a:moveTo>
                  <a:cubicBezTo>
                    <a:pt x="84161" y="1434152"/>
                    <a:pt x="168322" y="1107743"/>
                    <a:pt x="423080" y="1132764"/>
                  </a:cubicBezTo>
                  <a:cubicBezTo>
                    <a:pt x="677838" y="1157785"/>
                    <a:pt x="1210101" y="2099481"/>
                    <a:pt x="1528549" y="1910687"/>
                  </a:cubicBezTo>
                  <a:cubicBezTo>
                    <a:pt x="1846997" y="1721893"/>
                    <a:pt x="2333767" y="0"/>
                    <a:pt x="2333767" y="0"/>
                  </a:cubicBezTo>
                </a:path>
              </a:pathLst>
            </a:custGeom>
            <a:no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04794" y="2779800"/>
              <a:ext cx="1880207" cy="2582044"/>
              <a:chOff x="4805081" y="1237128"/>
              <a:chExt cx="2348753" cy="3225487"/>
            </a:xfrm>
          </p:grpSpPr>
          <p:sp>
            <p:nvSpPr>
              <p:cNvPr id="9" name="Rounded Rectangle 8"/>
              <p:cNvSpPr/>
              <p:nvPr/>
            </p:nvSpPr>
            <p:spPr>
              <a:xfrm>
                <a:off x="4805081" y="1480088"/>
                <a:ext cx="2348753" cy="2982527"/>
              </a:xfrm>
              <a:prstGeom prst="roundRect">
                <a:avLst>
                  <a:gd name="adj" fmla="val 41094"/>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5979457" y="1237129"/>
                <a:ext cx="1156406" cy="1172567"/>
              </a:xfrm>
              <a:custGeom>
                <a:avLst/>
                <a:gdLst>
                  <a:gd name="connsiteX0" fmla="*/ 0 w 1156406"/>
                  <a:gd name="connsiteY0" fmla="*/ 0 h 1172567"/>
                  <a:gd name="connsiteX1" fmla="*/ 102146 w 1156406"/>
                  <a:gd name="connsiteY1" fmla="*/ 5158 h 1172567"/>
                  <a:gd name="connsiteX2" fmla="*/ 1151115 w 1156406"/>
                  <a:gd name="connsiteY2" fmla="*/ 1060808 h 1172567"/>
                  <a:gd name="connsiteX3" fmla="*/ 1156406 w 1156406"/>
                  <a:gd name="connsiteY3" fmla="*/ 1172567 h 1172567"/>
                  <a:gd name="connsiteX4" fmla="*/ 0 w 1156406"/>
                  <a:gd name="connsiteY4" fmla="*/ 1172567 h 1172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6406" h="1172567">
                    <a:moveTo>
                      <a:pt x="0" y="0"/>
                    </a:moveTo>
                    <a:lnTo>
                      <a:pt x="102146" y="5158"/>
                    </a:lnTo>
                    <a:cubicBezTo>
                      <a:pt x="657320" y="61539"/>
                      <a:pt x="1098176" y="504622"/>
                      <a:pt x="1151115" y="1060808"/>
                    </a:cubicBezTo>
                    <a:lnTo>
                      <a:pt x="1156406" y="1172567"/>
                    </a:lnTo>
                    <a:lnTo>
                      <a:pt x="0" y="117256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flipH="1">
                <a:off x="4805081" y="1237128"/>
                <a:ext cx="1174376" cy="1172567"/>
              </a:xfrm>
              <a:custGeom>
                <a:avLst/>
                <a:gdLst>
                  <a:gd name="connsiteX0" fmla="*/ 0 w 1156406"/>
                  <a:gd name="connsiteY0" fmla="*/ 0 h 1172567"/>
                  <a:gd name="connsiteX1" fmla="*/ 102146 w 1156406"/>
                  <a:gd name="connsiteY1" fmla="*/ 5158 h 1172567"/>
                  <a:gd name="connsiteX2" fmla="*/ 1151115 w 1156406"/>
                  <a:gd name="connsiteY2" fmla="*/ 1060808 h 1172567"/>
                  <a:gd name="connsiteX3" fmla="*/ 1156406 w 1156406"/>
                  <a:gd name="connsiteY3" fmla="*/ 1172567 h 1172567"/>
                  <a:gd name="connsiteX4" fmla="*/ 0 w 1156406"/>
                  <a:gd name="connsiteY4" fmla="*/ 1172567 h 1172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6406" h="1172567">
                    <a:moveTo>
                      <a:pt x="0" y="0"/>
                    </a:moveTo>
                    <a:lnTo>
                      <a:pt x="102146" y="5158"/>
                    </a:lnTo>
                    <a:cubicBezTo>
                      <a:pt x="657320" y="61539"/>
                      <a:pt x="1098176" y="504622"/>
                      <a:pt x="1151115" y="1060808"/>
                    </a:cubicBezTo>
                    <a:lnTo>
                      <a:pt x="1156406" y="1172567"/>
                    </a:lnTo>
                    <a:lnTo>
                      <a:pt x="0" y="117256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429407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a:latin typeface="Arial Narrow" charset="0"/>
                <a:ea typeface="Arial Narrow" charset="0"/>
                <a:cs typeface="Arial Narrow" charset="0"/>
              </a:rPr>
              <a:t>MERGE SHAPES</a:t>
            </a:r>
            <a:endParaRPr lang="en-US" sz="2800" b="1" dirty="0">
              <a:latin typeface="Arial Narrow" charset="0"/>
              <a:ea typeface="Arial Narrow" charset="0"/>
              <a:cs typeface="Arial Narrow" charset="0"/>
            </a:endParaRPr>
          </a:p>
        </p:txBody>
      </p:sp>
      <p:sp>
        <p:nvSpPr>
          <p:cNvPr id="22" name="TextBox 21"/>
          <p:cNvSpPr txBox="1"/>
          <p:nvPr/>
        </p:nvSpPr>
        <p:spPr>
          <a:xfrm>
            <a:off x="334108" y="1200944"/>
            <a:ext cx="3534507" cy="203132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Union the three shapes below to make one shape by selecting all three shapes &gt; Shape Format tab &gt; Merge Shapes (looks similar to icon at the top right of the slide) &gt; Union</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This is different than grouping. Grouped shapes are still individual shapes. Merged shapes are one shape. Note: to use Merge Shapes, the shapes must not be grouped before they are merged. </a:t>
            </a:r>
          </a:p>
        </p:txBody>
      </p:sp>
      <p:sp>
        <p:nvSpPr>
          <p:cNvPr id="29" name="TextBox 28"/>
          <p:cNvSpPr txBox="1"/>
          <p:nvPr/>
        </p:nvSpPr>
        <p:spPr>
          <a:xfrm>
            <a:off x="4044043" y="1200944"/>
            <a:ext cx="4103914" cy="2246769"/>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Subtract the top circle from the bottom to make a crescent moon. Click the circle that is covered &gt; SHIFT + Click the circle on top &gt; Shape Format tab &gt; Merge Shapes &gt; Subtract</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The second shape you click disappears and removes everything it overlaps. Think of this as an equation as you click each object in the order below:</a:t>
            </a:r>
          </a:p>
          <a:p>
            <a:pPr algn="ctr"/>
            <a:endParaRPr lang="en-US" sz="1400" i="1" dirty="0">
              <a:latin typeface="Arial Narrow" charset="0"/>
              <a:ea typeface="Arial Narrow" charset="0"/>
              <a:cs typeface="Arial Narrow" charset="0"/>
            </a:endParaRPr>
          </a:p>
          <a:p>
            <a:pPr algn="ctr"/>
            <a:r>
              <a:rPr lang="en-US" sz="1400" b="1" i="1" dirty="0">
                <a:latin typeface="Arial Narrow" charset="0"/>
                <a:ea typeface="Arial Narrow" charset="0"/>
                <a:cs typeface="Arial Narrow" charset="0"/>
              </a:rPr>
              <a:t>Object I want to keep – Erasing object = Final shape</a:t>
            </a:r>
          </a:p>
        </p:txBody>
      </p:sp>
      <p:sp>
        <p:nvSpPr>
          <p:cNvPr id="36" name="TextBox 35"/>
          <p:cNvSpPr txBox="1"/>
          <p:nvPr/>
        </p:nvSpPr>
        <p:spPr>
          <a:xfrm>
            <a:off x="8383931" y="1200944"/>
            <a:ext cx="3534507" cy="203132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Make the three shapes at the bottom of the screen by selecting both circles immediately below and apply the Fragment option in Merge Shapes.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Everywhere the circles intersect, a new shape is made. Select each piece and drag them to reveal the same shapes that appear at the bottom of the screen. </a:t>
            </a:r>
            <a:endParaRPr lang="en-US" sz="1400" b="1" i="1" dirty="0">
              <a:latin typeface="Arial Narrow" charset="0"/>
              <a:ea typeface="Arial Narrow" charset="0"/>
              <a:cs typeface="Arial Narrow" charset="0"/>
            </a:endParaRPr>
          </a:p>
        </p:txBody>
      </p:sp>
      <p:grpSp>
        <p:nvGrpSpPr>
          <p:cNvPr id="2" name="Group 1"/>
          <p:cNvGrpSpPr/>
          <p:nvPr/>
        </p:nvGrpSpPr>
        <p:grpSpPr>
          <a:xfrm>
            <a:off x="11098907" y="150211"/>
            <a:ext cx="658368" cy="592419"/>
            <a:chOff x="11098907" y="150211"/>
            <a:chExt cx="658368" cy="592419"/>
          </a:xfrm>
        </p:grpSpPr>
        <p:sp>
          <p:nvSpPr>
            <p:cNvPr id="37" name="Oval 36"/>
            <p:cNvSpPr/>
            <p:nvPr/>
          </p:nvSpPr>
          <p:spPr>
            <a:xfrm>
              <a:off x="11318363" y="300420"/>
              <a:ext cx="438912" cy="44221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11098907" y="150211"/>
              <a:ext cx="438912" cy="442210"/>
            </a:xfrm>
            <a:prstGeom prst="ellipse">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Rounded Rectangle 32"/>
          <p:cNvSpPr/>
          <p:nvPr/>
        </p:nvSpPr>
        <p:spPr>
          <a:xfrm rot="16200000">
            <a:off x="474920" y="4567776"/>
            <a:ext cx="2841184" cy="510882"/>
          </a:xfrm>
          <a:prstGeom prst="round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p:cNvSpPr/>
          <p:nvPr/>
        </p:nvSpPr>
        <p:spPr>
          <a:xfrm rot="16200000">
            <a:off x="1917530" y="5598689"/>
            <a:ext cx="677130" cy="613111"/>
          </a:xfrm>
          <a:prstGeom prst="round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ounded Rectangle 34"/>
          <p:cNvSpPr/>
          <p:nvPr/>
        </p:nvSpPr>
        <p:spPr>
          <a:xfrm rot="16200000">
            <a:off x="1917524" y="3434638"/>
            <a:ext cx="677130" cy="613111"/>
          </a:xfrm>
          <a:prstGeom prst="round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167992" y="4396286"/>
            <a:ext cx="1420586" cy="142058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5579684" y="4396286"/>
            <a:ext cx="1420586" cy="142058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Freeform 191"/>
          <p:cNvSpPr/>
          <p:nvPr/>
        </p:nvSpPr>
        <p:spPr>
          <a:xfrm>
            <a:off x="9724699" y="5091684"/>
            <a:ext cx="1008894" cy="1352800"/>
          </a:xfrm>
          <a:custGeom>
            <a:avLst/>
            <a:gdLst>
              <a:gd name="connsiteX0" fmla="*/ 504447 w 1008894"/>
              <a:gd name="connsiteY0" fmla="*/ 0 h 1352800"/>
              <a:gd name="connsiteX1" fmla="*/ 575079 w 1008894"/>
              <a:gd name="connsiteY1" fmla="*/ 21925 h 1352800"/>
              <a:gd name="connsiteX2" fmla="*/ 1008894 w 1008894"/>
              <a:gd name="connsiteY2" fmla="*/ 676400 h 1352800"/>
              <a:gd name="connsiteX3" fmla="*/ 575079 w 1008894"/>
              <a:gd name="connsiteY3" fmla="*/ 1330875 h 1352800"/>
              <a:gd name="connsiteX4" fmla="*/ 504447 w 1008894"/>
              <a:gd name="connsiteY4" fmla="*/ 1352800 h 1352800"/>
              <a:gd name="connsiteX5" fmla="*/ 433815 w 1008894"/>
              <a:gd name="connsiteY5" fmla="*/ 1330875 h 1352800"/>
              <a:gd name="connsiteX6" fmla="*/ 0 w 1008894"/>
              <a:gd name="connsiteY6" fmla="*/ 676400 h 1352800"/>
              <a:gd name="connsiteX7" fmla="*/ 433815 w 1008894"/>
              <a:gd name="connsiteY7" fmla="*/ 21925 h 1352800"/>
              <a:gd name="connsiteX8" fmla="*/ 504447 w 1008894"/>
              <a:gd name="connsiteY8" fmla="*/ 0 h 1352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8894" h="1352800">
                <a:moveTo>
                  <a:pt x="504447" y="0"/>
                </a:moveTo>
                <a:lnTo>
                  <a:pt x="575079" y="21925"/>
                </a:lnTo>
                <a:cubicBezTo>
                  <a:pt x="830014" y="129754"/>
                  <a:pt x="1008894" y="382187"/>
                  <a:pt x="1008894" y="676400"/>
                </a:cubicBezTo>
                <a:cubicBezTo>
                  <a:pt x="1008894" y="970613"/>
                  <a:pt x="830014" y="1223047"/>
                  <a:pt x="575079" y="1330875"/>
                </a:cubicBezTo>
                <a:lnTo>
                  <a:pt x="504447" y="1352800"/>
                </a:lnTo>
                <a:lnTo>
                  <a:pt x="433815" y="1330875"/>
                </a:lnTo>
                <a:cubicBezTo>
                  <a:pt x="178880" y="1223047"/>
                  <a:pt x="0" y="970613"/>
                  <a:pt x="0" y="676400"/>
                </a:cubicBezTo>
                <a:cubicBezTo>
                  <a:pt x="0" y="382187"/>
                  <a:pt x="178880" y="129754"/>
                  <a:pt x="433815" y="21925"/>
                </a:cubicBezTo>
                <a:lnTo>
                  <a:pt x="504447"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Freeform 190"/>
          <p:cNvSpPr/>
          <p:nvPr/>
        </p:nvSpPr>
        <p:spPr>
          <a:xfrm>
            <a:off x="8894620" y="5091684"/>
            <a:ext cx="916139" cy="1420586"/>
          </a:xfrm>
          <a:custGeom>
            <a:avLst/>
            <a:gdLst>
              <a:gd name="connsiteX0" fmla="*/ 710293 w 916139"/>
              <a:gd name="connsiteY0" fmla="*/ 0 h 1420586"/>
              <a:gd name="connsiteX1" fmla="*/ 853442 w 916139"/>
              <a:gd name="connsiteY1" fmla="*/ 14431 h 1420586"/>
              <a:gd name="connsiteX2" fmla="*/ 916139 w 916139"/>
              <a:gd name="connsiteY2" fmla="*/ 33893 h 1420586"/>
              <a:gd name="connsiteX3" fmla="*/ 845507 w 916139"/>
              <a:gd name="connsiteY3" fmla="*/ 55818 h 1420586"/>
              <a:gd name="connsiteX4" fmla="*/ 411692 w 916139"/>
              <a:gd name="connsiteY4" fmla="*/ 710293 h 1420586"/>
              <a:gd name="connsiteX5" fmla="*/ 845507 w 916139"/>
              <a:gd name="connsiteY5" fmla="*/ 1364768 h 1420586"/>
              <a:gd name="connsiteX6" fmla="*/ 916139 w 916139"/>
              <a:gd name="connsiteY6" fmla="*/ 1386693 h 1420586"/>
              <a:gd name="connsiteX7" fmla="*/ 853442 w 916139"/>
              <a:gd name="connsiteY7" fmla="*/ 1406155 h 1420586"/>
              <a:gd name="connsiteX8" fmla="*/ 710293 w 916139"/>
              <a:gd name="connsiteY8" fmla="*/ 1420586 h 1420586"/>
              <a:gd name="connsiteX9" fmla="*/ 0 w 916139"/>
              <a:gd name="connsiteY9" fmla="*/ 710293 h 1420586"/>
              <a:gd name="connsiteX10" fmla="*/ 710293 w 916139"/>
              <a:gd name="connsiteY10" fmla="*/ 0 h 1420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6139" h="1420586">
                <a:moveTo>
                  <a:pt x="710293" y="0"/>
                </a:moveTo>
                <a:cubicBezTo>
                  <a:pt x="759329" y="0"/>
                  <a:pt x="807203" y="4969"/>
                  <a:pt x="853442" y="14431"/>
                </a:cubicBezTo>
                <a:lnTo>
                  <a:pt x="916139" y="33893"/>
                </a:lnTo>
                <a:lnTo>
                  <a:pt x="845507" y="55818"/>
                </a:lnTo>
                <a:cubicBezTo>
                  <a:pt x="590572" y="163647"/>
                  <a:pt x="411692" y="416080"/>
                  <a:pt x="411692" y="710293"/>
                </a:cubicBezTo>
                <a:cubicBezTo>
                  <a:pt x="411692" y="1004506"/>
                  <a:pt x="590572" y="1256940"/>
                  <a:pt x="845507" y="1364768"/>
                </a:cubicBezTo>
                <a:lnTo>
                  <a:pt x="916139" y="1386693"/>
                </a:lnTo>
                <a:lnTo>
                  <a:pt x="853442" y="1406155"/>
                </a:lnTo>
                <a:cubicBezTo>
                  <a:pt x="807203" y="1415617"/>
                  <a:pt x="759329" y="1420586"/>
                  <a:pt x="710293" y="1420586"/>
                </a:cubicBezTo>
                <a:cubicBezTo>
                  <a:pt x="318009" y="1420586"/>
                  <a:pt x="0" y="1102577"/>
                  <a:pt x="0" y="710293"/>
                </a:cubicBezTo>
                <a:cubicBezTo>
                  <a:pt x="0" y="318009"/>
                  <a:pt x="318009" y="0"/>
                  <a:pt x="710293"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Freeform 189"/>
          <p:cNvSpPr/>
          <p:nvPr/>
        </p:nvSpPr>
        <p:spPr>
          <a:xfrm>
            <a:off x="10640837" y="5023898"/>
            <a:ext cx="916139" cy="1420586"/>
          </a:xfrm>
          <a:custGeom>
            <a:avLst/>
            <a:gdLst>
              <a:gd name="connsiteX0" fmla="*/ 205846 w 916139"/>
              <a:gd name="connsiteY0" fmla="*/ 0 h 1420586"/>
              <a:gd name="connsiteX1" fmla="*/ 916139 w 916139"/>
              <a:gd name="connsiteY1" fmla="*/ 710293 h 1420586"/>
              <a:gd name="connsiteX2" fmla="*/ 205846 w 916139"/>
              <a:gd name="connsiteY2" fmla="*/ 1420586 h 1420586"/>
              <a:gd name="connsiteX3" fmla="*/ 62697 w 916139"/>
              <a:gd name="connsiteY3" fmla="*/ 1406155 h 1420586"/>
              <a:gd name="connsiteX4" fmla="*/ 0 w 916139"/>
              <a:gd name="connsiteY4" fmla="*/ 1386693 h 1420586"/>
              <a:gd name="connsiteX5" fmla="*/ 70632 w 916139"/>
              <a:gd name="connsiteY5" fmla="*/ 1364768 h 1420586"/>
              <a:gd name="connsiteX6" fmla="*/ 504447 w 916139"/>
              <a:gd name="connsiteY6" fmla="*/ 710293 h 1420586"/>
              <a:gd name="connsiteX7" fmla="*/ 70632 w 916139"/>
              <a:gd name="connsiteY7" fmla="*/ 55818 h 1420586"/>
              <a:gd name="connsiteX8" fmla="*/ 0 w 916139"/>
              <a:gd name="connsiteY8" fmla="*/ 33893 h 1420586"/>
              <a:gd name="connsiteX9" fmla="*/ 62697 w 916139"/>
              <a:gd name="connsiteY9" fmla="*/ 14431 h 1420586"/>
              <a:gd name="connsiteX10" fmla="*/ 205846 w 916139"/>
              <a:gd name="connsiteY10" fmla="*/ 0 h 1420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6139" h="1420586">
                <a:moveTo>
                  <a:pt x="205846" y="0"/>
                </a:moveTo>
                <a:cubicBezTo>
                  <a:pt x="598130" y="0"/>
                  <a:pt x="916139" y="318009"/>
                  <a:pt x="916139" y="710293"/>
                </a:cubicBezTo>
                <a:cubicBezTo>
                  <a:pt x="916139" y="1102577"/>
                  <a:pt x="598130" y="1420586"/>
                  <a:pt x="205846" y="1420586"/>
                </a:cubicBezTo>
                <a:cubicBezTo>
                  <a:pt x="156810" y="1420586"/>
                  <a:pt x="108936" y="1415617"/>
                  <a:pt x="62697" y="1406155"/>
                </a:cubicBezTo>
                <a:lnTo>
                  <a:pt x="0" y="1386693"/>
                </a:lnTo>
                <a:lnTo>
                  <a:pt x="70632" y="1364768"/>
                </a:lnTo>
                <a:cubicBezTo>
                  <a:pt x="325567" y="1256940"/>
                  <a:pt x="504447" y="1004506"/>
                  <a:pt x="504447" y="710293"/>
                </a:cubicBezTo>
                <a:cubicBezTo>
                  <a:pt x="504447" y="416080"/>
                  <a:pt x="325567" y="163647"/>
                  <a:pt x="70632" y="55818"/>
                </a:cubicBezTo>
                <a:lnTo>
                  <a:pt x="0" y="33893"/>
                </a:lnTo>
                <a:lnTo>
                  <a:pt x="62697" y="14431"/>
                </a:lnTo>
                <a:cubicBezTo>
                  <a:pt x="108936" y="4969"/>
                  <a:pt x="156810" y="0"/>
                  <a:pt x="2058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Oval 192"/>
          <p:cNvSpPr/>
          <p:nvPr/>
        </p:nvSpPr>
        <p:spPr>
          <a:xfrm>
            <a:off x="9221120" y="3440650"/>
            <a:ext cx="1420586" cy="142058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9632812" y="3440650"/>
            <a:ext cx="1420586" cy="142058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6843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TRACE</a:t>
            </a:r>
          </a:p>
        </p:txBody>
      </p:sp>
      <p:sp>
        <p:nvSpPr>
          <p:cNvPr id="22" name="TextBox 21"/>
          <p:cNvSpPr txBox="1"/>
          <p:nvPr/>
        </p:nvSpPr>
        <p:spPr>
          <a:xfrm>
            <a:off x="1248508" y="1200944"/>
            <a:ext cx="3534507" cy="1600438"/>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Use the Free form tool to trace the shape below. Insert &gt; Shapes &gt; Freeform (looks similar to the icon at the top right of this slide).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Click on each corner of the shape. When you return to the original point, the shape will automatically complete. Add two wheels and off you go!</a:t>
            </a:r>
          </a:p>
        </p:txBody>
      </p:sp>
      <p:sp>
        <p:nvSpPr>
          <p:cNvPr id="29" name="TextBox 28"/>
          <p:cNvSpPr txBox="1"/>
          <p:nvPr/>
        </p:nvSpPr>
        <p:spPr>
          <a:xfrm>
            <a:off x="6924989" y="1200944"/>
            <a:ext cx="3534507"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Use the curve tool to trace the shape below. Insert &gt; Shapes &gt; Curve (looks like a curved line).</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You’ll have to click more often around the border with this one. </a:t>
            </a:r>
          </a:p>
        </p:txBody>
      </p:sp>
      <p:sp>
        <p:nvSpPr>
          <p:cNvPr id="5" name="Freeform 4"/>
          <p:cNvSpPr/>
          <p:nvPr/>
        </p:nvSpPr>
        <p:spPr>
          <a:xfrm>
            <a:off x="11173063" y="181556"/>
            <a:ext cx="506186" cy="506186"/>
          </a:xfrm>
          <a:custGeom>
            <a:avLst/>
            <a:gdLst>
              <a:gd name="connsiteX0" fmla="*/ 0 w 506186"/>
              <a:gd name="connsiteY0" fmla="*/ 506186 h 506186"/>
              <a:gd name="connsiteX1" fmla="*/ 16329 w 506186"/>
              <a:gd name="connsiteY1" fmla="*/ 130629 h 506186"/>
              <a:gd name="connsiteX2" fmla="*/ 359229 w 506186"/>
              <a:gd name="connsiteY2" fmla="*/ 0 h 506186"/>
              <a:gd name="connsiteX3" fmla="*/ 359229 w 506186"/>
              <a:gd name="connsiteY3" fmla="*/ 0 h 506186"/>
              <a:gd name="connsiteX4" fmla="*/ 359229 w 506186"/>
              <a:gd name="connsiteY4" fmla="*/ 244929 h 506186"/>
              <a:gd name="connsiteX5" fmla="*/ 359229 w 506186"/>
              <a:gd name="connsiteY5" fmla="*/ 244929 h 506186"/>
              <a:gd name="connsiteX6" fmla="*/ 506186 w 506186"/>
              <a:gd name="connsiteY6" fmla="*/ 293915 h 506186"/>
              <a:gd name="connsiteX7" fmla="*/ 506186 w 506186"/>
              <a:gd name="connsiteY7" fmla="*/ 506186 h 506186"/>
              <a:gd name="connsiteX8" fmla="*/ 0 w 506186"/>
              <a:gd name="connsiteY8" fmla="*/ 506186 h 506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6186" h="506186">
                <a:moveTo>
                  <a:pt x="0" y="506186"/>
                </a:moveTo>
                <a:lnTo>
                  <a:pt x="16329" y="130629"/>
                </a:lnTo>
                <a:lnTo>
                  <a:pt x="359229" y="0"/>
                </a:lnTo>
                <a:lnTo>
                  <a:pt x="359229" y="0"/>
                </a:lnTo>
                <a:lnTo>
                  <a:pt x="359229" y="244929"/>
                </a:lnTo>
                <a:lnTo>
                  <a:pt x="359229" y="244929"/>
                </a:lnTo>
                <a:lnTo>
                  <a:pt x="506186" y="293915"/>
                </a:lnTo>
                <a:lnTo>
                  <a:pt x="506186" y="506186"/>
                </a:lnTo>
                <a:lnTo>
                  <a:pt x="0" y="506186"/>
                </a:lnTo>
                <a:close/>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092757" y="3981325"/>
            <a:ext cx="3690258" cy="930729"/>
          </a:xfrm>
          <a:custGeom>
            <a:avLst/>
            <a:gdLst>
              <a:gd name="connsiteX0" fmla="*/ 0 w 3690258"/>
              <a:gd name="connsiteY0" fmla="*/ 930729 h 930729"/>
              <a:gd name="connsiteX1" fmla="*/ 0 w 3690258"/>
              <a:gd name="connsiteY1" fmla="*/ 375557 h 930729"/>
              <a:gd name="connsiteX2" fmla="*/ 636815 w 3690258"/>
              <a:gd name="connsiteY2" fmla="*/ 391886 h 930729"/>
              <a:gd name="connsiteX3" fmla="*/ 963386 w 3690258"/>
              <a:gd name="connsiteY3" fmla="*/ 16329 h 930729"/>
              <a:gd name="connsiteX4" fmla="*/ 2318658 w 3690258"/>
              <a:gd name="connsiteY4" fmla="*/ 0 h 930729"/>
              <a:gd name="connsiteX5" fmla="*/ 2694215 w 3690258"/>
              <a:gd name="connsiteY5" fmla="*/ 326571 h 930729"/>
              <a:gd name="connsiteX6" fmla="*/ 3673929 w 3690258"/>
              <a:gd name="connsiteY6" fmla="*/ 326571 h 930729"/>
              <a:gd name="connsiteX7" fmla="*/ 3690258 w 3690258"/>
              <a:gd name="connsiteY7" fmla="*/ 881743 h 930729"/>
              <a:gd name="connsiteX8" fmla="*/ 2988129 w 3690258"/>
              <a:gd name="connsiteY8" fmla="*/ 898071 h 930729"/>
              <a:gd name="connsiteX9" fmla="*/ 2857500 w 3690258"/>
              <a:gd name="connsiteY9" fmla="*/ 767443 h 930729"/>
              <a:gd name="connsiteX10" fmla="*/ 2530929 w 3690258"/>
              <a:gd name="connsiteY10" fmla="*/ 767443 h 930729"/>
              <a:gd name="connsiteX11" fmla="*/ 2383972 w 3690258"/>
              <a:gd name="connsiteY11" fmla="*/ 898071 h 930729"/>
              <a:gd name="connsiteX12" fmla="*/ 865415 w 3690258"/>
              <a:gd name="connsiteY12" fmla="*/ 898071 h 930729"/>
              <a:gd name="connsiteX13" fmla="*/ 767443 w 3690258"/>
              <a:gd name="connsiteY13" fmla="*/ 783771 h 930729"/>
              <a:gd name="connsiteX14" fmla="*/ 440872 w 3690258"/>
              <a:gd name="connsiteY14" fmla="*/ 783771 h 930729"/>
              <a:gd name="connsiteX15" fmla="*/ 326572 w 3690258"/>
              <a:gd name="connsiteY15" fmla="*/ 865414 h 930729"/>
              <a:gd name="connsiteX16" fmla="*/ 0 w 3690258"/>
              <a:gd name="connsiteY16" fmla="*/ 930729 h 930729"/>
              <a:gd name="connsiteX0" fmla="*/ 0 w 3690258"/>
              <a:gd name="connsiteY0" fmla="*/ 930729 h 930729"/>
              <a:gd name="connsiteX1" fmla="*/ 0 w 3690258"/>
              <a:gd name="connsiteY1" fmla="*/ 375557 h 930729"/>
              <a:gd name="connsiteX2" fmla="*/ 636815 w 3690258"/>
              <a:gd name="connsiteY2" fmla="*/ 391886 h 930729"/>
              <a:gd name="connsiteX3" fmla="*/ 963386 w 3690258"/>
              <a:gd name="connsiteY3" fmla="*/ 16329 h 930729"/>
              <a:gd name="connsiteX4" fmla="*/ 2318658 w 3690258"/>
              <a:gd name="connsiteY4" fmla="*/ 0 h 930729"/>
              <a:gd name="connsiteX5" fmla="*/ 2694215 w 3690258"/>
              <a:gd name="connsiteY5" fmla="*/ 326571 h 930729"/>
              <a:gd name="connsiteX6" fmla="*/ 3673929 w 3690258"/>
              <a:gd name="connsiteY6" fmla="*/ 326571 h 930729"/>
              <a:gd name="connsiteX7" fmla="*/ 3690258 w 3690258"/>
              <a:gd name="connsiteY7" fmla="*/ 881743 h 930729"/>
              <a:gd name="connsiteX8" fmla="*/ 2988129 w 3690258"/>
              <a:gd name="connsiteY8" fmla="*/ 898071 h 930729"/>
              <a:gd name="connsiteX9" fmla="*/ 2857500 w 3690258"/>
              <a:gd name="connsiteY9" fmla="*/ 767443 h 930729"/>
              <a:gd name="connsiteX10" fmla="*/ 2530929 w 3690258"/>
              <a:gd name="connsiteY10" fmla="*/ 767443 h 930729"/>
              <a:gd name="connsiteX11" fmla="*/ 2383972 w 3690258"/>
              <a:gd name="connsiteY11" fmla="*/ 898071 h 930729"/>
              <a:gd name="connsiteX12" fmla="*/ 865415 w 3690258"/>
              <a:gd name="connsiteY12" fmla="*/ 898071 h 930729"/>
              <a:gd name="connsiteX13" fmla="*/ 767443 w 3690258"/>
              <a:gd name="connsiteY13" fmla="*/ 783771 h 930729"/>
              <a:gd name="connsiteX14" fmla="*/ 440872 w 3690258"/>
              <a:gd name="connsiteY14" fmla="*/ 783771 h 930729"/>
              <a:gd name="connsiteX15" fmla="*/ 326572 w 3690258"/>
              <a:gd name="connsiteY15" fmla="*/ 930728 h 930729"/>
              <a:gd name="connsiteX16" fmla="*/ 0 w 3690258"/>
              <a:gd name="connsiteY16" fmla="*/ 930729 h 930729"/>
              <a:gd name="connsiteX0" fmla="*/ 0 w 3690258"/>
              <a:gd name="connsiteY0" fmla="*/ 930729 h 930729"/>
              <a:gd name="connsiteX1" fmla="*/ 32657 w 3690258"/>
              <a:gd name="connsiteY1" fmla="*/ 424543 h 930729"/>
              <a:gd name="connsiteX2" fmla="*/ 636815 w 3690258"/>
              <a:gd name="connsiteY2" fmla="*/ 391886 h 930729"/>
              <a:gd name="connsiteX3" fmla="*/ 963386 w 3690258"/>
              <a:gd name="connsiteY3" fmla="*/ 16329 h 930729"/>
              <a:gd name="connsiteX4" fmla="*/ 2318658 w 3690258"/>
              <a:gd name="connsiteY4" fmla="*/ 0 h 930729"/>
              <a:gd name="connsiteX5" fmla="*/ 2694215 w 3690258"/>
              <a:gd name="connsiteY5" fmla="*/ 326571 h 930729"/>
              <a:gd name="connsiteX6" fmla="*/ 3673929 w 3690258"/>
              <a:gd name="connsiteY6" fmla="*/ 326571 h 930729"/>
              <a:gd name="connsiteX7" fmla="*/ 3690258 w 3690258"/>
              <a:gd name="connsiteY7" fmla="*/ 881743 h 930729"/>
              <a:gd name="connsiteX8" fmla="*/ 2988129 w 3690258"/>
              <a:gd name="connsiteY8" fmla="*/ 898071 h 930729"/>
              <a:gd name="connsiteX9" fmla="*/ 2857500 w 3690258"/>
              <a:gd name="connsiteY9" fmla="*/ 767443 h 930729"/>
              <a:gd name="connsiteX10" fmla="*/ 2530929 w 3690258"/>
              <a:gd name="connsiteY10" fmla="*/ 767443 h 930729"/>
              <a:gd name="connsiteX11" fmla="*/ 2383972 w 3690258"/>
              <a:gd name="connsiteY11" fmla="*/ 898071 h 930729"/>
              <a:gd name="connsiteX12" fmla="*/ 865415 w 3690258"/>
              <a:gd name="connsiteY12" fmla="*/ 898071 h 930729"/>
              <a:gd name="connsiteX13" fmla="*/ 767443 w 3690258"/>
              <a:gd name="connsiteY13" fmla="*/ 783771 h 930729"/>
              <a:gd name="connsiteX14" fmla="*/ 440872 w 3690258"/>
              <a:gd name="connsiteY14" fmla="*/ 783771 h 930729"/>
              <a:gd name="connsiteX15" fmla="*/ 326572 w 3690258"/>
              <a:gd name="connsiteY15" fmla="*/ 930728 h 930729"/>
              <a:gd name="connsiteX16" fmla="*/ 0 w 3690258"/>
              <a:gd name="connsiteY16" fmla="*/ 930729 h 9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90258" h="930729">
                <a:moveTo>
                  <a:pt x="0" y="930729"/>
                </a:moveTo>
                <a:lnTo>
                  <a:pt x="32657" y="424543"/>
                </a:lnTo>
                <a:lnTo>
                  <a:pt x="636815" y="391886"/>
                </a:lnTo>
                <a:lnTo>
                  <a:pt x="963386" y="16329"/>
                </a:lnTo>
                <a:lnTo>
                  <a:pt x="2318658" y="0"/>
                </a:lnTo>
                <a:lnTo>
                  <a:pt x="2694215" y="326571"/>
                </a:lnTo>
                <a:lnTo>
                  <a:pt x="3673929" y="326571"/>
                </a:lnTo>
                <a:lnTo>
                  <a:pt x="3690258" y="881743"/>
                </a:lnTo>
                <a:lnTo>
                  <a:pt x="2988129" y="898071"/>
                </a:lnTo>
                <a:lnTo>
                  <a:pt x="2857500" y="767443"/>
                </a:lnTo>
                <a:lnTo>
                  <a:pt x="2530929" y="767443"/>
                </a:lnTo>
                <a:lnTo>
                  <a:pt x="2383972" y="898071"/>
                </a:lnTo>
                <a:lnTo>
                  <a:pt x="865415" y="898071"/>
                </a:lnTo>
                <a:lnTo>
                  <a:pt x="767443" y="783771"/>
                </a:lnTo>
                <a:lnTo>
                  <a:pt x="440872" y="783771"/>
                </a:lnTo>
                <a:lnTo>
                  <a:pt x="326572" y="930728"/>
                </a:lnTo>
                <a:lnTo>
                  <a:pt x="0" y="930729"/>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7468030" y="3463589"/>
            <a:ext cx="2991466" cy="1586357"/>
          </a:xfrm>
          <a:custGeom>
            <a:avLst/>
            <a:gdLst>
              <a:gd name="connsiteX0" fmla="*/ 263123 w 2991466"/>
              <a:gd name="connsiteY0" fmla="*/ 1546401 h 1564597"/>
              <a:gd name="connsiteX1" fmla="*/ 34523 w 2991466"/>
              <a:gd name="connsiteY1" fmla="*/ 1513744 h 1564597"/>
              <a:gd name="connsiteX2" fmla="*/ 1866 w 2991466"/>
              <a:gd name="connsiteY2" fmla="*/ 1252487 h 1564597"/>
              <a:gd name="connsiteX3" fmla="*/ 34523 w 2991466"/>
              <a:gd name="connsiteY3" fmla="*/ 713644 h 1564597"/>
              <a:gd name="connsiteX4" fmla="*/ 279451 w 2991466"/>
              <a:gd name="connsiteY4" fmla="*/ 158473 h 1564597"/>
              <a:gd name="connsiteX5" fmla="*/ 606023 w 2991466"/>
              <a:gd name="connsiteY5" fmla="*/ 11516 h 1564597"/>
              <a:gd name="connsiteX6" fmla="*/ 1193851 w 2991466"/>
              <a:gd name="connsiteY6" fmla="*/ 11516 h 1564597"/>
              <a:gd name="connsiteX7" fmla="*/ 1618394 w 2991466"/>
              <a:gd name="connsiteY7" fmla="*/ 27844 h 1564597"/>
              <a:gd name="connsiteX8" fmla="*/ 1993951 w 2991466"/>
              <a:gd name="connsiteY8" fmla="*/ 256444 h 1564597"/>
              <a:gd name="connsiteX9" fmla="*/ 2222551 w 2991466"/>
              <a:gd name="connsiteY9" fmla="*/ 534030 h 1564597"/>
              <a:gd name="connsiteX10" fmla="*/ 2271537 w 2991466"/>
              <a:gd name="connsiteY10" fmla="*/ 680987 h 1564597"/>
              <a:gd name="connsiteX11" fmla="*/ 2777723 w 2991466"/>
              <a:gd name="connsiteY11" fmla="*/ 811616 h 1564597"/>
              <a:gd name="connsiteX12" fmla="*/ 2957337 w 2991466"/>
              <a:gd name="connsiteY12" fmla="*/ 1170844 h 1564597"/>
              <a:gd name="connsiteX13" fmla="*/ 2973666 w 2991466"/>
              <a:gd name="connsiteY13" fmla="*/ 1464758 h 1564597"/>
              <a:gd name="connsiteX14" fmla="*/ 2761394 w 2991466"/>
              <a:gd name="connsiteY14" fmla="*/ 1546401 h 1564597"/>
              <a:gd name="connsiteX15" fmla="*/ 2696080 w 2991466"/>
              <a:gd name="connsiteY15" fmla="*/ 1415773 h 1564597"/>
              <a:gd name="connsiteX16" fmla="*/ 2434823 w 2991466"/>
              <a:gd name="connsiteY16" fmla="*/ 1187173 h 1564597"/>
              <a:gd name="connsiteX17" fmla="*/ 2124580 w 2991466"/>
              <a:gd name="connsiteY17" fmla="*/ 1252487 h 1564597"/>
              <a:gd name="connsiteX18" fmla="*/ 1928637 w 2991466"/>
              <a:gd name="connsiteY18" fmla="*/ 1415773 h 1564597"/>
              <a:gd name="connsiteX19" fmla="*/ 1912308 w 2991466"/>
              <a:gd name="connsiteY19" fmla="*/ 1546401 h 1564597"/>
              <a:gd name="connsiteX20" fmla="*/ 1749023 w 2991466"/>
              <a:gd name="connsiteY20" fmla="*/ 1546401 h 1564597"/>
              <a:gd name="connsiteX21" fmla="*/ 1193851 w 2991466"/>
              <a:gd name="connsiteY21" fmla="*/ 1546401 h 1564597"/>
              <a:gd name="connsiteX22" fmla="*/ 1095880 w 2991466"/>
              <a:gd name="connsiteY22" fmla="*/ 1530073 h 1564597"/>
              <a:gd name="connsiteX23" fmla="*/ 1046894 w 2991466"/>
              <a:gd name="connsiteY23" fmla="*/ 1415773 h 1564597"/>
              <a:gd name="connsiteX24" fmla="*/ 883608 w 2991466"/>
              <a:gd name="connsiteY24" fmla="*/ 1252487 h 1564597"/>
              <a:gd name="connsiteX25" fmla="*/ 671337 w 2991466"/>
              <a:gd name="connsiteY25" fmla="*/ 1219830 h 1564597"/>
              <a:gd name="connsiteX26" fmla="*/ 377423 w 2991466"/>
              <a:gd name="connsiteY26" fmla="*/ 1301473 h 1564597"/>
              <a:gd name="connsiteX27" fmla="*/ 263123 w 2991466"/>
              <a:gd name="connsiteY27" fmla="*/ 1546401 h 1564597"/>
              <a:gd name="connsiteX0" fmla="*/ 263123 w 2991466"/>
              <a:gd name="connsiteY0" fmla="*/ 1546401 h 1564597"/>
              <a:gd name="connsiteX1" fmla="*/ 34523 w 2991466"/>
              <a:gd name="connsiteY1" fmla="*/ 1513744 h 1564597"/>
              <a:gd name="connsiteX2" fmla="*/ 1866 w 2991466"/>
              <a:gd name="connsiteY2" fmla="*/ 1252487 h 1564597"/>
              <a:gd name="connsiteX3" fmla="*/ 34523 w 2991466"/>
              <a:gd name="connsiteY3" fmla="*/ 713644 h 1564597"/>
              <a:gd name="connsiteX4" fmla="*/ 279451 w 2991466"/>
              <a:gd name="connsiteY4" fmla="*/ 158473 h 1564597"/>
              <a:gd name="connsiteX5" fmla="*/ 606023 w 2991466"/>
              <a:gd name="connsiteY5" fmla="*/ 11516 h 1564597"/>
              <a:gd name="connsiteX6" fmla="*/ 1193851 w 2991466"/>
              <a:gd name="connsiteY6" fmla="*/ 11516 h 1564597"/>
              <a:gd name="connsiteX7" fmla="*/ 1618394 w 2991466"/>
              <a:gd name="connsiteY7" fmla="*/ 27844 h 1564597"/>
              <a:gd name="connsiteX8" fmla="*/ 1993951 w 2991466"/>
              <a:gd name="connsiteY8" fmla="*/ 256444 h 1564597"/>
              <a:gd name="connsiteX9" fmla="*/ 2157237 w 2991466"/>
              <a:gd name="connsiteY9" fmla="*/ 534030 h 1564597"/>
              <a:gd name="connsiteX10" fmla="*/ 2271537 w 2991466"/>
              <a:gd name="connsiteY10" fmla="*/ 680987 h 1564597"/>
              <a:gd name="connsiteX11" fmla="*/ 2777723 w 2991466"/>
              <a:gd name="connsiteY11" fmla="*/ 811616 h 1564597"/>
              <a:gd name="connsiteX12" fmla="*/ 2957337 w 2991466"/>
              <a:gd name="connsiteY12" fmla="*/ 1170844 h 1564597"/>
              <a:gd name="connsiteX13" fmla="*/ 2973666 w 2991466"/>
              <a:gd name="connsiteY13" fmla="*/ 1464758 h 1564597"/>
              <a:gd name="connsiteX14" fmla="*/ 2761394 w 2991466"/>
              <a:gd name="connsiteY14" fmla="*/ 1546401 h 1564597"/>
              <a:gd name="connsiteX15" fmla="*/ 2696080 w 2991466"/>
              <a:gd name="connsiteY15" fmla="*/ 1415773 h 1564597"/>
              <a:gd name="connsiteX16" fmla="*/ 2434823 w 2991466"/>
              <a:gd name="connsiteY16" fmla="*/ 1187173 h 1564597"/>
              <a:gd name="connsiteX17" fmla="*/ 2124580 w 2991466"/>
              <a:gd name="connsiteY17" fmla="*/ 1252487 h 1564597"/>
              <a:gd name="connsiteX18" fmla="*/ 1928637 w 2991466"/>
              <a:gd name="connsiteY18" fmla="*/ 1415773 h 1564597"/>
              <a:gd name="connsiteX19" fmla="*/ 1912308 w 2991466"/>
              <a:gd name="connsiteY19" fmla="*/ 1546401 h 1564597"/>
              <a:gd name="connsiteX20" fmla="*/ 1749023 w 2991466"/>
              <a:gd name="connsiteY20" fmla="*/ 1546401 h 1564597"/>
              <a:gd name="connsiteX21" fmla="*/ 1193851 w 2991466"/>
              <a:gd name="connsiteY21" fmla="*/ 1546401 h 1564597"/>
              <a:gd name="connsiteX22" fmla="*/ 1095880 w 2991466"/>
              <a:gd name="connsiteY22" fmla="*/ 1530073 h 1564597"/>
              <a:gd name="connsiteX23" fmla="*/ 1046894 w 2991466"/>
              <a:gd name="connsiteY23" fmla="*/ 1415773 h 1564597"/>
              <a:gd name="connsiteX24" fmla="*/ 883608 w 2991466"/>
              <a:gd name="connsiteY24" fmla="*/ 1252487 h 1564597"/>
              <a:gd name="connsiteX25" fmla="*/ 671337 w 2991466"/>
              <a:gd name="connsiteY25" fmla="*/ 1219830 h 1564597"/>
              <a:gd name="connsiteX26" fmla="*/ 377423 w 2991466"/>
              <a:gd name="connsiteY26" fmla="*/ 1301473 h 1564597"/>
              <a:gd name="connsiteX27" fmla="*/ 263123 w 2991466"/>
              <a:gd name="connsiteY27" fmla="*/ 1546401 h 1564597"/>
              <a:gd name="connsiteX0" fmla="*/ 263123 w 2991466"/>
              <a:gd name="connsiteY0" fmla="*/ 1568161 h 1586357"/>
              <a:gd name="connsiteX1" fmla="*/ 34523 w 2991466"/>
              <a:gd name="connsiteY1" fmla="*/ 1535504 h 1586357"/>
              <a:gd name="connsiteX2" fmla="*/ 1866 w 2991466"/>
              <a:gd name="connsiteY2" fmla="*/ 1274247 h 1586357"/>
              <a:gd name="connsiteX3" fmla="*/ 34523 w 2991466"/>
              <a:gd name="connsiteY3" fmla="*/ 735404 h 1586357"/>
              <a:gd name="connsiteX4" fmla="*/ 279451 w 2991466"/>
              <a:gd name="connsiteY4" fmla="*/ 180233 h 1586357"/>
              <a:gd name="connsiteX5" fmla="*/ 606023 w 2991466"/>
              <a:gd name="connsiteY5" fmla="*/ 33276 h 1586357"/>
              <a:gd name="connsiteX6" fmla="*/ 1193851 w 2991466"/>
              <a:gd name="connsiteY6" fmla="*/ 618 h 1586357"/>
              <a:gd name="connsiteX7" fmla="*/ 1618394 w 2991466"/>
              <a:gd name="connsiteY7" fmla="*/ 49604 h 1586357"/>
              <a:gd name="connsiteX8" fmla="*/ 1993951 w 2991466"/>
              <a:gd name="connsiteY8" fmla="*/ 278204 h 1586357"/>
              <a:gd name="connsiteX9" fmla="*/ 2157237 w 2991466"/>
              <a:gd name="connsiteY9" fmla="*/ 555790 h 1586357"/>
              <a:gd name="connsiteX10" fmla="*/ 2271537 w 2991466"/>
              <a:gd name="connsiteY10" fmla="*/ 702747 h 1586357"/>
              <a:gd name="connsiteX11" fmla="*/ 2777723 w 2991466"/>
              <a:gd name="connsiteY11" fmla="*/ 833376 h 1586357"/>
              <a:gd name="connsiteX12" fmla="*/ 2957337 w 2991466"/>
              <a:gd name="connsiteY12" fmla="*/ 1192604 h 1586357"/>
              <a:gd name="connsiteX13" fmla="*/ 2973666 w 2991466"/>
              <a:gd name="connsiteY13" fmla="*/ 1486518 h 1586357"/>
              <a:gd name="connsiteX14" fmla="*/ 2761394 w 2991466"/>
              <a:gd name="connsiteY14" fmla="*/ 1568161 h 1586357"/>
              <a:gd name="connsiteX15" fmla="*/ 2696080 w 2991466"/>
              <a:gd name="connsiteY15" fmla="*/ 1437533 h 1586357"/>
              <a:gd name="connsiteX16" fmla="*/ 2434823 w 2991466"/>
              <a:gd name="connsiteY16" fmla="*/ 1208933 h 1586357"/>
              <a:gd name="connsiteX17" fmla="*/ 2124580 w 2991466"/>
              <a:gd name="connsiteY17" fmla="*/ 1274247 h 1586357"/>
              <a:gd name="connsiteX18" fmla="*/ 1928637 w 2991466"/>
              <a:gd name="connsiteY18" fmla="*/ 1437533 h 1586357"/>
              <a:gd name="connsiteX19" fmla="*/ 1912308 w 2991466"/>
              <a:gd name="connsiteY19" fmla="*/ 1568161 h 1586357"/>
              <a:gd name="connsiteX20" fmla="*/ 1749023 w 2991466"/>
              <a:gd name="connsiteY20" fmla="*/ 1568161 h 1586357"/>
              <a:gd name="connsiteX21" fmla="*/ 1193851 w 2991466"/>
              <a:gd name="connsiteY21" fmla="*/ 1568161 h 1586357"/>
              <a:gd name="connsiteX22" fmla="*/ 1095880 w 2991466"/>
              <a:gd name="connsiteY22" fmla="*/ 1551833 h 1586357"/>
              <a:gd name="connsiteX23" fmla="*/ 1046894 w 2991466"/>
              <a:gd name="connsiteY23" fmla="*/ 1437533 h 1586357"/>
              <a:gd name="connsiteX24" fmla="*/ 883608 w 2991466"/>
              <a:gd name="connsiteY24" fmla="*/ 1274247 h 1586357"/>
              <a:gd name="connsiteX25" fmla="*/ 671337 w 2991466"/>
              <a:gd name="connsiteY25" fmla="*/ 1241590 h 1586357"/>
              <a:gd name="connsiteX26" fmla="*/ 377423 w 2991466"/>
              <a:gd name="connsiteY26" fmla="*/ 1323233 h 1586357"/>
              <a:gd name="connsiteX27" fmla="*/ 263123 w 2991466"/>
              <a:gd name="connsiteY27" fmla="*/ 1568161 h 1586357"/>
              <a:gd name="connsiteX0" fmla="*/ 263123 w 2991466"/>
              <a:gd name="connsiteY0" fmla="*/ 1568161 h 1586357"/>
              <a:gd name="connsiteX1" fmla="*/ 34523 w 2991466"/>
              <a:gd name="connsiteY1" fmla="*/ 1535504 h 1586357"/>
              <a:gd name="connsiteX2" fmla="*/ 1866 w 2991466"/>
              <a:gd name="connsiteY2" fmla="*/ 1274247 h 1586357"/>
              <a:gd name="connsiteX3" fmla="*/ 34523 w 2991466"/>
              <a:gd name="connsiteY3" fmla="*/ 735404 h 1586357"/>
              <a:gd name="connsiteX4" fmla="*/ 279451 w 2991466"/>
              <a:gd name="connsiteY4" fmla="*/ 180233 h 1586357"/>
              <a:gd name="connsiteX5" fmla="*/ 606023 w 2991466"/>
              <a:gd name="connsiteY5" fmla="*/ 33276 h 1586357"/>
              <a:gd name="connsiteX6" fmla="*/ 1193851 w 2991466"/>
              <a:gd name="connsiteY6" fmla="*/ 618 h 1586357"/>
              <a:gd name="connsiteX7" fmla="*/ 1618394 w 2991466"/>
              <a:gd name="connsiteY7" fmla="*/ 49604 h 1586357"/>
              <a:gd name="connsiteX8" fmla="*/ 1993951 w 2991466"/>
              <a:gd name="connsiteY8" fmla="*/ 278204 h 1586357"/>
              <a:gd name="connsiteX9" fmla="*/ 2157237 w 2991466"/>
              <a:gd name="connsiteY9" fmla="*/ 555790 h 1586357"/>
              <a:gd name="connsiteX10" fmla="*/ 2271537 w 2991466"/>
              <a:gd name="connsiteY10" fmla="*/ 702747 h 1586357"/>
              <a:gd name="connsiteX11" fmla="*/ 2777723 w 2991466"/>
              <a:gd name="connsiteY11" fmla="*/ 833376 h 1586357"/>
              <a:gd name="connsiteX12" fmla="*/ 2957337 w 2991466"/>
              <a:gd name="connsiteY12" fmla="*/ 1192604 h 1586357"/>
              <a:gd name="connsiteX13" fmla="*/ 2973666 w 2991466"/>
              <a:gd name="connsiteY13" fmla="*/ 1486518 h 1586357"/>
              <a:gd name="connsiteX14" fmla="*/ 2761394 w 2991466"/>
              <a:gd name="connsiteY14" fmla="*/ 1568161 h 1586357"/>
              <a:gd name="connsiteX15" fmla="*/ 2696080 w 2991466"/>
              <a:gd name="connsiteY15" fmla="*/ 1437533 h 1586357"/>
              <a:gd name="connsiteX16" fmla="*/ 2434823 w 2991466"/>
              <a:gd name="connsiteY16" fmla="*/ 1208933 h 1586357"/>
              <a:gd name="connsiteX17" fmla="*/ 2124580 w 2991466"/>
              <a:gd name="connsiteY17" fmla="*/ 1274247 h 1586357"/>
              <a:gd name="connsiteX18" fmla="*/ 1961294 w 2991466"/>
              <a:gd name="connsiteY18" fmla="*/ 1404876 h 1586357"/>
              <a:gd name="connsiteX19" fmla="*/ 1912308 w 2991466"/>
              <a:gd name="connsiteY19" fmla="*/ 1568161 h 1586357"/>
              <a:gd name="connsiteX20" fmla="*/ 1749023 w 2991466"/>
              <a:gd name="connsiteY20" fmla="*/ 1568161 h 1586357"/>
              <a:gd name="connsiteX21" fmla="*/ 1193851 w 2991466"/>
              <a:gd name="connsiteY21" fmla="*/ 1568161 h 1586357"/>
              <a:gd name="connsiteX22" fmla="*/ 1095880 w 2991466"/>
              <a:gd name="connsiteY22" fmla="*/ 1551833 h 1586357"/>
              <a:gd name="connsiteX23" fmla="*/ 1046894 w 2991466"/>
              <a:gd name="connsiteY23" fmla="*/ 1437533 h 1586357"/>
              <a:gd name="connsiteX24" fmla="*/ 883608 w 2991466"/>
              <a:gd name="connsiteY24" fmla="*/ 1274247 h 1586357"/>
              <a:gd name="connsiteX25" fmla="*/ 671337 w 2991466"/>
              <a:gd name="connsiteY25" fmla="*/ 1241590 h 1586357"/>
              <a:gd name="connsiteX26" fmla="*/ 377423 w 2991466"/>
              <a:gd name="connsiteY26" fmla="*/ 1323233 h 1586357"/>
              <a:gd name="connsiteX27" fmla="*/ 263123 w 2991466"/>
              <a:gd name="connsiteY27" fmla="*/ 1568161 h 1586357"/>
              <a:gd name="connsiteX0" fmla="*/ 263123 w 2991466"/>
              <a:gd name="connsiteY0" fmla="*/ 1568161 h 1586357"/>
              <a:gd name="connsiteX1" fmla="*/ 34523 w 2991466"/>
              <a:gd name="connsiteY1" fmla="*/ 1535504 h 1586357"/>
              <a:gd name="connsiteX2" fmla="*/ 1866 w 2991466"/>
              <a:gd name="connsiteY2" fmla="*/ 1274247 h 1586357"/>
              <a:gd name="connsiteX3" fmla="*/ 34523 w 2991466"/>
              <a:gd name="connsiteY3" fmla="*/ 735404 h 1586357"/>
              <a:gd name="connsiteX4" fmla="*/ 279451 w 2991466"/>
              <a:gd name="connsiteY4" fmla="*/ 180233 h 1586357"/>
              <a:gd name="connsiteX5" fmla="*/ 606023 w 2991466"/>
              <a:gd name="connsiteY5" fmla="*/ 33276 h 1586357"/>
              <a:gd name="connsiteX6" fmla="*/ 1193851 w 2991466"/>
              <a:gd name="connsiteY6" fmla="*/ 618 h 1586357"/>
              <a:gd name="connsiteX7" fmla="*/ 1618394 w 2991466"/>
              <a:gd name="connsiteY7" fmla="*/ 49604 h 1586357"/>
              <a:gd name="connsiteX8" fmla="*/ 1993951 w 2991466"/>
              <a:gd name="connsiteY8" fmla="*/ 278204 h 1586357"/>
              <a:gd name="connsiteX9" fmla="*/ 2157237 w 2991466"/>
              <a:gd name="connsiteY9" fmla="*/ 555790 h 1586357"/>
              <a:gd name="connsiteX10" fmla="*/ 2271537 w 2991466"/>
              <a:gd name="connsiteY10" fmla="*/ 702747 h 1586357"/>
              <a:gd name="connsiteX11" fmla="*/ 2777723 w 2991466"/>
              <a:gd name="connsiteY11" fmla="*/ 833376 h 1586357"/>
              <a:gd name="connsiteX12" fmla="*/ 2957337 w 2991466"/>
              <a:gd name="connsiteY12" fmla="*/ 1192604 h 1586357"/>
              <a:gd name="connsiteX13" fmla="*/ 2973666 w 2991466"/>
              <a:gd name="connsiteY13" fmla="*/ 1486518 h 1586357"/>
              <a:gd name="connsiteX14" fmla="*/ 2761394 w 2991466"/>
              <a:gd name="connsiteY14" fmla="*/ 1568161 h 1586357"/>
              <a:gd name="connsiteX15" fmla="*/ 2696080 w 2991466"/>
              <a:gd name="connsiteY15" fmla="*/ 1437533 h 1586357"/>
              <a:gd name="connsiteX16" fmla="*/ 2434823 w 2991466"/>
              <a:gd name="connsiteY16" fmla="*/ 1208933 h 1586357"/>
              <a:gd name="connsiteX17" fmla="*/ 2157237 w 2991466"/>
              <a:gd name="connsiteY17" fmla="*/ 1225261 h 1586357"/>
              <a:gd name="connsiteX18" fmla="*/ 1961294 w 2991466"/>
              <a:gd name="connsiteY18" fmla="*/ 1404876 h 1586357"/>
              <a:gd name="connsiteX19" fmla="*/ 1912308 w 2991466"/>
              <a:gd name="connsiteY19" fmla="*/ 1568161 h 1586357"/>
              <a:gd name="connsiteX20" fmla="*/ 1749023 w 2991466"/>
              <a:gd name="connsiteY20" fmla="*/ 1568161 h 1586357"/>
              <a:gd name="connsiteX21" fmla="*/ 1193851 w 2991466"/>
              <a:gd name="connsiteY21" fmla="*/ 1568161 h 1586357"/>
              <a:gd name="connsiteX22" fmla="*/ 1095880 w 2991466"/>
              <a:gd name="connsiteY22" fmla="*/ 1551833 h 1586357"/>
              <a:gd name="connsiteX23" fmla="*/ 1046894 w 2991466"/>
              <a:gd name="connsiteY23" fmla="*/ 1437533 h 1586357"/>
              <a:gd name="connsiteX24" fmla="*/ 883608 w 2991466"/>
              <a:gd name="connsiteY24" fmla="*/ 1274247 h 1586357"/>
              <a:gd name="connsiteX25" fmla="*/ 671337 w 2991466"/>
              <a:gd name="connsiteY25" fmla="*/ 1241590 h 1586357"/>
              <a:gd name="connsiteX26" fmla="*/ 377423 w 2991466"/>
              <a:gd name="connsiteY26" fmla="*/ 1323233 h 1586357"/>
              <a:gd name="connsiteX27" fmla="*/ 263123 w 2991466"/>
              <a:gd name="connsiteY27" fmla="*/ 1568161 h 1586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991466" h="1586357">
                <a:moveTo>
                  <a:pt x="263123" y="1568161"/>
                </a:moveTo>
                <a:cubicBezTo>
                  <a:pt x="205973" y="1603540"/>
                  <a:pt x="78066" y="1584490"/>
                  <a:pt x="34523" y="1535504"/>
                </a:cubicBezTo>
                <a:cubicBezTo>
                  <a:pt x="-9020" y="1486518"/>
                  <a:pt x="1866" y="1407597"/>
                  <a:pt x="1866" y="1274247"/>
                </a:cubicBezTo>
                <a:cubicBezTo>
                  <a:pt x="1866" y="1140897"/>
                  <a:pt x="-11741" y="917740"/>
                  <a:pt x="34523" y="735404"/>
                </a:cubicBezTo>
                <a:cubicBezTo>
                  <a:pt x="80787" y="553068"/>
                  <a:pt x="184201" y="297254"/>
                  <a:pt x="279451" y="180233"/>
                </a:cubicBezTo>
                <a:cubicBezTo>
                  <a:pt x="374701" y="63212"/>
                  <a:pt x="453623" y="63212"/>
                  <a:pt x="606023" y="33276"/>
                </a:cubicBezTo>
                <a:cubicBezTo>
                  <a:pt x="758423" y="3340"/>
                  <a:pt x="1025123" y="-2103"/>
                  <a:pt x="1193851" y="618"/>
                </a:cubicBezTo>
                <a:cubicBezTo>
                  <a:pt x="1362579" y="3339"/>
                  <a:pt x="1485044" y="3340"/>
                  <a:pt x="1618394" y="49604"/>
                </a:cubicBezTo>
                <a:cubicBezTo>
                  <a:pt x="1751744" y="95868"/>
                  <a:pt x="1904144" y="193840"/>
                  <a:pt x="1993951" y="278204"/>
                </a:cubicBezTo>
                <a:cubicBezTo>
                  <a:pt x="2083758" y="362568"/>
                  <a:pt x="2110973" y="485033"/>
                  <a:pt x="2157237" y="555790"/>
                </a:cubicBezTo>
                <a:cubicBezTo>
                  <a:pt x="2203501" y="626547"/>
                  <a:pt x="2168123" y="656483"/>
                  <a:pt x="2271537" y="702747"/>
                </a:cubicBezTo>
                <a:cubicBezTo>
                  <a:pt x="2374951" y="749011"/>
                  <a:pt x="2663423" y="751733"/>
                  <a:pt x="2777723" y="833376"/>
                </a:cubicBezTo>
                <a:cubicBezTo>
                  <a:pt x="2892023" y="915019"/>
                  <a:pt x="2924680" y="1083747"/>
                  <a:pt x="2957337" y="1192604"/>
                </a:cubicBezTo>
                <a:cubicBezTo>
                  <a:pt x="2989994" y="1301461"/>
                  <a:pt x="3006323" y="1423925"/>
                  <a:pt x="2973666" y="1486518"/>
                </a:cubicBezTo>
                <a:cubicBezTo>
                  <a:pt x="2941009" y="1549111"/>
                  <a:pt x="2807658" y="1576325"/>
                  <a:pt x="2761394" y="1568161"/>
                </a:cubicBezTo>
                <a:cubicBezTo>
                  <a:pt x="2715130" y="1559997"/>
                  <a:pt x="2750508" y="1497404"/>
                  <a:pt x="2696080" y="1437533"/>
                </a:cubicBezTo>
                <a:cubicBezTo>
                  <a:pt x="2641652" y="1377662"/>
                  <a:pt x="2524630" y="1244312"/>
                  <a:pt x="2434823" y="1208933"/>
                </a:cubicBezTo>
                <a:cubicBezTo>
                  <a:pt x="2345016" y="1173554"/>
                  <a:pt x="2236158" y="1192604"/>
                  <a:pt x="2157237" y="1225261"/>
                </a:cubicBezTo>
                <a:cubicBezTo>
                  <a:pt x="2078316" y="1257918"/>
                  <a:pt x="2002115" y="1347726"/>
                  <a:pt x="1961294" y="1404876"/>
                </a:cubicBezTo>
                <a:cubicBezTo>
                  <a:pt x="1920473" y="1462026"/>
                  <a:pt x="1947687" y="1540947"/>
                  <a:pt x="1912308" y="1568161"/>
                </a:cubicBezTo>
                <a:cubicBezTo>
                  <a:pt x="1876930" y="1595375"/>
                  <a:pt x="1749023" y="1568161"/>
                  <a:pt x="1749023" y="1568161"/>
                </a:cubicBezTo>
                <a:lnTo>
                  <a:pt x="1193851" y="1568161"/>
                </a:lnTo>
                <a:cubicBezTo>
                  <a:pt x="1084994" y="1565440"/>
                  <a:pt x="1120373" y="1573604"/>
                  <a:pt x="1095880" y="1551833"/>
                </a:cubicBezTo>
                <a:cubicBezTo>
                  <a:pt x="1071387" y="1530062"/>
                  <a:pt x="1082273" y="1483797"/>
                  <a:pt x="1046894" y="1437533"/>
                </a:cubicBezTo>
                <a:cubicBezTo>
                  <a:pt x="1011515" y="1391269"/>
                  <a:pt x="946201" y="1306904"/>
                  <a:pt x="883608" y="1274247"/>
                </a:cubicBezTo>
                <a:cubicBezTo>
                  <a:pt x="821015" y="1241590"/>
                  <a:pt x="755701" y="1233426"/>
                  <a:pt x="671337" y="1241590"/>
                </a:cubicBezTo>
                <a:cubicBezTo>
                  <a:pt x="586973" y="1249754"/>
                  <a:pt x="440016" y="1271526"/>
                  <a:pt x="377423" y="1323233"/>
                </a:cubicBezTo>
                <a:cubicBezTo>
                  <a:pt x="314830" y="1374940"/>
                  <a:pt x="320273" y="1532782"/>
                  <a:pt x="263123" y="1568161"/>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680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EDIT SHAPE</a:t>
            </a:r>
          </a:p>
        </p:txBody>
      </p:sp>
      <p:sp>
        <p:nvSpPr>
          <p:cNvPr id="22" name="TextBox 21"/>
          <p:cNvSpPr txBox="1"/>
          <p:nvPr/>
        </p:nvSpPr>
        <p:spPr>
          <a:xfrm>
            <a:off x="903711" y="1200944"/>
            <a:ext cx="4224102"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Change the shape of the car. Click the shape &gt; Shape Format &gt; Edit Shape (looks like the icon at the top right of this slide) &gt; Edit Points</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Move any of the points along the shape to fix mistakes you may have made when tracing or to customize the shape. </a:t>
            </a:r>
          </a:p>
        </p:txBody>
      </p:sp>
      <p:sp>
        <p:nvSpPr>
          <p:cNvPr id="29" name="TextBox 28"/>
          <p:cNvSpPr txBox="1"/>
          <p:nvPr/>
        </p:nvSpPr>
        <p:spPr>
          <a:xfrm>
            <a:off x="6580192" y="1200944"/>
            <a:ext cx="4224102" cy="1600438"/>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Add a curve to this rectangle. Click the shape &gt; Shape Format &gt; Edit Shape &gt; Edit Points</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Click the top left point. Two handles appear. Grab the top handle and pull it up. The line between the two points begins to curve. Try it on the other points too. Try to make the rectangle below look like the one at the bottom of the screen. </a:t>
            </a:r>
          </a:p>
        </p:txBody>
      </p:sp>
      <p:sp>
        <p:nvSpPr>
          <p:cNvPr id="8" name="Freeform 7"/>
          <p:cNvSpPr/>
          <p:nvPr/>
        </p:nvSpPr>
        <p:spPr>
          <a:xfrm>
            <a:off x="1092757" y="4013982"/>
            <a:ext cx="3690258" cy="930729"/>
          </a:xfrm>
          <a:custGeom>
            <a:avLst/>
            <a:gdLst>
              <a:gd name="connsiteX0" fmla="*/ 0 w 3690258"/>
              <a:gd name="connsiteY0" fmla="*/ 930729 h 930729"/>
              <a:gd name="connsiteX1" fmla="*/ 0 w 3690258"/>
              <a:gd name="connsiteY1" fmla="*/ 375557 h 930729"/>
              <a:gd name="connsiteX2" fmla="*/ 636815 w 3690258"/>
              <a:gd name="connsiteY2" fmla="*/ 391886 h 930729"/>
              <a:gd name="connsiteX3" fmla="*/ 963386 w 3690258"/>
              <a:gd name="connsiteY3" fmla="*/ 16329 h 930729"/>
              <a:gd name="connsiteX4" fmla="*/ 2318658 w 3690258"/>
              <a:gd name="connsiteY4" fmla="*/ 0 h 930729"/>
              <a:gd name="connsiteX5" fmla="*/ 2694215 w 3690258"/>
              <a:gd name="connsiteY5" fmla="*/ 326571 h 930729"/>
              <a:gd name="connsiteX6" fmla="*/ 3673929 w 3690258"/>
              <a:gd name="connsiteY6" fmla="*/ 326571 h 930729"/>
              <a:gd name="connsiteX7" fmla="*/ 3690258 w 3690258"/>
              <a:gd name="connsiteY7" fmla="*/ 881743 h 930729"/>
              <a:gd name="connsiteX8" fmla="*/ 2988129 w 3690258"/>
              <a:gd name="connsiteY8" fmla="*/ 898071 h 930729"/>
              <a:gd name="connsiteX9" fmla="*/ 2857500 w 3690258"/>
              <a:gd name="connsiteY9" fmla="*/ 767443 h 930729"/>
              <a:gd name="connsiteX10" fmla="*/ 2530929 w 3690258"/>
              <a:gd name="connsiteY10" fmla="*/ 767443 h 930729"/>
              <a:gd name="connsiteX11" fmla="*/ 2383972 w 3690258"/>
              <a:gd name="connsiteY11" fmla="*/ 898071 h 930729"/>
              <a:gd name="connsiteX12" fmla="*/ 865415 w 3690258"/>
              <a:gd name="connsiteY12" fmla="*/ 898071 h 930729"/>
              <a:gd name="connsiteX13" fmla="*/ 767443 w 3690258"/>
              <a:gd name="connsiteY13" fmla="*/ 783771 h 930729"/>
              <a:gd name="connsiteX14" fmla="*/ 440872 w 3690258"/>
              <a:gd name="connsiteY14" fmla="*/ 783771 h 930729"/>
              <a:gd name="connsiteX15" fmla="*/ 326572 w 3690258"/>
              <a:gd name="connsiteY15" fmla="*/ 865414 h 930729"/>
              <a:gd name="connsiteX16" fmla="*/ 0 w 3690258"/>
              <a:gd name="connsiteY16" fmla="*/ 930729 h 930729"/>
              <a:gd name="connsiteX0" fmla="*/ 0 w 3690258"/>
              <a:gd name="connsiteY0" fmla="*/ 930729 h 930729"/>
              <a:gd name="connsiteX1" fmla="*/ 0 w 3690258"/>
              <a:gd name="connsiteY1" fmla="*/ 375557 h 930729"/>
              <a:gd name="connsiteX2" fmla="*/ 636815 w 3690258"/>
              <a:gd name="connsiteY2" fmla="*/ 391886 h 930729"/>
              <a:gd name="connsiteX3" fmla="*/ 963386 w 3690258"/>
              <a:gd name="connsiteY3" fmla="*/ 16329 h 930729"/>
              <a:gd name="connsiteX4" fmla="*/ 2318658 w 3690258"/>
              <a:gd name="connsiteY4" fmla="*/ 0 h 930729"/>
              <a:gd name="connsiteX5" fmla="*/ 2694215 w 3690258"/>
              <a:gd name="connsiteY5" fmla="*/ 326571 h 930729"/>
              <a:gd name="connsiteX6" fmla="*/ 3673929 w 3690258"/>
              <a:gd name="connsiteY6" fmla="*/ 326571 h 930729"/>
              <a:gd name="connsiteX7" fmla="*/ 3690258 w 3690258"/>
              <a:gd name="connsiteY7" fmla="*/ 881743 h 930729"/>
              <a:gd name="connsiteX8" fmla="*/ 2988129 w 3690258"/>
              <a:gd name="connsiteY8" fmla="*/ 898071 h 930729"/>
              <a:gd name="connsiteX9" fmla="*/ 2857500 w 3690258"/>
              <a:gd name="connsiteY9" fmla="*/ 767443 h 930729"/>
              <a:gd name="connsiteX10" fmla="*/ 2530929 w 3690258"/>
              <a:gd name="connsiteY10" fmla="*/ 767443 h 930729"/>
              <a:gd name="connsiteX11" fmla="*/ 2383972 w 3690258"/>
              <a:gd name="connsiteY11" fmla="*/ 898071 h 930729"/>
              <a:gd name="connsiteX12" fmla="*/ 865415 w 3690258"/>
              <a:gd name="connsiteY12" fmla="*/ 898071 h 930729"/>
              <a:gd name="connsiteX13" fmla="*/ 767443 w 3690258"/>
              <a:gd name="connsiteY13" fmla="*/ 783771 h 930729"/>
              <a:gd name="connsiteX14" fmla="*/ 440872 w 3690258"/>
              <a:gd name="connsiteY14" fmla="*/ 783771 h 930729"/>
              <a:gd name="connsiteX15" fmla="*/ 326572 w 3690258"/>
              <a:gd name="connsiteY15" fmla="*/ 930728 h 930729"/>
              <a:gd name="connsiteX16" fmla="*/ 0 w 3690258"/>
              <a:gd name="connsiteY16" fmla="*/ 930729 h 930729"/>
              <a:gd name="connsiteX0" fmla="*/ 0 w 3690258"/>
              <a:gd name="connsiteY0" fmla="*/ 930729 h 930729"/>
              <a:gd name="connsiteX1" fmla="*/ 32657 w 3690258"/>
              <a:gd name="connsiteY1" fmla="*/ 424543 h 930729"/>
              <a:gd name="connsiteX2" fmla="*/ 636815 w 3690258"/>
              <a:gd name="connsiteY2" fmla="*/ 391886 h 930729"/>
              <a:gd name="connsiteX3" fmla="*/ 963386 w 3690258"/>
              <a:gd name="connsiteY3" fmla="*/ 16329 h 930729"/>
              <a:gd name="connsiteX4" fmla="*/ 2318658 w 3690258"/>
              <a:gd name="connsiteY4" fmla="*/ 0 h 930729"/>
              <a:gd name="connsiteX5" fmla="*/ 2694215 w 3690258"/>
              <a:gd name="connsiteY5" fmla="*/ 326571 h 930729"/>
              <a:gd name="connsiteX6" fmla="*/ 3673929 w 3690258"/>
              <a:gd name="connsiteY6" fmla="*/ 326571 h 930729"/>
              <a:gd name="connsiteX7" fmla="*/ 3690258 w 3690258"/>
              <a:gd name="connsiteY7" fmla="*/ 881743 h 930729"/>
              <a:gd name="connsiteX8" fmla="*/ 2988129 w 3690258"/>
              <a:gd name="connsiteY8" fmla="*/ 898071 h 930729"/>
              <a:gd name="connsiteX9" fmla="*/ 2857500 w 3690258"/>
              <a:gd name="connsiteY9" fmla="*/ 767443 h 930729"/>
              <a:gd name="connsiteX10" fmla="*/ 2530929 w 3690258"/>
              <a:gd name="connsiteY10" fmla="*/ 767443 h 930729"/>
              <a:gd name="connsiteX11" fmla="*/ 2383972 w 3690258"/>
              <a:gd name="connsiteY11" fmla="*/ 898071 h 930729"/>
              <a:gd name="connsiteX12" fmla="*/ 865415 w 3690258"/>
              <a:gd name="connsiteY12" fmla="*/ 898071 h 930729"/>
              <a:gd name="connsiteX13" fmla="*/ 767443 w 3690258"/>
              <a:gd name="connsiteY13" fmla="*/ 783771 h 930729"/>
              <a:gd name="connsiteX14" fmla="*/ 440872 w 3690258"/>
              <a:gd name="connsiteY14" fmla="*/ 783771 h 930729"/>
              <a:gd name="connsiteX15" fmla="*/ 326572 w 3690258"/>
              <a:gd name="connsiteY15" fmla="*/ 930728 h 930729"/>
              <a:gd name="connsiteX16" fmla="*/ 0 w 3690258"/>
              <a:gd name="connsiteY16" fmla="*/ 930729 h 9307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90258" h="930729">
                <a:moveTo>
                  <a:pt x="0" y="930729"/>
                </a:moveTo>
                <a:lnTo>
                  <a:pt x="32657" y="424543"/>
                </a:lnTo>
                <a:lnTo>
                  <a:pt x="636815" y="391886"/>
                </a:lnTo>
                <a:lnTo>
                  <a:pt x="963386" y="16329"/>
                </a:lnTo>
                <a:lnTo>
                  <a:pt x="2318658" y="0"/>
                </a:lnTo>
                <a:lnTo>
                  <a:pt x="2694215" y="326571"/>
                </a:lnTo>
                <a:lnTo>
                  <a:pt x="3673929" y="326571"/>
                </a:lnTo>
                <a:lnTo>
                  <a:pt x="3690258" y="881743"/>
                </a:lnTo>
                <a:lnTo>
                  <a:pt x="2988129" y="898071"/>
                </a:lnTo>
                <a:lnTo>
                  <a:pt x="2857500" y="767443"/>
                </a:lnTo>
                <a:lnTo>
                  <a:pt x="2530929" y="767443"/>
                </a:lnTo>
                <a:lnTo>
                  <a:pt x="2383972" y="898071"/>
                </a:lnTo>
                <a:lnTo>
                  <a:pt x="865415" y="898071"/>
                </a:lnTo>
                <a:lnTo>
                  <a:pt x="767443" y="783771"/>
                </a:lnTo>
                <a:lnTo>
                  <a:pt x="440872" y="783771"/>
                </a:lnTo>
                <a:lnTo>
                  <a:pt x="326572" y="930728"/>
                </a:lnTo>
                <a:lnTo>
                  <a:pt x="0" y="930729"/>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11036753" y="101103"/>
            <a:ext cx="906514" cy="673153"/>
            <a:chOff x="11036753" y="101103"/>
            <a:chExt cx="906514" cy="673153"/>
          </a:xfrm>
        </p:grpSpPr>
        <p:sp>
          <p:nvSpPr>
            <p:cNvPr id="2" name="Freeform 1"/>
            <p:cNvSpPr/>
            <p:nvPr/>
          </p:nvSpPr>
          <p:spPr>
            <a:xfrm>
              <a:off x="11074916" y="134607"/>
              <a:ext cx="840134" cy="612695"/>
            </a:xfrm>
            <a:custGeom>
              <a:avLst/>
              <a:gdLst>
                <a:gd name="connsiteX0" fmla="*/ 0 w 840134"/>
                <a:gd name="connsiteY0" fmla="*/ 584845 h 612695"/>
                <a:gd name="connsiteX1" fmla="*/ 0 w 840134"/>
                <a:gd name="connsiteY1" fmla="*/ 306347 h 612695"/>
                <a:gd name="connsiteX2" fmla="*/ 315630 w 840134"/>
                <a:gd name="connsiteY2" fmla="*/ 4642 h 612695"/>
                <a:gd name="connsiteX3" fmla="*/ 830850 w 840134"/>
                <a:gd name="connsiteY3" fmla="*/ 0 h 612695"/>
                <a:gd name="connsiteX4" fmla="*/ 594128 w 840134"/>
                <a:gd name="connsiteY4" fmla="*/ 269214 h 612695"/>
                <a:gd name="connsiteX5" fmla="*/ 840134 w 840134"/>
                <a:gd name="connsiteY5" fmla="*/ 612695 h 612695"/>
                <a:gd name="connsiteX6" fmla="*/ 0 w 840134"/>
                <a:gd name="connsiteY6" fmla="*/ 584845 h 612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0134" h="612695">
                  <a:moveTo>
                    <a:pt x="0" y="584845"/>
                  </a:moveTo>
                  <a:lnTo>
                    <a:pt x="0" y="306347"/>
                  </a:lnTo>
                  <a:lnTo>
                    <a:pt x="315630" y="4642"/>
                  </a:lnTo>
                  <a:lnTo>
                    <a:pt x="830850" y="0"/>
                  </a:lnTo>
                  <a:lnTo>
                    <a:pt x="594128" y="269214"/>
                  </a:lnTo>
                  <a:lnTo>
                    <a:pt x="840134" y="612695"/>
                  </a:lnTo>
                  <a:lnTo>
                    <a:pt x="0" y="584845"/>
                  </a:lnTo>
                  <a:close/>
                </a:path>
              </a:pathLst>
            </a:cu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11036753" y="101103"/>
              <a:ext cx="906514" cy="673153"/>
              <a:chOff x="7850640" y="2487701"/>
              <a:chExt cx="906514" cy="673153"/>
            </a:xfrm>
          </p:grpSpPr>
          <p:sp>
            <p:nvSpPr>
              <p:cNvPr id="13" name="Rectangle 12"/>
              <p:cNvSpPr/>
              <p:nvPr/>
            </p:nvSpPr>
            <p:spPr>
              <a:xfrm>
                <a:off x="7850640" y="2786022"/>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684107" y="3087807"/>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7850640" y="3085582"/>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684107" y="2487701"/>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168887" y="2487701"/>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p:cNvSpPr/>
            <p:nvPr/>
          </p:nvSpPr>
          <p:spPr>
            <a:xfrm>
              <a:off x="11632724" y="369164"/>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Rectangle 5"/>
          <p:cNvSpPr/>
          <p:nvPr/>
        </p:nvSpPr>
        <p:spPr>
          <a:xfrm>
            <a:off x="6759388" y="3569144"/>
            <a:ext cx="4044906" cy="7888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6759388" y="5231951"/>
            <a:ext cx="4044906" cy="1098322"/>
          </a:xfrm>
          <a:custGeom>
            <a:avLst/>
            <a:gdLst>
              <a:gd name="connsiteX0" fmla="*/ 0 w 4044906"/>
              <a:gd name="connsiteY0" fmla="*/ 0 h 788894"/>
              <a:gd name="connsiteX1" fmla="*/ 4044906 w 4044906"/>
              <a:gd name="connsiteY1" fmla="*/ 0 h 788894"/>
              <a:gd name="connsiteX2" fmla="*/ 4044906 w 4044906"/>
              <a:gd name="connsiteY2" fmla="*/ 788894 h 788894"/>
              <a:gd name="connsiteX3" fmla="*/ 0 w 4044906"/>
              <a:gd name="connsiteY3" fmla="*/ 788894 h 788894"/>
              <a:gd name="connsiteX4" fmla="*/ 0 w 4044906"/>
              <a:gd name="connsiteY4" fmla="*/ 0 h 788894"/>
              <a:gd name="connsiteX0" fmla="*/ 0 w 4044906"/>
              <a:gd name="connsiteY0" fmla="*/ 151404 h 940298"/>
              <a:gd name="connsiteX1" fmla="*/ 4044906 w 4044906"/>
              <a:gd name="connsiteY1" fmla="*/ 151404 h 940298"/>
              <a:gd name="connsiteX2" fmla="*/ 4044906 w 4044906"/>
              <a:gd name="connsiteY2" fmla="*/ 940298 h 940298"/>
              <a:gd name="connsiteX3" fmla="*/ 0 w 4044906"/>
              <a:gd name="connsiteY3" fmla="*/ 940298 h 940298"/>
              <a:gd name="connsiteX4" fmla="*/ 0 w 4044906"/>
              <a:gd name="connsiteY4" fmla="*/ 151404 h 940298"/>
              <a:gd name="connsiteX0" fmla="*/ 0 w 4044906"/>
              <a:gd name="connsiteY0" fmla="*/ 276033 h 1064927"/>
              <a:gd name="connsiteX1" fmla="*/ 4044906 w 4044906"/>
              <a:gd name="connsiteY1" fmla="*/ 276033 h 1064927"/>
              <a:gd name="connsiteX2" fmla="*/ 4044906 w 4044906"/>
              <a:gd name="connsiteY2" fmla="*/ 1064927 h 1064927"/>
              <a:gd name="connsiteX3" fmla="*/ 0 w 4044906"/>
              <a:gd name="connsiteY3" fmla="*/ 1064927 h 1064927"/>
              <a:gd name="connsiteX4" fmla="*/ 0 w 4044906"/>
              <a:gd name="connsiteY4" fmla="*/ 276033 h 1064927"/>
              <a:gd name="connsiteX0" fmla="*/ 0 w 4044906"/>
              <a:gd name="connsiteY0" fmla="*/ 282548 h 1071442"/>
              <a:gd name="connsiteX1" fmla="*/ 4044906 w 4044906"/>
              <a:gd name="connsiteY1" fmla="*/ 282548 h 1071442"/>
              <a:gd name="connsiteX2" fmla="*/ 4044906 w 4044906"/>
              <a:gd name="connsiteY2" fmla="*/ 1071442 h 1071442"/>
              <a:gd name="connsiteX3" fmla="*/ 0 w 4044906"/>
              <a:gd name="connsiteY3" fmla="*/ 1071442 h 1071442"/>
              <a:gd name="connsiteX4" fmla="*/ 0 w 4044906"/>
              <a:gd name="connsiteY4" fmla="*/ 282548 h 1071442"/>
              <a:gd name="connsiteX0" fmla="*/ 0 w 4044906"/>
              <a:gd name="connsiteY0" fmla="*/ 282548 h 1071442"/>
              <a:gd name="connsiteX1" fmla="*/ 4044906 w 4044906"/>
              <a:gd name="connsiteY1" fmla="*/ 282548 h 1071442"/>
              <a:gd name="connsiteX2" fmla="*/ 4044906 w 4044906"/>
              <a:gd name="connsiteY2" fmla="*/ 1071442 h 1071442"/>
              <a:gd name="connsiteX3" fmla="*/ 0 w 4044906"/>
              <a:gd name="connsiteY3" fmla="*/ 1071442 h 1071442"/>
              <a:gd name="connsiteX4" fmla="*/ 0 w 4044906"/>
              <a:gd name="connsiteY4" fmla="*/ 282548 h 1071442"/>
              <a:gd name="connsiteX0" fmla="*/ 0 w 4044906"/>
              <a:gd name="connsiteY0" fmla="*/ 282548 h 1071442"/>
              <a:gd name="connsiteX1" fmla="*/ 4044906 w 4044906"/>
              <a:gd name="connsiteY1" fmla="*/ 282548 h 1071442"/>
              <a:gd name="connsiteX2" fmla="*/ 4044906 w 4044906"/>
              <a:gd name="connsiteY2" fmla="*/ 1071442 h 1071442"/>
              <a:gd name="connsiteX3" fmla="*/ 0 w 4044906"/>
              <a:gd name="connsiteY3" fmla="*/ 1071442 h 1071442"/>
              <a:gd name="connsiteX4" fmla="*/ 0 w 4044906"/>
              <a:gd name="connsiteY4" fmla="*/ 282548 h 1071442"/>
              <a:gd name="connsiteX0" fmla="*/ 0 w 4044906"/>
              <a:gd name="connsiteY0" fmla="*/ 282548 h 1071442"/>
              <a:gd name="connsiteX1" fmla="*/ 4044906 w 4044906"/>
              <a:gd name="connsiteY1" fmla="*/ 282548 h 1071442"/>
              <a:gd name="connsiteX2" fmla="*/ 4044906 w 4044906"/>
              <a:gd name="connsiteY2" fmla="*/ 1071442 h 1071442"/>
              <a:gd name="connsiteX3" fmla="*/ 0 w 4044906"/>
              <a:gd name="connsiteY3" fmla="*/ 1071442 h 1071442"/>
              <a:gd name="connsiteX4" fmla="*/ 0 w 4044906"/>
              <a:gd name="connsiteY4" fmla="*/ 282548 h 1071442"/>
              <a:gd name="connsiteX0" fmla="*/ 0 w 4044906"/>
              <a:gd name="connsiteY0" fmla="*/ 282548 h 1071442"/>
              <a:gd name="connsiteX1" fmla="*/ 4044906 w 4044906"/>
              <a:gd name="connsiteY1" fmla="*/ 282548 h 1071442"/>
              <a:gd name="connsiteX2" fmla="*/ 4044906 w 4044906"/>
              <a:gd name="connsiteY2" fmla="*/ 1071442 h 1071442"/>
              <a:gd name="connsiteX3" fmla="*/ 0 w 4044906"/>
              <a:gd name="connsiteY3" fmla="*/ 1071442 h 1071442"/>
              <a:gd name="connsiteX4" fmla="*/ 0 w 4044906"/>
              <a:gd name="connsiteY4" fmla="*/ 282548 h 1071442"/>
              <a:gd name="connsiteX0" fmla="*/ 0 w 4044906"/>
              <a:gd name="connsiteY0" fmla="*/ 309428 h 1098322"/>
              <a:gd name="connsiteX1" fmla="*/ 4044906 w 4044906"/>
              <a:gd name="connsiteY1" fmla="*/ 309428 h 1098322"/>
              <a:gd name="connsiteX2" fmla="*/ 4044906 w 4044906"/>
              <a:gd name="connsiteY2" fmla="*/ 1098322 h 1098322"/>
              <a:gd name="connsiteX3" fmla="*/ 0 w 4044906"/>
              <a:gd name="connsiteY3" fmla="*/ 1098322 h 1098322"/>
              <a:gd name="connsiteX4" fmla="*/ 0 w 4044906"/>
              <a:gd name="connsiteY4" fmla="*/ 309428 h 1098322"/>
              <a:gd name="connsiteX0" fmla="*/ 0 w 4044906"/>
              <a:gd name="connsiteY0" fmla="*/ 309428 h 1098322"/>
              <a:gd name="connsiteX1" fmla="*/ 4044906 w 4044906"/>
              <a:gd name="connsiteY1" fmla="*/ 309428 h 1098322"/>
              <a:gd name="connsiteX2" fmla="*/ 4044906 w 4044906"/>
              <a:gd name="connsiteY2" fmla="*/ 1098322 h 1098322"/>
              <a:gd name="connsiteX3" fmla="*/ 0 w 4044906"/>
              <a:gd name="connsiteY3" fmla="*/ 1098322 h 1098322"/>
              <a:gd name="connsiteX4" fmla="*/ 0 w 4044906"/>
              <a:gd name="connsiteY4" fmla="*/ 309428 h 10983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44906" h="1098322">
                <a:moveTo>
                  <a:pt x="0" y="309428"/>
                </a:moveTo>
                <a:cubicBezTo>
                  <a:pt x="1993761" y="-120878"/>
                  <a:pt x="1997357" y="-85020"/>
                  <a:pt x="4044906" y="309428"/>
                </a:cubicBezTo>
                <a:lnTo>
                  <a:pt x="4044906" y="1098322"/>
                </a:lnTo>
                <a:cubicBezTo>
                  <a:pt x="2087005" y="757662"/>
                  <a:pt x="2011689" y="775593"/>
                  <a:pt x="0" y="1098322"/>
                </a:cubicBezTo>
                <a:lnTo>
                  <a:pt x="0" y="30942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8501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SEE OBJECTS AS SHAPES</a:t>
            </a:r>
          </a:p>
        </p:txBody>
      </p:sp>
      <p:sp>
        <p:nvSpPr>
          <p:cNvPr id="22" name="TextBox 21"/>
          <p:cNvSpPr txBox="1"/>
          <p:nvPr/>
        </p:nvSpPr>
        <p:spPr>
          <a:xfrm>
            <a:off x="334108" y="1200944"/>
            <a:ext cx="3534507" cy="30777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 flower made of circles</a:t>
            </a:r>
          </a:p>
        </p:txBody>
      </p:sp>
      <p:sp>
        <p:nvSpPr>
          <p:cNvPr id="29" name="TextBox 28"/>
          <p:cNvSpPr txBox="1"/>
          <p:nvPr/>
        </p:nvSpPr>
        <p:spPr>
          <a:xfrm>
            <a:off x="4328746" y="1200944"/>
            <a:ext cx="3534507" cy="30777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 desk and computer made of rectangles</a:t>
            </a:r>
            <a:endParaRPr lang="en-US" sz="1400" i="1" dirty="0">
              <a:latin typeface="Arial Narrow" charset="0"/>
              <a:ea typeface="Arial Narrow" charset="0"/>
              <a:cs typeface="Arial Narrow" charset="0"/>
            </a:endParaRPr>
          </a:p>
        </p:txBody>
      </p:sp>
      <p:sp>
        <p:nvSpPr>
          <p:cNvPr id="36" name="TextBox 35"/>
          <p:cNvSpPr txBox="1"/>
          <p:nvPr/>
        </p:nvSpPr>
        <p:spPr>
          <a:xfrm>
            <a:off x="8383931" y="1200944"/>
            <a:ext cx="3534507" cy="523220"/>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 pencil made of a circle, rectangle and triangle. </a:t>
            </a:r>
          </a:p>
        </p:txBody>
      </p:sp>
      <p:grpSp>
        <p:nvGrpSpPr>
          <p:cNvPr id="3" name="Group 2"/>
          <p:cNvGrpSpPr/>
          <p:nvPr/>
        </p:nvGrpSpPr>
        <p:grpSpPr>
          <a:xfrm rot="981447">
            <a:off x="11560976" y="103094"/>
            <a:ext cx="233759" cy="719924"/>
            <a:chOff x="11622969" y="-19573"/>
            <a:chExt cx="295470" cy="909978"/>
          </a:xfrm>
          <a:solidFill>
            <a:schemeClr val="tx1">
              <a:lumMod val="75000"/>
              <a:lumOff val="25000"/>
            </a:schemeClr>
          </a:solidFill>
        </p:grpSpPr>
        <p:sp>
          <p:nvSpPr>
            <p:cNvPr id="26" name="Rounded Rectangle 25"/>
            <p:cNvSpPr/>
            <p:nvPr/>
          </p:nvSpPr>
          <p:spPr>
            <a:xfrm rot="16200000">
              <a:off x="11249793" y="353603"/>
              <a:ext cx="909977" cy="163626"/>
            </a:xfrm>
            <a:prstGeom prst="roundRect">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rot="16200000">
              <a:off x="11711819" y="683785"/>
              <a:ext cx="216872" cy="196368"/>
            </a:xfrm>
            <a:prstGeom prst="roundRect">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rot="16200000">
              <a:off x="11711819" y="-9320"/>
              <a:ext cx="216872" cy="196368"/>
            </a:xfrm>
            <a:prstGeom prst="roundRect">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Oval 1"/>
          <p:cNvSpPr/>
          <p:nvPr/>
        </p:nvSpPr>
        <p:spPr>
          <a:xfrm rot="1661825">
            <a:off x="481715" y="3681974"/>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86508" y="4143490"/>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rot="4835789">
            <a:off x="1093730" y="3371597"/>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rot="20496568">
            <a:off x="1830763" y="3883808"/>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rot="18430972">
            <a:off x="1666323" y="3524164"/>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rot="11704662">
            <a:off x="1124442" y="4279324"/>
            <a:ext cx="2181587" cy="1768872"/>
            <a:chOff x="634115" y="2960971"/>
            <a:chExt cx="2181587" cy="1768872"/>
          </a:xfrm>
        </p:grpSpPr>
        <p:sp>
          <p:nvSpPr>
            <p:cNvPr id="37" name="Oval 36"/>
            <p:cNvSpPr/>
            <p:nvPr/>
          </p:nvSpPr>
          <p:spPr>
            <a:xfrm rot="1661825">
              <a:off x="634115" y="3834374"/>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638908" y="4295890"/>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rot="4835789">
              <a:off x="1246130" y="3523997"/>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rot="18430972">
              <a:off x="1818723" y="3676564"/>
              <a:ext cx="1560006" cy="4339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Oval 5"/>
          <p:cNvSpPr/>
          <p:nvPr/>
        </p:nvSpPr>
        <p:spPr>
          <a:xfrm>
            <a:off x="1604181" y="3974468"/>
            <a:ext cx="842145" cy="842145"/>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4458607" y="3898951"/>
            <a:ext cx="3313285" cy="1307628"/>
          </a:xfrm>
          <a:prstGeom prst="roundRect">
            <a:avLst>
              <a:gd name="adj"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7569054" y="5159661"/>
            <a:ext cx="206182" cy="49710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328746" y="3741140"/>
            <a:ext cx="3534507" cy="157811"/>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4468332" y="5159661"/>
            <a:ext cx="206182" cy="497107"/>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061857" y="3327133"/>
            <a:ext cx="293913" cy="338515"/>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riangle 11"/>
          <p:cNvSpPr/>
          <p:nvPr/>
        </p:nvSpPr>
        <p:spPr>
          <a:xfrm rot="10800000">
            <a:off x="9943625" y="5206578"/>
            <a:ext cx="403027" cy="332403"/>
          </a:xfrm>
          <a:prstGeom prs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4632204" y="2882832"/>
            <a:ext cx="1153218" cy="619496"/>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9943626" y="2868902"/>
            <a:ext cx="403028" cy="414054"/>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943626" y="3073419"/>
            <a:ext cx="403027" cy="214014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4925583" y="3664305"/>
            <a:ext cx="566462" cy="76836"/>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384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a:latin typeface="Arial Narrow" charset="0"/>
                <a:ea typeface="Arial Narrow" charset="0"/>
                <a:cs typeface="Arial Narrow" charset="0"/>
              </a:rPr>
              <a:t>OFFICE FURNITURE</a:t>
            </a:r>
            <a:endParaRPr lang="en-US" sz="2800" b="1" dirty="0">
              <a:latin typeface="Arial Narrow" charset="0"/>
              <a:ea typeface="Arial Narrow" charset="0"/>
              <a:cs typeface="Arial Narrow" charset="0"/>
            </a:endParaRPr>
          </a:p>
        </p:txBody>
      </p:sp>
      <p:sp>
        <p:nvSpPr>
          <p:cNvPr id="33" name="Trapezoid 32"/>
          <p:cNvSpPr/>
          <p:nvPr/>
        </p:nvSpPr>
        <p:spPr>
          <a:xfrm rot="19909156">
            <a:off x="1974297" y="3005690"/>
            <a:ext cx="740449" cy="990704"/>
          </a:xfrm>
          <a:prstGeom prst="trapezoid">
            <a:avLst/>
          </a:prstGeom>
          <a:solidFill>
            <a:srgbClr val="FFFF00">
              <a:alpha val="6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815113" y="3802245"/>
            <a:ext cx="4523874" cy="1909010"/>
          </a:xfrm>
          <a:prstGeom prst="rect">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42397" y="3722034"/>
            <a:ext cx="5037221" cy="208547"/>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rapezoid 40"/>
          <p:cNvSpPr/>
          <p:nvPr/>
        </p:nvSpPr>
        <p:spPr>
          <a:xfrm rot="10800000">
            <a:off x="815112" y="5711254"/>
            <a:ext cx="229123" cy="513347"/>
          </a:xfrm>
          <a:prstGeom prst="trapezoid">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rapezoid 41"/>
          <p:cNvSpPr/>
          <p:nvPr/>
        </p:nvSpPr>
        <p:spPr>
          <a:xfrm rot="10800000">
            <a:off x="5109864" y="5711253"/>
            <a:ext cx="229123" cy="513347"/>
          </a:xfrm>
          <a:prstGeom prst="trapezoid">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p:nvGrpSpPr>
        <p:grpSpPr>
          <a:xfrm>
            <a:off x="4685100" y="3157678"/>
            <a:ext cx="937024" cy="564356"/>
            <a:chOff x="5204289" y="2114676"/>
            <a:chExt cx="937024" cy="564356"/>
          </a:xfrm>
          <a:solidFill>
            <a:schemeClr val="bg1">
              <a:lumMod val="65000"/>
            </a:schemeClr>
          </a:solidFill>
        </p:grpSpPr>
        <p:sp>
          <p:nvSpPr>
            <p:cNvPr id="44" name="Trapezoid 43"/>
            <p:cNvSpPr/>
            <p:nvPr/>
          </p:nvSpPr>
          <p:spPr>
            <a:xfrm>
              <a:off x="5396248" y="2228045"/>
              <a:ext cx="553106" cy="450987"/>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5922372" y="2114676"/>
              <a:ext cx="218941" cy="2267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5204289" y="2114676"/>
              <a:ext cx="218941" cy="2267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5308600" y="2114676"/>
              <a:ext cx="755316" cy="1312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Rounded Rectangle 48"/>
          <p:cNvSpPr/>
          <p:nvPr/>
        </p:nvSpPr>
        <p:spPr>
          <a:xfrm>
            <a:off x="655138" y="3591469"/>
            <a:ext cx="753533" cy="130565"/>
          </a:xfrm>
          <a:prstGeom prst="round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1035410" y="2501193"/>
            <a:ext cx="948994" cy="1092200"/>
          </a:xfrm>
          <a:custGeom>
            <a:avLst/>
            <a:gdLst>
              <a:gd name="connsiteX0" fmla="*/ 728 w 1253794"/>
              <a:gd name="connsiteY0" fmla="*/ 1169176 h 1169176"/>
              <a:gd name="connsiteX1" fmla="*/ 161594 w 1253794"/>
              <a:gd name="connsiteY1" fmla="*/ 110843 h 1169176"/>
              <a:gd name="connsiteX2" fmla="*/ 999794 w 1253794"/>
              <a:gd name="connsiteY2" fmla="*/ 68509 h 1169176"/>
              <a:gd name="connsiteX3" fmla="*/ 1253794 w 1253794"/>
              <a:gd name="connsiteY3" fmla="*/ 432576 h 1169176"/>
            </a:gdLst>
            <a:ahLst/>
            <a:cxnLst>
              <a:cxn ang="0">
                <a:pos x="connsiteX0" y="connsiteY0"/>
              </a:cxn>
              <a:cxn ang="0">
                <a:pos x="connsiteX1" y="connsiteY1"/>
              </a:cxn>
              <a:cxn ang="0">
                <a:pos x="connsiteX2" y="connsiteY2"/>
              </a:cxn>
              <a:cxn ang="0">
                <a:pos x="connsiteX3" y="connsiteY3"/>
              </a:cxn>
            </a:cxnLst>
            <a:rect l="l" t="t" r="r" b="b"/>
            <a:pathLst>
              <a:path w="1253794" h="1169176">
                <a:moveTo>
                  <a:pt x="728" y="1169176"/>
                </a:moveTo>
                <a:cubicBezTo>
                  <a:pt x="-2095" y="731731"/>
                  <a:pt x="-4917" y="294287"/>
                  <a:pt x="161594" y="110843"/>
                </a:cubicBezTo>
                <a:cubicBezTo>
                  <a:pt x="328105" y="-72602"/>
                  <a:pt x="817761" y="14887"/>
                  <a:pt x="999794" y="68509"/>
                </a:cubicBezTo>
                <a:cubicBezTo>
                  <a:pt x="1181827" y="122131"/>
                  <a:pt x="1253794" y="432576"/>
                  <a:pt x="1253794" y="432576"/>
                </a:cubicBezTo>
              </a:path>
            </a:pathLst>
          </a:cu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p:cNvGrpSpPr/>
          <p:nvPr/>
        </p:nvGrpSpPr>
        <p:grpSpPr>
          <a:xfrm rot="19886861">
            <a:off x="1802370" y="2675118"/>
            <a:ext cx="426915" cy="428901"/>
            <a:chOff x="2527299" y="1621725"/>
            <a:chExt cx="426915" cy="428901"/>
          </a:xfrm>
        </p:grpSpPr>
        <p:sp>
          <p:nvSpPr>
            <p:cNvPr id="54" name="Oval 53"/>
            <p:cNvSpPr/>
            <p:nvPr/>
          </p:nvSpPr>
          <p:spPr>
            <a:xfrm>
              <a:off x="2527299" y="1621725"/>
              <a:ext cx="426915" cy="42890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2527299" y="1811507"/>
              <a:ext cx="426915" cy="239119"/>
            </a:xfrm>
            <a:prstGeom prst="roundRect">
              <a:avLst>
                <a:gd name="adj"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p:nvGrpSpPr>
        <p:grpSpPr>
          <a:xfrm>
            <a:off x="6675967" y="3506644"/>
            <a:ext cx="1590846" cy="2717956"/>
            <a:chOff x="6675967" y="2463642"/>
            <a:chExt cx="1590846" cy="2717956"/>
          </a:xfrm>
        </p:grpSpPr>
        <p:sp>
          <p:nvSpPr>
            <p:cNvPr id="58" name="Rectangle 57"/>
            <p:cNvSpPr/>
            <p:nvPr/>
          </p:nvSpPr>
          <p:spPr>
            <a:xfrm>
              <a:off x="6809477" y="3976914"/>
              <a:ext cx="213158" cy="6913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rapezoid 59"/>
            <p:cNvSpPr/>
            <p:nvPr/>
          </p:nvSpPr>
          <p:spPr>
            <a:xfrm rot="10800000">
              <a:off x="6809478" y="4668251"/>
              <a:ext cx="213156" cy="513347"/>
            </a:xfrm>
            <a:prstGeom prst="trapezoid">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7905910" y="3976914"/>
              <a:ext cx="213158" cy="6913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rapezoid 62"/>
            <p:cNvSpPr/>
            <p:nvPr/>
          </p:nvSpPr>
          <p:spPr>
            <a:xfrm rot="10800000">
              <a:off x="7905911" y="4668251"/>
              <a:ext cx="213156" cy="513347"/>
            </a:xfrm>
            <a:prstGeom prst="trapezoid">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903579" y="2626323"/>
              <a:ext cx="147135" cy="118791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882044" y="2626323"/>
              <a:ext cx="158885" cy="118790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65"/>
            <p:cNvSpPr/>
            <p:nvPr/>
          </p:nvSpPr>
          <p:spPr>
            <a:xfrm>
              <a:off x="6675967" y="3780021"/>
              <a:ext cx="1562100" cy="196894"/>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6684819" y="2463642"/>
              <a:ext cx="1581994" cy="685348"/>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9055477" y="3479847"/>
            <a:ext cx="1581994" cy="2743009"/>
            <a:chOff x="9055477" y="2436845"/>
            <a:chExt cx="1581994" cy="2743009"/>
          </a:xfrm>
        </p:grpSpPr>
        <p:sp>
          <p:nvSpPr>
            <p:cNvPr id="69" name="Rectangle 68"/>
            <p:cNvSpPr/>
            <p:nvPr/>
          </p:nvSpPr>
          <p:spPr>
            <a:xfrm>
              <a:off x="9767032" y="3976915"/>
              <a:ext cx="158885" cy="86525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9711582" y="2626323"/>
              <a:ext cx="269784" cy="1187909"/>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ounded Rectangle 70"/>
            <p:cNvSpPr/>
            <p:nvPr/>
          </p:nvSpPr>
          <p:spPr>
            <a:xfrm>
              <a:off x="9065424" y="3780020"/>
              <a:ext cx="1562100" cy="328604"/>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p:cNvGrpSpPr/>
            <p:nvPr/>
          </p:nvGrpSpPr>
          <p:grpSpPr>
            <a:xfrm>
              <a:off x="9252520" y="4840419"/>
              <a:ext cx="1187909" cy="339435"/>
              <a:chOff x="9278616" y="4840419"/>
              <a:chExt cx="1187909" cy="339435"/>
            </a:xfrm>
          </p:grpSpPr>
          <p:sp>
            <p:nvSpPr>
              <p:cNvPr id="74" name="Rounded Rectangle 73"/>
              <p:cNvSpPr/>
              <p:nvPr/>
            </p:nvSpPr>
            <p:spPr>
              <a:xfrm rot="5400000">
                <a:off x="9793128" y="4325907"/>
                <a:ext cx="158885" cy="1187909"/>
              </a:xfrm>
              <a:prstGeom prst="round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9278616" y="4999304"/>
                <a:ext cx="180550" cy="18055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10285975" y="4999304"/>
                <a:ext cx="180550" cy="180550"/>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3" name="Rounded Rectangle 72"/>
            <p:cNvSpPr/>
            <p:nvPr/>
          </p:nvSpPr>
          <p:spPr>
            <a:xfrm>
              <a:off x="9055477" y="2436845"/>
              <a:ext cx="1581994" cy="685348"/>
            </a:xfrm>
            <a:prstGeom prst="roundRect">
              <a:avLst>
                <a:gd name="adj" fmla="val 12293"/>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p:cNvGrpSpPr/>
          <p:nvPr/>
        </p:nvGrpSpPr>
        <p:grpSpPr>
          <a:xfrm>
            <a:off x="2519130" y="1989266"/>
            <a:ext cx="2121292" cy="1732768"/>
            <a:chOff x="1252330" y="1277974"/>
            <a:chExt cx="2961861" cy="2419383"/>
          </a:xfrm>
        </p:grpSpPr>
        <p:sp>
          <p:nvSpPr>
            <p:cNvPr id="78" name="Rounded Rectangle 77"/>
            <p:cNvSpPr/>
            <p:nvPr/>
          </p:nvSpPr>
          <p:spPr>
            <a:xfrm>
              <a:off x="1252330" y="1277974"/>
              <a:ext cx="2961861" cy="1630017"/>
            </a:xfrm>
            <a:prstGeom prst="roundRect">
              <a:avLst>
                <a:gd name="adj" fmla="val 6911"/>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385391" y="2743199"/>
              <a:ext cx="695739" cy="7553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1858618" y="3478695"/>
              <a:ext cx="1749286" cy="21866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7" name="Group 46"/>
          <p:cNvGrpSpPr/>
          <p:nvPr/>
        </p:nvGrpSpPr>
        <p:grpSpPr>
          <a:xfrm>
            <a:off x="7590290" y="1401411"/>
            <a:ext cx="2121292" cy="1732768"/>
            <a:chOff x="3244059" y="946264"/>
            <a:chExt cx="2121292" cy="1732768"/>
          </a:xfrm>
        </p:grpSpPr>
        <p:grpSp>
          <p:nvGrpSpPr>
            <p:cNvPr id="50" name="Group 49"/>
            <p:cNvGrpSpPr/>
            <p:nvPr/>
          </p:nvGrpSpPr>
          <p:grpSpPr>
            <a:xfrm>
              <a:off x="3244059" y="946264"/>
              <a:ext cx="2121292" cy="1732768"/>
              <a:chOff x="1252330" y="1277974"/>
              <a:chExt cx="2961861" cy="2419383"/>
            </a:xfrm>
          </p:grpSpPr>
          <p:sp>
            <p:nvSpPr>
              <p:cNvPr id="56" name="Rectangle 55"/>
              <p:cNvSpPr/>
              <p:nvPr/>
            </p:nvSpPr>
            <p:spPr>
              <a:xfrm>
                <a:off x="2385391" y="2743199"/>
                <a:ext cx="695739" cy="7553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ounded Rectangle 58"/>
              <p:cNvSpPr/>
              <p:nvPr/>
            </p:nvSpPr>
            <p:spPr>
              <a:xfrm>
                <a:off x="1252330" y="1277974"/>
                <a:ext cx="2961861" cy="1630017"/>
              </a:xfrm>
              <a:prstGeom prst="roundRect">
                <a:avLst>
                  <a:gd name="adj" fmla="val 6911"/>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858618" y="3478695"/>
                <a:ext cx="1749286" cy="21866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Rounded Rectangle 52"/>
            <p:cNvSpPr/>
            <p:nvPr/>
          </p:nvSpPr>
          <p:spPr>
            <a:xfrm>
              <a:off x="3329429" y="1017845"/>
              <a:ext cx="1946313" cy="1016693"/>
            </a:xfrm>
            <a:prstGeom prst="roundRect">
              <a:avLst>
                <a:gd name="adj" fmla="val 69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89023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OFFICE FURNITURE/DEVICES</a:t>
            </a:r>
          </a:p>
        </p:txBody>
      </p:sp>
      <p:grpSp>
        <p:nvGrpSpPr>
          <p:cNvPr id="11" name="Group 10"/>
          <p:cNvGrpSpPr/>
          <p:nvPr/>
        </p:nvGrpSpPr>
        <p:grpSpPr>
          <a:xfrm>
            <a:off x="819162" y="4609778"/>
            <a:ext cx="888679" cy="1667539"/>
            <a:chOff x="2513118" y="3532820"/>
            <a:chExt cx="888679" cy="1667539"/>
          </a:xfrm>
        </p:grpSpPr>
        <p:grpSp>
          <p:nvGrpSpPr>
            <p:cNvPr id="83" name="Group 82"/>
            <p:cNvGrpSpPr/>
            <p:nvPr/>
          </p:nvGrpSpPr>
          <p:grpSpPr>
            <a:xfrm rot="17243498">
              <a:off x="2494146" y="4307715"/>
              <a:ext cx="1375338" cy="161905"/>
              <a:chOff x="3986318" y="3981449"/>
              <a:chExt cx="3233632" cy="380664"/>
            </a:xfrm>
          </p:grpSpPr>
          <p:sp>
            <p:nvSpPr>
              <p:cNvPr id="89" name="Rounded Rectangle 88"/>
              <p:cNvSpPr/>
              <p:nvPr/>
            </p:nvSpPr>
            <p:spPr>
              <a:xfrm>
                <a:off x="6781800" y="3981449"/>
                <a:ext cx="438150" cy="380663"/>
              </a:xfrm>
              <a:prstGeom prst="roundRect">
                <a:avLst>
                  <a:gd name="adj" fmla="val 260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riangle 90"/>
              <p:cNvSpPr/>
              <p:nvPr/>
            </p:nvSpPr>
            <p:spPr>
              <a:xfrm rot="16200000">
                <a:off x="3972094" y="3995673"/>
                <a:ext cx="380662" cy="352214"/>
              </a:xfrm>
              <a:prstGeom prs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4324350" y="3981450"/>
                <a:ext cx="2533650" cy="3806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p:cNvGrpSpPr/>
            <p:nvPr/>
          </p:nvGrpSpPr>
          <p:grpSpPr>
            <a:xfrm rot="4309200">
              <a:off x="1976765" y="4139536"/>
              <a:ext cx="1375338" cy="161905"/>
              <a:chOff x="3986318" y="3981449"/>
              <a:chExt cx="3233632" cy="380664"/>
            </a:xfrm>
          </p:grpSpPr>
          <p:sp>
            <p:nvSpPr>
              <p:cNvPr id="86" name="Rounded Rectangle 85"/>
              <p:cNvSpPr/>
              <p:nvPr/>
            </p:nvSpPr>
            <p:spPr>
              <a:xfrm>
                <a:off x="6781800" y="3981449"/>
                <a:ext cx="438150" cy="380663"/>
              </a:xfrm>
              <a:prstGeom prst="roundRect">
                <a:avLst>
                  <a:gd name="adj" fmla="val 26050"/>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324350" y="3981450"/>
                <a:ext cx="2533650" cy="3806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riangle 87"/>
              <p:cNvSpPr/>
              <p:nvPr/>
            </p:nvSpPr>
            <p:spPr>
              <a:xfrm rot="16200000">
                <a:off x="3972094" y="3995673"/>
                <a:ext cx="380662" cy="352214"/>
              </a:xfrm>
              <a:prstGeom prs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5" name="Trapezoid 84"/>
            <p:cNvSpPr/>
            <p:nvPr/>
          </p:nvSpPr>
          <p:spPr>
            <a:xfrm rot="10800000">
              <a:off x="2513118" y="4185477"/>
              <a:ext cx="888679" cy="1014882"/>
            </a:xfrm>
            <a:prstGeom prst="trapezoid">
              <a:avLst>
                <a:gd name="adj" fmla="val 12792"/>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 name="Group 12"/>
          <p:cNvGrpSpPr/>
          <p:nvPr/>
        </p:nvGrpSpPr>
        <p:grpSpPr>
          <a:xfrm>
            <a:off x="7851101" y="2951449"/>
            <a:ext cx="4180117" cy="3105555"/>
            <a:chOff x="6377360" y="2409273"/>
            <a:chExt cx="4180117" cy="3105555"/>
          </a:xfrm>
        </p:grpSpPr>
        <p:grpSp>
          <p:nvGrpSpPr>
            <p:cNvPr id="92" name="Group 91"/>
            <p:cNvGrpSpPr/>
            <p:nvPr/>
          </p:nvGrpSpPr>
          <p:grpSpPr>
            <a:xfrm>
              <a:off x="6377360" y="2409273"/>
              <a:ext cx="4180117" cy="3105555"/>
              <a:chOff x="7850560" y="3641173"/>
              <a:chExt cx="4180117" cy="3105555"/>
            </a:xfrm>
          </p:grpSpPr>
          <p:grpSp>
            <p:nvGrpSpPr>
              <p:cNvPr id="93" name="Group 92"/>
              <p:cNvGrpSpPr/>
              <p:nvPr/>
            </p:nvGrpSpPr>
            <p:grpSpPr>
              <a:xfrm>
                <a:off x="7850560" y="3641173"/>
                <a:ext cx="4180117" cy="3105555"/>
                <a:chOff x="7039622" y="3038699"/>
                <a:chExt cx="4991056" cy="3708030"/>
              </a:xfrm>
            </p:grpSpPr>
            <p:sp>
              <p:nvSpPr>
                <p:cNvPr id="97" name="Rectangle 96"/>
                <p:cNvSpPr/>
                <p:nvPr/>
              </p:nvSpPr>
              <p:spPr>
                <a:xfrm>
                  <a:off x="7273213" y="4837719"/>
                  <a:ext cx="4523874" cy="19090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a:xfrm>
                  <a:off x="7039622" y="4368126"/>
                  <a:ext cx="4991056" cy="500589"/>
                  <a:chOff x="1193884" y="3580598"/>
                  <a:chExt cx="4262374" cy="500589"/>
                </a:xfrm>
              </p:grpSpPr>
              <p:sp>
                <p:nvSpPr>
                  <p:cNvPr id="103" name="Rectangle 102"/>
                  <p:cNvSpPr/>
                  <p:nvPr/>
                </p:nvSpPr>
                <p:spPr>
                  <a:xfrm>
                    <a:off x="1193926" y="3872640"/>
                    <a:ext cx="4262332" cy="208547"/>
                  </a:xfrm>
                  <a:prstGeom prst="rect">
                    <a:avLst/>
                  </a:prstGeom>
                  <a:solidFill>
                    <a:schemeClr val="bg1">
                      <a:lumMod val="50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rapezoid 103"/>
                  <p:cNvSpPr/>
                  <p:nvPr/>
                </p:nvSpPr>
                <p:spPr>
                  <a:xfrm>
                    <a:off x="1193884" y="3580598"/>
                    <a:ext cx="4262374" cy="292042"/>
                  </a:xfrm>
                  <a:prstGeom prst="trapezoid">
                    <a:avLst>
                      <a:gd name="adj" fmla="val 223388"/>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9" name="Group 98"/>
                <p:cNvGrpSpPr/>
                <p:nvPr/>
              </p:nvGrpSpPr>
              <p:grpSpPr>
                <a:xfrm>
                  <a:off x="7691151" y="3038699"/>
                  <a:ext cx="1673817" cy="1486200"/>
                  <a:chOff x="2200759" y="1347629"/>
                  <a:chExt cx="1673817" cy="1486200"/>
                </a:xfrm>
                <a:solidFill>
                  <a:schemeClr val="tx1">
                    <a:lumMod val="75000"/>
                    <a:lumOff val="25000"/>
                  </a:schemeClr>
                </a:solidFill>
              </p:grpSpPr>
              <p:sp>
                <p:nvSpPr>
                  <p:cNvPr id="101" name="Rounded Rectangle 100"/>
                  <p:cNvSpPr/>
                  <p:nvPr/>
                </p:nvSpPr>
                <p:spPr>
                  <a:xfrm>
                    <a:off x="2200759" y="1347629"/>
                    <a:ext cx="1673817" cy="1007390"/>
                  </a:xfrm>
                  <a:prstGeom prst="roundRect">
                    <a:avLst>
                      <a:gd name="adj" fmla="val 897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rapezoid 101"/>
                  <p:cNvSpPr/>
                  <p:nvPr/>
                </p:nvSpPr>
                <p:spPr>
                  <a:xfrm>
                    <a:off x="2843938" y="2174462"/>
                    <a:ext cx="387458" cy="659367"/>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0" name="Freeform 99"/>
                <p:cNvSpPr/>
                <p:nvPr/>
              </p:nvSpPr>
              <p:spPr>
                <a:xfrm>
                  <a:off x="7273213" y="4868715"/>
                  <a:ext cx="4523874" cy="1793309"/>
                </a:xfrm>
                <a:custGeom>
                  <a:avLst/>
                  <a:gdLst>
                    <a:gd name="connsiteX0" fmla="*/ 0 w 4523874"/>
                    <a:gd name="connsiteY0" fmla="*/ 0 h 1793309"/>
                    <a:gd name="connsiteX1" fmla="*/ 4523874 w 4523874"/>
                    <a:gd name="connsiteY1" fmla="*/ 0 h 1793309"/>
                    <a:gd name="connsiteX2" fmla="*/ 4523874 w 4523874"/>
                    <a:gd name="connsiteY2" fmla="*/ 1793309 h 1793309"/>
                    <a:gd name="connsiteX3" fmla="*/ 0 w 4523874"/>
                    <a:gd name="connsiteY3" fmla="*/ 13171 h 1793309"/>
                  </a:gdLst>
                  <a:ahLst/>
                  <a:cxnLst>
                    <a:cxn ang="0">
                      <a:pos x="connsiteX0" y="connsiteY0"/>
                    </a:cxn>
                    <a:cxn ang="0">
                      <a:pos x="connsiteX1" y="connsiteY1"/>
                    </a:cxn>
                    <a:cxn ang="0">
                      <a:pos x="connsiteX2" y="connsiteY2"/>
                    </a:cxn>
                    <a:cxn ang="0">
                      <a:pos x="connsiteX3" y="connsiteY3"/>
                    </a:cxn>
                  </a:cxnLst>
                  <a:rect l="l" t="t" r="r" b="b"/>
                  <a:pathLst>
                    <a:path w="4523874" h="1793309">
                      <a:moveTo>
                        <a:pt x="0" y="0"/>
                      </a:moveTo>
                      <a:lnTo>
                        <a:pt x="4523874" y="0"/>
                      </a:lnTo>
                      <a:lnTo>
                        <a:pt x="4523874" y="1793309"/>
                      </a:lnTo>
                      <a:lnTo>
                        <a:pt x="0" y="13171"/>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94" name="Group 93"/>
              <p:cNvGrpSpPr/>
              <p:nvPr/>
            </p:nvGrpSpPr>
            <p:grpSpPr>
              <a:xfrm>
                <a:off x="9413912" y="4744116"/>
                <a:ext cx="929844" cy="142773"/>
                <a:chOff x="9413912" y="4744116"/>
                <a:chExt cx="929844" cy="142773"/>
              </a:xfrm>
            </p:grpSpPr>
            <p:sp>
              <p:nvSpPr>
                <p:cNvPr id="95" name="Trapezoid 94"/>
                <p:cNvSpPr/>
                <p:nvPr/>
              </p:nvSpPr>
              <p:spPr>
                <a:xfrm>
                  <a:off x="9417867" y="4744116"/>
                  <a:ext cx="925889" cy="106369"/>
                </a:xfrm>
                <a:prstGeom prst="trapezoid">
                  <a:avLst>
                    <a:gd name="adj" fmla="val 118563"/>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9413912" y="4841170"/>
                  <a:ext cx="929843" cy="4571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9" name="Trapezoid 108"/>
            <p:cNvSpPr/>
            <p:nvPr/>
          </p:nvSpPr>
          <p:spPr>
            <a:xfrm>
              <a:off x="9349562" y="3543737"/>
              <a:ext cx="694660" cy="178154"/>
            </a:xfrm>
            <a:prstGeom prst="trapezoid">
              <a:avLst>
                <a:gd name="adj" fmla="val 7814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rapezoid 109"/>
            <p:cNvSpPr/>
            <p:nvPr/>
          </p:nvSpPr>
          <p:spPr>
            <a:xfrm>
              <a:off x="9277652" y="3520193"/>
              <a:ext cx="694660" cy="178154"/>
            </a:xfrm>
            <a:prstGeom prst="trapezoid">
              <a:avLst>
                <a:gd name="adj" fmla="val 78140"/>
              </a:avLst>
            </a:prstGeom>
            <a:solidFill>
              <a:schemeClr val="bg1"/>
            </a:solidFill>
            <a:ln>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rapezoid 110"/>
            <p:cNvSpPr/>
            <p:nvPr/>
          </p:nvSpPr>
          <p:spPr>
            <a:xfrm>
              <a:off x="9366685" y="3487564"/>
              <a:ext cx="694660" cy="178154"/>
            </a:xfrm>
            <a:prstGeom prst="trapezoid">
              <a:avLst>
                <a:gd name="adj" fmla="val 78140"/>
              </a:avLst>
            </a:prstGeom>
            <a:solidFill>
              <a:schemeClr val="bg1"/>
            </a:solidFill>
            <a:ln>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rapezoid 111"/>
            <p:cNvSpPr/>
            <p:nvPr/>
          </p:nvSpPr>
          <p:spPr>
            <a:xfrm>
              <a:off x="9288300" y="3451354"/>
              <a:ext cx="694660" cy="178154"/>
            </a:xfrm>
            <a:prstGeom prst="trapezoid">
              <a:avLst>
                <a:gd name="adj" fmla="val 78140"/>
              </a:avLst>
            </a:prstGeom>
            <a:solidFill>
              <a:schemeClr val="bg1"/>
            </a:solidFill>
            <a:ln>
              <a:solidFill>
                <a:schemeClr val="bg1">
                  <a:lumMod val="8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3" name="Group 112"/>
            <p:cNvGrpSpPr/>
            <p:nvPr/>
          </p:nvGrpSpPr>
          <p:grpSpPr>
            <a:xfrm rot="20902207">
              <a:off x="9419143" y="3507136"/>
              <a:ext cx="388372" cy="45719"/>
              <a:chOff x="3986318" y="3981449"/>
              <a:chExt cx="3233632" cy="380664"/>
            </a:xfrm>
          </p:grpSpPr>
          <p:sp>
            <p:nvSpPr>
              <p:cNvPr id="114" name="Rounded Rectangle 113"/>
              <p:cNvSpPr/>
              <p:nvPr/>
            </p:nvSpPr>
            <p:spPr>
              <a:xfrm>
                <a:off x="6781800" y="3981449"/>
                <a:ext cx="438150" cy="380663"/>
              </a:xfrm>
              <a:prstGeom prst="roundRect">
                <a:avLst>
                  <a:gd name="adj" fmla="val 2605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324350" y="3981450"/>
                <a:ext cx="2533650" cy="3806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riangle 115"/>
              <p:cNvSpPr/>
              <p:nvPr/>
            </p:nvSpPr>
            <p:spPr>
              <a:xfrm rot="16200000">
                <a:off x="3972094" y="3995673"/>
                <a:ext cx="380662" cy="352214"/>
              </a:xfrm>
              <a:prstGeom prst="triangl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22" name="Group 121"/>
          <p:cNvGrpSpPr/>
          <p:nvPr/>
        </p:nvGrpSpPr>
        <p:grpSpPr>
          <a:xfrm>
            <a:off x="574078" y="2771388"/>
            <a:ext cx="1698121" cy="1381569"/>
            <a:chOff x="5605122" y="727415"/>
            <a:chExt cx="2121292" cy="1725855"/>
          </a:xfrm>
        </p:grpSpPr>
        <p:sp>
          <p:nvSpPr>
            <p:cNvPr id="123" name="Trapezoid 122"/>
            <p:cNvSpPr/>
            <p:nvPr/>
          </p:nvSpPr>
          <p:spPr>
            <a:xfrm>
              <a:off x="5931734" y="2209613"/>
              <a:ext cx="1463827" cy="243657"/>
            </a:xfrm>
            <a:prstGeom prst="trapezoid">
              <a:avLst>
                <a:gd name="adj" fmla="val 8617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5605122" y="727415"/>
              <a:ext cx="2121292" cy="1590398"/>
              <a:chOff x="3244059" y="946264"/>
              <a:chExt cx="2121292" cy="1590398"/>
            </a:xfrm>
          </p:grpSpPr>
          <p:grpSp>
            <p:nvGrpSpPr>
              <p:cNvPr id="125" name="Group 124"/>
              <p:cNvGrpSpPr/>
              <p:nvPr/>
            </p:nvGrpSpPr>
            <p:grpSpPr>
              <a:xfrm>
                <a:off x="3244059" y="946264"/>
                <a:ext cx="2121292" cy="1590398"/>
                <a:chOff x="1252330" y="1277974"/>
                <a:chExt cx="2961861" cy="2220599"/>
              </a:xfrm>
            </p:grpSpPr>
            <p:sp>
              <p:nvSpPr>
                <p:cNvPr id="127" name="Rectangle 126"/>
                <p:cNvSpPr/>
                <p:nvPr/>
              </p:nvSpPr>
              <p:spPr>
                <a:xfrm>
                  <a:off x="2385391" y="2743199"/>
                  <a:ext cx="695739" cy="7553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ounded Rectangle 127"/>
                <p:cNvSpPr/>
                <p:nvPr/>
              </p:nvSpPr>
              <p:spPr>
                <a:xfrm>
                  <a:off x="1252330" y="1277974"/>
                  <a:ext cx="2961861" cy="1630017"/>
                </a:xfrm>
                <a:prstGeom prst="roundRect">
                  <a:avLst>
                    <a:gd name="adj" fmla="val 6911"/>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6" name="Rounded Rectangle 125"/>
              <p:cNvSpPr/>
              <p:nvPr/>
            </p:nvSpPr>
            <p:spPr>
              <a:xfrm>
                <a:off x="3329429" y="1017845"/>
                <a:ext cx="1946313" cy="1016693"/>
              </a:xfrm>
              <a:prstGeom prst="roundRect">
                <a:avLst>
                  <a:gd name="adj" fmla="val 69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9" name="Left Arrow 40"/>
          <p:cNvSpPr/>
          <p:nvPr/>
        </p:nvSpPr>
        <p:spPr>
          <a:xfrm rot="5400000">
            <a:off x="-2301660" y="5017648"/>
            <a:ext cx="793231" cy="358703"/>
          </a:xfrm>
          <a:custGeom>
            <a:avLst/>
            <a:gdLst>
              <a:gd name="connsiteX0" fmla="*/ 0 w 990904"/>
              <a:gd name="connsiteY0" fmla="*/ 220403 h 440806"/>
              <a:gd name="connsiteX1" fmla="*/ 715856 w 990904"/>
              <a:gd name="connsiteY1" fmla="*/ 0 h 440806"/>
              <a:gd name="connsiteX2" fmla="*/ 715856 w 990904"/>
              <a:gd name="connsiteY2" fmla="*/ 183062 h 440806"/>
              <a:gd name="connsiteX3" fmla="*/ 990904 w 990904"/>
              <a:gd name="connsiteY3" fmla="*/ 183062 h 440806"/>
              <a:gd name="connsiteX4" fmla="*/ 990904 w 990904"/>
              <a:gd name="connsiteY4" fmla="*/ 257744 h 440806"/>
              <a:gd name="connsiteX5" fmla="*/ 715856 w 990904"/>
              <a:gd name="connsiteY5" fmla="*/ 257744 h 440806"/>
              <a:gd name="connsiteX6" fmla="*/ 715856 w 990904"/>
              <a:gd name="connsiteY6" fmla="*/ 440806 h 440806"/>
              <a:gd name="connsiteX7" fmla="*/ 0 w 990904"/>
              <a:gd name="connsiteY7" fmla="*/ 220403 h 440806"/>
              <a:gd name="connsiteX0" fmla="*/ 0 w 990904"/>
              <a:gd name="connsiteY0" fmla="*/ 224046 h 444449"/>
              <a:gd name="connsiteX1" fmla="*/ 763215 w 990904"/>
              <a:gd name="connsiteY1" fmla="*/ 0 h 444449"/>
              <a:gd name="connsiteX2" fmla="*/ 715856 w 990904"/>
              <a:gd name="connsiteY2" fmla="*/ 186705 h 444449"/>
              <a:gd name="connsiteX3" fmla="*/ 990904 w 990904"/>
              <a:gd name="connsiteY3" fmla="*/ 186705 h 444449"/>
              <a:gd name="connsiteX4" fmla="*/ 990904 w 990904"/>
              <a:gd name="connsiteY4" fmla="*/ 261387 h 444449"/>
              <a:gd name="connsiteX5" fmla="*/ 715856 w 990904"/>
              <a:gd name="connsiteY5" fmla="*/ 261387 h 444449"/>
              <a:gd name="connsiteX6" fmla="*/ 715856 w 990904"/>
              <a:gd name="connsiteY6" fmla="*/ 444449 h 444449"/>
              <a:gd name="connsiteX7" fmla="*/ 0 w 990904"/>
              <a:gd name="connsiteY7" fmla="*/ 224046 h 444449"/>
              <a:gd name="connsiteX0" fmla="*/ 0 w 990904"/>
              <a:gd name="connsiteY0" fmla="*/ 224046 h 448092"/>
              <a:gd name="connsiteX1" fmla="*/ 763215 w 990904"/>
              <a:gd name="connsiteY1" fmla="*/ 0 h 448092"/>
              <a:gd name="connsiteX2" fmla="*/ 715856 w 990904"/>
              <a:gd name="connsiteY2" fmla="*/ 186705 h 448092"/>
              <a:gd name="connsiteX3" fmla="*/ 990904 w 990904"/>
              <a:gd name="connsiteY3" fmla="*/ 186705 h 448092"/>
              <a:gd name="connsiteX4" fmla="*/ 990904 w 990904"/>
              <a:gd name="connsiteY4" fmla="*/ 261387 h 448092"/>
              <a:gd name="connsiteX5" fmla="*/ 715856 w 990904"/>
              <a:gd name="connsiteY5" fmla="*/ 261387 h 448092"/>
              <a:gd name="connsiteX6" fmla="*/ 755932 w 990904"/>
              <a:gd name="connsiteY6" fmla="*/ 448092 h 448092"/>
              <a:gd name="connsiteX7" fmla="*/ 0 w 990904"/>
              <a:gd name="connsiteY7" fmla="*/ 224046 h 44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904" h="448092">
                <a:moveTo>
                  <a:pt x="0" y="224046"/>
                </a:moveTo>
                <a:lnTo>
                  <a:pt x="763215" y="0"/>
                </a:lnTo>
                <a:lnTo>
                  <a:pt x="715856" y="186705"/>
                </a:lnTo>
                <a:lnTo>
                  <a:pt x="990904" y="186705"/>
                </a:lnTo>
                <a:lnTo>
                  <a:pt x="990904" y="261387"/>
                </a:lnTo>
                <a:lnTo>
                  <a:pt x="715856" y="261387"/>
                </a:lnTo>
                <a:lnTo>
                  <a:pt x="755932" y="448092"/>
                </a:lnTo>
                <a:lnTo>
                  <a:pt x="0" y="224046"/>
                </a:lnTo>
                <a:close/>
              </a:path>
            </a:pathLst>
          </a:cu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0" name="Group 129"/>
          <p:cNvGrpSpPr/>
          <p:nvPr/>
        </p:nvGrpSpPr>
        <p:grpSpPr>
          <a:xfrm>
            <a:off x="3372839" y="2423397"/>
            <a:ext cx="1541921" cy="2778743"/>
            <a:chOff x="8732734" y="727415"/>
            <a:chExt cx="1926167" cy="3471203"/>
          </a:xfrm>
        </p:grpSpPr>
        <p:grpSp>
          <p:nvGrpSpPr>
            <p:cNvPr id="131" name="Group 130"/>
            <p:cNvGrpSpPr/>
            <p:nvPr/>
          </p:nvGrpSpPr>
          <p:grpSpPr>
            <a:xfrm>
              <a:off x="8732734" y="727415"/>
              <a:ext cx="1926167" cy="3471203"/>
              <a:chOff x="3244059" y="946264"/>
              <a:chExt cx="2121292" cy="1167422"/>
            </a:xfrm>
          </p:grpSpPr>
          <p:sp>
            <p:nvSpPr>
              <p:cNvPr id="133" name="Rounded Rectangle 132"/>
              <p:cNvSpPr/>
              <p:nvPr/>
            </p:nvSpPr>
            <p:spPr>
              <a:xfrm>
                <a:off x="3244059" y="946264"/>
                <a:ext cx="2121292" cy="1167422"/>
              </a:xfrm>
              <a:prstGeom prst="roundRect">
                <a:avLst>
                  <a:gd name="adj" fmla="val 9484"/>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ounded Rectangle 133"/>
              <p:cNvSpPr/>
              <p:nvPr/>
            </p:nvSpPr>
            <p:spPr>
              <a:xfrm>
                <a:off x="3367483" y="980571"/>
                <a:ext cx="1874444" cy="990733"/>
              </a:xfrm>
              <a:prstGeom prst="roundRect">
                <a:avLst>
                  <a:gd name="adj" fmla="val 21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2" name="Oval 131"/>
            <p:cNvSpPr/>
            <p:nvPr/>
          </p:nvSpPr>
          <p:spPr>
            <a:xfrm>
              <a:off x="9552515" y="3836813"/>
              <a:ext cx="286603" cy="2866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135"/>
          <p:cNvGrpSpPr/>
          <p:nvPr/>
        </p:nvGrpSpPr>
        <p:grpSpPr>
          <a:xfrm>
            <a:off x="5457001" y="3342375"/>
            <a:ext cx="1562026" cy="940786"/>
            <a:chOff x="5204289" y="2114676"/>
            <a:chExt cx="937024" cy="564356"/>
          </a:xfrm>
          <a:solidFill>
            <a:schemeClr val="tx1">
              <a:lumMod val="75000"/>
              <a:lumOff val="25000"/>
            </a:schemeClr>
          </a:solidFill>
        </p:grpSpPr>
        <p:sp>
          <p:nvSpPr>
            <p:cNvPr id="137" name="Trapezoid 136"/>
            <p:cNvSpPr/>
            <p:nvPr/>
          </p:nvSpPr>
          <p:spPr>
            <a:xfrm>
              <a:off x="5396248" y="2228045"/>
              <a:ext cx="553106" cy="450987"/>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137"/>
            <p:cNvSpPr/>
            <p:nvPr/>
          </p:nvSpPr>
          <p:spPr>
            <a:xfrm>
              <a:off x="5922372" y="2114676"/>
              <a:ext cx="218941" cy="2267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a:xfrm>
              <a:off x="5204289" y="2114676"/>
              <a:ext cx="218941" cy="2267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5308600" y="2114676"/>
              <a:ext cx="755316" cy="1312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3" name="TextBox 152"/>
          <p:cNvSpPr txBox="1"/>
          <p:nvPr/>
        </p:nvSpPr>
        <p:spPr>
          <a:xfrm>
            <a:off x="8132250" y="1200944"/>
            <a:ext cx="3534507" cy="95410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 note of caution. The desk below has 3D qualities. If you go this route, you’ll want to apply 3D to all of your graphics, which can become more time consuming! </a:t>
            </a:r>
          </a:p>
        </p:txBody>
      </p:sp>
    </p:spTree>
    <p:extLst>
      <p:ext uri="{BB962C8B-B14F-4D97-AF65-F5344CB8AC3E}">
        <p14:creationId xmlns:p14="http://schemas.microsoft.com/office/powerpoint/2010/main" val="798798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COMPUTER</a:t>
            </a:r>
          </a:p>
        </p:txBody>
      </p:sp>
      <p:grpSp>
        <p:nvGrpSpPr>
          <p:cNvPr id="15" name="Group 14"/>
          <p:cNvGrpSpPr/>
          <p:nvPr/>
        </p:nvGrpSpPr>
        <p:grpSpPr>
          <a:xfrm>
            <a:off x="430328" y="1166518"/>
            <a:ext cx="2615726" cy="4141092"/>
            <a:chOff x="104794" y="1220752"/>
            <a:chExt cx="2615726" cy="4141092"/>
          </a:xfrm>
        </p:grpSpPr>
        <p:sp>
          <p:nvSpPr>
            <p:cNvPr id="117" name="Freeform 116"/>
            <p:cNvSpPr/>
            <p:nvPr/>
          </p:nvSpPr>
          <p:spPr>
            <a:xfrm rot="20655938">
              <a:off x="852310" y="1220752"/>
              <a:ext cx="1868210" cy="1549541"/>
            </a:xfrm>
            <a:custGeom>
              <a:avLst/>
              <a:gdLst>
                <a:gd name="connsiteX0" fmla="*/ 0 w 2333767"/>
                <a:gd name="connsiteY0" fmla="*/ 1760561 h 1935685"/>
                <a:gd name="connsiteX1" fmla="*/ 423080 w 2333767"/>
                <a:gd name="connsiteY1" fmla="*/ 1132764 h 1935685"/>
                <a:gd name="connsiteX2" fmla="*/ 1528549 w 2333767"/>
                <a:gd name="connsiteY2" fmla="*/ 1910687 h 1935685"/>
                <a:gd name="connsiteX3" fmla="*/ 2333767 w 2333767"/>
                <a:gd name="connsiteY3" fmla="*/ 0 h 1935685"/>
              </a:gdLst>
              <a:ahLst/>
              <a:cxnLst>
                <a:cxn ang="0">
                  <a:pos x="connsiteX0" y="connsiteY0"/>
                </a:cxn>
                <a:cxn ang="0">
                  <a:pos x="connsiteX1" y="connsiteY1"/>
                </a:cxn>
                <a:cxn ang="0">
                  <a:pos x="connsiteX2" y="connsiteY2"/>
                </a:cxn>
                <a:cxn ang="0">
                  <a:pos x="connsiteX3" y="connsiteY3"/>
                </a:cxn>
              </a:cxnLst>
              <a:rect l="l" t="t" r="r" b="b"/>
              <a:pathLst>
                <a:path w="2333767" h="1935685">
                  <a:moveTo>
                    <a:pt x="0" y="1760561"/>
                  </a:moveTo>
                  <a:cubicBezTo>
                    <a:pt x="84161" y="1434152"/>
                    <a:pt x="168322" y="1107743"/>
                    <a:pt x="423080" y="1132764"/>
                  </a:cubicBezTo>
                  <a:cubicBezTo>
                    <a:pt x="677838" y="1157785"/>
                    <a:pt x="1210101" y="2099481"/>
                    <a:pt x="1528549" y="1910687"/>
                  </a:cubicBezTo>
                  <a:cubicBezTo>
                    <a:pt x="1846997" y="1721893"/>
                    <a:pt x="2333767" y="0"/>
                    <a:pt x="2333767" y="0"/>
                  </a:cubicBezTo>
                </a:path>
              </a:pathLst>
            </a:custGeom>
            <a:no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p:cNvGrpSpPr/>
            <p:nvPr/>
          </p:nvGrpSpPr>
          <p:grpSpPr>
            <a:xfrm>
              <a:off x="104794" y="2779800"/>
              <a:ext cx="1880207" cy="2582044"/>
              <a:chOff x="4805081" y="1237128"/>
              <a:chExt cx="2348753" cy="3225487"/>
            </a:xfrm>
          </p:grpSpPr>
          <p:sp>
            <p:nvSpPr>
              <p:cNvPr id="119" name="Rounded Rectangle 118"/>
              <p:cNvSpPr/>
              <p:nvPr/>
            </p:nvSpPr>
            <p:spPr>
              <a:xfrm>
                <a:off x="4805081" y="1480088"/>
                <a:ext cx="2348753" cy="2982527"/>
              </a:xfrm>
              <a:prstGeom prst="roundRect">
                <a:avLst>
                  <a:gd name="adj" fmla="val 41094"/>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Freeform 119"/>
              <p:cNvSpPr/>
              <p:nvPr/>
            </p:nvSpPr>
            <p:spPr>
              <a:xfrm>
                <a:off x="5979457" y="1237129"/>
                <a:ext cx="1156406" cy="1172567"/>
              </a:xfrm>
              <a:custGeom>
                <a:avLst/>
                <a:gdLst>
                  <a:gd name="connsiteX0" fmla="*/ 0 w 1156406"/>
                  <a:gd name="connsiteY0" fmla="*/ 0 h 1172567"/>
                  <a:gd name="connsiteX1" fmla="*/ 102146 w 1156406"/>
                  <a:gd name="connsiteY1" fmla="*/ 5158 h 1172567"/>
                  <a:gd name="connsiteX2" fmla="*/ 1151115 w 1156406"/>
                  <a:gd name="connsiteY2" fmla="*/ 1060808 h 1172567"/>
                  <a:gd name="connsiteX3" fmla="*/ 1156406 w 1156406"/>
                  <a:gd name="connsiteY3" fmla="*/ 1172567 h 1172567"/>
                  <a:gd name="connsiteX4" fmla="*/ 0 w 1156406"/>
                  <a:gd name="connsiteY4" fmla="*/ 1172567 h 1172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6406" h="1172567">
                    <a:moveTo>
                      <a:pt x="0" y="0"/>
                    </a:moveTo>
                    <a:lnTo>
                      <a:pt x="102146" y="5158"/>
                    </a:lnTo>
                    <a:cubicBezTo>
                      <a:pt x="657320" y="61539"/>
                      <a:pt x="1098176" y="504622"/>
                      <a:pt x="1151115" y="1060808"/>
                    </a:cubicBezTo>
                    <a:lnTo>
                      <a:pt x="1156406" y="1172567"/>
                    </a:lnTo>
                    <a:lnTo>
                      <a:pt x="0" y="117256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Freeform 120"/>
              <p:cNvSpPr/>
              <p:nvPr/>
            </p:nvSpPr>
            <p:spPr>
              <a:xfrm flipH="1">
                <a:off x="4805081" y="1237128"/>
                <a:ext cx="1174376" cy="1172567"/>
              </a:xfrm>
              <a:custGeom>
                <a:avLst/>
                <a:gdLst>
                  <a:gd name="connsiteX0" fmla="*/ 0 w 1156406"/>
                  <a:gd name="connsiteY0" fmla="*/ 0 h 1172567"/>
                  <a:gd name="connsiteX1" fmla="*/ 102146 w 1156406"/>
                  <a:gd name="connsiteY1" fmla="*/ 5158 h 1172567"/>
                  <a:gd name="connsiteX2" fmla="*/ 1151115 w 1156406"/>
                  <a:gd name="connsiteY2" fmla="*/ 1060808 h 1172567"/>
                  <a:gd name="connsiteX3" fmla="*/ 1156406 w 1156406"/>
                  <a:gd name="connsiteY3" fmla="*/ 1172567 h 1172567"/>
                  <a:gd name="connsiteX4" fmla="*/ 0 w 1156406"/>
                  <a:gd name="connsiteY4" fmla="*/ 1172567 h 1172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6406" h="1172567">
                    <a:moveTo>
                      <a:pt x="0" y="0"/>
                    </a:moveTo>
                    <a:lnTo>
                      <a:pt x="102146" y="5158"/>
                    </a:lnTo>
                    <a:cubicBezTo>
                      <a:pt x="657320" y="61539"/>
                      <a:pt x="1098176" y="504622"/>
                      <a:pt x="1151115" y="1060808"/>
                    </a:cubicBezTo>
                    <a:lnTo>
                      <a:pt x="1156406" y="1172567"/>
                    </a:lnTo>
                    <a:lnTo>
                      <a:pt x="0" y="1172567"/>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29" name="Left Arrow 40"/>
          <p:cNvSpPr/>
          <p:nvPr/>
        </p:nvSpPr>
        <p:spPr>
          <a:xfrm rot="5400000">
            <a:off x="6380381" y="4996383"/>
            <a:ext cx="793231" cy="358703"/>
          </a:xfrm>
          <a:custGeom>
            <a:avLst/>
            <a:gdLst>
              <a:gd name="connsiteX0" fmla="*/ 0 w 990904"/>
              <a:gd name="connsiteY0" fmla="*/ 220403 h 440806"/>
              <a:gd name="connsiteX1" fmla="*/ 715856 w 990904"/>
              <a:gd name="connsiteY1" fmla="*/ 0 h 440806"/>
              <a:gd name="connsiteX2" fmla="*/ 715856 w 990904"/>
              <a:gd name="connsiteY2" fmla="*/ 183062 h 440806"/>
              <a:gd name="connsiteX3" fmla="*/ 990904 w 990904"/>
              <a:gd name="connsiteY3" fmla="*/ 183062 h 440806"/>
              <a:gd name="connsiteX4" fmla="*/ 990904 w 990904"/>
              <a:gd name="connsiteY4" fmla="*/ 257744 h 440806"/>
              <a:gd name="connsiteX5" fmla="*/ 715856 w 990904"/>
              <a:gd name="connsiteY5" fmla="*/ 257744 h 440806"/>
              <a:gd name="connsiteX6" fmla="*/ 715856 w 990904"/>
              <a:gd name="connsiteY6" fmla="*/ 440806 h 440806"/>
              <a:gd name="connsiteX7" fmla="*/ 0 w 990904"/>
              <a:gd name="connsiteY7" fmla="*/ 220403 h 440806"/>
              <a:gd name="connsiteX0" fmla="*/ 0 w 990904"/>
              <a:gd name="connsiteY0" fmla="*/ 224046 h 444449"/>
              <a:gd name="connsiteX1" fmla="*/ 763215 w 990904"/>
              <a:gd name="connsiteY1" fmla="*/ 0 h 444449"/>
              <a:gd name="connsiteX2" fmla="*/ 715856 w 990904"/>
              <a:gd name="connsiteY2" fmla="*/ 186705 h 444449"/>
              <a:gd name="connsiteX3" fmla="*/ 990904 w 990904"/>
              <a:gd name="connsiteY3" fmla="*/ 186705 h 444449"/>
              <a:gd name="connsiteX4" fmla="*/ 990904 w 990904"/>
              <a:gd name="connsiteY4" fmla="*/ 261387 h 444449"/>
              <a:gd name="connsiteX5" fmla="*/ 715856 w 990904"/>
              <a:gd name="connsiteY5" fmla="*/ 261387 h 444449"/>
              <a:gd name="connsiteX6" fmla="*/ 715856 w 990904"/>
              <a:gd name="connsiteY6" fmla="*/ 444449 h 444449"/>
              <a:gd name="connsiteX7" fmla="*/ 0 w 990904"/>
              <a:gd name="connsiteY7" fmla="*/ 224046 h 444449"/>
              <a:gd name="connsiteX0" fmla="*/ 0 w 990904"/>
              <a:gd name="connsiteY0" fmla="*/ 224046 h 448092"/>
              <a:gd name="connsiteX1" fmla="*/ 763215 w 990904"/>
              <a:gd name="connsiteY1" fmla="*/ 0 h 448092"/>
              <a:gd name="connsiteX2" fmla="*/ 715856 w 990904"/>
              <a:gd name="connsiteY2" fmla="*/ 186705 h 448092"/>
              <a:gd name="connsiteX3" fmla="*/ 990904 w 990904"/>
              <a:gd name="connsiteY3" fmla="*/ 186705 h 448092"/>
              <a:gd name="connsiteX4" fmla="*/ 990904 w 990904"/>
              <a:gd name="connsiteY4" fmla="*/ 261387 h 448092"/>
              <a:gd name="connsiteX5" fmla="*/ 715856 w 990904"/>
              <a:gd name="connsiteY5" fmla="*/ 261387 h 448092"/>
              <a:gd name="connsiteX6" fmla="*/ 755932 w 990904"/>
              <a:gd name="connsiteY6" fmla="*/ 448092 h 448092"/>
              <a:gd name="connsiteX7" fmla="*/ 0 w 990904"/>
              <a:gd name="connsiteY7" fmla="*/ 224046 h 44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904" h="448092">
                <a:moveTo>
                  <a:pt x="0" y="224046"/>
                </a:moveTo>
                <a:lnTo>
                  <a:pt x="763215" y="0"/>
                </a:lnTo>
                <a:lnTo>
                  <a:pt x="715856" y="186705"/>
                </a:lnTo>
                <a:lnTo>
                  <a:pt x="990904" y="186705"/>
                </a:lnTo>
                <a:lnTo>
                  <a:pt x="990904" y="261387"/>
                </a:lnTo>
                <a:lnTo>
                  <a:pt x="715856" y="261387"/>
                </a:lnTo>
                <a:lnTo>
                  <a:pt x="755932" y="448092"/>
                </a:lnTo>
                <a:lnTo>
                  <a:pt x="0" y="224046"/>
                </a:lnTo>
                <a:close/>
              </a:path>
            </a:pathLst>
          </a:cu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Freeform 134"/>
          <p:cNvSpPr/>
          <p:nvPr/>
        </p:nvSpPr>
        <p:spPr>
          <a:xfrm>
            <a:off x="10035752" y="1881413"/>
            <a:ext cx="1168976" cy="1434481"/>
          </a:xfrm>
          <a:custGeom>
            <a:avLst/>
            <a:gdLst>
              <a:gd name="connsiteX0" fmla="*/ 689657 w 1870923"/>
              <a:gd name="connsiteY0" fmla="*/ 0 h 2295859"/>
              <a:gd name="connsiteX1" fmla="*/ 876032 w 1870923"/>
              <a:gd name="connsiteY1" fmla="*/ 186375 h 2295859"/>
              <a:gd name="connsiteX2" fmla="*/ 876032 w 1870923"/>
              <a:gd name="connsiteY2" fmla="*/ 709293 h 2295859"/>
              <a:gd name="connsiteX3" fmla="*/ 879231 w 1870923"/>
              <a:gd name="connsiteY3" fmla="*/ 704548 h 2295859"/>
              <a:gd name="connsiteX4" fmla="*/ 1011018 w 1870923"/>
              <a:gd name="connsiteY4" fmla="*/ 649960 h 2295859"/>
              <a:gd name="connsiteX5" fmla="*/ 1197393 w 1870923"/>
              <a:gd name="connsiteY5" fmla="*/ 836335 h 2295859"/>
              <a:gd name="connsiteX6" fmla="*/ 1197393 w 1870923"/>
              <a:gd name="connsiteY6" fmla="*/ 845713 h 2295859"/>
              <a:gd name="connsiteX7" fmla="*/ 1215996 w 1870923"/>
              <a:gd name="connsiteY7" fmla="*/ 818121 h 2295859"/>
              <a:gd name="connsiteX8" fmla="*/ 1347783 w 1870923"/>
              <a:gd name="connsiteY8" fmla="*/ 763533 h 2295859"/>
              <a:gd name="connsiteX9" fmla="*/ 1530372 w 1870923"/>
              <a:gd name="connsiteY9" fmla="*/ 912347 h 2295859"/>
              <a:gd name="connsiteX10" fmla="*/ 1531518 w 1870923"/>
              <a:gd name="connsiteY10" fmla="*/ 923722 h 2295859"/>
              <a:gd name="connsiteX11" fmla="*/ 1533763 w 1870923"/>
              <a:gd name="connsiteY11" fmla="*/ 920393 h 2295859"/>
              <a:gd name="connsiteX12" fmla="*/ 1673419 w 1870923"/>
              <a:gd name="connsiteY12" fmla="*/ 862545 h 2295859"/>
              <a:gd name="connsiteX13" fmla="*/ 1870923 w 1870923"/>
              <a:gd name="connsiteY13" fmla="*/ 1060049 h 2295859"/>
              <a:gd name="connsiteX14" fmla="*/ 1870922 w 1870923"/>
              <a:gd name="connsiteY14" fmla="*/ 1660981 h 2295859"/>
              <a:gd name="connsiteX15" fmla="*/ 1866909 w 1870923"/>
              <a:gd name="connsiteY15" fmla="*/ 1700785 h 2295859"/>
              <a:gd name="connsiteX16" fmla="*/ 1860410 w 1870923"/>
              <a:gd name="connsiteY16" fmla="*/ 1721722 h 2295859"/>
              <a:gd name="connsiteX17" fmla="*/ 1839958 w 1870923"/>
              <a:gd name="connsiteY17" fmla="*/ 1797137 h 2295859"/>
              <a:gd name="connsiteX18" fmla="*/ 1410672 w 1870923"/>
              <a:gd name="connsiteY18" fmla="*/ 2295859 h 2295859"/>
              <a:gd name="connsiteX19" fmla="*/ 695473 w 1870923"/>
              <a:gd name="connsiteY19" fmla="*/ 2295859 h 2295859"/>
              <a:gd name="connsiteX20" fmla="*/ 255150 w 1870923"/>
              <a:gd name="connsiteY20" fmla="*/ 1567559 h 2295859"/>
              <a:gd name="connsiteX21" fmla="*/ 261301 w 1870923"/>
              <a:gd name="connsiteY21" fmla="*/ 1568070 h 2295859"/>
              <a:gd name="connsiteX22" fmla="*/ 232612 w 1870923"/>
              <a:gd name="connsiteY22" fmla="*/ 1530600 h 2295859"/>
              <a:gd name="connsiteX23" fmla="*/ 37834 w 1870923"/>
              <a:gd name="connsiteY23" fmla="*/ 1196606 h 2295859"/>
              <a:gd name="connsiteX24" fmla="*/ 73831 w 1870923"/>
              <a:gd name="connsiteY24" fmla="*/ 935502 h 2295859"/>
              <a:gd name="connsiteX25" fmla="*/ 334936 w 1870923"/>
              <a:gd name="connsiteY25" fmla="*/ 971499 h 2295859"/>
              <a:gd name="connsiteX26" fmla="*/ 503282 w 1870923"/>
              <a:gd name="connsiteY26" fmla="*/ 1193687 h 2295859"/>
              <a:gd name="connsiteX27" fmla="*/ 503282 w 1870923"/>
              <a:gd name="connsiteY27" fmla="*/ 186375 h 2295859"/>
              <a:gd name="connsiteX28" fmla="*/ 689657 w 1870923"/>
              <a:gd name="connsiteY28" fmla="*/ 0 h 229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870923" h="2295859">
                <a:moveTo>
                  <a:pt x="689657" y="0"/>
                </a:moveTo>
                <a:cubicBezTo>
                  <a:pt x="792589" y="0"/>
                  <a:pt x="876032" y="83443"/>
                  <a:pt x="876032" y="186375"/>
                </a:cubicBezTo>
                <a:lnTo>
                  <a:pt x="876032" y="709293"/>
                </a:lnTo>
                <a:lnTo>
                  <a:pt x="879231" y="704548"/>
                </a:lnTo>
                <a:cubicBezTo>
                  <a:pt x="912958" y="670821"/>
                  <a:pt x="959552" y="649960"/>
                  <a:pt x="1011018" y="649960"/>
                </a:cubicBezTo>
                <a:cubicBezTo>
                  <a:pt x="1113950" y="649960"/>
                  <a:pt x="1197393" y="733403"/>
                  <a:pt x="1197393" y="836335"/>
                </a:cubicBezTo>
                <a:lnTo>
                  <a:pt x="1197393" y="845713"/>
                </a:lnTo>
                <a:lnTo>
                  <a:pt x="1215996" y="818121"/>
                </a:lnTo>
                <a:cubicBezTo>
                  <a:pt x="1249723" y="784394"/>
                  <a:pt x="1296317" y="763533"/>
                  <a:pt x="1347783" y="763533"/>
                </a:cubicBezTo>
                <a:cubicBezTo>
                  <a:pt x="1437849" y="763533"/>
                  <a:pt x="1512993" y="827419"/>
                  <a:pt x="1530372" y="912347"/>
                </a:cubicBezTo>
                <a:lnTo>
                  <a:pt x="1531518" y="923722"/>
                </a:lnTo>
                <a:lnTo>
                  <a:pt x="1533763" y="920393"/>
                </a:lnTo>
                <a:cubicBezTo>
                  <a:pt x="1569504" y="884652"/>
                  <a:pt x="1618880" y="862545"/>
                  <a:pt x="1673419" y="862545"/>
                </a:cubicBezTo>
                <a:cubicBezTo>
                  <a:pt x="1782497" y="862545"/>
                  <a:pt x="1870923" y="950971"/>
                  <a:pt x="1870923" y="1060049"/>
                </a:cubicBezTo>
                <a:cubicBezTo>
                  <a:pt x="1870923" y="1260360"/>
                  <a:pt x="1870922" y="1460670"/>
                  <a:pt x="1870922" y="1660981"/>
                </a:cubicBezTo>
                <a:cubicBezTo>
                  <a:pt x="1870922" y="1674616"/>
                  <a:pt x="1869540" y="1687928"/>
                  <a:pt x="1866909" y="1700785"/>
                </a:cubicBezTo>
                <a:lnTo>
                  <a:pt x="1860410" y="1721722"/>
                </a:lnTo>
                <a:lnTo>
                  <a:pt x="1839958" y="1797137"/>
                </a:lnTo>
                <a:cubicBezTo>
                  <a:pt x="1770939" y="2011087"/>
                  <a:pt x="1641699" y="2158612"/>
                  <a:pt x="1410672" y="2295859"/>
                </a:cubicBezTo>
                <a:lnTo>
                  <a:pt x="695473" y="2295859"/>
                </a:lnTo>
                <a:cubicBezTo>
                  <a:pt x="476095" y="2104059"/>
                  <a:pt x="340572" y="1916612"/>
                  <a:pt x="255150" y="1567559"/>
                </a:cubicBezTo>
                <a:lnTo>
                  <a:pt x="261301" y="1568070"/>
                </a:lnTo>
                <a:lnTo>
                  <a:pt x="232612" y="1530600"/>
                </a:lnTo>
                <a:cubicBezTo>
                  <a:pt x="175080" y="1440882"/>
                  <a:pt x="159922" y="1343770"/>
                  <a:pt x="37834" y="1196606"/>
                </a:cubicBezTo>
                <a:cubicBezTo>
                  <a:pt x="-24328" y="1114564"/>
                  <a:pt x="-8211" y="997663"/>
                  <a:pt x="73831" y="935502"/>
                </a:cubicBezTo>
                <a:cubicBezTo>
                  <a:pt x="155874" y="873340"/>
                  <a:pt x="272774" y="889457"/>
                  <a:pt x="334936" y="971499"/>
                </a:cubicBezTo>
                <a:lnTo>
                  <a:pt x="503282" y="1193687"/>
                </a:lnTo>
                <a:lnTo>
                  <a:pt x="503282" y="186375"/>
                </a:lnTo>
                <a:cubicBezTo>
                  <a:pt x="503282" y="83443"/>
                  <a:pt x="586725" y="0"/>
                  <a:pt x="689657" y="0"/>
                </a:cubicBezTo>
                <a:close/>
              </a:path>
            </a:pathLst>
          </a:custGeom>
          <a:solidFill>
            <a:schemeClr val="bg1"/>
          </a:solidFill>
          <a:ln w="28575">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1" name="Group 140"/>
          <p:cNvGrpSpPr/>
          <p:nvPr/>
        </p:nvGrpSpPr>
        <p:grpSpPr>
          <a:xfrm>
            <a:off x="4609171" y="3003476"/>
            <a:ext cx="1040527" cy="1353976"/>
            <a:chOff x="7885559" y="2951694"/>
            <a:chExt cx="1040527" cy="1353976"/>
          </a:xfrm>
        </p:grpSpPr>
        <p:grpSp>
          <p:nvGrpSpPr>
            <p:cNvPr id="142" name="Group 141"/>
            <p:cNvGrpSpPr/>
            <p:nvPr/>
          </p:nvGrpSpPr>
          <p:grpSpPr>
            <a:xfrm>
              <a:off x="8139223" y="3321794"/>
              <a:ext cx="533198" cy="983876"/>
              <a:chOff x="3730210" y="4576609"/>
              <a:chExt cx="533198" cy="1512667"/>
            </a:xfrm>
          </p:grpSpPr>
          <p:sp>
            <p:nvSpPr>
              <p:cNvPr id="148" name="Isosceles Triangle 3"/>
              <p:cNvSpPr/>
              <p:nvPr/>
            </p:nvSpPr>
            <p:spPr>
              <a:xfrm>
                <a:off x="3730210" y="4576609"/>
                <a:ext cx="533198" cy="816178"/>
              </a:xfrm>
              <a:custGeom>
                <a:avLst/>
                <a:gdLst/>
                <a:ahLst/>
                <a:cxnLst/>
                <a:rect l="l" t="t" r="r" b="b"/>
                <a:pathLst>
                  <a:path w="533198" h="816178">
                    <a:moveTo>
                      <a:pt x="266683" y="0"/>
                    </a:moveTo>
                    <a:lnTo>
                      <a:pt x="533198" y="815663"/>
                    </a:lnTo>
                    <a:cubicBezTo>
                      <a:pt x="454415" y="809268"/>
                      <a:pt x="364842" y="805895"/>
                      <a:pt x="269858" y="805895"/>
                    </a:cubicBezTo>
                    <a:cubicBezTo>
                      <a:pt x="172244" y="805895"/>
                      <a:pt x="80347" y="809457"/>
                      <a:pt x="0" y="81617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ounded Rectangle 148"/>
              <p:cNvSpPr/>
              <p:nvPr/>
            </p:nvSpPr>
            <p:spPr>
              <a:xfrm>
                <a:off x="3920609" y="5316639"/>
                <a:ext cx="152400" cy="772637"/>
              </a:xfrm>
              <a:prstGeom prst="roundRect">
                <a:avLst>
                  <a:gd name="adj" fmla="val 25001"/>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3" name="Group 142"/>
            <p:cNvGrpSpPr/>
            <p:nvPr/>
          </p:nvGrpSpPr>
          <p:grpSpPr>
            <a:xfrm>
              <a:off x="7885559" y="2951694"/>
              <a:ext cx="1040527" cy="522500"/>
              <a:chOff x="3424968" y="4618702"/>
              <a:chExt cx="1040527" cy="522500"/>
            </a:xfrm>
          </p:grpSpPr>
          <p:sp>
            <p:nvSpPr>
              <p:cNvPr id="144" name="Rounded Rectangle 143"/>
              <p:cNvSpPr/>
              <p:nvPr/>
            </p:nvSpPr>
            <p:spPr>
              <a:xfrm rot="698603">
                <a:off x="3424968" y="5049762"/>
                <a:ext cx="274320" cy="9144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ounded Rectangle 144"/>
              <p:cNvSpPr/>
              <p:nvPr/>
            </p:nvSpPr>
            <p:spPr>
              <a:xfrm rot="3119531">
                <a:off x="3597274" y="4736253"/>
                <a:ext cx="274320" cy="9144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ounded Rectangle 145"/>
              <p:cNvSpPr/>
              <p:nvPr/>
            </p:nvSpPr>
            <p:spPr>
              <a:xfrm rot="7042669">
                <a:off x="4044650" y="4710142"/>
                <a:ext cx="274320" cy="9144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ounded Rectangle 146"/>
              <p:cNvSpPr/>
              <p:nvPr/>
            </p:nvSpPr>
            <p:spPr>
              <a:xfrm rot="20692847">
                <a:off x="4191175" y="5049493"/>
                <a:ext cx="274320" cy="9144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50" name="Isosceles Triangle 3"/>
          <p:cNvSpPr/>
          <p:nvPr/>
        </p:nvSpPr>
        <p:spPr>
          <a:xfrm>
            <a:off x="3046054" y="3373576"/>
            <a:ext cx="533198" cy="983876"/>
          </a:xfrm>
          <a:custGeom>
            <a:avLst/>
            <a:gdLst/>
            <a:ahLst/>
            <a:cxnLst/>
            <a:rect l="l" t="t" r="r" b="b"/>
            <a:pathLst>
              <a:path w="533198" h="983876">
                <a:moveTo>
                  <a:pt x="266683" y="0"/>
                </a:moveTo>
                <a:lnTo>
                  <a:pt x="533198" y="530527"/>
                </a:lnTo>
                <a:cubicBezTo>
                  <a:pt x="474913" y="527450"/>
                  <a:pt x="410722" y="525448"/>
                  <a:pt x="342799" y="525030"/>
                </a:cubicBezTo>
                <a:lnTo>
                  <a:pt x="342799" y="945774"/>
                </a:lnTo>
                <a:cubicBezTo>
                  <a:pt x="342799" y="966817"/>
                  <a:pt x="325740" y="983876"/>
                  <a:pt x="304697" y="983876"/>
                </a:cubicBezTo>
                <a:lnTo>
                  <a:pt x="228501" y="983876"/>
                </a:lnTo>
                <a:cubicBezTo>
                  <a:pt x="207458" y="983876"/>
                  <a:pt x="190399" y="966817"/>
                  <a:pt x="190399" y="945774"/>
                </a:cubicBezTo>
                <a:lnTo>
                  <a:pt x="190399" y="525132"/>
                </a:lnTo>
                <a:cubicBezTo>
                  <a:pt x="122353" y="525611"/>
                  <a:pt x="58152" y="527698"/>
                  <a:pt x="0" y="530862"/>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Left Arrow 40"/>
          <p:cNvSpPr/>
          <p:nvPr/>
        </p:nvSpPr>
        <p:spPr>
          <a:xfrm rot="5400000">
            <a:off x="6281545" y="3522180"/>
            <a:ext cx="990904" cy="448092"/>
          </a:xfrm>
          <a:custGeom>
            <a:avLst/>
            <a:gdLst>
              <a:gd name="connsiteX0" fmla="*/ 0 w 990904"/>
              <a:gd name="connsiteY0" fmla="*/ 220403 h 440806"/>
              <a:gd name="connsiteX1" fmla="*/ 715856 w 990904"/>
              <a:gd name="connsiteY1" fmla="*/ 0 h 440806"/>
              <a:gd name="connsiteX2" fmla="*/ 715856 w 990904"/>
              <a:gd name="connsiteY2" fmla="*/ 183062 h 440806"/>
              <a:gd name="connsiteX3" fmla="*/ 990904 w 990904"/>
              <a:gd name="connsiteY3" fmla="*/ 183062 h 440806"/>
              <a:gd name="connsiteX4" fmla="*/ 990904 w 990904"/>
              <a:gd name="connsiteY4" fmla="*/ 257744 h 440806"/>
              <a:gd name="connsiteX5" fmla="*/ 715856 w 990904"/>
              <a:gd name="connsiteY5" fmla="*/ 257744 h 440806"/>
              <a:gd name="connsiteX6" fmla="*/ 715856 w 990904"/>
              <a:gd name="connsiteY6" fmla="*/ 440806 h 440806"/>
              <a:gd name="connsiteX7" fmla="*/ 0 w 990904"/>
              <a:gd name="connsiteY7" fmla="*/ 220403 h 440806"/>
              <a:gd name="connsiteX0" fmla="*/ 0 w 990904"/>
              <a:gd name="connsiteY0" fmla="*/ 224046 h 444449"/>
              <a:gd name="connsiteX1" fmla="*/ 763215 w 990904"/>
              <a:gd name="connsiteY1" fmla="*/ 0 h 444449"/>
              <a:gd name="connsiteX2" fmla="*/ 715856 w 990904"/>
              <a:gd name="connsiteY2" fmla="*/ 186705 h 444449"/>
              <a:gd name="connsiteX3" fmla="*/ 990904 w 990904"/>
              <a:gd name="connsiteY3" fmla="*/ 186705 h 444449"/>
              <a:gd name="connsiteX4" fmla="*/ 990904 w 990904"/>
              <a:gd name="connsiteY4" fmla="*/ 261387 h 444449"/>
              <a:gd name="connsiteX5" fmla="*/ 715856 w 990904"/>
              <a:gd name="connsiteY5" fmla="*/ 261387 h 444449"/>
              <a:gd name="connsiteX6" fmla="*/ 715856 w 990904"/>
              <a:gd name="connsiteY6" fmla="*/ 444449 h 444449"/>
              <a:gd name="connsiteX7" fmla="*/ 0 w 990904"/>
              <a:gd name="connsiteY7" fmla="*/ 224046 h 444449"/>
              <a:gd name="connsiteX0" fmla="*/ 0 w 990904"/>
              <a:gd name="connsiteY0" fmla="*/ 224046 h 448092"/>
              <a:gd name="connsiteX1" fmla="*/ 763215 w 990904"/>
              <a:gd name="connsiteY1" fmla="*/ 0 h 448092"/>
              <a:gd name="connsiteX2" fmla="*/ 715856 w 990904"/>
              <a:gd name="connsiteY2" fmla="*/ 186705 h 448092"/>
              <a:gd name="connsiteX3" fmla="*/ 990904 w 990904"/>
              <a:gd name="connsiteY3" fmla="*/ 186705 h 448092"/>
              <a:gd name="connsiteX4" fmla="*/ 990904 w 990904"/>
              <a:gd name="connsiteY4" fmla="*/ 261387 h 448092"/>
              <a:gd name="connsiteX5" fmla="*/ 715856 w 990904"/>
              <a:gd name="connsiteY5" fmla="*/ 261387 h 448092"/>
              <a:gd name="connsiteX6" fmla="*/ 755932 w 990904"/>
              <a:gd name="connsiteY6" fmla="*/ 448092 h 448092"/>
              <a:gd name="connsiteX7" fmla="*/ 0 w 990904"/>
              <a:gd name="connsiteY7" fmla="*/ 224046 h 44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904" h="448092">
                <a:moveTo>
                  <a:pt x="0" y="224046"/>
                </a:moveTo>
                <a:lnTo>
                  <a:pt x="763215" y="0"/>
                </a:lnTo>
                <a:lnTo>
                  <a:pt x="715856" y="186705"/>
                </a:lnTo>
                <a:lnTo>
                  <a:pt x="990904" y="186705"/>
                </a:lnTo>
                <a:lnTo>
                  <a:pt x="990904" y="261387"/>
                </a:lnTo>
                <a:lnTo>
                  <a:pt x="715856" y="261387"/>
                </a:lnTo>
                <a:lnTo>
                  <a:pt x="755932" y="448092"/>
                </a:lnTo>
                <a:lnTo>
                  <a:pt x="0" y="224046"/>
                </a:lnTo>
                <a:close/>
              </a:path>
            </a:pathLst>
          </a:cu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Left Arrow 40"/>
          <p:cNvSpPr/>
          <p:nvPr/>
        </p:nvSpPr>
        <p:spPr>
          <a:xfrm rot="5400000">
            <a:off x="8051579" y="3576687"/>
            <a:ext cx="990904" cy="448092"/>
          </a:xfrm>
          <a:custGeom>
            <a:avLst/>
            <a:gdLst>
              <a:gd name="connsiteX0" fmla="*/ 0 w 990904"/>
              <a:gd name="connsiteY0" fmla="*/ 220403 h 440806"/>
              <a:gd name="connsiteX1" fmla="*/ 715856 w 990904"/>
              <a:gd name="connsiteY1" fmla="*/ 0 h 440806"/>
              <a:gd name="connsiteX2" fmla="*/ 715856 w 990904"/>
              <a:gd name="connsiteY2" fmla="*/ 183062 h 440806"/>
              <a:gd name="connsiteX3" fmla="*/ 990904 w 990904"/>
              <a:gd name="connsiteY3" fmla="*/ 183062 h 440806"/>
              <a:gd name="connsiteX4" fmla="*/ 990904 w 990904"/>
              <a:gd name="connsiteY4" fmla="*/ 257744 h 440806"/>
              <a:gd name="connsiteX5" fmla="*/ 715856 w 990904"/>
              <a:gd name="connsiteY5" fmla="*/ 257744 h 440806"/>
              <a:gd name="connsiteX6" fmla="*/ 715856 w 990904"/>
              <a:gd name="connsiteY6" fmla="*/ 440806 h 440806"/>
              <a:gd name="connsiteX7" fmla="*/ 0 w 990904"/>
              <a:gd name="connsiteY7" fmla="*/ 220403 h 440806"/>
              <a:gd name="connsiteX0" fmla="*/ 0 w 990904"/>
              <a:gd name="connsiteY0" fmla="*/ 224046 h 444449"/>
              <a:gd name="connsiteX1" fmla="*/ 763215 w 990904"/>
              <a:gd name="connsiteY1" fmla="*/ 0 h 444449"/>
              <a:gd name="connsiteX2" fmla="*/ 715856 w 990904"/>
              <a:gd name="connsiteY2" fmla="*/ 186705 h 444449"/>
              <a:gd name="connsiteX3" fmla="*/ 990904 w 990904"/>
              <a:gd name="connsiteY3" fmla="*/ 186705 h 444449"/>
              <a:gd name="connsiteX4" fmla="*/ 990904 w 990904"/>
              <a:gd name="connsiteY4" fmla="*/ 261387 h 444449"/>
              <a:gd name="connsiteX5" fmla="*/ 715856 w 990904"/>
              <a:gd name="connsiteY5" fmla="*/ 261387 h 444449"/>
              <a:gd name="connsiteX6" fmla="*/ 715856 w 990904"/>
              <a:gd name="connsiteY6" fmla="*/ 444449 h 444449"/>
              <a:gd name="connsiteX7" fmla="*/ 0 w 990904"/>
              <a:gd name="connsiteY7" fmla="*/ 224046 h 444449"/>
              <a:gd name="connsiteX0" fmla="*/ 0 w 990904"/>
              <a:gd name="connsiteY0" fmla="*/ 224046 h 448092"/>
              <a:gd name="connsiteX1" fmla="*/ 763215 w 990904"/>
              <a:gd name="connsiteY1" fmla="*/ 0 h 448092"/>
              <a:gd name="connsiteX2" fmla="*/ 715856 w 990904"/>
              <a:gd name="connsiteY2" fmla="*/ 186705 h 448092"/>
              <a:gd name="connsiteX3" fmla="*/ 990904 w 990904"/>
              <a:gd name="connsiteY3" fmla="*/ 186705 h 448092"/>
              <a:gd name="connsiteX4" fmla="*/ 990904 w 990904"/>
              <a:gd name="connsiteY4" fmla="*/ 261387 h 448092"/>
              <a:gd name="connsiteX5" fmla="*/ 715856 w 990904"/>
              <a:gd name="connsiteY5" fmla="*/ 261387 h 448092"/>
              <a:gd name="connsiteX6" fmla="*/ 755932 w 990904"/>
              <a:gd name="connsiteY6" fmla="*/ 448092 h 448092"/>
              <a:gd name="connsiteX7" fmla="*/ 0 w 990904"/>
              <a:gd name="connsiteY7" fmla="*/ 224046 h 44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0904" h="448092">
                <a:moveTo>
                  <a:pt x="0" y="224046"/>
                </a:moveTo>
                <a:lnTo>
                  <a:pt x="763215" y="0"/>
                </a:lnTo>
                <a:lnTo>
                  <a:pt x="715856" y="186705"/>
                </a:lnTo>
                <a:lnTo>
                  <a:pt x="990904" y="186705"/>
                </a:lnTo>
                <a:lnTo>
                  <a:pt x="990904" y="261387"/>
                </a:lnTo>
                <a:lnTo>
                  <a:pt x="715856" y="261387"/>
                </a:lnTo>
                <a:lnTo>
                  <a:pt x="755932" y="448092"/>
                </a:lnTo>
                <a:lnTo>
                  <a:pt x="0" y="224046"/>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p:cNvGrpSpPr/>
          <p:nvPr/>
        </p:nvGrpSpPr>
        <p:grpSpPr>
          <a:xfrm>
            <a:off x="9667740" y="4621810"/>
            <a:ext cx="1905000" cy="1371600"/>
            <a:chOff x="533400" y="937260"/>
            <a:chExt cx="1905000" cy="1371600"/>
          </a:xfrm>
        </p:grpSpPr>
        <p:sp>
          <p:nvSpPr>
            <p:cNvPr id="73" name="Rounded Rectangle 72"/>
            <p:cNvSpPr/>
            <p:nvPr/>
          </p:nvSpPr>
          <p:spPr>
            <a:xfrm>
              <a:off x="533400" y="937260"/>
              <a:ext cx="1905000" cy="1371600"/>
            </a:xfrm>
            <a:prstGeom prst="roundRect">
              <a:avLst>
                <a:gd name="adj" fmla="val 3820"/>
              </a:avLst>
            </a:prstGeom>
            <a:solidFill>
              <a:schemeClr val="tx1">
                <a:lumMod val="75000"/>
                <a:lumOff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Isosceles Triangle 1"/>
            <p:cNvSpPr/>
            <p:nvPr/>
          </p:nvSpPr>
          <p:spPr>
            <a:xfrm>
              <a:off x="609600" y="1623060"/>
              <a:ext cx="1752600" cy="685800"/>
            </a:xfrm>
            <a:prstGeom prst="triangle">
              <a:avLst/>
            </a:prstGeom>
            <a:solidFill>
              <a:schemeClr val="tx1">
                <a:lumMod val="75000"/>
                <a:lumOff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3"/>
            <p:cNvSpPr/>
            <p:nvPr/>
          </p:nvSpPr>
          <p:spPr>
            <a:xfrm flipV="1">
              <a:off x="609600" y="937260"/>
              <a:ext cx="1752600" cy="876300"/>
            </a:xfrm>
            <a:prstGeom prst="triangle">
              <a:avLst/>
            </a:prstGeom>
            <a:solidFill>
              <a:schemeClr val="tx1">
                <a:lumMod val="75000"/>
                <a:lumOff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26698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ICONS</a:t>
            </a:r>
          </a:p>
        </p:txBody>
      </p:sp>
      <p:grpSp>
        <p:nvGrpSpPr>
          <p:cNvPr id="34" name="Group 33"/>
          <p:cNvGrpSpPr/>
          <p:nvPr/>
        </p:nvGrpSpPr>
        <p:grpSpPr>
          <a:xfrm>
            <a:off x="8174458" y="5009766"/>
            <a:ext cx="1584000" cy="1512000"/>
            <a:chOff x="1544451" y="2085310"/>
            <a:chExt cx="1584000" cy="1512000"/>
          </a:xfrm>
        </p:grpSpPr>
        <p:sp>
          <p:nvSpPr>
            <p:cNvPr id="35" name="Rectangle 34"/>
            <p:cNvSpPr/>
            <p:nvPr/>
          </p:nvSpPr>
          <p:spPr>
            <a:xfrm>
              <a:off x="1544451" y="2085310"/>
              <a:ext cx="1584000" cy="1512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p:cNvSpPr/>
            <p:nvPr/>
          </p:nvSpPr>
          <p:spPr>
            <a:xfrm>
              <a:off x="1616371" y="2157234"/>
              <a:ext cx="1440160" cy="136815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7" name="Rectangle 110"/>
            <p:cNvSpPr/>
            <p:nvPr/>
          </p:nvSpPr>
          <p:spPr>
            <a:xfrm>
              <a:off x="1869911" y="2402613"/>
              <a:ext cx="1186620" cy="1122773"/>
            </a:xfrm>
            <a:custGeom>
              <a:avLst/>
              <a:gdLst/>
              <a:ahLst/>
              <a:cxnLst/>
              <a:rect l="l" t="t" r="r" b="b"/>
              <a:pathLst>
                <a:path w="1186620" h="1122773">
                  <a:moveTo>
                    <a:pt x="561821" y="0"/>
                  </a:moveTo>
                  <a:lnTo>
                    <a:pt x="1186620" y="899730"/>
                  </a:lnTo>
                  <a:lnTo>
                    <a:pt x="1186620" y="1122773"/>
                  </a:lnTo>
                  <a:lnTo>
                    <a:pt x="508759" y="1122773"/>
                  </a:lnTo>
                  <a:lnTo>
                    <a:pt x="0" y="390145"/>
                  </a:lnTo>
                  <a:close/>
                </a:path>
              </a:pathLst>
            </a:cu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8" name="Oval 37"/>
            <p:cNvSpPr/>
            <p:nvPr/>
          </p:nvSpPr>
          <p:spPr>
            <a:xfrm rot="19230837">
              <a:off x="1863780" y="2317846"/>
              <a:ext cx="612000" cy="612000"/>
            </a:xfrm>
            <a:prstGeom prst="ellipse">
              <a:avLst/>
            </a:prstGeom>
            <a:solidFill>
              <a:schemeClr val="accent2">
                <a:lumMod val="7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ounded Rectangle 38"/>
            <p:cNvSpPr/>
            <p:nvPr/>
          </p:nvSpPr>
          <p:spPr>
            <a:xfrm rot="19230837">
              <a:off x="2528998" y="2800641"/>
              <a:ext cx="65979" cy="598452"/>
            </a:xfrm>
            <a:prstGeom prst="roundRect">
              <a:avLst>
                <a:gd name="adj" fmla="val 31103"/>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0" name="Group 39"/>
          <p:cNvGrpSpPr/>
          <p:nvPr/>
        </p:nvGrpSpPr>
        <p:grpSpPr>
          <a:xfrm>
            <a:off x="8166675" y="3117841"/>
            <a:ext cx="1584000" cy="1512000"/>
            <a:chOff x="5166214" y="2085310"/>
            <a:chExt cx="1584000" cy="1512000"/>
          </a:xfrm>
        </p:grpSpPr>
        <p:sp>
          <p:nvSpPr>
            <p:cNvPr id="41" name="Rectangle 40"/>
            <p:cNvSpPr/>
            <p:nvPr/>
          </p:nvSpPr>
          <p:spPr>
            <a:xfrm>
              <a:off x="5166214" y="2085310"/>
              <a:ext cx="1584000" cy="151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5245917" y="2166520"/>
              <a:ext cx="1440160" cy="1368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132"/>
            <p:cNvSpPr/>
            <p:nvPr/>
          </p:nvSpPr>
          <p:spPr>
            <a:xfrm>
              <a:off x="5477396" y="2514600"/>
              <a:ext cx="1206201" cy="1028940"/>
            </a:xfrm>
            <a:custGeom>
              <a:avLst/>
              <a:gdLst/>
              <a:ahLst/>
              <a:cxnLst/>
              <a:rect l="l" t="t" r="r" b="b"/>
              <a:pathLst>
                <a:path w="1206201" h="1028940">
                  <a:moveTo>
                    <a:pt x="974314" y="0"/>
                  </a:moveTo>
                  <a:lnTo>
                    <a:pt x="1206201" y="338526"/>
                  </a:lnTo>
                  <a:lnTo>
                    <a:pt x="1206201" y="1028940"/>
                  </a:lnTo>
                  <a:lnTo>
                    <a:pt x="247654" y="1028940"/>
                  </a:lnTo>
                  <a:lnTo>
                    <a:pt x="0" y="66739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4" name="Group 43"/>
            <p:cNvGrpSpPr/>
            <p:nvPr/>
          </p:nvGrpSpPr>
          <p:grpSpPr>
            <a:xfrm>
              <a:off x="5472094" y="2433637"/>
              <a:ext cx="972240" cy="738599"/>
              <a:chOff x="4267200" y="3200400"/>
              <a:chExt cx="972240" cy="738599"/>
            </a:xfrm>
            <a:solidFill>
              <a:schemeClr val="accent1"/>
            </a:solidFill>
          </p:grpSpPr>
          <p:sp>
            <p:nvSpPr>
              <p:cNvPr id="45" name="Rounded Rectangle 44"/>
              <p:cNvSpPr/>
              <p:nvPr/>
            </p:nvSpPr>
            <p:spPr>
              <a:xfrm>
                <a:off x="4267200" y="3290927"/>
                <a:ext cx="972240" cy="648072"/>
              </a:xfrm>
              <a:prstGeom prst="roundRect">
                <a:avLst>
                  <a:gd name="adj" fmla="val 7849"/>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ounded Rectangle 45"/>
              <p:cNvSpPr/>
              <p:nvPr/>
            </p:nvSpPr>
            <p:spPr>
              <a:xfrm>
                <a:off x="4609304" y="3200400"/>
                <a:ext cx="288032" cy="84417"/>
              </a:xfrm>
              <a:prstGeom prst="roundRect">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47" name="Group 46"/>
          <p:cNvGrpSpPr/>
          <p:nvPr/>
        </p:nvGrpSpPr>
        <p:grpSpPr>
          <a:xfrm>
            <a:off x="8166675" y="1245393"/>
            <a:ext cx="1584000" cy="1512000"/>
            <a:chOff x="1549753" y="2094596"/>
            <a:chExt cx="1584000" cy="1512000"/>
          </a:xfrm>
        </p:grpSpPr>
        <p:sp>
          <p:nvSpPr>
            <p:cNvPr id="48" name="Rectangle 47"/>
            <p:cNvSpPr/>
            <p:nvPr/>
          </p:nvSpPr>
          <p:spPr>
            <a:xfrm>
              <a:off x="1549753" y="2094596"/>
              <a:ext cx="1584000" cy="151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48"/>
            <p:cNvSpPr/>
            <p:nvPr/>
          </p:nvSpPr>
          <p:spPr>
            <a:xfrm>
              <a:off x="1621673" y="2157234"/>
              <a:ext cx="1440160" cy="13681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 name="Rectangle 121"/>
            <p:cNvSpPr/>
            <p:nvPr/>
          </p:nvSpPr>
          <p:spPr>
            <a:xfrm>
              <a:off x="1758257" y="2501585"/>
              <a:ext cx="1303576" cy="1025944"/>
            </a:xfrm>
            <a:custGeom>
              <a:avLst/>
              <a:gdLst>
                <a:gd name="connsiteX0" fmla="*/ 7432 w 1303576"/>
                <a:gd name="connsiteY0" fmla="*/ 609967 h 1084451"/>
                <a:gd name="connsiteX1" fmla="*/ 7432 w 1303576"/>
                <a:gd name="connsiteY1" fmla="*/ 626173 h 1084451"/>
                <a:gd name="connsiteX2" fmla="*/ 0 w 1303576"/>
                <a:gd name="connsiteY2" fmla="*/ 614841 h 1084451"/>
                <a:gd name="connsiteX3" fmla="*/ 7432 w 1303576"/>
                <a:gd name="connsiteY3" fmla="*/ 609967 h 1084451"/>
                <a:gd name="connsiteX4" fmla="*/ 937460 w 1303576"/>
                <a:gd name="connsiteY4" fmla="*/ 0 h 1084451"/>
                <a:gd name="connsiteX5" fmla="*/ 1303576 w 1303576"/>
                <a:gd name="connsiteY5" fmla="*/ 558224 h 1084451"/>
                <a:gd name="connsiteX6" fmla="*/ 1303576 w 1303576"/>
                <a:gd name="connsiteY6" fmla="*/ 1084451 h 1084451"/>
                <a:gd name="connsiteX7" fmla="*/ 307998 w 1303576"/>
                <a:gd name="connsiteY7" fmla="*/ 1084451 h 1084451"/>
                <a:gd name="connsiteX8" fmla="*/ 148971 w 1303576"/>
                <a:gd name="connsiteY8" fmla="*/ 820847 h 1084451"/>
                <a:gd name="connsiteX9" fmla="*/ 201359 w 1303576"/>
                <a:gd name="connsiteY9" fmla="*/ 482778 h 1084451"/>
                <a:gd name="connsiteX10" fmla="*/ 937460 w 1303576"/>
                <a:gd name="connsiteY10" fmla="*/ 0 h 1084451"/>
                <a:gd name="connsiteX0" fmla="*/ 7432 w 1303576"/>
                <a:gd name="connsiteY0" fmla="*/ 577118 h 1051602"/>
                <a:gd name="connsiteX1" fmla="*/ 7432 w 1303576"/>
                <a:gd name="connsiteY1" fmla="*/ 593324 h 1051602"/>
                <a:gd name="connsiteX2" fmla="*/ 0 w 1303576"/>
                <a:gd name="connsiteY2" fmla="*/ 581992 h 1051602"/>
                <a:gd name="connsiteX3" fmla="*/ 7432 w 1303576"/>
                <a:gd name="connsiteY3" fmla="*/ 577118 h 1051602"/>
                <a:gd name="connsiteX4" fmla="*/ 997785 w 1303576"/>
                <a:gd name="connsiteY4" fmla="*/ 0 h 1051602"/>
                <a:gd name="connsiteX5" fmla="*/ 1303576 w 1303576"/>
                <a:gd name="connsiteY5" fmla="*/ 525375 h 1051602"/>
                <a:gd name="connsiteX6" fmla="*/ 1303576 w 1303576"/>
                <a:gd name="connsiteY6" fmla="*/ 1051602 h 1051602"/>
                <a:gd name="connsiteX7" fmla="*/ 307998 w 1303576"/>
                <a:gd name="connsiteY7" fmla="*/ 1051602 h 1051602"/>
                <a:gd name="connsiteX8" fmla="*/ 148971 w 1303576"/>
                <a:gd name="connsiteY8" fmla="*/ 787998 h 1051602"/>
                <a:gd name="connsiteX9" fmla="*/ 201359 w 1303576"/>
                <a:gd name="connsiteY9" fmla="*/ 449929 h 1051602"/>
                <a:gd name="connsiteX10" fmla="*/ 997785 w 1303576"/>
                <a:gd name="connsiteY10" fmla="*/ 0 h 1051602"/>
                <a:gd name="connsiteX0" fmla="*/ 7432 w 1303576"/>
                <a:gd name="connsiteY0" fmla="*/ 586973 h 1061457"/>
                <a:gd name="connsiteX1" fmla="*/ 7432 w 1303576"/>
                <a:gd name="connsiteY1" fmla="*/ 603179 h 1061457"/>
                <a:gd name="connsiteX2" fmla="*/ 0 w 1303576"/>
                <a:gd name="connsiteY2" fmla="*/ 591847 h 1061457"/>
                <a:gd name="connsiteX3" fmla="*/ 7432 w 1303576"/>
                <a:gd name="connsiteY3" fmla="*/ 586973 h 1061457"/>
                <a:gd name="connsiteX4" fmla="*/ 1000960 w 1303576"/>
                <a:gd name="connsiteY4" fmla="*/ 0 h 1061457"/>
                <a:gd name="connsiteX5" fmla="*/ 1303576 w 1303576"/>
                <a:gd name="connsiteY5" fmla="*/ 535230 h 1061457"/>
                <a:gd name="connsiteX6" fmla="*/ 1303576 w 1303576"/>
                <a:gd name="connsiteY6" fmla="*/ 1061457 h 1061457"/>
                <a:gd name="connsiteX7" fmla="*/ 307998 w 1303576"/>
                <a:gd name="connsiteY7" fmla="*/ 1061457 h 1061457"/>
                <a:gd name="connsiteX8" fmla="*/ 148971 w 1303576"/>
                <a:gd name="connsiteY8" fmla="*/ 797853 h 1061457"/>
                <a:gd name="connsiteX9" fmla="*/ 201359 w 1303576"/>
                <a:gd name="connsiteY9" fmla="*/ 459784 h 1061457"/>
                <a:gd name="connsiteX10" fmla="*/ 1000960 w 1303576"/>
                <a:gd name="connsiteY10" fmla="*/ 0 h 1061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03576" h="1061457">
                  <a:moveTo>
                    <a:pt x="7432" y="586973"/>
                  </a:moveTo>
                  <a:lnTo>
                    <a:pt x="7432" y="603179"/>
                  </a:lnTo>
                  <a:lnTo>
                    <a:pt x="0" y="591847"/>
                  </a:lnTo>
                  <a:lnTo>
                    <a:pt x="7432" y="586973"/>
                  </a:lnTo>
                  <a:close/>
                  <a:moveTo>
                    <a:pt x="1000960" y="0"/>
                  </a:moveTo>
                  <a:lnTo>
                    <a:pt x="1303576" y="535230"/>
                  </a:lnTo>
                  <a:lnTo>
                    <a:pt x="1303576" y="1061457"/>
                  </a:lnTo>
                  <a:lnTo>
                    <a:pt x="307998" y="1061457"/>
                  </a:lnTo>
                  <a:lnTo>
                    <a:pt x="148971" y="797853"/>
                  </a:lnTo>
                  <a:lnTo>
                    <a:pt x="201359" y="459784"/>
                  </a:lnTo>
                  <a:lnTo>
                    <a:pt x="100096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1" name="Group 50"/>
            <p:cNvGrpSpPr/>
            <p:nvPr/>
          </p:nvGrpSpPr>
          <p:grpSpPr>
            <a:xfrm>
              <a:off x="1911727" y="2365060"/>
              <a:ext cx="860052" cy="952500"/>
              <a:chOff x="4342110" y="3639502"/>
              <a:chExt cx="860052" cy="952500"/>
            </a:xfrm>
          </p:grpSpPr>
          <p:sp>
            <p:nvSpPr>
              <p:cNvPr id="52" name="Rounded Rectangle 51"/>
              <p:cNvSpPr/>
              <p:nvPr/>
            </p:nvSpPr>
            <p:spPr>
              <a:xfrm>
                <a:off x="4342110" y="3753802"/>
                <a:ext cx="860052" cy="838200"/>
              </a:xfrm>
              <a:prstGeom prst="round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4516284" y="3639502"/>
                <a:ext cx="95936" cy="228600"/>
              </a:xfrm>
              <a:prstGeom prst="roundRect">
                <a:avLst>
                  <a:gd name="adj" fmla="val 50000"/>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4919770" y="3639502"/>
                <a:ext cx="95936" cy="228600"/>
              </a:xfrm>
              <a:prstGeom prst="roundRect">
                <a:avLst>
                  <a:gd name="adj" fmla="val 50000"/>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1026"/>
              <p:cNvSpPr/>
              <p:nvPr/>
            </p:nvSpPr>
            <p:spPr>
              <a:xfrm>
                <a:off x="4401699" y="3959346"/>
                <a:ext cx="740874" cy="580302"/>
              </a:xfrm>
              <a:custGeom>
                <a:avLst/>
                <a:gdLst/>
                <a:ahLst/>
                <a:cxnLst/>
                <a:rect l="l" t="t" r="r" b="b"/>
                <a:pathLst>
                  <a:path w="837636" h="580302">
                    <a:moveTo>
                      <a:pt x="1778" y="0"/>
                    </a:moveTo>
                    <a:lnTo>
                      <a:pt x="835859" y="0"/>
                    </a:lnTo>
                    <a:cubicBezTo>
                      <a:pt x="837521" y="2831"/>
                      <a:pt x="837636" y="5804"/>
                      <a:pt x="837636" y="8804"/>
                    </a:cubicBezTo>
                    <a:lnTo>
                      <a:pt x="837636" y="466000"/>
                    </a:lnTo>
                    <a:cubicBezTo>
                      <a:pt x="837636" y="529127"/>
                      <a:pt x="786461" y="580302"/>
                      <a:pt x="723334" y="580302"/>
                    </a:cubicBezTo>
                    <a:lnTo>
                      <a:pt x="114302" y="580302"/>
                    </a:lnTo>
                    <a:cubicBezTo>
                      <a:pt x="51175" y="580302"/>
                      <a:pt x="0" y="529127"/>
                      <a:pt x="0" y="466000"/>
                    </a:cubicBezTo>
                    <a:lnTo>
                      <a:pt x="0" y="8804"/>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429314" y="3958422"/>
                <a:ext cx="685644" cy="523220"/>
              </a:xfrm>
              <a:prstGeom prst="rect">
                <a:avLst/>
              </a:prstGeom>
              <a:noFill/>
            </p:spPr>
            <p:txBody>
              <a:bodyPr wrap="square" rtlCol="0">
                <a:spAutoFit/>
              </a:bodyPr>
              <a:lstStyle/>
              <a:p>
                <a:pPr algn="ctr"/>
                <a:r>
                  <a:rPr lang="en-US" sz="2800" b="1" dirty="0">
                    <a:solidFill>
                      <a:schemeClr val="bg1"/>
                    </a:solidFill>
                    <a:latin typeface="Arial Black" charset="0"/>
                    <a:ea typeface="Arial Black" charset="0"/>
                    <a:cs typeface="Arial Black" charset="0"/>
                  </a:rPr>
                  <a:t>1</a:t>
                </a:r>
              </a:p>
            </p:txBody>
          </p:sp>
        </p:grpSp>
      </p:grpSp>
      <p:grpSp>
        <p:nvGrpSpPr>
          <p:cNvPr id="57" name="Group 56"/>
          <p:cNvGrpSpPr/>
          <p:nvPr/>
        </p:nvGrpSpPr>
        <p:grpSpPr>
          <a:xfrm>
            <a:off x="10649467" y="5171298"/>
            <a:ext cx="731197" cy="1081247"/>
            <a:chOff x="1489731" y="1294201"/>
            <a:chExt cx="731197" cy="1081247"/>
          </a:xfrm>
          <a:solidFill>
            <a:schemeClr val="bg1"/>
          </a:solidFill>
        </p:grpSpPr>
        <p:sp>
          <p:nvSpPr>
            <p:cNvPr id="58" name="Oval 57"/>
            <p:cNvSpPr/>
            <p:nvPr/>
          </p:nvSpPr>
          <p:spPr>
            <a:xfrm rot="19230837">
              <a:off x="1489731" y="1294201"/>
              <a:ext cx="612000" cy="612000"/>
            </a:xfrm>
            <a:prstGeom prst="ellipse">
              <a:avLst/>
            </a:prstGeom>
            <a:grp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Rounded Rectangle 58"/>
            <p:cNvSpPr/>
            <p:nvPr/>
          </p:nvSpPr>
          <p:spPr>
            <a:xfrm rot="19230837">
              <a:off x="2154949" y="1776996"/>
              <a:ext cx="65979" cy="598452"/>
            </a:xfrm>
            <a:prstGeom prst="roundRect">
              <a:avLst>
                <a:gd name="adj" fmla="val 31103"/>
              </a:avLst>
            </a:prstGeom>
            <a:grpFill/>
            <a:ln w="762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0" name="Rounded Rectangle 59"/>
          <p:cNvSpPr/>
          <p:nvPr/>
        </p:nvSpPr>
        <p:spPr>
          <a:xfrm>
            <a:off x="10598795" y="3581604"/>
            <a:ext cx="972240" cy="648072"/>
          </a:xfrm>
          <a:prstGeom prst="roundRect">
            <a:avLst>
              <a:gd name="adj" fmla="val 7849"/>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 name="Rounded Rectangle 60"/>
          <p:cNvSpPr/>
          <p:nvPr/>
        </p:nvSpPr>
        <p:spPr>
          <a:xfrm>
            <a:off x="10940899" y="3491077"/>
            <a:ext cx="288032" cy="8441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2" name="Group 61"/>
          <p:cNvGrpSpPr/>
          <p:nvPr/>
        </p:nvGrpSpPr>
        <p:grpSpPr>
          <a:xfrm>
            <a:off x="10654889" y="1523193"/>
            <a:ext cx="860052" cy="952500"/>
            <a:chOff x="7561169" y="600297"/>
            <a:chExt cx="860052" cy="952500"/>
          </a:xfrm>
        </p:grpSpPr>
        <p:sp>
          <p:nvSpPr>
            <p:cNvPr id="63" name="Rounded Rectangle 62"/>
            <p:cNvSpPr/>
            <p:nvPr/>
          </p:nvSpPr>
          <p:spPr>
            <a:xfrm>
              <a:off x="7561169" y="714597"/>
              <a:ext cx="860052" cy="838200"/>
            </a:xfrm>
            <a:prstGeom prst="roundRect">
              <a:avLst/>
            </a:prstGeom>
            <a:solidFill>
              <a:schemeClr val="accent6"/>
            </a:solid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ounded Rectangle 63"/>
            <p:cNvSpPr/>
            <p:nvPr/>
          </p:nvSpPr>
          <p:spPr>
            <a:xfrm>
              <a:off x="7735343" y="600297"/>
              <a:ext cx="95936" cy="228600"/>
            </a:xfrm>
            <a:prstGeom prst="roundRect">
              <a:avLst>
                <a:gd name="adj" fmla="val 50000"/>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ounded Rectangle 64"/>
            <p:cNvSpPr/>
            <p:nvPr/>
          </p:nvSpPr>
          <p:spPr>
            <a:xfrm>
              <a:off x="8138829" y="600297"/>
              <a:ext cx="95936" cy="228600"/>
            </a:xfrm>
            <a:prstGeom prst="roundRect">
              <a:avLst>
                <a:gd name="adj" fmla="val 50000"/>
              </a:avLst>
            </a:pr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ounded Rectangle 1026"/>
            <p:cNvSpPr/>
            <p:nvPr/>
          </p:nvSpPr>
          <p:spPr>
            <a:xfrm>
              <a:off x="7620758" y="920141"/>
              <a:ext cx="740874" cy="580302"/>
            </a:xfrm>
            <a:custGeom>
              <a:avLst/>
              <a:gdLst/>
              <a:ahLst/>
              <a:cxnLst/>
              <a:rect l="l" t="t" r="r" b="b"/>
              <a:pathLst>
                <a:path w="837636" h="580302">
                  <a:moveTo>
                    <a:pt x="1778" y="0"/>
                  </a:moveTo>
                  <a:lnTo>
                    <a:pt x="835859" y="0"/>
                  </a:lnTo>
                  <a:cubicBezTo>
                    <a:pt x="837521" y="2831"/>
                    <a:pt x="837636" y="5804"/>
                    <a:pt x="837636" y="8804"/>
                  </a:cubicBezTo>
                  <a:lnTo>
                    <a:pt x="837636" y="466000"/>
                  </a:lnTo>
                  <a:cubicBezTo>
                    <a:pt x="837636" y="529127"/>
                    <a:pt x="786461" y="580302"/>
                    <a:pt x="723334" y="580302"/>
                  </a:cubicBezTo>
                  <a:lnTo>
                    <a:pt x="114302" y="580302"/>
                  </a:lnTo>
                  <a:cubicBezTo>
                    <a:pt x="51175" y="580302"/>
                    <a:pt x="0" y="529127"/>
                    <a:pt x="0" y="466000"/>
                  </a:cubicBezTo>
                  <a:lnTo>
                    <a:pt x="0" y="8804"/>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1026"/>
            <p:cNvSpPr/>
            <p:nvPr/>
          </p:nvSpPr>
          <p:spPr>
            <a:xfrm>
              <a:off x="7620758" y="916945"/>
              <a:ext cx="740874" cy="580302"/>
            </a:xfrm>
            <a:custGeom>
              <a:avLst/>
              <a:gdLst/>
              <a:ahLst/>
              <a:cxnLst/>
              <a:rect l="l" t="t" r="r" b="b"/>
              <a:pathLst>
                <a:path w="837636" h="580302">
                  <a:moveTo>
                    <a:pt x="1778" y="0"/>
                  </a:moveTo>
                  <a:lnTo>
                    <a:pt x="835859" y="0"/>
                  </a:lnTo>
                  <a:cubicBezTo>
                    <a:pt x="837521" y="2831"/>
                    <a:pt x="837636" y="5804"/>
                    <a:pt x="837636" y="8804"/>
                  </a:cubicBezTo>
                  <a:lnTo>
                    <a:pt x="837636" y="466000"/>
                  </a:lnTo>
                  <a:cubicBezTo>
                    <a:pt x="837636" y="529127"/>
                    <a:pt x="786461" y="580302"/>
                    <a:pt x="723334" y="580302"/>
                  </a:cubicBezTo>
                  <a:lnTo>
                    <a:pt x="114302" y="580302"/>
                  </a:lnTo>
                  <a:cubicBezTo>
                    <a:pt x="51175" y="580302"/>
                    <a:pt x="0" y="529127"/>
                    <a:pt x="0" y="466000"/>
                  </a:cubicBezTo>
                  <a:lnTo>
                    <a:pt x="0" y="880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7747625" y="919217"/>
              <a:ext cx="487140" cy="523220"/>
            </a:xfrm>
            <a:prstGeom prst="rect">
              <a:avLst/>
            </a:prstGeom>
            <a:noFill/>
            <a:ln>
              <a:noFill/>
            </a:ln>
          </p:spPr>
          <p:txBody>
            <a:bodyPr wrap="square" rtlCol="0">
              <a:spAutoFit/>
            </a:bodyPr>
            <a:lstStyle/>
            <a:p>
              <a:pPr algn="ctr"/>
              <a:r>
                <a:rPr lang="en-US" sz="2800" b="1" dirty="0">
                  <a:solidFill>
                    <a:schemeClr val="accent6">
                      <a:lumMod val="75000"/>
                    </a:schemeClr>
                  </a:solidFill>
                  <a:latin typeface="Arial Black" charset="0"/>
                  <a:ea typeface="Arial Black" charset="0"/>
                  <a:cs typeface="Arial Black" charset="0"/>
                </a:rPr>
                <a:t>1</a:t>
              </a:r>
            </a:p>
          </p:txBody>
        </p:sp>
      </p:grpSp>
      <p:grpSp>
        <p:nvGrpSpPr>
          <p:cNvPr id="69" name="Group 68"/>
          <p:cNvGrpSpPr/>
          <p:nvPr/>
        </p:nvGrpSpPr>
        <p:grpSpPr>
          <a:xfrm>
            <a:off x="1053011" y="1245393"/>
            <a:ext cx="1028069" cy="992207"/>
            <a:chOff x="286229" y="4841782"/>
            <a:chExt cx="1210271" cy="1168054"/>
          </a:xfrm>
        </p:grpSpPr>
        <p:sp>
          <p:nvSpPr>
            <p:cNvPr id="70" name="Oval 69"/>
            <p:cNvSpPr/>
            <p:nvPr/>
          </p:nvSpPr>
          <p:spPr>
            <a:xfrm>
              <a:off x="286229" y="4841782"/>
              <a:ext cx="1210271" cy="1168054"/>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41"/>
            <p:cNvSpPr/>
            <p:nvPr/>
          </p:nvSpPr>
          <p:spPr>
            <a:xfrm>
              <a:off x="286229" y="5034626"/>
              <a:ext cx="1032523" cy="969464"/>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p:cNvGrpSpPr/>
            <p:nvPr/>
          </p:nvGrpSpPr>
          <p:grpSpPr>
            <a:xfrm>
              <a:off x="727269" y="5013309"/>
              <a:ext cx="332665" cy="461558"/>
              <a:chOff x="2676071" y="2543175"/>
              <a:chExt cx="533400" cy="685800"/>
            </a:xfrm>
            <a:solidFill>
              <a:schemeClr val="accent6"/>
            </a:solidFill>
          </p:grpSpPr>
          <p:sp>
            <p:nvSpPr>
              <p:cNvPr id="79" name="Flowchart: Delay 85"/>
              <p:cNvSpPr/>
              <p:nvPr/>
            </p:nvSpPr>
            <p:spPr>
              <a:xfrm rot="16200000">
                <a:off x="2733221" y="2752725"/>
                <a:ext cx="419100" cy="533400"/>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2752271" y="2543175"/>
                <a:ext cx="381000" cy="3810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p:cNvGrpSpPr/>
            <p:nvPr/>
          </p:nvGrpSpPr>
          <p:grpSpPr>
            <a:xfrm>
              <a:off x="487215" y="5185172"/>
              <a:ext cx="332665" cy="461558"/>
              <a:chOff x="2362200" y="2743200"/>
              <a:chExt cx="533400" cy="685800"/>
            </a:xfrm>
            <a:solidFill>
              <a:schemeClr val="accent6"/>
            </a:solidFill>
          </p:grpSpPr>
          <p:sp>
            <p:nvSpPr>
              <p:cNvPr id="77" name="Flowchart: Delay 83"/>
              <p:cNvSpPr/>
              <p:nvPr/>
            </p:nvSpPr>
            <p:spPr>
              <a:xfrm rot="16200000">
                <a:off x="2419350" y="2952750"/>
                <a:ext cx="419100" cy="533400"/>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2438400" y="2743200"/>
                <a:ext cx="381000" cy="3810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935987" y="5252370"/>
              <a:ext cx="332665" cy="461558"/>
              <a:chOff x="2942771" y="2667000"/>
              <a:chExt cx="533400" cy="685800"/>
            </a:xfrm>
            <a:solidFill>
              <a:schemeClr val="accent6"/>
            </a:solidFill>
          </p:grpSpPr>
          <p:sp>
            <p:nvSpPr>
              <p:cNvPr id="75" name="Flowchart: Delay 81"/>
              <p:cNvSpPr/>
              <p:nvPr/>
            </p:nvSpPr>
            <p:spPr>
              <a:xfrm rot="16200000">
                <a:off x="2999921" y="2876550"/>
                <a:ext cx="419100" cy="533400"/>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3018971" y="2667000"/>
                <a:ext cx="381000" cy="3810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1" name="Group 80"/>
          <p:cNvGrpSpPr/>
          <p:nvPr/>
        </p:nvGrpSpPr>
        <p:grpSpPr>
          <a:xfrm>
            <a:off x="1053011" y="2343245"/>
            <a:ext cx="1028069" cy="995327"/>
            <a:chOff x="2462500" y="2474988"/>
            <a:chExt cx="1495464" cy="1433243"/>
          </a:xfrm>
        </p:grpSpPr>
        <p:sp>
          <p:nvSpPr>
            <p:cNvPr id="82" name="Oval 81"/>
            <p:cNvSpPr/>
            <p:nvPr/>
          </p:nvSpPr>
          <p:spPr>
            <a:xfrm>
              <a:off x="2462500" y="2474988"/>
              <a:ext cx="1495464" cy="142875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41"/>
            <p:cNvSpPr/>
            <p:nvPr/>
          </p:nvSpPr>
          <p:spPr>
            <a:xfrm>
              <a:off x="2462500" y="2710873"/>
              <a:ext cx="1236839" cy="1197358"/>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Pie 105"/>
            <p:cNvSpPr/>
            <p:nvPr/>
          </p:nvSpPr>
          <p:spPr>
            <a:xfrm>
              <a:off x="2819400" y="2859259"/>
              <a:ext cx="685800" cy="663920"/>
            </a:xfrm>
            <a:prstGeom prst="pi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7" name="Oval 60"/>
            <p:cNvSpPr/>
            <p:nvPr/>
          </p:nvSpPr>
          <p:spPr>
            <a:xfrm>
              <a:off x="3276600" y="2756008"/>
              <a:ext cx="346075" cy="331960"/>
            </a:xfrm>
            <a:custGeom>
              <a:avLst/>
              <a:gdLst/>
              <a:ahLst/>
              <a:cxnLst/>
              <a:rect l="l" t="t" r="r" b="b"/>
              <a:pathLst>
                <a:path w="346075" h="331960">
                  <a:moveTo>
                    <a:pt x="0" y="0"/>
                  </a:moveTo>
                  <a:cubicBezTo>
                    <a:pt x="191132" y="0"/>
                    <a:pt x="346075" y="148624"/>
                    <a:pt x="346075" y="331960"/>
                  </a:cubicBezTo>
                  <a:lnTo>
                    <a:pt x="0" y="331960"/>
                  </a:lnTo>
                  <a:close/>
                </a:path>
              </a:pathLst>
            </a:cu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1053011" y="3441097"/>
            <a:ext cx="1028069" cy="992207"/>
            <a:chOff x="3919479" y="2962560"/>
            <a:chExt cx="1210271" cy="1168054"/>
          </a:xfrm>
        </p:grpSpPr>
        <p:sp>
          <p:nvSpPr>
            <p:cNvPr id="117" name="Oval 116"/>
            <p:cNvSpPr/>
            <p:nvPr/>
          </p:nvSpPr>
          <p:spPr>
            <a:xfrm>
              <a:off x="3919479" y="2962560"/>
              <a:ext cx="1210271" cy="1168054"/>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41"/>
            <p:cNvSpPr/>
            <p:nvPr/>
          </p:nvSpPr>
          <p:spPr>
            <a:xfrm>
              <a:off x="3919479" y="3155404"/>
              <a:ext cx="1024131" cy="973844"/>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10-Point Star 118"/>
            <p:cNvSpPr/>
            <p:nvPr/>
          </p:nvSpPr>
          <p:spPr>
            <a:xfrm>
              <a:off x="4243368" y="3056894"/>
              <a:ext cx="562935" cy="685406"/>
            </a:xfrm>
            <a:prstGeom prst="star10">
              <a:avLst>
                <a:gd name="adj" fmla="val 0"/>
                <a:gd name="hf" fmla="val 105146"/>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p:nvPr/>
          </p:nvGrpSpPr>
          <p:grpSpPr>
            <a:xfrm rot="20769967">
              <a:off x="4187527" y="3224285"/>
              <a:ext cx="512712" cy="670518"/>
              <a:chOff x="4200365" y="3127654"/>
              <a:chExt cx="648498" cy="824167"/>
            </a:xfrm>
          </p:grpSpPr>
          <p:sp>
            <p:nvSpPr>
              <p:cNvPr id="121" name="Rounded Rectangle 120"/>
              <p:cNvSpPr/>
              <p:nvPr/>
            </p:nvSpPr>
            <p:spPr>
              <a:xfrm>
                <a:off x="4200365" y="3127654"/>
                <a:ext cx="648498" cy="824167"/>
              </a:xfrm>
              <a:prstGeom prst="roundRect">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2" name="Rectangle 121"/>
              <p:cNvSpPr/>
              <p:nvPr/>
            </p:nvSpPr>
            <p:spPr>
              <a:xfrm>
                <a:off x="4258641" y="3215957"/>
                <a:ext cx="349654"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3" name="Rectangle 122"/>
              <p:cNvSpPr/>
              <p:nvPr/>
            </p:nvSpPr>
            <p:spPr>
              <a:xfrm>
                <a:off x="4258641" y="3301590"/>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Rectangle 123"/>
              <p:cNvSpPr/>
              <p:nvPr/>
            </p:nvSpPr>
            <p:spPr>
              <a:xfrm>
                <a:off x="4258641" y="3387224"/>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5" name="Rectangle 124"/>
              <p:cNvSpPr/>
              <p:nvPr/>
            </p:nvSpPr>
            <p:spPr>
              <a:xfrm>
                <a:off x="4258641" y="3472857"/>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Rectangle 125"/>
              <p:cNvSpPr/>
              <p:nvPr/>
            </p:nvSpPr>
            <p:spPr>
              <a:xfrm>
                <a:off x="4258641" y="3558491"/>
                <a:ext cx="437019"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7" name="Rectangle 126"/>
              <p:cNvSpPr/>
              <p:nvPr/>
            </p:nvSpPr>
            <p:spPr>
              <a:xfrm>
                <a:off x="4258641" y="3644125"/>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8" name="Rectangle 127"/>
              <p:cNvSpPr/>
              <p:nvPr/>
            </p:nvSpPr>
            <p:spPr>
              <a:xfrm>
                <a:off x="4258641" y="3729758"/>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9" name="Rectangle 128"/>
              <p:cNvSpPr/>
              <p:nvPr/>
            </p:nvSpPr>
            <p:spPr>
              <a:xfrm>
                <a:off x="4258641" y="3815393"/>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30" name="Group 129"/>
          <p:cNvGrpSpPr/>
          <p:nvPr/>
        </p:nvGrpSpPr>
        <p:grpSpPr>
          <a:xfrm>
            <a:off x="1053011" y="4538949"/>
            <a:ext cx="1028069" cy="1000671"/>
            <a:chOff x="5785925" y="2680724"/>
            <a:chExt cx="1495464" cy="1440938"/>
          </a:xfrm>
        </p:grpSpPr>
        <p:sp>
          <p:nvSpPr>
            <p:cNvPr id="131" name="Oval 130"/>
            <p:cNvSpPr/>
            <p:nvPr/>
          </p:nvSpPr>
          <p:spPr>
            <a:xfrm>
              <a:off x="5785925" y="2680724"/>
              <a:ext cx="1495464" cy="142875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41"/>
            <p:cNvSpPr/>
            <p:nvPr/>
          </p:nvSpPr>
          <p:spPr>
            <a:xfrm>
              <a:off x="5785925" y="2916608"/>
              <a:ext cx="1265461" cy="1205054"/>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3" name="Group 132"/>
            <p:cNvGrpSpPr/>
            <p:nvPr/>
          </p:nvGrpSpPr>
          <p:grpSpPr>
            <a:xfrm>
              <a:off x="6166924" y="2902462"/>
              <a:ext cx="762001" cy="934540"/>
              <a:chOff x="2359025" y="4875777"/>
              <a:chExt cx="993775" cy="1039248"/>
            </a:xfrm>
          </p:grpSpPr>
          <p:sp>
            <p:nvSpPr>
              <p:cNvPr id="134" name="Rounded Rectangle 133"/>
              <p:cNvSpPr/>
              <p:nvPr/>
            </p:nvSpPr>
            <p:spPr>
              <a:xfrm>
                <a:off x="2398712" y="5281612"/>
                <a:ext cx="914400" cy="633413"/>
              </a:xfrm>
              <a:prstGeom prst="roundRect">
                <a:avLst>
                  <a:gd name="adj" fmla="val 10151"/>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ounded Rectangle 134"/>
              <p:cNvSpPr/>
              <p:nvPr/>
            </p:nvSpPr>
            <p:spPr>
              <a:xfrm>
                <a:off x="2359025" y="5105400"/>
                <a:ext cx="993775" cy="236537"/>
              </a:xfrm>
              <a:prstGeom prst="roundRect">
                <a:avLst>
                  <a:gd name="adj" fmla="val 10151"/>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779712" y="5105400"/>
                <a:ext cx="152400" cy="8096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136"/>
              <p:cNvSpPr/>
              <p:nvPr/>
            </p:nvSpPr>
            <p:spPr>
              <a:xfrm>
                <a:off x="2667000" y="4875777"/>
                <a:ext cx="192894" cy="219345"/>
              </a:xfrm>
              <a:custGeom>
                <a:avLst/>
                <a:gdLst>
                  <a:gd name="connsiteX0" fmla="*/ 174884 w 192894"/>
                  <a:gd name="connsiteY0" fmla="*/ 216923 h 219345"/>
                  <a:gd name="connsiteX1" fmla="*/ 9784 w 192894"/>
                  <a:gd name="connsiteY1" fmla="*/ 166123 h 219345"/>
                  <a:gd name="connsiteX2" fmla="*/ 35184 w 192894"/>
                  <a:gd name="connsiteY2" fmla="*/ 1023 h 219345"/>
                  <a:gd name="connsiteX3" fmla="*/ 168534 w 192894"/>
                  <a:gd name="connsiteY3" fmla="*/ 102623 h 219345"/>
                  <a:gd name="connsiteX4" fmla="*/ 174884 w 192894"/>
                  <a:gd name="connsiteY4" fmla="*/ 216923 h 219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94" h="219345">
                    <a:moveTo>
                      <a:pt x="174884" y="216923"/>
                    </a:moveTo>
                    <a:cubicBezTo>
                      <a:pt x="148426" y="227506"/>
                      <a:pt x="33067" y="202106"/>
                      <a:pt x="9784" y="166123"/>
                    </a:cubicBezTo>
                    <a:cubicBezTo>
                      <a:pt x="-13499" y="130140"/>
                      <a:pt x="8726" y="11606"/>
                      <a:pt x="35184" y="1023"/>
                    </a:cubicBezTo>
                    <a:cubicBezTo>
                      <a:pt x="61642" y="-9560"/>
                      <a:pt x="138901" y="64523"/>
                      <a:pt x="168534" y="102623"/>
                    </a:cubicBezTo>
                    <a:cubicBezTo>
                      <a:pt x="198167" y="140723"/>
                      <a:pt x="201342" y="206340"/>
                      <a:pt x="174884" y="216923"/>
                    </a:cubicBezTo>
                    <a:close/>
                  </a:path>
                </a:pathLst>
              </a:cu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reeform 137"/>
              <p:cNvSpPr/>
              <p:nvPr/>
            </p:nvSpPr>
            <p:spPr>
              <a:xfrm>
                <a:off x="2855397" y="4880773"/>
                <a:ext cx="268803" cy="212809"/>
              </a:xfrm>
              <a:custGeom>
                <a:avLst/>
                <a:gdLst>
                  <a:gd name="connsiteX0" fmla="*/ 10562 w 268803"/>
                  <a:gd name="connsiteY0" fmla="*/ 211927 h 212809"/>
                  <a:gd name="connsiteX1" fmla="*/ 61362 w 268803"/>
                  <a:gd name="connsiteY1" fmla="*/ 15077 h 212809"/>
                  <a:gd name="connsiteX2" fmla="*/ 226462 w 268803"/>
                  <a:gd name="connsiteY2" fmla="*/ 21427 h 212809"/>
                  <a:gd name="connsiteX3" fmla="*/ 251862 w 268803"/>
                  <a:gd name="connsiteY3" fmla="*/ 84927 h 212809"/>
                  <a:gd name="connsiteX4" fmla="*/ 10562 w 268803"/>
                  <a:gd name="connsiteY4" fmla="*/ 211927 h 212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803" h="212809">
                    <a:moveTo>
                      <a:pt x="10562" y="211927"/>
                    </a:moveTo>
                    <a:cubicBezTo>
                      <a:pt x="-21188" y="200285"/>
                      <a:pt x="25379" y="46827"/>
                      <a:pt x="61362" y="15077"/>
                    </a:cubicBezTo>
                    <a:cubicBezTo>
                      <a:pt x="97345" y="-16673"/>
                      <a:pt x="194712" y="9785"/>
                      <a:pt x="226462" y="21427"/>
                    </a:cubicBezTo>
                    <a:cubicBezTo>
                      <a:pt x="258212" y="33069"/>
                      <a:pt x="288904" y="53177"/>
                      <a:pt x="251862" y="84927"/>
                    </a:cubicBezTo>
                    <a:cubicBezTo>
                      <a:pt x="214820" y="116677"/>
                      <a:pt x="42312" y="223569"/>
                      <a:pt x="10562" y="211927"/>
                    </a:cubicBezTo>
                    <a:close/>
                  </a:path>
                </a:pathLst>
              </a:custGeom>
              <a:solidFill>
                <a:schemeClr val="accent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39" name="Group 138"/>
          <p:cNvGrpSpPr/>
          <p:nvPr/>
        </p:nvGrpSpPr>
        <p:grpSpPr>
          <a:xfrm>
            <a:off x="1053011" y="5636803"/>
            <a:ext cx="1028069" cy="992208"/>
            <a:chOff x="6128039" y="4495800"/>
            <a:chExt cx="1495464" cy="1428751"/>
          </a:xfrm>
        </p:grpSpPr>
        <p:sp>
          <p:nvSpPr>
            <p:cNvPr id="140" name="Oval 139"/>
            <p:cNvSpPr/>
            <p:nvPr/>
          </p:nvSpPr>
          <p:spPr>
            <a:xfrm>
              <a:off x="6128039" y="4495800"/>
              <a:ext cx="1495464" cy="1428750"/>
            </a:xfrm>
            <a:prstGeom prst="ellipse">
              <a:avLst/>
            </a:prstGeom>
            <a:solidFill>
              <a:schemeClr val="accent6"/>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41"/>
            <p:cNvSpPr/>
            <p:nvPr/>
          </p:nvSpPr>
          <p:spPr>
            <a:xfrm>
              <a:off x="6128039" y="4731685"/>
              <a:ext cx="1265461" cy="1192866"/>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2" name="Group 141"/>
            <p:cNvGrpSpPr/>
            <p:nvPr/>
          </p:nvGrpSpPr>
          <p:grpSpPr>
            <a:xfrm>
              <a:off x="6428440" y="4704403"/>
              <a:ext cx="894662" cy="1011543"/>
              <a:chOff x="3966992" y="4731683"/>
              <a:chExt cx="894662" cy="1011543"/>
            </a:xfrm>
          </p:grpSpPr>
          <p:grpSp>
            <p:nvGrpSpPr>
              <p:cNvPr id="143" name="Group 142"/>
              <p:cNvGrpSpPr/>
              <p:nvPr/>
            </p:nvGrpSpPr>
            <p:grpSpPr>
              <a:xfrm>
                <a:off x="3966992" y="4731683"/>
                <a:ext cx="894662" cy="1011543"/>
                <a:chOff x="3661820" y="4461021"/>
                <a:chExt cx="1033276" cy="1252601"/>
              </a:xfrm>
              <a:solidFill>
                <a:schemeClr val="accent6"/>
              </a:solidFill>
            </p:grpSpPr>
            <p:sp>
              <p:nvSpPr>
                <p:cNvPr id="145" name="12-Point Star 144"/>
                <p:cNvSpPr/>
                <p:nvPr/>
              </p:nvSpPr>
              <p:spPr>
                <a:xfrm>
                  <a:off x="3727961" y="4461021"/>
                  <a:ext cx="895333" cy="838200"/>
                </a:xfrm>
                <a:prstGeom prst="star12">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2"/>
                <p:cNvSpPr/>
                <p:nvPr/>
              </p:nvSpPr>
              <p:spPr>
                <a:xfrm rot="1870887">
                  <a:off x="3661820" y="5179226"/>
                  <a:ext cx="324743" cy="534396"/>
                </a:xfrm>
                <a:custGeom>
                  <a:avLst/>
                  <a:gdLst/>
                  <a:ahLst/>
                  <a:cxnLst/>
                  <a:rect l="l" t="t" r="r" b="b"/>
                  <a:pathLst>
                    <a:path w="324743" h="534396">
                      <a:moveTo>
                        <a:pt x="55479" y="23877"/>
                      </a:moveTo>
                      <a:lnTo>
                        <a:pt x="86879" y="8327"/>
                      </a:lnTo>
                      <a:lnTo>
                        <a:pt x="171338" y="121662"/>
                      </a:lnTo>
                      <a:lnTo>
                        <a:pt x="257769" y="0"/>
                      </a:lnTo>
                      <a:lnTo>
                        <a:pt x="285218" y="11011"/>
                      </a:lnTo>
                      <a:lnTo>
                        <a:pt x="324743" y="419976"/>
                      </a:lnTo>
                      <a:lnTo>
                        <a:pt x="324743" y="508032"/>
                      </a:lnTo>
                      <a:lnTo>
                        <a:pt x="177637" y="395887"/>
                      </a:lnTo>
                      <a:lnTo>
                        <a:pt x="0" y="534396"/>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2"/>
                <p:cNvSpPr/>
                <p:nvPr/>
              </p:nvSpPr>
              <p:spPr>
                <a:xfrm rot="19729113" flipH="1">
                  <a:off x="4370353" y="5167034"/>
                  <a:ext cx="324743" cy="534396"/>
                </a:xfrm>
                <a:custGeom>
                  <a:avLst/>
                  <a:gdLst/>
                  <a:ahLst/>
                  <a:cxnLst/>
                  <a:rect l="l" t="t" r="r" b="b"/>
                  <a:pathLst>
                    <a:path w="324743" h="534396">
                      <a:moveTo>
                        <a:pt x="55479" y="23877"/>
                      </a:moveTo>
                      <a:lnTo>
                        <a:pt x="86879" y="8327"/>
                      </a:lnTo>
                      <a:lnTo>
                        <a:pt x="171338" y="121662"/>
                      </a:lnTo>
                      <a:lnTo>
                        <a:pt x="257769" y="0"/>
                      </a:lnTo>
                      <a:lnTo>
                        <a:pt x="285218" y="11011"/>
                      </a:lnTo>
                      <a:lnTo>
                        <a:pt x="324743" y="419976"/>
                      </a:lnTo>
                      <a:lnTo>
                        <a:pt x="324743" y="508032"/>
                      </a:lnTo>
                      <a:lnTo>
                        <a:pt x="177637" y="395887"/>
                      </a:lnTo>
                      <a:lnTo>
                        <a:pt x="0" y="534396"/>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4" name="TextBox 143"/>
              <p:cNvSpPr txBox="1"/>
              <p:nvPr/>
            </p:nvSpPr>
            <p:spPr>
              <a:xfrm>
                <a:off x="4145172" y="4840843"/>
                <a:ext cx="533400" cy="523220"/>
              </a:xfrm>
              <a:prstGeom prst="rect">
                <a:avLst/>
              </a:prstGeom>
              <a:noFill/>
            </p:spPr>
            <p:txBody>
              <a:bodyPr wrap="square" rtlCol="0">
                <a:spAutoFit/>
              </a:bodyPr>
              <a:lstStyle/>
              <a:p>
                <a:pPr algn="ctr"/>
                <a:r>
                  <a:rPr lang="en-US" sz="2800" dirty="0">
                    <a:solidFill>
                      <a:schemeClr val="bg1"/>
                    </a:solidFill>
                    <a:sym typeface="Wingdings"/>
                  </a:rPr>
                  <a:t></a:t>
                </a:r>
              </a:p>
            </p:txBody>
          </p:sp>
        </p:grpSp>
      </p:grpSp>
      <p:grpSp>
        <p:nvGrpSpPr>
          <p:cNvPr id="148" name="Group 147"/>
          <p:cNvGrpSpPr/>
          <p:nvPr/>
        </p:nvGrpSpPr>
        <p:grpSpPr>
          <a:xfrm>
            <a:off x="3077758" y="1375721"/>
            <a:ext cx="663794" cy="595144"/>
            <a:chOff x="487215" y="5013308"/>
            <a:chExt cx="781437" cy="700620"/>
          </a:xfrm>
        </p:grpSpPr>
        <p:grpSp>
          <p:nvGrpSpPr>
            <p:cNvPr id="149" name="Group 148"/>
            <p:cNvGrpSpPr/>
            <p:nvPr/>
          </p:nvGrpSpPr>
          <p:grpSpPr>
            <a:xfrm>
              <a:off x="727269" y="5013308"/>
              <a:ext cx="332665" cy="495480"/>
              <a:chOff x="2676071" y="2543175"/>
              <a:chExt cx="533400" cy="736203"/>
            </a:xfrm>
            <a:solidFill>
              <a:schemeClr val="accent6"/>
            </a:solidFill>
          </p:grpSpPr>
          <p:sp>
            <p:nvSpPr>
              <p:cNvPr id="156" name="Flowchart: Delay 85"/>
              <p:cNvSpPr/>
              <p:nvPr/>
            </p:nvSpPr>
            <p:spPr>
              <a:xfrm rot="16200000">
                <a:off x="2708018" y="2777926"/>
                <a:ext cx="469505" cy="533400"/>
              </a:xfrm>
              <a:prstGeom prst="flowChartDelay">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2752271" y="2543175"/>
                <a:ext cx="381000" cy="381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0" name="Group 149"/>
            <p:cNvGrpSpPr/>
            <p:nvPr/>
          </p:nvGrpSpPr>
          <p:grpSpPr>
            <a:xfrm>
              <a:off x="487215" y="5185172"/>
              <a:ext cx="332665" cy="461558"/>
              <a:chOff x="2362200" y="2743200"/>
              <a:chExt cx="533400" cy="685800"/>
            </a:xfrm>
            <a:solidFill>
              <a:schemeClr val="accent6"/>
            </a:solidFill>
          </p:grpSpPr>
          <p:sp>
            <p:nvSpPr>
              <p:cNvPr id="154" name="Flowchart: Delay 83"/>
              <p:cNvSpPr/>
              <p:nvPr/>
            </p:nvSpPr>
            <p:spPr>
              <a:xfrm rot="16200000">
                <a:off x="2419350" y="2952750"/>
                <a:ext cx="419100" cy="533400"/>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2438400" y="2743200"/>
                <a:ext cx="381000" cy="3810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1" name="Group 150"/>
            <p:cNvGrpSpPr/>
            <p:nvPr/>
          </p:nvGrpSpPr>
          <p:grpSpPr>
            <a:xfrm>
              <a:off x="935987" y="5252370"/>
              <a:ext cx="332665" cy="461558"/>
              <a:chOff x="2942771" y="2667000"/>
              <a:chExt cx="533400" cy="685800"/>
            </a:xfrm>
            <a:solidFill>
              <a:schemeClr val="accent6"/>
            </a:solidFill>
          </p:grpSpPr>
          <p:sp>
            <p:nvSpPr>
              <p:cNvPr id="152" name="Flowchart: Delay 81"/>
              <p:cNvSpPr/>
              <p:nvPr/>
            </p:nvSpPr>
            <p:spPr>
              <a:xfrm rot="16200000">
                <a:off x="2999921" y="2876550"/>
                <a:ext cx="419100" cy="533400"/>
              </a:xfrm>
              <a:prstGeom prst="flowChartDelay">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3018971" y="2667000"/>
                <a:ext cx="381000" cy="381000"/>
              </a:xfrm>
              <a:prstGeom prst="ellipse">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58" name="Group 157"/>
          <p:cNvGrpSpPr/>
          <p:nvPr/>
        </p:nvGrpSpPr>
        <p:grpSpPr>
          <a:xfrm>
            <a:off x="3133546" y="2505898"/>
            <a:ext cx="552219" cy="532768"/>
            <a:chOff x="2263999" y="1775167"/>
            <a:chExt cx="650087" cy="627189"/>
          </a:xfrm>
        </p:grpSpPr>
        <p:sp>
          <p:nvSpPr>
            <p:cNvPr id="159" name="Pie 158"/>
            <p:cNvSpPr/>
            <p:nvPr/>
          </p:nvSpPr>
          <p:spPr>
            <a:xfrm>
              <a:off x="2263999" y="1859578"/>
              <a:ext cx="555014" cy="542778"/>
            </a:xfrm>
            <a:prstGeom prst="pi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0" name="Oval 60"/>
            <p:cNvSpPr/>
            <p:nvPr/>
          </p:nvSpPr>
          <p:spPr>
            <a:xfrm>
              <a:off x="2634009" y="1775167"/>
              <a:ext cx="280077" cy="271389"/>
            </a:xfrm>
            <a:custGeom>
              <a:avLst/>
              <a:gdLst/>
              <a:ahLst/>
              <a:cxnLst/>
              <a:rect l="l" t="t" r="r" b="b"/>
              <a:pathLst>
                <a:path w="346075" h="331960">
                  <a:moveTo>
                    <a:pt x="0" y="0"/>
                  </a:moveTo>
                  <a:cubicBezTo>
                    <a:pt x="191132" y="0"/>
                    <a:pt x="346075" y="148624"/>
                    <a:pt x="346075" y="331960"/>
                  </a:cubicBezTo>
                  <a:lnTo>
                    <a:pt x="0" y="331960"/>
                  </a:lnTo>
                  <a:close/>
                </a:path>
              </a:pathLst>
            </a:cu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1" name="Group 160"/>
          <p:cNvGrpSpPr/>
          <p:nvPr/>
        </p:nvGrpSpPr>
        <p:grpSpPr>
          <a:xfrm>
            <a:off x="3146845" y="3466173"/>
            <a:ext cx="525621" cy="711765"/>
            <a:chOff x="4187527" y="3056894"/>
            <a:chExt cx="618776" cy="837909"/>
          </a:xfrm>
        </p:grpSpPr>
        <p:sp>
          <p:nvSpPr>
            <p:cNvPr id="162" name="10-Point Star 161"/>
            <p:cNvSpPr/>
            <p:nvPr/>
          </p:nvSpPr>
          <p:spPr>
            <a:xfrm>
              <a:off x="4243368" y="3056894"/>
              <a:ext cx="562935" cy="685406"/>
            </a:xfrm>
            <a:prstGeom prst="star10">
              <a:avLst>
                <a:gd name="adj" fmla="val 0"/>
                <a:gd name="hf" fmla="val 105146"/>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 name="Group 162"/>
            <p:cNvGrpSpPr/>
            <p:nvPr/>
          </p:nvGrpSpPr>
          <p:grpSpPr>
            <a:xfrm rot="20769967">
              <a:off x="4187527" y="3224285"/>
              <a:ext cx="512712" cy="670518"/>
              <a:chOff x="4200365" y="3127654"/>
              <a:chExt cx="648498" cy="824167"/>
            </a:xfrm>
          </p:grpSpPr>
          <p:sp>
            <p:nvSpPr>
              <p:cNvPr id="164" name="Rounded Rectangle 163"/>
              <p:cNvSpPr/>
              <p:nvPr/>
            </p:nvSpPr>
            <p:spPr>
              <a:xfrm>
                <a:off x="4200365" y="3127654"/>
                <a:ext cx="648498" cy="824167"/>
              </a:xfrm>
              <a:prstGeom prst="roundRect">
                <a:avLst/>
              </a:prstGeom>
              <a:solidFill>
                <a:schemeClr val="accent6"/>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5" name="Rectangle 164"/>
              <p:cNvSpPr/>
              <p:nvPr/>
            </p:nvSpPr>
            <p:spPr>
              <a:xfrm>
                <a:off x="4258641" y="3215957"/>
                <a:ext cx="349654"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Rectangle 165"/>
              <p:cNvSpPr/>
              <p:nvPr/>
            </p:nvSpPr>
            <p:spPr>
              <a:xfrm>
                <a:off x="4258641" y="3301590"/>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Rectangle 166"/>
              <p:cNvSpPr/>
              <p:nvPr/>
            </p:nvSpPr>
            <p:spPr>
              <a:xfrm>
                <a:off x="4258641" y="3387224"/>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Rectangle 167"/>
              <p:cNvSpPr/>
              <p:nvPr/>
            </p:nvSpPr>
            <p:spPr>
              <a:xfrm>
                <a:off x="4258641" y="3472857"/>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Rectangle 168"/>
              <p:cNvSpPr/>
              <p:nvPr/>
            </p:nvSpPr>
            <p:spPr>
              <a:xfrm>
                <a:off x="4258641" y="3558491"/>
                <a:ext cx="437019"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Rectangle 169"/>
              <p:cNvSpPr/>
              <p:nvPr/>
            </p:nvSpPr>
            <p:spPr>
              <a:xfrm>
                <a:off x="4258641" y="3644125"/>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Rectangle 170"/>
              <p:cNvSpPr/>
              <p:nvPr/>
            </p:nvSpPr>
            <p:spPr>
              <a:xfrm>
                <a:off x="4258641" y="3729758"/>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Rectangle 171"/>
              <p:cNvSpPr/>
              <p:nvPr/>
            </p:nvSpPr>
            <p:spPr>
              <a:xfrm>
                <a:off x="4258641" y="3815393"/>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73" name="Group 172"/>
          <p:cNvGrpSpPr/>
          <p:nvPr/>
        </p:nvGrpSpPr>
        <p:grpSpPr>
          <a:xfrm>
            <a:off x="3147734" y="4692935"/>
            <a:ext cx="523843" cy="648998"/>
            <a:chOff x="2359025" y="4875777"/>
            <a:chExt cx="993775" cy="1039248"/>
          </a:xfrm>
        </p:grpSpPr>
        <p:sp>
          <p:nvSpPr>
            <p:cNvPr id="174" name="Rounded Rectangle 173"/>
            <p:cNvSpPr/>
            <p:nvPr/>
          </p:nvSpPr>
          <p:spPr>
            <a:xfrm>
              <a:off x="2398712" y="5281612"/>
              <a:ext cx="914400" cy="633413"/>
            </a:xfrm>
            <a:prstGeom prst="roundRect">
              <a:avLst>
                <a:gd name="adj" fmla="val 10151"/>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ounded Rectangle 174"/>
            <p:cNvSpPr/>
            <p:nvPr/>
          </p:nvSpPr>
          <p:spPr>
            <a:xfrm>
              <a:off x="2359025" y="5105400"/>
              <a:ext cx="993775" cy="236537"/>
            </a:xfrm>
            <a:prstGeom prst="roundRect">
              <a:avLst>
                <a:gd name="adj" fmla="val 10151"/>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779712" y="5105400"/>
              <a:ext cx="152400" cy="8096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Freeform 176"/>
            <p:cNvSpPr/>
            <p:nvPr/>
          </p:nvSpPr>
          <p:spPr>
            <a:xfrm>
              <a:off x="2667000" y="4875777"/>
              <a:ext cx="192894" cy="219345"/>
            </a:xfrm>
            <a:custGeom>
              <a:avLst/>
              <a:gdLst>
                <a:gd name="connsiteX0" fmla="*/ 174884 w 192894"/>
                <a:gd name="connsiteY0" fmla="*/ 216923 h 219345"/>
                <a:gd name="connsiteX1" fmla="*/ 9784 w 192894"/>
                <a:gd name="connsiteY1" fmla="*/ 166123 h 219345"/>
                <a:gd name="connsiteX2" fmla="*/ 35184 w 192894"/>
                <a:gd name="connsiteY2" fmla="*/ 1023 h 219345"/>
                <a:gd name="connsiteX3" fmla="*/ 168534 w 192894"/>
                <a:gd name="connsiteY3" fmla="*/ 102623 h 219345"/>
                <a:gd name="connsiteX4" fmla="*/ 174884 w 192894"/>
                <a:gd name="connsiteY4" fmla="*/ 216923 h 219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94" h="219345">
                  <a:moveTo>
                    <a:pt x="174884" y="216923"/>
                  </a:moveTo>
                  <a:cubicBezTo>
                    <a:pt x="148426" y="227506"/>
                    <a:pt x="33067" y="202106"/>
                    <a:pt x="9784" y="166123"/>
                  </a:cubicBezTo>
                  <a:cubicBezTo>
                    <a:pt x="-13499" y="130140"/>
                    <a:pt x="8726" y="11606"/>
                    <a:pt x="35184" y="1023"/>
                  </a:cubicBezTo>
                  <a:cubicBezTo>
                    <a:pt x="61642" y="-9560"/>
                    <a:pt x="138901" y="64523"/>
                    <a:pt x="168534" y="102623"/>
                  </a:cubicBezTo>
                  <a:cubicBezTo>
                    <a:pt x="198167" y="140723"/>
                    <a:pt x="201342" y="206340"/>
                    <a:pt x="174884" y="216923"/>
                  </a:cubicBezTo>
                  <a:close/>
                </a:path>
              </a:pathLst>
            </a:cu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Freeform 177"/>
            <p:cNvSpPr/>
            <p:nvPr/>
          </p:nvSpPr>
          <p:spPr>
            <a:xfrm>
              <a:off x="2855397" y="4880773"/>
              <a:ext cx="268803" cy="212809"/>
            </a:xfrm>
            <a:custGeom>
              <a:avLst/>
              <a:gdLst>
                <a:gd name="connsiteX0" fmla="*/ 10562 w 268803"/>
                <a:gd name="connsiteY0" fmla="*/ 211927 h 212809"/>
                <a:gd name="connsiteX1" fmla="*/ 61362 w 268803"/>
                <a:gd name="connsiteY1" fmla="*/ 15077 h 212809"/>
                <a:gd name="connsiteX2" fmla="*/ 226462 w 268803"/>
                <a:gd name="connsiteY2" fmla="*/ 21427 h 212809"/>
                <a:gd name="connsiteX3" fmla="*/ 251862 w 268803"/>
                <a:gd name="connsiteY3" fmla="*/ 84927 h 212809"/>
                <a:gd name="connsiteX4" fmla="*/ 10562 w 268803"/>
                <a:gd name="connsiteY4" fmla="*/ 211927 h 212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803" h="212809">
                  <a:moveTo>
                    <a:pt x="10562" y="211927"/>
                  </a:moveTo>
                  <a:cubicBezTo>
                    <a:pt x="-21188" y="200285"/>
                    <a:pt x="25379" y="46827"/>
                    <a:pt x="61362" y="15077"/>
                  </a:cubicBezTo>
                  <a:cubicBezTo>
                    <a:pt x="97345" y="-16673"/>
                    <a:pt x="194712" y="9785"/>
                    <a:pt x="226462" y="21427"/>
                  </a:cubicBezTo>
                  <a:cubicBezTo>
                    <a:pt x="258212" y="33069"/>
                    <a:pt x="288904" y="53177"/>
                    <a:pt x="251862" y="84927"/>
                  </a:cubicBezTo>
                  <a:cubicBezTo>
                    <a:pt x="214820" y="116677"/>
                    <a:pt x="42312" y="223569"/>
                    <a:pt x="10562" y="211927"/>
                  </a:cubicBezTo>
                  <a:close/>
                </a:path>
              </a:pathLst>
            </a:cu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9" name="Group 178"/>
          <p:cNvGrpSpPr/>
          <p:nvPr/>
        </p:nvGrpSpPr>
        <p:grpSpPr>
          <a:xfrm>
            <a:off x="3102134" y="5781671"/>
            <a:ext cx="615042" cy="702475"/>
            <a:chOff x="3966992" y="4731683"/>
            <a:chExt cx="894662" cy="1011543"/>
          </a:xfrm>
        </p:grpSpPr>
        <p:grpSp>
          <p:nvGrpSpPr>
            <p:cNvPr id="180" name="Group 179"/>
            <p:cNvGrpSpPr/>
            <p:nvPr/>
          </p:nvGrpSpPr>
          <p:grpSpPr>
            <a:xfrm>
              <a:off x="3966992" y="4731683"/>
              <a:ext cx="894662" cy="1011543"/>
              <a:chOff x="3661820" y="4461021"/>
              <a:chExt cx="1033276" cy="1252601"/>
            </a:xfrm>
            <a:solidFill>
              <a:schemeClr val="accent6"/>
            </a:solidFill>
          </p:grpSpPr>
          <p:sp>
            <p:nvSpPr>
              <p:cNvPr id="182" name="12-Point Star 181"/>
              <p:cNvSpPr/>
              <p:nvPr/>
            </p:nvSpPr>
            <p:spPr>
              <a:xfrm>
                <a:off x="3727961" y="4461021"/>
                <a:ext cx="895333" cy="838200"/>
              </a:xfrm>
              <a:prstGeom prst="star12">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62"/>
              <p:cNvSpPr/>
              <p:nvPr/>
            </p:nvSpPr>
            <p:spPr>
              <a:xfrm rot="1870887">
                <a:off x="3661820" y="5179226"/>
                <a:ext cx="324743" cy="534396"/>
              </a:xfrm>
              <a:custGeom>
                <a:avLst/>
                <a:gdLst/>
                <a:ahLst/>
                <a:cxnLst/>
                <a:rect l="l" t="t" r="r" b="b"/>
                <a:pathLst>
                  <a:path w="324743" h="534396">
                    <a:moveTo>
                      <a:pt x="55479" y="23877"/>
                    </a:moveTo>
                    <a:lnTo>
                      <a:pt x="86879" y="8327"/>
                    </a:lnTo>
                    <a:lnTo>
                      <a:pt x="171338" y="121662"/>
                    </a:lnTo>
                    <a:lnTo>
                      <a:pt x="257769" y="0"/>
                    </a:lnTo>
                    <a:lnTo>
                      <a:pt x="285218" y="11011"/>
                    </a:lnTo>
                    <a:lnTo>
                      <a:pt x="324743" y="419976"/>
                    </a:lnTo>
                    <a:lnTo>
                      <a:pt x="324743" y="508032"/>
                    </a:lnTo>
                    <a:lnTo>
                      <a:pt x="177637" y="395887"/>
                    </a:lnTo>
                    <a:lnTo>
                      <a:pt x="0" y="534396"/>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62"/>
              <p:cNvSpPr/>
              <p:nvPr/>
            </p:nvSpPr>
            <p:spPr>
              <a:xfrm rot="19729113" flipH="1">
                <a:off x="4370353" y="5167034"/>
                <a:ext cx="324743" cy="534396"/>
              </a:xfrm>
              <a:custGeom>
                <a:avLst/>
                <a:gdLst/>
                <a:ahLst/>
                <a:cxnLst/>
                <a:rect l="l" t="t" r="r" b="b"/>
                <a:pathLst>
                  <a:path w="324743" h="534396">
                    <a:moveTo>
                      <a:pt x="55479" y="23877"/>
                    </a:moveTo>
                    <a:lnTo>
                      <a:pt x="86879" y="8327"/>
                    </a:lnTo>
                    <a:lnTo>
                      <a:pt x="171338" y="121662"/>
                    </a:lnTo>
                    <a:lnTo>
                      <a:pt x="257769" y="0"/>
                    </a:lnTo>
                    <a:lnTo>
                      <a:pt x="285218" y="11011"/>
                    </a:lnTo>
                    <a:lnTo>
                      <a:pt x="324743" y="419976"/>
                    </a:lnTo>
                    <a:lnTo>
                      <a:pt x="324743" y="508032"/>
                    </a:lnTo>
                    <a:lnTo>
                      <a:pt x="177637" y="395887"/>
                    </a:lnTo>
                    <a:lnTo>
                      <a:pt x="0" y="534396"/>
                    </a:lnTo>
                    <a:close/>
                  </a:path>
                </a:pathLst>
              </a:cu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1" name="TextBox 180"/>
            <p:cNvSpPr txBox="1"/>
            <p:nvPr/>
          </p:nvSpPr>
          <p:spPr>
            <a:xfrm>
              <a:off x="4145172" y="4800318"/>
              <a:ext cx="533400" cy="523220"/>
            </a:xfrm>
            <a:prstGeom prst="rect">
              <a:avLst/>
            </a:prstGeom>
            <a:noFill/>
          </p:spPr>
          <p:txBody>
            <a:bodyPr wrap="square" rtlCol="0">
              <a:spAutoFit/>
            </a:bodyPr>
            <a:lstStyle/>
            <a:p>
              <a:pPr algn="ctr"/>
              <a:r>
                <a:rPr lang="en-US" sz="2800" dirty="0">
                  <a:solidFill>
                    <a:schemeClr val="bg1"/>
                  </a:solidFill>
                  <a:sym typeface="Wingdings"/>
                </a:rPr>
                <a:t></a:t>
              </a:r>
            </a:p>
          </p:txBody>
        </p:sp>
      </p:grpSp>
      <p:grpSp>
        <p:nvGrpSpPr>
          <p:cNvPr id="185" name="Group 184"/>
          <p:cNvGrpSpPr/>
          <p:nvPr/>
        </p:nvGrpSpPr>
        <p:grpSpPr>
          <a:xfrm>
            <a:off x="4898266" y="1375721"/>
            <a:ext cx="663794" cy="595144"/>
            <a:chOff x="487215" y="5013308"/>
            <a:chExt cx="781437" cy="700620"/>
          </a:xfrm>
          <a:solidFill>
            <a:schemeClr val="bg1"/>
          </a:solidFill>
        </p:grpSpPr>
        <p:grpSp>
          <p:nvGrpSpPr>
            <p:cNvPr id="186" name="Group 185"/>
            <p:cNvGrpSpPr/>
            <p:nvPr/>
          </p:nvGrpSpPr>
          <p:grpSpPr>
            <a:xfrm>
              <a:off x="727269" y="5013308"/>
              <a:ext cx="332665" cy="495480"/>
              <a:chOff x="2676071" y="2543175"/>
              <a:chExt cx="533400" cy="736203"/>
            </a:xfrm>
            <a:grpFill/>
          </p:grpSpPr>
          <p:sp>
            <p:nvSpPr>
              <p:cNvPr id="193" name="Flowchart: Delay 85"/>
              <p:cNvSpPr/>
              <p:nvPr/>
            </p:nvSpPr>
            <p:spPr>
              <a:xfrm rot="16200000">
                <a:off x="2708018" y="2777926"/>
                <a:ext cx="469505" cy="533400"/>
              </a:xfrm>
              <a:prstGeom prst="flowChartDelay">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Oval 193"/>
              <p:cNvSpPr/>
              <p:nvPr/>
            </p:nvSpPr>
            <p:spPr>
              <a:xfrm>
                <a:off x="2752271" y="2543175"/>
                <a:ext cx="381000" cy="381000"/>
              </a:xfrm>
              <a:prstGeom prst="ellipse">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7" name="Group 186"/>
            <p:cNvGrpSpPr/>
            <p:nvPr/>
          </p:nvGrpSpPr>
          <p:grpSpPr>
            <a:xfrm>
              <a:off x="487215" y="5185172"/>
              <a:ext cx="332665" cy="461558"/>
              <a:chOff x="2362200" y="2743200"/>
              <a:chExt cx="533400" cy="685800"/>
            </a:xfrm>
            <a:grpFill/>
          </p:grpSpPr>
          <p:sp>
            <p:nvSpPr>
              <p:cNvPr id="191" name="Flowchart: Delay 83"/>
              <p:cNvSpPr/>
              <p:nvPr/>
            </p:nvSpPr>
            <p:spPr>
              <a:xfrm rot="16200000">
                <a:off x="2419350" y="2952750"/>
                <a:ext cx="419100" cy="533400"/>
              </a:xfrm>
              <a:prstGeom prst="flowChartDelay">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Oval 191"/>
              <p:cNvSpPr/>
              <p:nvPr/>
            </p:nvSpPr>
            <p:spPr>
              <a:xfrm>
                <a:off x="2438400" y="2743200"/>
                <a:ext cx="381000" cy="381000"/>
              </a:xfrm>
              <a:prstGeom prst="ellipse">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8" name="Group 187"/>
            <p:cNvGrpSpPr/>
            <p:nvPr/>
          </p:nvGrpSpPr>
          <p:grpSpPr>
            <a:xfrm>
              <a:off x="935987" y="5252370"/>
              <a:ext cx="332665" cy="461558"/>
              <a:chOff x="2942771" y="2667000"/>
              <a:chExt cx="533400" cy="685800"/>
            </a:xfrm>
            <a:grpFill/>
          </p:grpSpPr>
          <p:sp>
            <p:nvSpPr>
              <p:cNvPr id="189" name="Flowchart: Delay 81"/>
              <p:cNvSpPr/>
              <p:nvPr/>
            </p:nvSpPr>
            <p:spPr>
              <a:xfrm rot="16200000">
                <a:off x="2999921" y="2876550"/>
                <a:ext cx="419100" cy="533400"/>
              </a:xfrm>
              <a:prstGeom prst="flowChartDelay">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Oval 189"/>
              <p:cNvSpPr/>
              <p:nvPr/>
            </p:nvSpPr>
            <p:spPr>
              <a:xfrm>
                <a:off x="3018971" y="2667000"/>
                <a:ext cx="381000" cy="381000"/>
              </a:xfrm>
              <a:prstGeom prst="ellipse">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5" name="Group 194"/>
          <p:cNvGrpSpPr/>
          <p:nvPr/>
        </p:nvGrpSpPr>
        <p:grpSpPr>
          <a:xfrm>
            <a:off x="4954054" y="2505898"/>
            <a:ext cx="552219" cy="532768"/>
            <a:chOff x="2263999" y="1775167"/>
            <a:chExt cx="650087" cy="627189"/>
          </a:xfrm>
          <a:solidFill>
            <a:schemeClr val="bg1"/>
          </a:solidFill>
        </p:grpSpPr>
        <p:sp>
          <p:nvSpPr>
            <p:cNvPr id="196" name="Pie 195"/>
            <p:cNvSpPr/>
            <p:nvPr/>
          </p:nvSpPr>
          <p:spPr>
            <a:xfrm>
              <a:off x="2263999" y="1859578"/>
              <a:ext cx="555014" cy="542778"/>
            </a:xfrm>
            <a:prstGeom prst="pie">
              <a:avLst/>
            </a:pr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7" name="Oval 60"/>
            <p:cNvSpPr/>
            <p:nvPr/>
          </p:nvSpPr>
          <p:spPr>
            <a:xfrm>
              <a:off x="2634009" y="1775167"/>
              <a:ext cx="280077" cy="271389"/>
            </a:xfrm>
            <a:custGeom>
              <a:avLst/>
              <a:gdLst/>
              <a:ahLst/>
              <a:cxnLst/>
              <a:rect l="l" t="t" r="r" b="b"/>
              <a:pathLst>
                <a:path w="346075" h="331960">
                  <a:moveTo>
                    <a:pt x="0" y="0"/>
                  </a:moveTo>
                  <a:cubicBezTo>
                    <a:pt x="191132" y="0"/>
                    <a:pt x="346075" y="148624"/>
                    <a:pt x="346075" y="331960"/>
                  </a:cubicBezTo>
                  <a:lnTo>
                    <a:pt x="0" y="331960"/>
                  </a:lnTo>
                  <a:close/>
                </a:path>
              </a:pathLst>
            </a:custGeom>
            <a:grp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8" name="Group 197"/>
          <p:cNvGrpSpPr/>
          <p:nvPr/>
        </p:nvGrpSpPr>
        <p:grpSpPr>
          <a:xfrm>
            <a:off x="4962518" y="3450059"/>
            <a:ext cx="535290" cy="724656"/>
            <a:chOff x="4187527" y="3041718"/>
            <a:chExt cx="630158" cy="853085"/>
          </a:xfrm>
        </p:grpSpPr>
        <p:sp>
          <p:nvSpPr>
            <p:cNvPr id="199" name="10-Point Star 198"/>
            <p:cNvSpPr/>
            <p:nvPr/>
          </p:nvSpPr>
          <p:spPr>
            <a:xfrm>
              <a:off x="4254750" y="3041718"/>
              <a:ext cx="562935" cy="685406"/>
            </a:xfrm>
            <a:prstGeom prst="star10">
              <a:avLst>
                <a:gd name="adj" fmla="val 0"/>
                <a:gd name="hf" fmla="val 105146"/>
              </a:avLst>
            </a:prstGeom>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0" name="Group 199"/>
            <p:cNvGrpSpPr/>
            <p:nvPr/>
          </p:nvGrpSpPr>
          <p:grpSpPr>
            <a:xfrm rot="20769967">
              <a:off x="4187527" y="3224285"/>
              <a:ext cx="512712" cy="670518"/>
              <a:chOff x="4200365" y="3127654"/>
              <a:chExt cx="648498" cy="824167"/>
            </a:xfrm>
          </p:grpSpPr>
          <p:sp>
            <p:nvSpPr>
              <p:cNvPr id="201" name="Rounded Rectangle 200"/>
              <p:cNvSpPr/>
              <p:nvPr/>
            </p:nvSpPr>
            <p:spPr>
              <a:xfrm>
                <a:off x="4200365" y="3127654"/>
                <a:ext cx="648498" cy="824167"/>
              </a:xfrm>
              <a:prstGeom prst="round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2" name="Rectangle 201"/>
              <p:cNvSpPr/>
              <p:nvPr/>
            </p:nvSpPr>
            <p:spPr>
              <a:xfrm>
                <a:off x="4258641" y="3215957"/>
                <a:ext cx="349654" cy="37377"/>
              </a:xfrm>
              <a:prstGeom prst="rect">
                <a:avLst/>
              </a:prstGeom>
              <a:solidFill>
                <a:schemeClr val="accent6">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3" name="Rectangle 202"/>
              <p:cNvSpPr/>
              <p:nvPr/>
            </p:nvSpPr>
            <p:spPr>
              <a:xfrm>
                <a:off x="4258641" y="3301590"/>
                <a:ext cx="524423" cy="37377"/>
              </a:xfrm>
              <a:prstGeom prst="rect">
                <a:avLst/>
              </a:prstGeom>
              <a:solidFill>
                <a:schemeClr val="accent6">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Rectangle 203"/>
              <p:cNvSpPr/>
              <p:nvPr/>
            </p:nvSpPr>
            <p:spPr>
              <a:xfrm>
                <a:off x="4258641" y="3387224"/>
                <a:ext cx="495288" cy="37377"/>
              </a:xfrm>
              <a:prstGeom prst="rect">
                <a:avLst/>
              </a:prstGeom>
              <a:solidFill>
                <a:schemeClr val="accent6">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Rectangle 204"/>
              <p:cNvSpPr/>
              <p:nvPr/>
            </p:nvSpPr>
            <p:spPr>
              <a:xfrm>
                <a:off x="4258641" y="3472857"/>
                <a:ext cx="524423" cy="37377"/>
              </a:xfrm>
              <a:prstGeom prst="rect">
                <a:avLst/>
              </a:prstGeom>
              <a:solidFill>
                <a:schemeClr val="accent6">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6" name="Rectangle 205"/>
              <p:cNvSpPr/>
              <p:nvPr/>
            </p:nvSpPr>
            <p:spPr>
              <a:xfrm>
                <a:off x="4258641" y="3558491"/>
                <a:ext cx="437019" cy="37377"/>
              </a:xfrm>
              <a:prstGeom prst="rect">
                <a:avLst/>
              </a:prstGeom>
              <a:solidFill>
                <a:schemeClr val="accent6">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7" name="Rectangle 206"/>
              <p:cNvSpPr/>
              <p:nvPr/>
            </p:nvSpPr>
            <p:spPr>
              <a:xfrm>
                <a:off x="4258641" y="3644125"/>
                <a:ext cx="495288" cy="37377"/>
              </a:xfrm>
              <a:prstGeom prst="rect">
                <a:avLst/>
              </a:prstGeom>
              <a:solidFill>
                <a:schemeClr val="accent6">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Rectangle 207"/>
              <p:cNvSpPr/>
              <p:nvPr/>
            </p:nvSpPr>
            <p:spPr>
              <a:xfrm>
                <a:off x="4258641" y="3729758"/>
                <a:ext cx="378750" cy="37377"/>
              </a:xfrm>
              <a:prstGeom prst="rect">
                <a:avLst/>
              </a:prstGeom>
              <a:solidFill>
                <a:schemeClr val="accent6">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Rectangle 208"/>
              <p:cNvSpPr/>
              <p:nvPr/>
            </p:nvSpPr>
            <p:spPr>
              <a:xfrm>
                <a:off x="4258641" y="3815393"/>
                <a:ext cx="378750" cy="37377"/>
              </a:xfrm>
              <a:prstGeom prst="rect">
                <a:avLst/>
              </a:prstGeom>
              <a:solidFill>
                <a:schemeClr val="accent6">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10" name="Group 209"/>
          <p:cNvGrpSpPr/>
          <p:nvPr/>
        </p:nvGrpSpPr>
        <p:grpSpPr>
          <a:xfrm>
            <a:off x="4968242" y="4692935"/>
            <a:ext cx="523843" cy="657544"/>
            <a:chOff x="3944244" y="4349809"/>
            <a:chExt cx="616683" cy="774079"/>
          </a:xfrm>
        </p:grpSpPr>
        <p:sp>
          <p:nvSpPr>
            <p:cNvPr id="211" name="Rounded Rectangle 210"/>
            <p:cNvSpPr/>
            <p:nvPr/>
          </p:nvSpPr>
          <p:spPr>
            <a:xfrm>
              <a:off x="3968552" y="4658225"/>
              <a:ext cx="567427" cy="465663"/>
            </a:xfrm>
            <a:prstGeom prst="roundRect">
              <a:avLst>
                <a:gd name="adj" fmla="val 10151"/>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2" name="Rounded Rectangle 211"/>
            <p:cNvSpPr/>
            <p:nvPr/>
          </p:nvSpPr>
          <p:spPr>
            <a:xfrm>
              <a:off x="3944244" y="4518620"/>
              <a:ext cx="616683" cy="173894"/>
            </a:xfrm>
            <a:prstGeom prst="roundRect">
              <a:avLst>
                <a:gd name="adj" fmla="val 10151"/>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Rectangle 212"/>
            <p:cNvSpPr/>
            <p:nvPr/>
          </p:nvSpPr>
          <p:spPr>
            <a:xfrm>
              <a:off x="4205300" y="4518620"/>
              <a:ext cx="94571" cy="5952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Freeform 213"/>
            <p:cNvSpPr/>
            <p:nvPr/>
          </p:nvSpPr>
          <p:spPr>
            <a:xfrm>
              <a:off x="4135357" y="4349809"/>
              <a:ext cx="119700" cy="161255"/>
            </a:xfrm>
            <a:custGeom>
              <a:avLst/>
              <a:gdLst>
                <a:gd name="connsiteX0" fmla="*/ 174884 w 192894"/>
                <a:gd name="connsiteY0" fmla="*/ 216923 h 219345"/>
                <a:gd name="connsiteX1" fmla="*/ 9784 w 192894"/>
                <a:gd name="connsiteY1" fmla="*/ 166123 h 219345"/>
                <a:gd name="connsiteX2" fmla="*/ 35184 w 192894"/>
                <a:gd name="connsiteY2" fmla="*/ 1023 h 219345"/>
                <a:gd name="connsiteX3" fmla="*/ 168534 w 192894"/>
                <a:gd name="connsiteY3" fmla="*/ 102623 h 219345"/>
                <a:gd name="connsiteX4" fmla="*/ 174884 w 192894"/>
                <a:gd name="connsiteY4" fmla="*/ 216923 h 219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2894" h="219345">
                  <a:moveTo>
                    <a:pt x="174884" y="216923"/>
                  </a:moveTo>
                  <a:cubicBezTo>
                    <a:pt x="148426" y="227506"/>
                    <a:pt x="33067" y="202106"/>
                    <a:pt x="9784" y="166123"/>
                  </a:cubicBezTo>
                  <a:cubicBezTo>
                    <a:pt x="-13499" y="130140"/>
                    <a:pt x="8726" y="11606"/>
                    <a:pt x="35184" y="1023"/>
                  </a:cubicBezTo>
                  <a:cubicBezTo>
                    <a:pt x="61642" y="-9560"/>
                    <a:pt x="138901" y="64523"/>
                    <a:pt x="168534" y="102623"/>
                  </a:cubicBezTo>
                  <a:cubicBezTo>
                    <a:pt x="198167" y="140723"/>
                    <a:pt x="201342" y="206340"/>
                    <a:pt x="174884" y="216923"/>
                  </a:cubicBezTo>
                  <a:close/>
                </a:path>
              </a:pathLst>
            </a:cu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Freeform 214"/>
            <p:cNvSpPr/>
            <p:nvPr/>
          </p:nvSpPr>
          <p:spPr>
            <a:xfrm>
              <a:off x="4252266" y="4353482"/>
              <a:ext cx="166805" cy="156450"/>
            </a:xfrm>
            <a:custGeom>
              <a:avLst/>
              <a:gdLst>
                <a:gd name="connsiteX0" fmla="*/ 10562 w 268803"/>
                <a:gd name="connsiteY0" fmla="*/ 211927 h 212809"/>
                <a:gd name="connsiteX1" fmla="*/ 61362 w 268803"/>
                <a:gd name="connsiteY1" fmla="*/ 15077 h 212809"/>
                <a:gd name="connsiteX2" fmla="*/ 226462 w 268803"/>
                <a:gd name="connsiteY2" fmla="*/ 21427 h 212809"/>
                <a:gd name="connsiteX3" fmla="*/ 251862 w 268803"/>
                <a:gd name="connsiteY3" fmla="*/ 84927 h 212809"/>
                <a:gd name="connsiteX4" fmla="*/ 10562 w 268803"/>
                <a:gd name="connsiteY4" fmla="*/ 211927 h 212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803" h="212809">
                  <a:moveTo>
                    <a:pt x="10562" y="211927"/>
                  </a:moveTo>
                  <a:cubicBezTo>
                    <a:pt x="-21188" y="200285"/>
                    <a:pt x="25379" y="46827"/>
                    <a:pt x="61362" y="15077"/>
                  </a:cubicBezTo>
                  <a:cubicBezTo>
                    <a:pt x="97345" y="-16673"/>
                    <a:pt x="194712" y="9785"/>
                    <a:pt x="226462" y="21427"/>
                  </a:cubicBezTo>
                  <a:cubicBezTo>
                    <a:pt x="258212" y="33069"/>
                    <a:pt x="288904" y="53177"/>
                    <a:pt x="251862" y="84927"/>
                  </a:cubicBezTo>
                  <a:cubicBezTo>
                    <a:pt x="214820" y="116677"/>
                    <a:pt x="42312" y="223569"/>
                    <a:pt x="10562" y="211927"/>
                  </a:cubicBezTo>
                  <a:close/>
                </a:path>
              </a:pathLst>
            </a:cu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6" name="Group 215"/>
          <p:cNvGrpSpPr/>
          <p:nvPr/>
        </p:nvGrpSpPr>
        <p:grpSpPr>
          <a:xfrm>
            <a:off x="4922642" y="5781671"/>
            <a:ext cx="615042" cy="702475"/>
            <a:chOff x="3966992" y="4731683"/>
            <a:chExt cx="894662" cy="1011543"/>
          </a:xfrm>
        </p:grpSpPr>
        <p:grpSp>
          <p:nvGrpSpPr>
            <p:cNvPr id="217" name="Group 216"/>
            <p:cNvGrpSpPr/>
            <p:nvPr/>
          </p:nvGrpSpPr>
          <p:grpSpPr>
            <a:xfrm>
              <a:off x="3966992" y="4731683"/>
              <a:ext cx="894662" cy="1011543"/>
              <a:chOff x="3661820" y="4461021"/>
              <a:chExt cx="1033276" cy="1252601"/>
            </a:xfrm>
            <a:solidFill>
              <a:schemeClr val="accent6"/>
            </a:solidFill>
          </p:grpSpPr>
          <p:sp>
            <p:nvSpPr>
              <p:cNvPr id="219" name="12-Point Star 218"/>
              <p:cNvSpPr/>
              <p:nvPr/>
            </p:nvSpPr>
            <p:spPr>
              <a:xfrm>
                <a:off x="3727961" y="4461021"/>
                <a:ext cx="895333" cy="838200"/>
              </a:xfrm>
              <a:prstGeom prst="star12">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Rectangle 62"/>
              <p:cNvSpPr/>
              <p:nvPr/>
            </p:nvSpPr>
            <p:spPr>
              <a:xfrm rot="1870887">
                <a:off x="3661820" y="5179226"/>
                <a:ext cx="324743" cy="534396"/>
              </a:xfrm>
              <a:custGeom>
                <a:avLst/>
                <a:gdLst/>
                <a:ahLst/>
                <a:cxnLst/>
                <a:rect l="l" t="t" r="r" b="b"/>
                <a:pathLst>
                  <a:path w="324743" h="534396">
                    <a:moveTo>
                      <a:pt x="55479" y="23877"/>
                    </a:moveTo>
                    <a:lnTo>
                      <a:pt x="86879" y="8327"/>
                    </a:lnTo>
                    <a:lnTo>
                      <a:pt x="171338" y="121662"/>
                    </a:lnTo>
                    <a:lnTo>
                      <a:pt x="257769" y="0"/>
                    </a:lnTo>
                    <a:lnTo>
                      <a:pt x="285218" y="11011"/>
                    </a:lnTo>
                    <a:lnTo>
                      <a:pt x="324743" y="419976"/>
                    </a:lnTo>
                    <a:lnTo>
                      <a:pt x="324743" y="508032"/>
                    </a:lnTo>
                    <a:lnTo>
                      <a:pt x="177637" y="395887"/>
                    </a:lnTo>
                    <a:lnTo>
                      <a:pt x="0" y="534396"/>
                    </a:lnTo>
                    <a:close/>
                  </a:path>
                </a:pathLst>
              </a:cu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1" name="Rectangle 62"/>
              <p:cNvSpPr/>
              <p:nvPr/>
            </p:nvSpPr>
            <p:spPr>
              <a:xfrm rot="19729113" flipH="1">
                <a:off x="4370353" y="5167034"/>
                <a:ext cx="324743" cy="534396"/>
              </a:xfrm>
              <a:custGeom>
                <a:avLst/>
                <a:gdLst/>
                <a:ahLst/>
                <a:cxnLst/>
                <a:rect l="l" t="t" r="r" b="b"/>
                <a:pathLst>
                  <a:path w="324743" h="534396">
                    <a:moveTo>
                      <a:pt x="55479" y="23877"/>
                    </a:moveTo>
                    <a:lnTo>
                      <a:pt x="86879" y="8327"/>
                    </a:lnTo>
                    <a:lnTo>
                      <a:pt x="171338" y="121662"/>
                    </a:lnTo>
                    <a:lnTo>
                      <a:pt x="257769" y="0"/>
                    </a:lnTo>
                    <a:lnTo>
                      <a:pt x="285218" y="11011"/>
                    </a:lnTo>
                    <a:lnTo>
                      <a:pt x="324743" y="419976"/>
                    </a:lnTo>
                    <a:lnTo>
                      <a:pt x="324743" y="508032"/>
                    </a:lnTo>
                    <a:lnTo>
                      <a:pt x="177637" y="395887"/>
                    </a:lnTo>
                    <a:lnTo>
                      <a:pt x="0" y="534396"/>
                    </a:lnTo>
                    <a:close/>
                  </a:path>
                </a:pathLst>
              </a:cu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8" name="TextBox 217"/>
            <p:cNvSpPr txBox="1"/>
            <p:nvPr/>
          </p:nvSpPr>
          <p:spPr>
            <a:xfrm>
              <a:off x="4145172" y="4800318"/>
              <a:ext cx="533400" cy="639996"/>
            </a:xfrm>
            <a:prstGeom prst="rect">
              <a:avLst/>
            </a:prstGeom>
            <a:noFill/>
          </p:spPr>
          <p:txBody>
            <a:bodyPr wrap="square" rtlCol="0">
              <a:spAutoFit/>
            </a:bodyPr>
            <a:lstStyle/>
            <a:p>
              <a:pPr algn="ctr"/>
              <a:r>
                <a:rPr lang="en-US" sz="2800" dirty="0">
                  <a:solidFill>
                    <a:schemeClr val="accent6"/>
                  </a:solidFill>
                  <a:sym typeface="Wingdings"/>
                </a:rPr>
                <a:t></a:t>
              </a:r>
            </a:p>
          </p:txBody>
        </p:sp>
      </p:grpSp>
    </p:spTree>
    <p:extLst>
      <p:ext uri="{BB962C8B-B14F-4D97-AF65-F5344CB8AC3E}">
        <p14:creationId xmlns:p14="http://schemas.microsoft.com/office/powerpoint/2010/main" val="18302608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BUILDING</a:t>
            </a:r>
          </a:p>
        </p:txBody>
      </p:sp>
      <p:grpSp>
        <p:nvGrpSpPr>
          <p:cNvPr id="222" name="Group 221"/>
          <p:cNvGrpSpPr/>
          <p:nvPr/>
        </p:nvGrpSpPr>
        <p:grpSpPr>
          <a:xfrm>
            <a:off x="1762491" y="2391099"/>
            <a:ext cx="933082" cy="1637570"/>
            <a:chOff x="6923396" y="5181219"/>
            <a:chExt cx="401374" cy="704416"/>
          </a:xfrm>
        </p:grpSpPr>
        <p:grpSp>
          <p:nvGrpSpPr>
            <p:cNvPr id="223" name="Group 222"/>
            <p:cNvGrpSpPr/>
            <p:nvPr/>
          </p:nvGrpSpPr>
          <p:grpSpPr>
            <a:xfrm>
              <a:off x="6923396" y="5181219"/>
              <a:ext cx="401374" cy="704416"/>
              <a:chOff x="5029201" y="4610100"/>
              <a:chExt cx="726648" cy="1237816"/>
            </a:xfrm>
          </p:grpSpPr>
          <p:sp>
            <p:nvSpPr>
              <p:cNvPr id="225" name="Rounded Rectangle 25"/>
              <p:cNvSpPr/>
              <p:nvPr/>
            </p:nvSpPr>
            <p:spPr>
              <a:xfrm>
                <a:off x="5029201" y="4610100"/>
                <a:ext cx="726648" cy="1237816"/>
              </a:xfrm>
              <a:custGeom>
                <a:avLst/>
                <a:gdLst/>
                <a:ahLst/>
                <a:cxnLst/>
                <a:rect l="l" t="t" r="r" b="b"/>
                <a:pathLst>
                  <a:path w="726648" h="1237816">
                    <a:moveTo>
                      <a:pt x="54804" y="0"/>
                    </a:moveTo>
                    <a:lnTo>
                      <a:pt x="671844" y="0"/>
                    </a:lnTo>
                    <a:cubicBezTo>
                      <a:pt x="702111" y="0"/>
                      <a:pt x="726648" y="24537"/>
                      <a:pt x="726648" y="54804"/>
                    </a:cubicBezTo>
                    <a:lnTo>
                      <a:pt x="726648" y="1237816"/>
                    </a:lnTo>
                    <a:lnTo>
                      <a:pt x="0" y="1237816"/>
                    </a:lnTo>
                    <a:lnTo>
                      <a:pt x="0" y="54804"/>
                    </a:lnTo>
                    <a:cubicBezTo>
                      <a:pt x="0" y="24537"/>
                      <a:pt x="24537" y="0"/>
                      <a:pt x="54804" y="0"/>
                    </a:cubicBezTo>
                    <a:close/>
                  </a:path>
                </a:pathLst>
              </a:cu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6" name="Rectangle 225"/>
              <p:cNvSpPr/>
              <p:nvPr/>
            </p:nvSpPr>
            <p:spPr>
              <a:xfrm>
                <a:off x="52635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7" name="Rectangle 226"/>
              <p:cNvSpPr/>
              <p:nvPr/>
            </p:nvSpPr>
            <p:spPr>
              <a:xfrm>
                <a:off x="51111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8" name="Rectangle 227"/>
              <p:cNvSpPr/>
              <p:nvPr/>
            </p:nvSpPr>
            <p:spPr>
              <a:xfrm>
                <a:off x="54159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9" name="Rectangle 228"/>
              <p:cNvSpPr/>
              <p:nvPr/>
            </p:nvSpPr>
            <p:spPr>
              <a:xfrm>
                <a:off x="52635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0" name="Rectangle 229"/>
              <p:cNvSpPr/>
              <p:nvPr/>
            </p:nvSpPr>
            <p:spPr>
              <a:xfrm>
                <a:off x="51111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Rectangle 230"/>
              <p:cNvSpPr/>
              <p:nvPr/>
            </p:nvSpPr>
            <p:spPr>
              <a:xfrm>
                <a:off x="54159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2" name="Rectangle 231"/>
              <p:cNvSpPr/>
              <p:nvPr/>
            </p:nvSpPr>
            <p:spPr>
              <a:xfrm>
                <a:off x="52635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Rectangle 232"/>
              <p:cNvSpPr/>
              <p:nvPr/>
            </p:nvSpPr>
            <p:spPr>
              <a:xfrm>
                <a:off x="51111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ectangle 233"/>
              <p:cNvSpPr/>
              <p:nvPr/>
            </p:nvSpPr>
            <p:spPr>
              <a:xfrm>
                <a:off x="54159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ectangle 234"/>
              <p:cNvSpPr/>
              <p:nvPr/>
            </p:nvSpPr>
            <p:spPr>
              <a:xfrm>
                <a:off x="5568335"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6" name="Rectangle 235"/>
              <p:cNvSpPr/>
              <p:nvPr/>
            </p:nvSpPr>
            <p:spPr>
              <a:xfrm>
                <a:off x="5568335"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7" name="Rectangle 236"/>
              <p:cNvSpPr/>
              <p:nvPr/>
            </p:nvSpPr>
            <p:spPr>
              <a:xfrm>
                <a:off x="5568334"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4" name="Rectangle 223"/>
            <p:cNvSpPr/>
            <p:nvPr/>
          </p:nvSpPr>
          <p:spPr>
            <a:xfrm>
              <a:off x="7052834" y="5754257"/>
              <a:ext cx="142500" cy="1313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8" name="Group 237"/>
          <p:cNvGrpSpPr/>
          <p:nvPr/>
        </p:nvGrpSpPr>
        <p:grpSpPr>
          <a:xfrm>
            <a:off x="3807862" y="2182981"/>
            <a:ext cx="1967442" cy="1869070"/>
            <a:chOff x="1930318" y="2182981"/>
            <a:chExt cx="1967442" cy="1869070"/>
          </a:xfrm>
        </p:grpSpPr>
        <p:sp>
          <p:nvSpPr>
            <p:cNvPr id="239" name="Rectangle 238"/>
            <p:cNvSpPr/>
            <p:nvPr/>
          </p:nvSpPr>
          <p:spPr>
            <a:xfrm>
              <a:off x="1930318" y="2182981"/>
              <a:ext cx="1967442" cy="18690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40" name="Group 239"/>
            <p:cNvGrpSpPr/>
            <p:nvPr/>
          </p:nvGrpSpPr>
          <p:grpSpPr>
            <a:xfrm>
              <a:off x="2447498" y="2391099"/>
              <a:ext cx="933082" cy="1637570"/>
              <a:chOff x="6923396" y="5181219"/>
              <a:chExt cx="401374" cy="704416"/>
            </a:xfrm>
          </p:grpSpPr>
          <p:grpSp>
            <p:nvGrpSpPr>
              <p:cNvPr id="241" name="Group 240"/>
              <p:cNvGrpSpPr/>
              <p:nvPr/>
            </p:nvGrpSpPr>
            <p:grpSpPr>
              <a:xfrm>
                <a:off x="6923396" y="5181219"/>
                <a:ext cx="401374" cy="704416"/>
                <a:chOff x="5029201" y="4610100"/>
                <a:chExt cx="726648" cy="1237816"/>
              </a:xfrm>
            </p:grpSpPr>
            <p:sp>
              <p:nvSpPr>
                <p:cNvPr id="243" name="Rounded Rectangle 25"/>
                <p:cNvSpPr/>
                <p:nvPr/>
              </p:nvSpPr>
              <p:spPr>
                <a:xfrm>
                  <a:off x="5029201" y="4610100"/>
                  <a:ext cx="726648" cy="1237816"/>
                </a:xfrm>
                <a:custGeom>
                  <a:avLst/>
                  <a:gdLst/>
                  <a:ahLst/>
                  <a:cxnLst/>
                  <a:rect l="l" t="t" r="r" b="b"/>
                  <a:pathLst>
                    <a:path w="726648" h="1237816">
                      <a:moveTo>
                        <a:pt x="54804" y="0"/>
                      </a:moveTo>
                      <a:lnTo>
                        <a:pt x="671844" y="0"/>
                      </a:lnTo>
                      <a:cubicBezTo>
                        <a:pt x="702111" y="0"/>
                        <a:pt x="726648" y="24537"/>
                        <a:pt x="726648" y="54804"/>
                      </a:cubicBezTo>
                      <a:lnTo>
                        <a:pt x="726648" y="1237816"/>
                      </a:lnTo>
                      <a:lnTo>
                        <a:pt x="0" y="1237816"/>
                      </a:lnTo>
                      <a:lnTo>
                        <a:pt x="0" y="54804"/>
                      </a:lnTo>
                      <a:cubicBezTo>
                        <a:pt x="0" y="24537"/>
                        <a:pt x="24537" y="0"/>
                        <a:pt x="54804" y="0"/>
                      </a:cubicBezTo>
                      <a:close/>
                    </a:path>
                  </a:pathLst>
                </a:cu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ectangle 243"/>
                <p:cNvSpPr/>
                <p:nvPr/>
              </p:nvSpPr>
              <p:spPr>
                <a:xfrm>
                  <a:off x="52635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5" name="Rectangle 244"/>
                <p:cNvSpPr/>
                <p:nvPr/>
              </p:nvSpPr>
              <p:spPr>
                <a:xfrm>
                  <a:off x="51111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 name="Rectangle 245"/>
                <p:cNvSpPr/>
                <p:nvPr/>
              </p:nvSpPr>
              <p:spPr>
                <a:xfrm>
                  <a:off x="54159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7" name="Rectangle 246"/>
                <p:cNvSpPr/>
                <p:nvPr/>
              </p:nvSpPr>
              <p:spPr>
                <a:xfrm>
                  <a:off x="52635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247"/>
                <p:cNvSpPr/>
                <p:nvPr/>
              </p:nvSpPr>
              <p:spPr>
                <a:xfrm>
                  <a:off x="51111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9" name="Rectangle 248"/>
                <p:cNvSpPr/>
                <p:nvPr/>
              </p:nvSpPr>
              <p:spPr>
                <a:xfrm>
                  <a:off x="54159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0" name="Rectangle 249"/>
                <p:cNvSpPr/>
                <p:nvPr/>
              </p:nvSpPr>
              <p:spPr>
                <a:xfrm>
                  <a:off x="52635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Rectangle 250"/>
                <p:cNvSpPr/>
                <p:nvPr/>
              </p:nvSpPr>
              <p:spPr>
                <a:xfrm>
                  <a:off x="51111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2" name="Rectangle 251"/>
                <p:cNvSpPr/>
                <p:nvPr/>
              </p:nvSpPr>
              <p:spPr>
                <a:xfrm>
                  <a:off x="54159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3" name="Rectangle 252"/>
                <p:cNvSpPr/>
                <p:nvPr/>
              </p:nvSpPr>
              <p:spPr>
                <a:xfrm>
                  <a:off x="5568335"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Rectangle 253"/>
                <p:cNvSpPr/>
                <p:nvPr/>
              </p:nvSpPr>
              <p:spPr>
                <a:xfrm>
                  <a:off x="5568335"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5" name="Rectangle 254"/>
                <p:cNvSpPr/>
                <p:nvPr/>
              </p:nvSpPr>
              <p:spPr>
                <a:xfrm>
                  <a:off x="5568334"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2" name="Rectangle 241"/>
              <p:cNvSpPr/>
              <p:nvPr/>
            </p:nvSpPr>
            <p:spPr>
              <a:xfrm>
                <a:off x="7052834" y="5754257"/>
                <a:ext cx="142500" cy="1313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56" name="Group 255"/>
          <p:cNvGrpSpPr/>
          <p:nvPr/>
        </p:nvGrpSpPr>
        <p:grpSpPr>
          <a:xfrm>
            <a:off x="6682240" y="2391099"/>
            <a:ext cx="933082" cy="1637570"/>
            <a:chOff x="4637996" y="2391099"/>
            <a:chExt cx="933082" cy="1637570"/>
          </a:xfrm>
        </p:grpSpPr>
        <p:sp>
          <p:nvSpPr>
            <p:cNvPr id="257" name="Rounded Rectangle 25"/>
            <p:cNvSpPr/>
            <p:nvPr/>
          </p:nvSpPr>
          <p:spPr>
            <a:xfrm>
              <a:off x="4637996" y="2391099"/>
              <a:ext cx="933082" cy="1637570"/>
            </a:xfrm>
            <a:custGeom>
              <a:avLst/>
              <a:gdLst/>
              <a:ahLst/>
              <a:cxnLst/>
              <a:rect l="l" t="t" r="r" b="b"/>
              <a:pathLst>
                <a:path w="726648" h="1237816">
                  <a:moveTo>
                    <a:pt x="54804" y="0"/>
                  </a:moveTo>
                  <a:lnTo>
                    <a:pt x="671844" y="0"/>
                  </a:lnTo>
                  <a:cubicBezTo>
                    <a:pt x="702111" y="0"/>
                    <a:pt x="726648" y="24537"/>
                    <a:pt x="726648" y="54804"/>
                  </a:cubicBezTo>
                  <a:lnTo>
                    <a:pt x="726648" y="1237816"/>
                  </a:lnTo>
                  <a:lnTo>
                    <a:pt x="0" y="1237816"/>
                  </a:lnTo>
                  <a:lnTo>
                    <a:pt x="0" y="54804"/>
                  </a:lnTo>
                  <a:cubicBezTo>
                    <a:pt x="0" y="24537"/>
                    <a:pt x="24537" y="0"/>
                    <a:pt x="54804" y="0"/>
                  </a:cubicBezTo>
                  <a:close/>
                </a:path>
              </a:pathLst>
            </a:cu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8" name="Rectangle 257"/>
            <p:cNvSpPr/>
            <p:nvPr/>
          </p:nvSpPr>
          <p:spPr>
            <a:xfrm>
              <a:off x="4938901"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9" name="Rectangle 258"/>
            <p:cNvSpPr/>
            <p:nvPr/>
          </p:nvSpPr>
          <p:spPr>
            <a:xfrm>
              <a:off x="4743205"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0" name="Rectangle 259"/>
            <p:cNvSpPr/>
            <p:nvPr/>
          </p:nvSpPr>
          <p:spPr>
            <a:xfrm>
              <a:off x="5134596"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1" name="Rectangle 260"/>
            <p:cNvSpPr/>
            <p:nvPr/>
          </p:nvSpPr>
          <p:spPr>
            <a:xfrm>
              <a:off x="4938901"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ectangle 261"/>
            <p:cNvSpPr/>
            <p:nvPr/>
          </p:nvSpPr>
          <p:spPr>
            <a:xfrm>
              <a:off x="4743205"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3" name="Rectangle 262"/>
            <p:cNvSpPr/>
            <p:nvPr/>
          </p:nvSpPr>
          <p:spPr>
            <a:xfrm>
              <a:off x="5134596"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4" name="Rectangle 263"/>
            <p:cNvSpPr/>
            <p:nvPr/>
          </p:nvSpPr>
          <p:spPr>
            <a:xfrm>
              <a:off x="4938900"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Rectangle 264"/>
            <p:cNvSpPr/>
            <p:nvPr/>
          </p:nvSpPr>
          <p:spPr>
            <a:xfrm>
              <a:off x="4743204"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Rectangle 265"/>
            <p:cNvSpPr/>
            <p:nvPr/>
          </p:nvSpPr>
          <p:spPr>
            <a:xfrm>
              <a:off x="5134595"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Rectangle 266"/>
            <p:cNvSpPr/>
            <p:nvPr/>
          </p:nvSpPr>
          <p:spPr>
            <a:xfrm>
              <a:off x="5330293"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Rectangle 267"/>
            <p:cNvSpPr/>
            <p:nvPr/>
          </p:nvSpPr>
          <p:spPr>
            <a:xfrm>
              <a:off x="5330293"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Rectangle 268"/>
            <p:cNvSpPr/>
            <p:nvPr/>
          </p:nvSpPr>
          <p:spPr>
            <a:xfrm>
              <a:off x="5330292"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0" name="Rectangle 269"/>
            <p:cNvSpPr/>
            <p:nvPr/>
          </p:nvSpPr>
          <p:spPr>
            <a:xfrm>
              <a:off x="4938903" y="3723252"/>
              <a:ext cx="331273" cy="3054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1" name="Rectangle 270"/>
          <p:cNvSpPr/>
          <p:nvPr/>
        </p:nvSpPr>
        <p:spPr>
          <a:xfrm>
            <a:off x="8462068" y="2182981"/>
            <a:ext cx="1967442" cy="1869070"/>
          </a:xfrm>
          <a:prstGeom prst="rect">
            <a:avLst/>
          </a:prstGeom>
          <a:solidFill>
            <a:schemeClr val="bg1"/>
          </a:solid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72" name="Group 271"/>
          <p:cNvGrpSpPr/>
          <p:nvPr/>
        </p:nvGrpSpPr>
        <p:grpSpPr>
          <a:xfrm>
            <a:off x="8979248" y="2409387"/>
            <a:ext cx="933082" cy="1637570"/>
            <a:chOff x="4637996" y="2391099"/>
            <a:chExt cx="933082" cy="1637570"/>
          </a:xfrm>
        </p:grpSpPr>
        <p:sp>
          <p:nvSpPr>
            <p:cNvPr id="273" name="Rounded Rectangle 25"/>
            <p:cNvSpPr/>
            <p:nvPr/>
          </p:nvSpPr>
          <p:spPr>
            <a:xfrm>
              <a:off x="4637996" y="2391099"/>
              <a:ext cx="933082" cy="1637570"/>
            </a:xfrm>
            <a:custGeom>
              <a:avLst/>
              <a:gdLst/>
              <a:ahLst/>
              <a:cxnLst/>
              <a:rect l="l" t="t" r="r" b="b"/>
              <a:pathLst>
                <a:path w="726648" h="1237816">
                  <a:moveTo>
                    <a:pt x="54804" y="0"/>
                  </a:moveTo>
                  <a:lnTo>
                    <a:pt x="671844" y="0"/>
                  </a:lnTo>
                  <a:cubicBezTo>
                    <a:pt x="702111" y="0"/>
                    <a:pt x="726648" y="24537"/>
                    <a:pt x="726648" y="54804"/>
                  </a:cubicBezTo>
                  <a:lnTo>
                    <a:pt x="726648" y="1237816"/>
                  </a:lnTo>
                  <a:lnTo>
                    <a:pt x="0" y="1237816"/>
                  </a:lnTo>
                  <a:lnTo>
                    <a:pt x="0" y="54804"/>
                  </a:lnTo>
                  <a:cubicBezTo>
                    <a:pt x="0" y="24537"/>
                    <a:pt x="24537" y="0"/>
                    <a:pt x="54804" y="0"/>
                  </a:cubicBezTo>
                  <a:close/>
                </a:path>
              </a:pathLst>
            </a:cu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Rectangle 273"/>
            <p:cNvSpPr/>
            <p:nvPr/>
          </p:nvSpPr>
          <p:spPr>
            <a:xfrm>
              <a:off x="4938901"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274"/>
            <p:cNvSpPr/>
            <p:nvPr/>
          </p:nvSpPr>
          <p:spPr>
            <a:xfrm>
              <a:off x="4743205"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 name="Rectangle 275"/>
            <p:cNvSpPr/>
            <p:nvPr/>
          </p:nvSpPr>
          <p:spPr>
            <a:xfrm>
              <a:off x="5134596"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7" name="Rectangle 276"/>
            <p:cNvSpPr/>
            <p:nvPr/>
          </p:nvSpPr>
          <p:spPr>
            <a:xfrm>
              <a:off x="4938901"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ectangle 277"/>
            <p:cNvSpPr/>
            <p:nvPr/>
          </p:nvSpPr>
          <p:spPr>
            <a:xfrm>
              <a:off x="4743205"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ectangle 278"/>
            <p:cNvSpPr/>
            <p:nvPr/>
          </p:nvSpPr>
          <p:spPr>
            <a:xfrm>
              <a:off x="5134596"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ectangle 279"/>
            <p:cNvSpPr/>
            <p:nvPr/>
          </p:nvSpPr>
          <p:spPr>
            <a:xfrm>
              <a:off x="4938900"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ectangle 280"/>
            <p:cNvSpPr/>
            <p:nvPr/>
          </p:nvSpPr>
          <p:spPr>
            <a:xfrm>
              <a:off x="4743204"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ectangle 281"/>
            <p:cNvSpPr/>
            <p:nvPr/>
          </p:nvSpPr>
          <p:spPr>
            <a:xfrm>
              <a:off x="5134595"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3" name="Rectangle 282"/>
            <p:cNvSpPr/>
            <p:nvPr/>
          </p:nvSpPr>
          <p:spPr>
            <a:xfrm>
              <a:off x="5330293"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4" name="Rectangle 283"/>
            <p:cNvSpPr/>
            <p:nvPr/>
          </p:nvSpPr>
          <p:spPr>
            <a:xfrm>
              <a:off x="5330293"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ectangle 284"/>
            <p:cNvSpPr/>
            <p:nvPr/>
          </p:nvSpPr>
          <p:spPr>
            <a:xfrm>
              <a:off x="5330292"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ectangle 285"/>
            <p:cNvSpPr/>
            <p:nvPr/>
          </p:nvSpPr>
          <p:spPr>
            <a:xfrm>
              <a:off x="4938903" y="3723252"/>
              <a:ext cx="331273" cy="3054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15171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CONCEPTS</a:t>
            </a:r>
          </a:p>
        </p:txBody>
      </p:sp>
      <p:grpSp>
        <p:nvGrpSpPr>
          <p:cNvPr id="68" name="Group 67"/>
          <p:cNvGrpSpPr/>
          <p:nvPr/>
        </p:nvGrpSpPr>
        <p:grpSpPr>
          <a:xfrm>
            <a:off x="5332326" y="1473576"/>
            <a:ext cx="1443698" cy="1127339"/>
            <a:chOff x="4050463" y="4546160"/>
            <a:chExt cx="1443698" cy="1127339"/>
          </a:xfrm>
        </p:grpSpPr>
        <p:grpSp>
          <p:nvGrpSpPr>
            <p:cNvPr id="69" name="Group 68"/>
            <p:cNvGrpSpPr/>
            <p:nvPr/>
          </p:nvGrpSpPr>
          <p:grpSpPr>
            <a:xfrm>
              <a:off x="4050463" y="4546160"/>
              <a:ext cx="1135523" cy="1127339"/>
              <a:chOff x="7753783" y="4895868"/>
              <a:chExt cx="714492" cy="709342"/>
            </a:xfrm>
          </p:grpSpPr>
          <p:sp>
            <p:nvSpPr>
              <p:cNvPr id="71" name="Oval 70"/>
              <p:cNvSpPr/>
              <p:nvPr/>
            </p:nvSpPr>
            <p:spPr>
              <a:xfrm>
                <a:off x="7753783" y="4895868"/>
                <a:ext cx="714492" cy="709342"/>
              </a:xfrm>
              <a:prstGeom prst="ellipse">
                <a:avLst/>
              </a:prstGeom>
              <a:solidFill>
                <a:schemeClr val="bg1"/>
              </a:solidFill>
              <a:ln w="1143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7892059" y="5031083"/>
                <a:ext cx="437940" cy="438912"/>
              </a:xfrm>
              <a:prstGeom prst="ellipse">
                <a:avLst/>
              </a:prstGeom>
              <a:solidFill>
                <a:schemeClr val="bg1"/>
              </a:solidFill>
              <a:ln w="984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flipV="1">
                <a:off x="8041876" y="5181959"/>
                <a:ext cx="138306" cy="137160"/>
              </a:xfrm>
              <a:prstGeom prst="ellipse">
                <a:avLst/>
              </a:prstGeom>
              <a:solidFill>
                <a:schemeClr val="tx1">
                  <a:lumMod val="75000"/>
                  <a:lumOff val="25000"/>
                </a:schemeClr>
              </a:solidFill>
              <a:ln w="762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0" name="Rectangle 1"/>
            <p:cNvSpPr/>
            <p:nvPr/>
          </p:nvSpPr>
          <p:spPr>
            <a:xfrm rot="21228591">
              <a:off x="4162032" y="4790087"/>
              <a:ext cx="1332129" cy="284048"/>
            </a:xfrm>
            <a:custGeom>
              <a:avLst/>
              <a:gdLst/>
              <a:ahLst/>
              <a:cxnLst/>
              <a:rect l="l" t="t" r="r" b="b"/>
              <a:pathLst>
                <a:path w="838200" h="178728">
                  <a:moveTo>
                    <a:pt x="689687" y="0"/>
                  </a:moveTo>
                  <a:lnTo>
                    <a:pt x="838200" y="0"/>
                  </a:lnTo>
                  <a:lnTo>
                    <a:pt x="838200" y="16167"/>
                  </a:lnTo>
                  <a:lnTo>
                    <a:pt x="765571" y="93013"/>
                  </a:lnTo>
                  <a:lnTo>
                    <a:pt x="838200" y="156696"/>
                  </a:lnTo>
                  <a:lnTo>
                    <a:pt x="838200" y="178728"/>
                  </a:lnTo>
                  <a:lnTo>
                    <a:pt x="683313" y="178728"/>
                  </a:lnTo>
                  <a:lnTo>
                    <a:pt x="622274" y="140628"/>
                  </a:lnTo>
                  <a:lnTo>
                    <a:pt x="0" y="140628"/>
                  </a:lnTo>
                  <a:lnTo>
                    <a:pt x="0" y="64428"/>
                  </a:lnTo>
                  <a:lnTo>
                    <a:pt x="613805" y="64428"/>
                  </a:ln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5432464" y="3317637"/>
            <a:ext cx="1902322" cy="1127339"/>
            <a:chOff x="6266928" y="4581458"/>
            <a:chExt cx="1902322" cy="1127339"/>
          </a:xfrm>
        </p:grpSpPr>
        <p:grpSp>
          <p:nvGrpSpPr>
            <p:cNvPr id="75" name="Group 74"/>
            <p:cNvGrpSpPr/>
            <p:nvPr/>
          </p:nvGrpSpPr>
          <p:grpSpPr>
            <a:xfrm>
              <a:off x="6266928" y="4581458"/>
              <a:ext cx="1135523" cy="1127339"/>
              <a:chOff x="7753783" y="4895868"/>
              <a:chExt cx="714492" cy="709342"/>
            </a:xfrm>
          </p:grpSpPr>
          <p:sp>
            <p:nvSpPr>
              <p:cNvPr id="77" name="Oval 76"/>
              <p:cNvSpPr/>
              <p:nvPr/>
            </p:nvSpPr>
            <p:spPr>
              <a:xfrm>
                <a:off x="7753783" y="4895868"/>
                <a:ext cx="714492" cy="709342"/>
              </a:xfrm>
              <a:prstGeom prst="ellipse">
                <a:avLst/>
              </a:prstGeom>
              <a:solidFill>
                <a:schemeClr val="bg1"/>
              </a:solidFill>
              <a:ln w="1143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7892059" y="5031083"/>
                <a:ext cx="437940" cy="438912"/>
              </a:xfrm>
              <a:prstGeom prst="ellipse">
                <a:avLst/>
              </a:prstGeom>
              <a:solidFill>
                <a:schemeClr val="bg1"/>
              </a:solidFill>
              <a:ln w="984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flipV="1">
                <a:off x="8041876" y="5181959"/>
                <a:ext cx="138306" cy="137160"/>
              </a:xfrm>
              <a:prstGeom prst="ellipse">
                <a:avLst/>
              </a:prstGeom>
              <a:solidFill>
                <a:schemeClr val="tx1">
                  <a:lumMod val="75000"/>
                  <a:lumOff val="25000"/>
                </a:schemeClr>
              </a:solidFill>
              <a:ln w="762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Rectangle 1"/>
            <p:cNvSpPr/>
            <p:nvPr/>
          </p:nvSpPr>
          <p:spPr>
            <a:xfrm rot="21228591">
              <a:off x="6837121" y="4901579"/>
              <a:ext cx="1332129" cy="284048"/>
            </a:xfrm>
            <a:custGeom>
              <a:avLst/>
              <a:gdLst/>
              <a:ahLst/>
              <a:cxnLst/>
              <a:rect l="l" t="t" r="r" b="b"/>
              <a:pathLst>
                <a:path w="838200" h="178728">
                  <a:moveTo>
                    <a:pt x="689687" y="0"/>
                  </a:moveTo>
                  <a:lnTo>
                    <a:pt x="838200" y="0"/>
                  </a:lnTo>
                  <a:lnTo>
                    <a:pt x="838200" y="16167"/>
                  </a:lnTo>
                  <a:lnTo>
                    <a:pt x="765571" y="93013"/>
                  </a:lnTo>
                  <a:lnTo>
                    <a:pt x="838200" y="156696"/>
                  </a:lnTo>
                  <a:lnTo>
                    <a:pt x="838200" y="178728"/>
                  </a:lnTo>
                  <a:lnTo>
                    <a:pt x="683313" y="178728"/>
                  </a:lnTo>
                  <a:lnTo>
                    <a:pt x="622274" y="140628"/>
                  </a:lnTo>
                  <a:lnTo>
                    <a:pt x="0" y="140628"/>
                  </a:lnTo>
                  <a:lnTo>
                    <a:pt x="0" y="64428"/>
                  </a:lnTo>
                  <a:lnTo>
                    <a:pt x="613805" y="64428"/>
                  </a:ln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8805487" y="1367227"/>
            <a:ext cx="1905984" cy="1091088"/>
            <a:chOff x="3489703" y="4048914"/>
            <a:chExt cx="1905984" cy="1091088"/>
          </a:xfrm>
        </p:grpSpPr>
        <p:sp>
          <p:nvSpPr>
            <p:cNvPr id="81" name="Rounded Rectangle 2"/>
            <p:cNvSpPr/>
            <p:nvPr/>
          </p:nvSpPr>
          <p:spPr>
            <a:xfrm>
              <a:off x="3489703" y="4048914"/>
              <a:ext cx="1905984" cy="1091088"/>
            </a:xfrm>
            <a:custGeom>
              <a:avLst/>
              <a:gdLst/>
              <a:ahLst/>
              <a:cxnLst/>
              <a:rect l="l" t="t" r="r" b="b"/>
              <a:pathLst>
                <a:path w="1905984" h="1091088">
                  <a:moveTo>
                    <a:pt x="895443" y="0"/>
                  </a:moveTo>
                  <a:cubicBezTo>
                    <a:pt x="967261" y="0"/>
                    <a:pt x="1031935" y="31240"/>
                    <a:pt x="1076607" y="81640"/>
                  </a:cubicBezTo>
                  <a:cubicBezTo>
                    <a:pt x="1146751" y="29976"/>
                    <a:pt x="1236258" y="0"/>
                    <a:pt x="1333501" y="0"/>
                  </a:cubicBezTo>
                  <a:cubicBezTo>
                    <a:pt x="1564964" y="0"/>
                    <a:pt x="1752601" y="169833"/>
                    <a:pt x="1752601" y="379332"/>
                  </a:cubicBezTo>
                  <a:cubicBezTo>
                    <a:pt x="1752601" y="446942"/>
                    <a:pt x="1733059" y="510421"/>
                    <a:pt x="1697225" y="564408"/>
                  </a:cubicBezTo>
                  <a:cubicBezTo>
                    <a:pt x="1816703" y="590509"/>
                    <a:pt x="1905984" y="697023"/>
                    <a:pt x="1905984" y="824388"/>
                  </a:cubicBezTo>
                  <a:cubicBezTo>
                    <a:pt x="1905984" y="971682"/>
                    <a:pt x="1786578" y="1091088"/>
                    <a:pt x="1639284" y="1091088"/>
                  </a:cubicBezTo>
                  <a:lnTo>
                    <a:pt x="266700" y="1091088"/>
                  </a:lnTo>
                  <a:cubicBezTo>
                    <a:pt x="119406" y="1091088"/>
                    <a:pt x="0" y="971682"/>
                    <a:pt x="0" y="824388"/>
                  </a:cubicBezTo>
                  <a:cubicBezTo>
                    <a:pt x="0" y="677094"/>
                    <a:pt x="119406" y="557688"/>
                    <a:pt x="266700" y="557688"/>
                  </a:cubicBezTo>
                  <a:lnTo>
                    <a:pt x="311087" y="557688"/>
                  </a:lnTo>
                  <a:cubicBezTo>
                    <a:pt x="306929" y="540950"/>
                    <a:pt x="304800" y="523578"/>
                    <a:pt x="304800" y="505776"/>
                  </a:cubicBezTo>
                  <a:cubicBezTo>
                    <a:pt x="304800" y="366110"/>
                    <a:pt x="435848" y="252888"/>
                    <a:pt x="597503" y="252888"/>
                  </a:cubicBezTo>
                  <a:lnTo>
                    <a:pt x="648481" y="258920"/>
                  </a:lnTo>
                  <a:cubicBezTo>
                    <a:pt x="647909" y="256923"/>
                    <a:pt x="647886" y="254908"/>
                    <a:pt x="647886" y="252888"/>
                  </a:cubicBezTo>
                  <a:cubicBezTo>
                    <a:pt x="647886" y="113222"/>
                    <a:pt x="758721" y="0"/>
                    <a:pt x="895443"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rot="1214789">
              <a:off x="3832724" y="4350292"/>
              <a:ext cx="54864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rot="485108">
              <a:off x="3857628" y="4358404"/>
              <a:ext cx="609600" cy="50577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rot="1929593">
              <a:off x="4196203" y="4106491"/>
              <a:ext cx="440512" cy="37641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rot="1199912">
              <a:off x="4209702" y="4121593"/>
              <a:ext cx="489458" cy="41640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rot="7228589">
              <a:off x="4533285" y="4081163"/>
              <a:ext cx="603448" cy="67429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rot="6498908">
              <a:off x="4445227" y="4096102"/>
              <a:ext cx="670498" cy="74593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8" name="Group 87"/>
          <p:cNvGrpSpPr/>
          <p:nvPr/>
        </p:nvGrpSpPr>
        <p:grpSpPr>
          <a:xfrm>
            <a:off x="9233585" y="3000436"/>
            <a:ext cx="1163116" cy="1471264"/>
            <a:chOff x="3670116" y="280694"/>
            <a:chExt cx="1163116" cy="1471264"/>
          </a:xfrm>
        </p:grpSpPr>
        <p:sp>
          <p:nvSpPr>
            <p:cNvPr id="89" name="Isosceles Triangle 1"/>
            <p:cNvSpPr/>
            <p:nvPr/>
          </p:nvSpPr>
          <p:spPr>
            <a:xfrm>
              <a:off x="3719073" y="670078"/>
              <a:ext cx="1114009" cy="1081880"/>
            </a:xfrm>
            <a:custGeom>
              <a:avLst/>
              <a:gdLst/>
              <a:ahLst/>
              <a:cxnLst/>
              <a:rect l="l" t="t" r="r" b="b"/>
              <a:pathLst>
                <a:path w="1114009" h="1081880">
                  <a:moveTo>
                    <a:pt x="544810" y="0"/>
                  </a:moveTo>
                  <a:lnTo>
                    <a:pt x="1114009" y="1081171"/>
                  </a:lnTo>
                  <a:cubicBezTo>
                    <a:pt x="990290" y="979804"/>
                    <a:pt x="787072" y="914400"/>
                    <a:pt x="557509" y="914400"/>
                  </a:cubicBezTo>
                  <a:cubicBezTo>
                    <a:pt x="327356" y="914400"/>
                    <a:pt x="123683" y="980141"/>
                    <a:pt x="0" y="108188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Isosceles Triangle 1"/>
            <p:cNvSpPr/>
            <p:nvPr/>
          </p:nvSpPr>
          <p:spPr>
            <a:xfrm>
              <a:off x="3895580" y="925268"/>
              <a:ext cx="760994" cy="624680"/>
            </a:xfrm>
            <a:custGeom>
              <a:avLst/>
              <a:gdLst/>
              <a:ahLst/>
              <a:cxnLst/>
              <a:rect l="l" t="t" r="r" b="b"/>
              <a:pathLst>
                <a:path w="1114009" h="1081880">
                  <a:moveTo>
                    <a:pt x="544810" y="0"/>
                  </a:moveTo>
                  <a:lnTo>
                    <a:pt x="1114009" y="1081171"/>
                  </a:lnTo>
                  <a:cubicBezTo>
                    <a:pt x="990290" y="979804"/>
                    <a:pt x="787072" y="914400"/>
                    <a:pt x="557509" y="914400"/>
                  </a:cubicBezTo>
                  <a:cubicBezTo>
                    <a:pt x="327356" y="914400"/>
                    <a:pt x="123683" y="980141"/>
                    <a:pt x="0" y="108188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161777" y="517678"/>
              <a:ext cx="228600" cy="2286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Block Arc 91"/>
            <p:cNvSpPr/>
            <p:nvPr/>
          </p:nvSpPr>
          <p:spPr>
            <a:xfrm rot="16532668">
              <a:off x="3862167" y="498627"/>
              <a:ext cx="367816" cy="266700"/>
            </a:xfrm>
            <a:prstGeom prst="blockArc">
              <a:avLst>
                <a:gd name="adj1" fmla="val 12449811"/>
                <a:gd name="adj2" fmla="val 0"/>
                <a:gd name="adj3" fmla="val 25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3" name="Block Arc 92"/>
            <p:cNvSpPr/>
            <p:nvPr/>
          </p:nvSpPr>
          <p:spPr>
            <a:xfrm rot="16532668">
              <a:off x="3576552" y="398414"/>
              <a:ext cx="539743" cy="352615"/>
            </a:xfrm>
            <a:prstGeom prst="blockArc">
              <a:avLst>
                <a:gd name="adj1" fmla="val 11838764"/>
                <a:gd name="adj2" fmla="val 21395455"/>
                <a:gd name="adj3" fmla="val 21888"/>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4" name="Block Arc 93"/>
            <p:cNvSpPr/>
            <p:nvPr/>
          </p:nvSpPr>
          <p:spPr>
            <a:xfrm rot="5067332" flipH="1">
              <a:off x="4322171" y="487982"/>
              <a:ext cx="367816" cy="266700"/>
            </a:xfrm>
            <a:prstGeom prst="blockArc">
              <a:avLst>
                <a:gd name="adj1" fmla="val 12449811"/>
                <a:gd name="adj2" fmla="val 0"/>
                <a:gd name="adj3" fmla="val 25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5" name="Block Arc 94"/>
            <p:cNvSpPr/>
            <p:nvPr/>
          </p:nvSpPr>
          <p:spPr>
            <a:xfrm rot="5067332" flipH="1">
              <a:off x="4387053" y="374258"/>
              <a:ext cx="539743" cy="352615"/>
            </a:xfrm>
            <a:prstGeom prst="blockArc">
              <a:avLst>
                <a:gd name="adj1" fmla="val 12094502"/>
                <a:gd name="adj2" fmla="val 21303248"/>
                <a:gd name="adj3" fmla="val 2071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96" name="Group 95"/>
          <p:cNvGrpSpPr/>
          <p:nvPr/>
        </p:nvGrpSpPr>
        <p:grpSpPr>
          <a:xfrm>
            <a:off x="424198" y="1297171"/>
            <a:ext cx="1453590" cy="1251748"/>
            <a:chOff x="6494299" y="4227777"/>
            <a:chExt cx="1635388" cy="1408302"/>
          </a:xfrm>
        </p:grpSpPr>
        <p:grpSp>
          <p:nvGrpSpPr>
            <p:cNvPr id="97" name="Group 96"/>
            <p:cNvGrpSpPr/>
            <p:nvPr/>
          </p:nvGrpSpPr>
          <p:grpSpPr>
            <a:xfrm>
              <a:off x="6494299" y="4712979"/>
              <a:ext cx="589094" cy="923100"/>
              <a:chOff x="4566220" y="4659551"/>
              <a:chExt cx="589094" cy="923100"/>
            </a:xfrm>
            <a:solidFill>
              <a:schemeClr val="bg1"/>
            </a:solidFill>
          </p:grpSpPr>
          <p:sp>
            <p:nvSpPr>
              <p:cNvPr id="102" name="Flowchart: Delay 44"/>
              <p:cNvSpPr/>
              <p:nvPr/>
            </p:nvSpPr>
            <p:spPr>
              <a:xfrm rot="16200000">
                <a:off x="4558095" y="4985433"/>
                <a:ext cx="605343" cy="589094"/>
              </a:xfrm>
              <a:prstGeom prst="flowChartDelay">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Oval 102"/>
              <p:cNvSpPr/>
              <p:nvPr/>
            </p:nvSpPr>
            <p:spPr>
              <a:xfrm>
                <a:off x="4650376" y="4659551"/>
                <a:ext cx="420781" cy="453938"/>
              </a:xfrm>
              <a:prstGeom prst="ellipse">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8" name="Group 97"/>
            <p:cNvGrpSpPr/>
            <p:nvPr/>
          </p:nvGrpSpPr>
          <p:grpSpPr>
            <a:xfrm>
              <a:off x="7540593" y="4691852"/>
              <a:ext cx="589094" cy="923100"/>
              <a:chOff x="5691846" y="4646036"/>
              <a:chExt cx="589094" cy="923100"/>
            </a:xfrm>
            <a:solidFill>
              <a:schemeClr val="bg1"/>
            </a:solidFill>
          </p:grpSpPr>
          <p:sp>
            <p:nvSpPr>
              <p:cNvPr id="100" name="Flowchart: Delay 47"/>
              <p:cNvSpPr/>
              <p:nvPr/>
            </p:nvSpPr>
            <p:spPr>
              <a:xfrm rot="16200000">
                <a:off x="5683721" y="4971918"/>
                <a:ext cx="605343" cy="589094"/>
              </a:xfrm>
              <a:prstGeom prst="flowChartDelay">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100"/>
              <p:cNvSpPr/>
              <p:nvPr/>
            </p:nvSpPr>
            <p:spPr>
              <a:xfrm>
                <a:off x="5776002" y="4646036"/>
                <a:ext cx="420781" cy="453938"/>
              </a:xfrm>
              <a:prstGeom prst="ellipse">
                <a:avLst/>
              </a:prstGeom>
              <a:gr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9" name="Oval 8"/>
            <p:cNvSpPr/>
            <p:nvPr/>
          </p:nvSpPr>
          <p:spPr>
            <a:xfrm flipH="1">
              <a:off x="6946756" y="4227777"/>
              <a:ext cx="788126" cy="642902"/>
            </a:xfrm>
            <a:custGeom>
              <a:avLst/>
              <a:gdLst/>
              <a:ahLst/>
              <a:cxnLst/>
              <a:rect l="l" t="t" r="r" b="b"/>
              <a:pathLst>
                <a:path w="788126" h="642902">
                  <a:moveTo>
                    <a:pt x="301162" y="0"/>
                  </a:moveTo>
                  <a:lnTo>
                    <a:pt x="172259" y="0"/>
                  </a:lnTo>
                  <a:cubicBezTo>
                    <a:pt x="77123" y="0"/>
                    <a:pt x="0" y="77123"/>
                    <a:pt x="0" y="172259"/>
                  </a:cubicBezTo>
                  <a:lnTo>
                    <a:pt x="0" y="286559"/>
                  </a:lnTo>
                  <a:cubicBezTo>
                    <a:pt x="0" y="370966"/>
                    <a:pt x="60708" y="441194"/>
                    <a:pt x="141463" y="452601"/>
                  </a:cubicBezTo>
                  <a:lnTo>
                    <a:pt x="143141" y="471893"/>
                  </a:lnTo>
                  <a:cubicBezTo>
                    <a:pt x="143141" y="548372"/>
                    <a:pt x="94449" y="611674"/>
                    <a:pt x="30938" y="621842"/>
                  </a:cubicBezTo>
                  <a:cubicBezTo>
                    <a:pt x="57332" y="635384"/>
                    <a:pt x="87236" y="642902"/>
                    <a:pt x="118891" y="642902"/>
                  </a:cubicBezTo>
                  <a:cubicBezTo>
                    <a:pt x="222988" y="642902"/>
                    <a:pt x="308141" y="561594"/>
                    <a:pt x="313743" y="458818"/>
                  </a:cubicBezTo>
                  <a:lnTo>
                    <a:pt x="403187" y="458818"/>
                  </a:lnTo>
                  <a:lnTo>
                    <a:pt x="385400" y="297881"/>
                  </a:lnTo>
                  <a:lnTo>
                    <a:pt x="349141" y="288332"/>
                  </a:lnTo>
                  <a:lnTo>
                    <a:pt x="350274" y="113745"/>
                  </a:lnTo>
                  <a:lnTo>
                    <a:pt x="316146" y="108159"/>
                  </a:lnTo>
                  <a:close/>
                  <a:moveTo>
                    <a:pt x="615867" y="0"/>
                  </a:moveTo>
                  <a:lnTo>
                    <a:pt x="447880" y="0"/>
                  </a:lnTo>
                  <a:lnTo>
                    <a:pt x="418340" y="130062"/>
                  </a:lnTo>
                  <a:lnTo>
                    <a:pt x="471180" y="145820"/>
                  </a:lnTo>
                  <a:lnTo>
                    <a:pt x="434806" y="308373"/>
                  </a:lnTo>
                  <a:lnTo>
                    <a:pt x="477208" y="316555"/>
                  </a:lnTo>
                  <a:lnTo>
                    <a:pt x="443111" y="458818"/>
                  </a:lnTo>
                  <a:lnTo>
                    <a:pt x="489712" y="458818"/>
                  </a:lnTo>
                  <a:cubicBezTo>
                    <a:pt x="496750" y="560119"/>
                    <a:pt x="581222" y="639764"/>
                    <a:pt x="684249" y="639764"/>
                  </a:cubicBezTo>
                  <a:cubicBezTo>
                    <a:pt x="715904" y="639764"/>
                    <a:pt x="745808" y="632246"/>
                    <a:pt x="772202" y="618704"/>
                  </a:cubicBezTo>
                  <a:cubicBezTo>
                    <a:pt x="708691" y="608536"/>
                    <a:pt x="659999" y="545234"/>
                    <a:pt x="659999" y="468755"/>
                  </a:cubicBezTo>
                  <a:lnTo>
                    <a:pt x="661668" y="449572"/>
                  </a:lnTo>
                  <a:cubicBezTo>
                    <a:pt x="734966" y="432114"/>
                    <a:pt x="788126" y="365544"/>
                    <a:pt x="788126" y="286559"/>
                  </a:cubicBezTo>
                  <a:lnTo>
                    <a:pt x="788126" y="172259"/>
                  </a:lnTo>
                  <a:cubicBezTo>
                    <a:pt x="788126" y="77123"/>
                    <a:pt x="711003" y="0"/>
                    <a:pt x="615867" y="0"/>
                  </a:cubicBez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ounded Rectangle 53"/>
          <p:cNvSpPr/>
          <p:nvPr/>
        </p:nvSpPr>
        <p:spPr>
          <a:xfrm>
            <a:off x="2768330" y="1459382"/>
            <a:ext cx="1006978" cy="818446"/>
          </a:xfrm>
          <a:custGeom>
            <a:avLst/>
            <a:gdLst/>
            <a:ahLst/>
            <a:cxnLst/>
            <a:rect l="l" t="t" r="r" b="b"/>
            <a:pathLst>
              <a:path w="788126" h="640569">
                <a:moveTo>
                  <a:pt x="161169" y="0"/>
                </a:moveTo>
                <a:lnTo>
                  <a:pt x="626957" y="0"/>
                </a:lnTo>
                <a:cubicBezTo>
                  <a:pt x="715968" y="0"/>
                  <a:pt x="788126" y="72158"/>
                  <a:pt x="788126" y="161169"/>
                </a:cubicBezTo>
                <a:lnTo>
                  <a:pt x="788126" y="302906"/>
                </a:lnTo>
                <a:cubicBezTo>
                  <a:pt x="788126" y="391917"/>
                  <a:pt x="715968" y="464075"/>
                  <a:pt x="626957" y="464075"/>
                </a:cubicBezTo>
                <a:lnTo>
                  <a:pt x="392851" y="464075"/>
                </a:lnTo>
                <a:cubicBezTo>
                  <a:pt x="349706" y="567899"/>
                  <a:pt x="249575" y="640569"/>
                  <a:pt x="132964" y="640569"/>
                </a:cubicBezTo>
                <a:cubicBezTo>
                  <a:pt x="87304" y="640569"/>
                  <a:pt x="44171" y="629428"/>
                  <a:pt x="6099" y="609361"/>
                </a:cubicBezTo>
                <a:cubicBezTo>
                  <a:pt x="76115" y="597845"/>
                  <a:pt x="133645" y="540338"/>
                  <a:pt x="156231" y="463078"/>
                </a:cubicBezTo>
                <a:cubicBezTo>
                  <a:pt x="69490" y="461376"/>
                  <a:pt x="0" y="390256"/>
                  <a:pt x="0" y="302906"/>
                </a:cubicBezTo>
                <a:lnTo>
                  <a:pt x="0" y="161169"/>
                </a:lnTo>
                <a:cubicBezTo>
                  <a:pt x="0" y="72158"/>
                  <a:pt x="72158" y="0"/>
                  <a:pt x="161169" y="0"/>
                </a:cubicBez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ounded Rectangle 53"/>
          <p:cNvSpPr/>
          <p:nvPr/>
        </p:nvSpPr>
        <p:spPr>
          <a:xfrm>
            <a:off x="2851650" y="2941121"/>
            <a:ext cx="1025039" cy="833126"/>
          </a:xfrm>
          <a:custGeom>
            <a:avLst/>
            <a:gdLst/>
            <a:ahLst/>
            <a:cxnLst/>
            <a:rect l="l" t="t" r="r" b="b"/>
            <a:pathLst>
              <a:path w="788126" h="640569">
                <a:moveTo>
                  <a:pt x="161169" y="0"/>
                </a:moveTo>
                <a:lnTo>
                  <a:pt x="626957" y="0"/>
                </a:lnTo>
                <a:cubicBezTo>
                  <a:pt x="715968" y="0"/>
                  <a:pt x="788126" y="72158"/>
                  <a:pt x="788126" y="161169"/>
                </a:cubicBezTo>
                <a:lnTo>
                  <a:pt x="788126" y="302906"/>
                </a:lnTo>
                <a:cubicBezTo>
                  <a:pt x="788126" y="391917"/>
                  <a:pt x="715968" y="464075"/>
                  <a:pt x="626957" y="464075"/>
                </a:cubicBezTo>
                <a:lnTo>
                  <a:pt x="392851" y="464075"/>
                </a:lnTo>
                <a:cubicBezTo>
                  <a:pt x="349706" y="567899"/>
                  <a:pt x="249575" y="640569"/>
                  <a:pt x="132964" y="640569"/>
                </a:cubicBezTo>
                <a:cubicBezTo>
                  <a:pt x="87304" y="640569"/>
                  <a:pt x="44171" y="629428"/>
                  <a:pt x="6099" y="609361"/>
                </a:cubicBezTo>
                <a:cubicBezTo>
                  <a:pt x="76115" y="597845"/>
                  <a:pt x="133645" y="540338"/>
                  <a:pt x="156231" y="463078"/>
                </a:cubicBezTo>
                <a:cubicBezTo>
                  <a:pt x="69490" y="461376"/>
                  <a:pt x="0" y="390256"/>
                  <a:pt x="0" y="302906"/>
                </a:cubicBezTo>
                <a:lnTo>
                  <a:pt x="0" y="161169"/>
                </a:lnTo>
                <a:cubicBezTo>
                  <a:pt x="0" y="72158"/>
                  <a:pt x="72158" y="0"/>
                  <a:pt x="161169" y="0"/>
                </a:cubicBezTo>
                <a:close/>
              </a:path>
            </a:pathLst>
          </a:cu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p:cNvGrpSpPr/>
          <p:nvPr/>
        </p:nvGrpSpPr>
        <p:grpSpPr>
          <a:xfrm>
            <a:off x="850056" y="2932587"/>
            <a:ext cx="616815" cy="859279"/>
            <a:chOff x="304801" y="2816855"/>
            <a:chExt cx="693959" cy="966748"/>
          </a:xfrm>
        </p:grpSpPr>
        <p:sp>
          <p:nvSpPr>
            <p:cNvPr id="107" name="Flowchart: Delay 57"/>
            <p:cNvSpPr/>
            <p:nvPr/>
          </p:nvSpPr>
          <p:spPr>
            <a:xfrm rot="16200000">
              <a:off x="296676" y="3186385"/>
              <a:ext cx="605343" cy="589094"/>
            </a:xfrm>
            <a:prstGeom prst="flowChartDelay">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p:cNvSpPr/>
            <p:nvPr/>
          </p:nvSpPr>
          <p:spPr>
            <a:xfrm>
              <a:off x="388957" y="2860503"/>
              <a:ext cx="420781" cy="453938"/>
            </a:xfrm>
            <a:prstGeom prst="ellipse">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38"/>
            <p:cNvSpPr/>
            <p:nvPr/>
          </p:nvSpPr>
          <p:spPr>
            <a:xfrm rot="2520795">
              <a:off x="547931" y="2816855"/>
              <a:ext cx="450829" cy="899640"/>
            </a:xfrm>
            <a:custGeom>
              <a:avLst/>
              <a:gdLst/>
              <a:ahLst/>
              <a:cxnLst/>
              <a:rect l="l" t="t" r="r" b="b"/>
              <a:pathLst>
                <a:path w="450829" h="899640">
                  <a:moveTo>
                    <a:pt x="353520" y="16695"/>
                  </a:moveTo>
                  <a:cubicBezTo>
                    <a:pt x="363835" y="6380"/>
                    <a:pt x="378086" y="0"/>
                    <a:pt x="393826" y="0"/>
                  </a:cubicBezTo>
                  <a:cubicBezTo>
                    <a:pt x="425308" y="0"/>
                    <a:pt x="450828" y="25521"/>
                    <a:pt x="450829" y="57002"/>
                  </a:cubicBezTo>
                  <a:lnTo>
                    <a:pt x="450829" y="820883"/>
                  </a:lnTo>
                  <a:cubicBezTo>
                    <a:pt x="450828" y="829390"/>
                    <a:pt x="448965" y="837462"/>
                    <a:pt x="445332" y="844578"/>
                  </a:cubicBezTo>
                  <a:cubicBezTo>
                    <a:pt x="443745" y="876158"/>
                    <a:pt x="417037" y="900654"/>
                    <a:pt x="385242" y="899608"/>
                  </a:cubicBezTo>
                  <a:lnTo>
                    <a:pt x="56643" y="888794"/>
                  </a:lnTo>
                  <a:cubicBezTo>
                    <a:pt x="24314" y="887731"/>
                    <a:pt x="-1032" y="860660"/>
                    <a:pt x="32" y="828331"/>
                  </a:cubicBezTo>
                  <a:cubicBezTo>
                    <a:pt x="1096" y="796001"/>
                    <a:pt x="28167" y="770656"/>
                    <a:pt x="60496" y="771720"/>
                  </a:cubicBezTo>
                  <a:lnTo>
                    <a:pt x="336824" y="780813"/>
                  </a:lnTo>
                  <a:lnTo>
                    <a:pt x="336825" y="57002"/>
                  </a:lnTo>
                  <a:cubicBezTo>
                    <a:pt x="336824" y="41262"/>
                    <a:pt x="343205" y="27011"/>
                    <a:pt x="353520" y="16695"/>
                  </a:cubicBezTo>
                  <a:close/>
                </a:path>
              </a:pathLst>
            </a:custGeom>
            <a:solidFill>
              <a:schemeClr val="tx1">
                <a:lumMod val="75000"/>
                <a:lumOff val="2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0" name="Group 109"/>
          <p:cNvGrpSpPr/>
          <p:nvPr/>
        </p:nvGrpSpPr>
        <p:grpSpPr>
          <a:xfrm>
            <a:off x="834690" y="4211912"/>
            <a:ext cx="616815" cy="859279"/>
            <a:chOff x="304801" y="2816855"/>
            <a:chExt cx="693959" cy="966748"/>
          </a:xfrm>
        </p:grpSpPr>
        <p:sp>
          <p:nvSpPr>
            <p:cNvPr id="111" name="Flowchart: Delay 61"/>
            <p:cNvSpPr/>
            <p:nvPr/>
          </p:nvSpPr>
          <p:spPr>
            <a:xfrm rot="16200000">
              <a:off x="296676" y="3186385"/>
              <a:ext cx="605343" cy="589094"/>
            </a:xfrm>
            <a:prstGeom prst="flowChartDelay">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Oval 111"/>
            <p:cNvSpPr/>
            <p:nvPr/>
          </p:nvSpPr>
          <p:spPr>
            <a:xfrm>
              <a:off x="388957" y="2860503"/>
              <a:ext cx="420781" cy="453938"/>
            </a:xfrm>
            <a:prstGeom prst="ellipse">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ounded Rectangle 38"/>
            <p:cNvSpPr/>
            <p:nvPr/>
          </p:nvSpPr>
          <p:spPr>
            <a:xfrm rot="2520795">
              <a:off x="547931" y="2816855"/>
              <a:ext cx="450829" cy="899640"/>
            </a:xfrm>
            <a:custGeom>
              <a:avLst/>
              <a:gdLst/>
              <a:ahLst/>
              <a:cxnLst/>
              <a:rect l="l" t="t" r="r" b="b"/>
              <a:pathLst>
                <a:path w="450829" h="899640">
                  <a:moveTo>
                    <a:pt x="353520" y="16695"/>
                  </a:moveTo>
                  <a:cubicBezTo>
                    <a:pt x="363835" y="6380"/>
                    <a:pt x="378086" y="0"/>
                    <a:pt x="393826" y="0"/>
                  </a:cubicBezTo>
                  <a:cubicBezTo>
                    <a:pt x="425308" y="0"/>
                    <a:pt x="450828" y="25521"/>
                    <a:pt x="450829" y="57002"/>
                  </a:cubicBezTo>
                  <a:lnTo>
                    <a:pt x="450829" y="820883"/>
                  </a:lnTo>
                  <a:cubicBezTo>
                    <a:pt x="450828" y="829390"/>
                    <a:pt x="448965" y="837462"/>
                    <a:pt x="445332" y="844578"/>
                  </a:cubicBezTo>
                  <a:cubicBezTo>
                    <a:pt x="443745" y="876158"/>
                    <a:pt x="417037" y="900654"/>
                    <a:pt x="385242" y="899608"/>
                  </a:cubicBezTo>
                  <a:lnTo>
                    <a:pt x="56643" y="888794"/>
                  </a:lnTo>
                  <a:cubicBezTo>
                    <a:pt x="24314" y="887731"/>
                    <a:pt x="-1032" y="860660"/>
                    <a:pt x="32" y="828331"/>
                  </a:cubicBezTo>
                  <a:cubicBezTo>
                    <a:pt x="1096" y="796001"/>
                    <a:pt x="28167" y="770656"/>
                    <a:pt x="60496" y="771720"/>
                  </a:cubicBezTo>
                  <a:lnTo>
                    <a:pt x="336824" y="780813"/>
                  </a:lnTo>
                  <a:lnTo>
                    <a:pt x="336825" y="57002"/>
                  </a:lnTo>
                  <a:cubicBezTo>
                    <a:pt x="336824" y="41262"/>
                    <a:pt x="343205" y="27011"/>
                    <a:pt x="353520" y="16695"/>
                  </a:cubicBezTo>
                  <a:close/>
                </a:path>
              </a:pathLst>
            </a:custGeom>
            <a:solidFill>
              <a:schemeClr val="bg1"/>
            </a:solid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113"/>
          <p:cNvGrpSpPr/>
          <p:nvPr/>
        </p:nvGrpSpPr>
        <p:grpSpPr>
          <a:xfrm>
            <a:off x="783013" y="5394951"/>
            <a:ext cx="667202" cy="914339"/>
            <a:chOff x="310475" y="5363474"/>
            <a:chExt cx="750648" cy="1028694"/>
          </a:xfrm>
        </p:grpSpPr>
        <p:grpSp>
          <p:nvGrpSpPr>
            <p:cNvPr id="115" name="Group 114"/>
            <p:cNvGrpSpPr/>
            <p:nvPr/>
          </p:nvGrpSpPr>
          <p:grpSpPr>
            <a:xfrm>
              <a:off x="385904" y="5363474"/>
              <a:ext cx="589094" cy="923100"/>
              <a:chOff x="385904" y="5363474"/>
              <a:chExt cx="589094" cy="923100"/>
            </a:xfrm>
          </p:grpSpPr>
          <p:sp>
            <p:nvSpPr>
              <p:cNvPr id="117" name="Flowchart: Delay 69"/>
              <p:cNvSpPr/>
              <p:nvPr/>
            </p:nvSpPr>
            <p:spPr>
              <a:xfrm rot="16200000">
                <a:off x="377779" y="5689356"/>
                <a:ext cx="605343" cy="589094"/>
              </a:xfrm>
              <a:prstGeom prst="flowChartDelay">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470060" y="5363474"/>
                <a:ext cx="420781" cy="453938"/>
              </a:xfrm>
              <a:prstGeom prst="ellipse">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6" name="Rounded Rectangle 38"/>
            <p:cNvSpPr/>
            <p:nvPr/>
          </p:nvSpPr>
          <p:spPr>
            <a:xfrm rot="2376720">
              <a:off x="310475" y="5630167"/>
              <a:ext cx="750648" cy="762001"/>
            </a:xfrm>
            <a:custGeom>
              <a:avLst/>
              <a:gdLst/>
              <a:ahLst/>
              <a:cxnLst/>
              <a:rect l="l" t="t" r="r" b="b"/>
              <a:pathLst>
                <a:path w="750648" h="762001">
                  <a:moveTo>
                    <a:pt x="25628" y="267007"/>
                  </a:moveTo>
                  <a:cubicBezTo>
                    <a:pt x="38017" y="258580"/>
                    <a:pt x="53620" y="254879"/>
                    <a:pt x="69502" y="257902"/>
                  </a:cubicBezTo>
                  <a:lnTo>
                    <a:pt x="310380" y="303747"/>
                  </a:lnTo>
                  <a:lnTo>
                    <a:pt x="310380" y="58546"/>
                  </a:lnTo>
                  <a:cubicBezTo>
                    <a:pt x="310380" y="26212"/>
                    <a:pt x="336592" y="0"/>
                    <a:pt x="368926" y="0"/>
                  </a:cubicBezTo>
                  <a:cubicBezTo>
                    <a:pt x="401260" y="0"/>
                    <a:pt x="427472" y="26212"/>
                    <a:pt x="427472" y="58546"/>
                  </a:cubicBezTo>
                  <a:lnTo>
                    <a:pt x="427471" y="326033"/>
                  </a:lnTo>
                  <a:lnTo>
                    <a:pt x="703038" y="378480"/>
                  </a:lnTo>
                  <a:cubicBezTo>
                    <a:pt x="734802" y="384526"/>
                    <a:pt x="755651" y="415176"/>
                    <a:pt x="749605" y="446940"/>
                  </a:cubicBezTo>
                  <a:lnTo>
                    <a:pt x="749606" y="446939"/>
                  </a:lnTo>
                  <a:cubicBezTo>
                    <a:pt x="743561" y="478703"/>
                    <a:pt x="712910" y="499552"/>
                    <a:pt x="681146" y="493507"/>
                  </a:cubicBezTo>
                  <a:cubicBezTo>
                    <a:pt x="596588" y="477413"/>
                    <a:pt x="512029" y="461319"/>
                    <a:pt x="427471" y="445226"/>
                  </a:cubicBezTo>
                  <a:cubicBezTo>
                    <a:pt x="427471" y="531302"/>
                    <a:pt x="427471" y="617379"/>
                    <a:pt x="427471" y="703455"/>
                  </a:cubicBezTo>
                  <a:cubicBezTo>
                    <a:pt x="427471" y="735789"/>
                    <a:pt x="401258" y="762001"/>
                    <a:pt x="368925" y="762001"/>
                  </a:cubicBezTo>
                  <a:lnTo>
                    <a:pt x="368926" y="762000"/>
                  </a:lnTo>
                  <a:cubicBezTo>
                    <a:pt x="336591" y="762000"/>
                    <a:pt x="310380" y="735788"/>
                    <a:pt x="310380" y="703454"/>
                  </a:cubicBezTo>
                  <a:lnTo>
                    <a:pt x="310380" y="422941"/>
                  </a:lnTo>
                  <a:lnTo>
                    <a:pt x="47610" y="372929"/>
                  </a:lnTo>
                  <a:cubicBezTo>
                    <a:pt x="15846" y="366884"/>
                    <a:pt x="-5003" y="336233"/>
                    <a:pt x="1043" y="304469"/>
                  </a:cubicBezTo>
                  <a:cubicBezTo>
                    <a:pt x="4065" y="288587"/>
                    <a:pt x="13239" y="275434"/>
                    <a:pt x="25628" y="267007"/>
                  </a:cubicBezTo>
                  <a:close/>
                </a:path>
              </a:pathLst>
            </a:custGeom>
            <a:solidFill>
              <a:schemeClr val="bg1"/>
            </a:solid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9" name="Oval 8"/>
          <p:cNvSpPr/>
          <p:nvPr/>
        </p:nvSpPr>
        <p:spPr>
          <a:xfrm flipH="1">
            <a:off x="2768330" y="4139228"/>
            <a:ext cx="1107784" cy="903659"/>
          </a:xfrm>
          <a:custGeom>
            <a:avLst/>
            <a:gdLst/>
            <a:ahLst/>
            <a:cxnLst/>
            <a:rect l="l" t="t" r="r" b="b"/>
            <a:pathLst>
              <a:path w="788126" h="642902">
                <a:moveTo>
                  <a:pt x="301162" y="0"/>
                </a:moveTo>
                <a:lnTo>
                  <a:pt x="172259" y="0"/>
                </a:lnTo>
                <a:cubicBezTo>
                  <a:pt x="77123" y="0"/>
                  <a:pt x="0" y="77123"/>
                  <a:pt x="0" y="172259"/>
                </a:cubicBezTo>
                <a:lnTo>
                  <a:pt x="0" y="286559"/>
                </a:lnTo>
                <a:cubicBezTo>
                  <a:pt x="0" y="370966"/>
                  <a:pt x="60708" y="441194"/>
                  <a:pt x="141463" y="452601"/>
                </a:cubicBezTo>
                <a:lnTo>
                  <a:pt x="143141" y="471893"/>
                </a:lnTo>
                <a:cubicBezTo>
                  <a:pt x="143141" y="548372"/>
                  <a:pt x="94449" y="611674"/>
                  <a:pt x="30938" y="621842"/>
                </a:cubicBezTo>
                <a:cubicBezTo>
                  <a:pt x="57332" y="635384"/>
                  <a:pt x="87236" y="642902"/>
                  <a:pt x="118891" y="642902"/>
                </a:cubicBezTo>
                <a:cubicBezTo>
                  <a:pt x="222988" y="642902"/>
                  <a:pt x="308141" y="561594"/>
                  <a:pt x="313743" y="458818"/>
                </a:cubicBezTo>
                <a:lnTo>
                  <a:pt x="403187" y="458818"/>
                </a:lnTo>
                <a:lnTo>
                  <a:pt x="385400" y="297881"/>
                </a:lnTo>
                <a:lnTo>
                  <a:pt x="349141" y="288332"/>
                </a:lnTo>
                <a:lnTo>
                  <a:pt x="350274" y="113745"/>
                </a:lnTo>
                <a:lnTo>
                  <a:pt x="316146" y="108159"/>
                </a:lnTo>
                <a:close/>
                <a:moveTo>
                  <a:pt x="615867" y="0"/>
                </a:moveTo>
                <a:lnTo>
                  <a:pt x="447880" y="0"/>
                </a:lnTo>
                <a:lnTo>
                  <a:pt x="418340" y="130062"/>
                </a:lnTo>
                <a:lnTo>
                  <a:pt x="471180" y="145820"/>
                </a:lnTo>
                <a:lnTo>
                  <a:pt x="434806" y="308373"/>
                </a:lnTo>
                <a:lnTo>
                  <a:pt x="477208" y="316555"/>
                </a:lnTo>
                <a:lnTo>
                  <a:pt x="443111" y="458818"/>
                </a:lnTo>
                <a:lnTo>
                  <a:pt x="489712" y="458818"/>
                </a:lnTo>
                <a:cubicBezTo>
                  <a:pt x="496750" y="560119"/>
                  <a:pt x="581222" y="639764"/>
                  <a:pt x="684249" y="639764"/>
                </a:cubicBezTo>
                <a:cubicBezTo>
                  <a:pt x="715904" y="639764"/>
                  <a:pt x="745808" y="632246"/>
                  <a:pt x="772202" y="618704"/>
                </a:cubicBezTo>
                <a:cubicBezTo>
                  <a:pt x="708691" y="608536"/>
                  <a:pt x="659999" y="545234"/>
                  <a:pt x="659999" y="468755"/>
                </a:cubicBezTo>
                <a:lnTo>
                  <a:pt x="661668" y="449572"/>
                </a:lnTo>
                <a:cubicBezTo>
                  <a:pt x="734966" y="432114"/>
                  <a:pt x="788126" y="365544"/>
                  <a:pt x="788126" y="286559"/>
                </a:cubicBezTo>
                <a:lnTo>
                  <a:pt x="788126" y="172259"/>
                </a:lnTo>
                <a:cubicBezTo>
                  <a:pt x="788126" y="77123"/>
                  <a:pt x="711003" y="0"/>
                  <a:pt x="615867" y="0"/>
                </a:cubicBez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p:nvPr/>
        </p:nvGrpSpPr>
        <p:grpSpPr>
          <a:xfrm>
            <a:off x="2768330" y="5497058"/>
            <a:ext cx="1034877" cy="736556"/>
            <a:chOff x="990600" y="1795462"/>
            <a:chExt cx="1164307" cy="828676"/>
          </a:xfrm>
        </p:grpSpPr>
        <p:sp>
          <p:nvSpPr>
            <p:cNvPr id="121" name="Rounded Rectangle 21"/>
            <p:cNvSpPr/>
            <p:nvPr/>
          </p:nvSpPr>
          <p:spPr>
            <a:xfrm>
              <a:off x="990600" y="1795462"/>
              <a:ext cx="762000" cy="642938"/>
            </a:xfrm>
            <a:custGeom>
              <a:avLst/>
              <a:gdLst/>
              <a:ahLst/>
              <a:cxnLst/>
              <a:rect l="l" t="t" r="r" b="b"/>
              <a:pathLst>
                <a:path w="762000" h="642938">
                  <a:moveTo>
                    <a:pt x="228600" y="0"/>
                  </a:moveTo>
                  <a:lnTo>
                    <a:pt x="533400" y="0"/>
                  </a:lnTo>
                  <a:cubicBezTo>
                    <a:pt x="659652" y="0"/>
                    <a:pt x="762000" y="102348"/>
                    <a:pt x="762000" y="228600"/>
                  </a:cubicBezTo>
                  <a:cubicBezTo>
                    <a:pt x="762000" y="354852"/>
                    <a:pt x="659652" y="457200"/>
                    <a:pt x="533400" y="457200"/>
                  </a:cubicBezTo>
                  <a:lnTo>
                    <a:pt x="381000" y="457200"/>
                  </a:lnTo>
                  <a:lnTo>
                    <a:pt x="202282" y="642938"/>
                  </a:lnTo>
                  <a:lnTo>
                    <a:pt x="202282" y="457200"/>
                  </a:lnTo>
                  <a:lnTo>
                    <a:pt x="228600" y="457200"/>
                  </a:lnTo>
                  <a:cubicBezTo>
                    <a:pt x="102348" y="457200"/>
                    <a:pt x="0" y="354852"/>
                    <a:pt x="0" y="228600"/>
                  </a:cubicBezTo>
                  <a:cubicBezTo>
                    <a:pt x="0" y="102348"/>
                    <a:pt x="102348" y="0"/>
                    <a:pt x="228600" y="0"/>
                  </a:cubicBez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ed Rectangle 24"/>
            <p:cNvSpPr/>
            <p:nvPr/>
          </p:nvSpPr>
          <p:spPr>
            <a:xfrm>
              <a:off x="1392907" y="1981200"/>
              <a:ext cx="762000" cy="642938"/>
            </a:xfrm>
            <a:custGeom>
              <a:avLst/>
              <a:gdLst/>
              <a:ahLst/>
              <a:cxnLst/>
              <a:rect l="l" t="t" r="r" b="b"/>
              <a:pathLst>
                <a:path w="762000" h="642938">
                  <a:moveTo>
                    <a:pt x="228600" y="0"/>
                  </a:moveTo>
                  <a:lnTo>
                    <a:pt x="533400" y="0"/>
                  </a:lnTo>
                  <a:cubicBezTo>
                    <a:pt x="659652" y="0"/>
                    <a:pt x="762000" y="102348"/>
                    <a:pt x="762000" y="228600"/>
                  </a:cubicBezTo>
                  <a:cubicBezTo>
                    <a:pt x="762000" y="354852"/>
                    <a:pt x="659652" y="457200"/>
                    <a:pt x="533400" y="457200"/>
                  </a:cubicBezTo>
                  <a:lnTo>
                    <a:pt x="559718" y="457200"/>
                  </a:lnTo>
                  <a:lnTo>
                    <a:pt x="559718" y="642938"/>
                  </a:lnTo>
                  <a:lnTo>
                    <a:pt x="381000" y="457200"/>
                  </a:lnTo>
                  <a:lnTo>
                    <a:pt x="228600" y="457200"/>
                  </a:lnTo>
                  <a:cubicBezTo>
                    <a:pt x="102348" y="457200"/>
                    <a:pt x="0" y="354852"/>
                    <a:pt x="0" y="228600"/>
                  </a:cubicBezTo>
                  <a:cubicBezTo>
                    <a:pt x="0" y="102348"/>
                    <a:pt x="102348" y="0"/>
                    <a:pt x="228600" y="0"/>
                  </a:cubicBez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21"/>
            <p:cNvSpPr/>
            <p:nvPr/>
          </p:nvSpPr>
          <p:spPr>
            <a:xfrm>
              <a:off x="1392907" y="1981199"/>
              <a:ext cx="364207" cy="263173"/>
            </a:xfrm>
            <a:custGeom>
              <a:avLst/>
              <a:gdLst/>
              <a:ahLst/>
              <a:cxnLst/>
              <a:rect l="l" t="t" r="r" b="b"/>
              <a:pathLst>
                <a:path w="364207" h="263173">
                  <a:moveTo>
                    <a:pt x="228600" y="0"/>
                  </a:moveTo>
                  <a:lnTo>
                    <a:pt x="360722" y="0"/>
                  </a:lnTo>
                  <a:cubicBezTo>
                    <a:pt x="363313" y="11185"/>
                    <a:pt x="364207" y="22775"/>
                    <a:pt x="364207" y="34573"/>
                  </a:cubicBezTo>
                  <a:cubicBezTo>
                    <a:pt x="364207" y="160825"/>
                    <a:pt x="261859" y="263173"/>
                    <a:pt x="135607" y="263173"/>
                  </a:cubicBezTo>
                  <a:lnTo>
                    <a:pt x="3485" y="263173"/>
                  </a:lnTo>
                  <a:cubicBezTo>
                    <a:pt x="894" y="251988"/>
                    <a:pt x="0" y="240399"/>
                    <a:pt x="0" y="228600"/>
                  </a:cubicBezTo>
                  <a:cubicBezTo>
                    <a:pt x="0" y="102348"/>
                    <a:pt x="102348" y="0"/>
                    <a:pt x="228600"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5" name="Group 124"/>
          <p:cNvGrpSpPr/>
          <p:nvPr/>
        </p:nvGrpSpPr>
        <p:grpSpPr>
          <a:xfrm>
            <a:off x="5228887" y="5094516"/>
            <a:ext cx="1569071" cy="1575727"/>
            <a:chOff x="4572000" y="1110273"/>
            <a:chExt cx="2352774" cy="2362754"/>
          </a:xfrm>
          <a:solidFill>
            <a:schemeClr val="tx1">
              <a:lumMod val="75000"/>
              <a:lumOff val="25000"/>
            </a:schemeClr>
          </a:solidFill>
        </p:grpSpPr>
        <p:sp>
          <p:nvSpPr>
            <p:cNvPr id="126" name="Rectangle 1"/>
            <p:cNvSpPr/>
            <p:nvPr/>
          </p:nvSpPr>
          <p:spPr>
            <a:xfrm>
              <a:off x="5104411" y="1606127"/>
              <a:ext cx="1157853" cy="1866900"/>
            </a:xfrm>
            <a:custGeom>
              <a:avLst/>
              <a:gdLst/>
              <a:ahLst/>
              <a:cxnLst/>
              <a:rect l="l" t="t" r="r" b="b"/>
              <a:pathLst>
                <a:path w="1157853" h="1866900">
                  <a:moveTo>
                    <a:pt x="426526" y="0"/>
                  </a:moveTo>
                  <a:lnTo>
                    <a:pt x="731326" y="0"/>
                  </a:lnTo>
                  <a:lnTo>
                    <a:pt x="731326" y="1524000"/>
                  </a:lnTo>
                  <a:lnTo>
                    <a:pt x="807525" y="1524000"/>
                  </a:lnTo>
                  <a:cubicBezTo>
                    <a:pt x="828568" y="1524000"/>
                    <a:pt x="845626" y="1541058"/>
                    <a:pt x="845626" y="1562101"/>
                  </a:cubicBezTo>
                  <a:lnTo>
                    <a:pt x="845626" y="1638300"/>
                  </a:lnTo>
                  <a:lnTo>
                    <a:pt x="1119752" y="1638300"/>
                  </a:lnTo>
                  <a:cubicBezTo>
                    <a:pt x="1140795" y="1638300"/>
                    <a:pt x="1157853" y="1655358"/>
                    <a:pt x="1157853" y="1676401"/>
                  </a:cubicBezTo>
                  <a:lnTo>
                    <a:pt x="1157853" y="1828799"/>
                  </a:lnTo>
                  <a:cubicBezTo>
                    <a:pt x="1157853" y="1849842"/>
                    <a:pt x="1140795" y="1866900"/>
                    <a:pt x="1119752" y="1866900"/>
                  </a:cubicBezTo>
                  <a:lnTo>
                    <a:pt x="38101" y="1866900"/>
                  </a:lnTo>
                  <a:cubicBezTo>
                    <a:pt x="17058" y="1866900"/>
                    <a:pt x="0" y="1849842"/>
                    <a:pt x="0" y="1828799"/>
                  </a:cubicBezTo>
                  <a:lnTo>
                    <a:pt x="0" y="1676401"/>
                  </a:lnTo>
                  <a:cubicBezTo>
                    <a:pt x="0" y="1655358"/>
                    <a:pt x="17058" y="1638300"/>
                    <a:pt x="38101" y="1638300"/>
                  </a:cubicBezTo>
                  <a:lnTo>
                    <a:pt x="312226" y="1638300"/>
                  </a:lnTo>
                  <a:lnTo>
                    <a:pt x="312226" y="1562101"/>
                  </a:lnTo>
                  <a:cubicBezTo>
                    <a:pt x="312226" y="1541058"/>
                    <a:pt x="329284" y="1524000"/>
                    <a:pt x="350327" y="1524000"/>
                  </a:cubicBezTo>
                  <a:lnTo>
                    <a:pt x="426526" y="1524000"/>
                  </a:lnTo>
                  <a:close/>
                </a:path>
              </a:pathLst>
            </a:cu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7" name="Group 126"/>
            <p:cNvGrpSpPr/>
            <p:nvPr/>
          </p:nvGrpSpPr>
          <p:grpSpPr>
            <a:xfrm>
              <a:off x="4805489" y="1110273"/>
              <a:ext cx="1760028" cy="533400"/>
              <a:chOff x="6403254" y="1128249"/>
              <a:chExt cx="1760028" cy="533400"/>
            </a:xfrm>
            <a:grpFill/>
          </p:grpSpPr>
          <p:sp>
            <p:nvSpPr>
              <p:cNvPr id="134" name="Oval 5"/>
              <p:cNvSpPr/>
              <p:nvPr/>
            </p:nvSpPr>
            <p:spPr>
              <a:xfrm>
                <a:off x="6403254" y="1128249"/>
                <a:ext cx="1760028" cy="533400"/>
              </a:xfrm>
              <a:custGeom>
                <a:avLst/>
                <a:gdLst/>
                <a:ahLst/>
                <a:cxnLst/>
                <a:rect l="l" t="t" r="r" b="b"/>
                <a:pathLst>
                  <a:path w="1760028" h="533400">
                    <a:moveTo>
                      <a:pt x="880014" y="0"/>
                    </a:moveTo>
                    <a:cubicBezTo>
                      <a:pt x="1031616" y="0"/>
                      <a:pt x="1157048" y="99250"/>
                      <a:pt x="1176764" y="228600"/>
                    </a:cubicBezTo>
                    <a:lnTo>
                      <a:pt x="1379901" y="228600"/>
                    </a:lnTo>
                    <a:lnTo>
                      <a:pt x="1760028" y="441345"/>
                    </a:lnTo>
                    <a:lnTo>
                      <a:pt x="1760028" y="533400"/>
                    </a:lnTo>
                    <a:lnTo>
                      <a:pt x="880014" y="533400"/>
                    </a:lnTo>
                    <a:lnTo>
                      <a:pt x="0" y="533400"/>
                    </a:lnTo>
                    <a:lnTo>
                      <a:pt x="0" y="447439"/>
                    </a:lnTo>
                    <a:lnTo>
                      <a:pt x="391017" y="228600"/>
                    </a:lnTo>
                    <a:lnTo>
                      <a:pt x="583264" y="228600"/>
                    </a:lnTo>
                    <a:cubicBezTo>
                      <a:pt x="602980" y="99250"/>
                      <a:pt x="728413" y="0"/>
                      <a:pt x="880014" y="0"/>
                    </a:cubicBezTo>
                    <a:close/>
                  </a:path>
                </a:pathLst>
              </a:cu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7207068" y="1295400"/>
                <a:ext cx="152400" cy="1524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8" name="Group 127"/>
            <p:cNvGrpSpPr/>
            <p:nvPr/>
          </p:nvGrpSpPr>
          <p:grpSpPr>
            <a:xfrm>
              <a:off x="4572000" y="1795088"/>
              <a:ext cx="801948" cy="1021482"/>
              <a:chOff x="4572000" y="1795088"/>
              <a:chExt cx="801948" cy="1021482"/>
            </a:xfrm>
            <a:grpFill/>
          </p:grpSpPr>
          <p:sp>
            <p:nvSpPr>
              <p:cNvPr id="132" name="Oval 12"/>
              <p:cNvSpPr/>
              <p:nvPr/>
            </p:nvSpPr>
            <p:spPr>
              <a:xfrm>
                <a:off x="4572000" y="2549870"/>
                <a:ext cx="786206" cy="266700"/>
              </a:xfrm>
              <a:custGeom>
                <a:avLst/>
                <a:gdLst/>
                <a:ahLst/>
                <a:cxnLst/>
                <a:rect l="l" t="t" r="r" b="b"/>
                <a:pathLst>
                  <a:path w="602172" h="266700">
                    <a:moveTo>
                      <a:pt x="0" y="0"/>
                    </a:moveTo>
                    <a:lnTo>
                      <a:pt x="602172" y="0"/>
                    </a:lnTo>
                    <a:cubicBezTo>
                      <a:pt x="602172" y="147294"/>
                      <a:pt x="467371" y="266700"/>
                      <a:pt x="301086" y="266700"/>
                    </a:cubicBezTo>
                    <a:cubicBezTo>
                      <a:pt x="134801" y="266700"/>
                      <a:pt x="0" y="147294"/>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ounded Rectangle 11"/>
              <p:cNvSpPr/>
              <p:nvPr/>
            </p:nvSpPr>
            <p:spPr>
              <a:xfrm rot="17671719">
                <a:off x="4664075" y="1879660"/>
                <a:ext cx="794446" cy="625301"/>
              </a:xfrm>
              <a:custGeom>
                <a:avLst/>
                <a:gdLst/>
                <a:ahLst/>
                <a:cxnLst/>
                <a:rect l="l" t="t" r="r" b="b"/>
                <a:pathLst>
                  <a:path w="794446" h="625301">
                    <a:moveTo>
                      <a:pt x="779613" y="12305"/>
                    </a:moveTo>
                    <a:cubicBezTo>
                      <a:pt x="784045" y="16737"/>
                      <a:pt x="787491" y="22154"/>
                      <a:pt x="786625" y="29233"/>
                    </a:cubicBezTo>
                    <a:cubicBezTo>
                      <a:pt x="797995" y="42738"/>
                      <a:pt x="796659" y="62237"/>
                      <a:pt x="784632" y="76101"/>
                    </a:cubicBezTo>
                    <a:lnTo>
                      <a:pt x="320746" y="610819"/>
                    </a:lnTo>
                    <a:cubicBezTo>
                      <a:pt x="305541" y="628346"/>
                      <a:pt x="279008" y="630228"/>
                      <a:pt x="261481" y="615023"/>
                    </a:cubicBezTo>
                    <a:cubicBezTo>
                      <a:pt x="243954" y="599818"/>
                      <a:pt x="242072" y="573285"/>
                      <a:pt x="257277" y="555758"/>
                    </a:cubicBezTo>
                    <a:lnTo>
                      <a:pt x="666521" y="84025"/>
                    </a:lnTo>
                    <a:lnTo>
                      <a:pt x="42012" y="84025"/>
                    </a:lnTo>
                    <a:cubicBezTo>
                      <a:pt x="18809" y="84024"/>
                      <a:pt x="0" y="65215"/>
                      <a:pt x="0" y="42012"/>
                    </a:cubicBezTo>
                    <a:cubicBezTo>
                      <a:pt x="0" y="18809"/>
                      <a:pt x="18809" y="0"/>
                      <a:pt x="42012" y="0"/>
                    </a:cubicBezTo>
                    <a:lnTo>
                      <a:pt x="749906" y="0"/>
                    </a:lnTo>
                    <a:cubicBezTo>
                      <a:pt x="761508" y="0"/>
                      <a:pt x="772011" y="4703"/>
                      <a:pt x="779613" y="1230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9" name="Group 128"/>
            <p:cNvGrpSpPr/>
            <p:nvPr/>
          </p:nvGrpSpPr>
          <p:grpSpPr>
            <a:xfrm>
              <a:off x="6122826" y="1795088"/>
              <a:ext cx="801948" cy="1021482"/>
              <a:chOff x="4572000" y="2419348"/>
              <a:chExt cx="801948" cy="1021482"/>
            </a:xfrm>
            <a:grpFill/>
          </p:grpSpPr>
          <p:sp>
            <p:nvSpPr>
              <p:cNvPr id="130" name="Oval 12"/>
              <p:cNvSpPr/>
              <p:nvPr/>
            </p:nvSpPr>
            <p:spPr>
              <a:xfrm>
                <a:off x="4572000" y="3174130"/>
                <a:ext cx="786206" cy="266700"/>
              </a:xfrm>
              <a:custGeom>
                <a:avLst/>
                <a:gdLst/>
                <a:ahLst/>
                <a:cxnLst/>
                <a:rect l="l" t="t" r="r" b="b"/>
                <a:pathLst>
                  <a:path w="602172" h="266700">
                    <a:moveTo>
                      <a:pt x="0" y="0"/>
                    </a:moveTo>
                    <a:lnTo>
                      <a:pt x="602172" y="0"/>
                    </a:lnTo>
                    <a:cubicBezTo>
                      <a:pt x="602172" y="147294"/>
                      <a:pt x="467371" y="266700"/>
                      <a:pt x="301086" y="266700"/>
                    </a:cubicBezTo>
                    <a:cubicBezTo>
                      <a:pt x="134801" y="266700"/>
                      <a:pt x="0" y="147294"/>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ounded Rectangle 11"/>
              <p:cNvSpPr/>
              <p:nvPr/>
            </p:nvSpPr>
            <p:spPr>
              <a:xfrm rot="17671719">
                <a:off x="4664075" y="2503920"/>
                <a:ext cx="794446" cy="625301"/>
              </a:xfrm>
              <a:custGeom>
                <a:avLst/>
                <a:gdLst/>
                <a:ahLst/>
                <a:cxnLst/>
                <a:rect l="l" t="t" r="r" b="b"/>
                <a:pathLst>
                  <a:path w="794446" h="625301">
                    <a:moveTo>
                      <a:pt x="779613" y="12305"/>
                    </a:moveTo>
                    <a:cubicBezTo>
                      <a:pt x="784045" y="16737"/>
                      <a:pt x="787491" y="22154"/>
                      <a:pt x="786625" y="29233"/>
                    </a:cubicBezTo>
                    <a:cubicBezTo>
                      <a:pt x="797995" y="42738"/>
                      <a:pt x="796659" y="62237"/>
                      <a:pt x="784632" y="76101"/>
                    </a:cubicBezTo>
                    <a:lnTo>
                      <a:pt x="320746" y="610819"/>
                    </a:lnTo>
                    <a:cubicBezTo>
                      <a:pt x="305541" y="628346"/>
                      <a:pt x="279008" y="630228"/>
                      <a:pt x="261481" y="615023"/>
                    </a:cubicBezTo>
                    <a:cubicBezTo>
                      <a:pt x="243954" y="599818"/>
                      <a:pt x="242072" y="573285"/>
                      <a:pt x="257277" y="555758"/>
                    </a:cubicBezTo>
                    <a:lnTo>
                      <a:pt x="666521" y="84025"/>
                    </a:lnTo>
                    <a:lnTo>
                      <a:pt x="42012" y="84025"/>
                    </a:lnTo>
                    <a:cubicBezTo>
                      <a:pt x="18809" y="84024"/>
                      <a:pt x="0" y="65215"/>
                      <a:pt x="0" y="42012"/>
                    </a:cubicBezTo>
                    <a:cubicBezTo>
                      <a:pt x="0" y="18809"/>
                      <a:pt x="18809" y="0"/>
                      <a:pt x="42012" y="0"/>
                    </a:cubicBezTo>
                    <a:lnTo>
                      <a:pt x="749906" y="0"/>
                    </a:lnTo>
                    <a:cubicBezTo>
                      <a:pt x="761508" y="0"/>
                      <a:pt x="772011" y="4703"/>
                      <a:pt x="779613" y="1230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36" name="Group 135"/>
          <p:cNvGrpSpPr/>
          <p:nvPr/>
        </p:nvGrpSpPr>
        <p:grpSpPr>
          <a:xfrm>
            <a:off x="9169310" y="4786291"/>
            <a:ext cx="1569071" cy="1575727"/>
            <a:chOff x="4572000" y="1110273"/>
            <a:chExt cx="2352774" cy="2362754"/>
          </a:xfrm>
          <a:solidFill>
            <a:schemeClr val="tx1">
              <a:lumMod val="75000"/>
              <a:lumOff val="25000"/>
            </a:schemeClr>
          </a:solidFill>
        </p:grpSpPr>
        <p:sp>
          <p:nvSpPr>
            <p:cNvPr id="137" name="Rectangle 1"/>
            <p:cNvSpPr/>
            <p:nvPr/>
          </p:nvSpPr>
          <p:spPr>
            <a:xfrm>
              <a:off x="5104411" y="1606127"/>
              <a:ext cx="1157853" cy="1866900"/>
            </a:xfrm>
            <a:custGeom>
              <a:avLst/>
              <a:gdLst/>
              <a:ahLst/>
              <a:cxnLst/>
              <a:rect l="l" t="t" r="r" b="b"/>
              <a:pathLst>
                <a:path w="1157853" h="1866900">
                  <a:moveTo>
                    <a:pt x="426526" y="0"/>
                  </a:moveTo>
                  <a:lnTo>
                    <a:pt x="731326" y="0"/>
                  </a:lnTo>
                  <a:lnTo>
                    <a:pt x="731326" y="1524000"/>
                  </a:lnTo>
                  <a:lnTo>
                    <a:pt x="807525" y="1524000"/>
                  </a:lnTo>
                  <a:cubicBezTo>
                    <a:pt x="828568" y="1524000"/>
                    <a:pt x="845626" y="1541058"/>
                    <a:pt x="845626" y="1562101"/>
                  </a:cubicBezTo>
                  <a:lnTo>
                    <a:pt x="845626" y="1638300"/>
                  </a:lnTo>
                  <a:lnTo>
                    <a:pt x="1119752" y="1638300"/>
                  </a:lnTo>
                  <a:cubicBezTo>
                    <a:pt x="1140795" y="1638300"/>
                    <a:pt x="1157853" y="1655358"/>
                    <a:pt x="1157853" y="1676401"/>
                  </a:cubicBezTo>
                  <a:lnTo>
                    <a:pt x="1157853" y="1828799"/>
                  </a:lnTo>
                  <a:cubicBezTo>
                    <a:pt x="1157853" y="1849842"/>
                    <a:pt x="1140795" y="1866900"/>
                    <a:pt x="1119752" y="1866900"/>
                  </a:cubicBezTo>
                  <a:lnTo>
                    <a:pt x="38101" y="1866900"/>
                  </a:lnTo>
                  <a:cubicBezTo>
                    <a:pt x="17058" y="1866900"/>
                    <a:pt x="0" y="1849842"/>
                    <a:pt x="0" y="1828799"/>
                  </a:cubicBezTo>
                  <a:lnTo>
                    <a:pt x="0" y="1676401"/>
                  </a:lnTo>
                  <a:cubicBezTo>
                    <a:pt x="0" y="1655358"/>
                    <a:pt x="17058" y="1638300"/>
                    <a:pt x="38101" y="1638300"/>
                  </a:cubicBezTo>
                  <a:lnTo>
                    <a:pt x="312226" y="1638300"/>
                  </a:lnTo>
                  <a:lnTo>
                    <a:pt x="312226" y="1562101"/>
                  </a:lnTo>
                  <a:cubicBezTo>
                    <a:pt x="312226" y="1541058"/>
                    <a:pt x="329284" y="1524000"/>
                    <a:pt x="350327" y="1524000"/>
                  </a:cubicBezTo>
                  <a:lnTo>
                    <a:pt x="426526" y="1524000"/>
                  </a:lnTo>
                  <a:close/>
                </a:path>
              </a:pathLst>
            </a:cu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p:cNvGrpSpPr/>
            <p:nvPr/>
          </p:nvGrpSpPr>
          <p:grpSpPr>
            <a:xfrm>
              <a:off x="4761509" y="1110273"/>
              <a:ext cx="1760028" cy="533400"/>
              <a:chOff x="6359274" y="1128249"/>
              <a:chExt cx="1760028" cy="533400"/>
            </a:xfrm>
            <a:grpFill/>
          </p:grpSpPr>
          <p:sp>
            <p:nvSpPr>
              <p:cNvPr id="145" name="Oval 5"/>
              <p:cNvSpPr/>
              <p:nvPr/>
            </p:nvSpPr>
            <p:spPr>
              <a:xfrm rot="20235056">
                <a:off x="6359274" y="1128249"/>
                <a:ext cx="1760028" cy="533400"/>
              </a:xfrm>
              <a:custGeom>
                <a:avLst/>
                <a:gdLst/>
                <a:ahLst/>
                <a:cxnLst/>
                <a:rect l="l" t="t" r="r" b="b"/>
                <a:pathLst>
                  <a:path w="1760028" h="533400">
                    <a:moveTo>
                      <a:pt x="880014" y="0"/>
                    </a:moveTo>
                    <a:cubicBezTo>
                      <a:pt x="1031616" y="0"/>
                      <a:pt x="1157048" y="99250"/>
                      <a:pt x="1176764" y="228600"/>
                    </a:cubicBezTo>
                    <a:lnTo>
                      <a:pt x="1379901" y="228600"/>
                    </a:lnTo>
                    <a:lnTo>
                      <a:pt x="1760028" y="441345"/>
                    </a:lnTo>
                    <a:lnTo>
                      <a:pt x="1760028" y="533400"/>
                    </a:lnTo>
                    <a:lnTo>
                      <a:pt x="880014" y="533400"/>
                    </a:lnTo>
                    <a:lnTo>
                      <a:pt x="0" y="533400"/>
                    </a:lnTo>
                    <a:lnTo>
                      <a:pt x="0" y="447439"/>
                    </a:lnTo>
                    <a:lnTo>
                      <a:pt x="391017" y="228600"/>
                    </a:lnTo>
                    <a:lnTo>
                      <a:pt x="583264" y="228600"/>
                    </a:lnTo>
                    <a:cubicBezTo>
                      <a:pt x="602980" y="99250"/>
                      <a:pt x="728413" y="0"/>
                      <a:pt x="880014" y="0"/>
                    </a:cubicBezTo>
                    <a:close/>
                  </a:path>
                </a:pathLst>
              </a:cu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7162800" y="1295400"/>
                <a:ext cx="152400" cy="152400"/>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9" name="Group 138"/>
            <p:cNvGrpSpPr/>
            <p:nvPr/>
          </p:nvGrpSpPr>
          <p:grpSpPr>
            <a:xfrm>
              <a:off x="4572000" y="2038608"/>
              <a:ext cx="801948" cy="1021482"/>
              <a:chOff x="4572000" y="2038608"/>
              <a:chExt cx="801948" cy="1021482"/>
            </a:xfrm>
            <a:grpFill/>
          </p:grpSpPr>
          <p:sp>
            <p:nvSpPr>
              <p:cNvPr id="143" name="Oval 12"/>
              <p:cNvSpPr/>
              <p:nvPr/>
            </p:nvSpPr>
            <p:spPr>
              <a:xfrm>
                <a:off x="4572000" y="2793390"/>
                <a:ext cx="786206" cy="266700"/>
              </a:xfrm>
              <a:custGeom>
                <a:avLst/>
                <a:gdLst/>
                <a:ahLst/>
                <a:cxnLst/>
                <a:rect l="l" t="t" r="r" b="b"/>
                <a:pathLst>
                  <a:path w="602172" h="266700">
                    <a:moveTo>
                      <a:pt x="0" y="0"/>
                    </a:moveTo>
                    <a:lnTo>
                      <a:pt x="602172" y="0"/>
                    </a:lnTo>
                    <a:cubicBezTo>
                      <a:pt x="602172" y="147294"/>
                      <a:pt x="467371" y="266700"/>
                      <a:pt x="301086" y="266700"/>
                    </a:cubicBezTo>
                    <a:cubicBezTo>
                      <a:pt x="134801" y="266700"/>
                      <a:pt x="0" y="147294"/>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ounded Rectangle 11"/>
              <p:cNvSpPr/>
              <p:nvPr/>
            </p:nvSpPr>
            <p:spPr>
              <a:xfrm rot="17671719">
                <a:off x="4664075" y="2123180"/>
                <a:ext cx="794446" cy="625301"/>
              </a:xfrm>
              <a:custGeom>
                <a:avLst/>
                <a:gdLst/>
                <a:ahLst/>
                <a:cxnLst/>
                <a:rect l="l" t="t" r="r" b="b"/>
                <a:pathLst>
                  <a:path w="794446" h="625301">
                    <a:moveTo>
                      <a:pt x="779613" y="12305"/>
                    </a:moveTo>
                    <a:cubicBezTo>
                      <a:pt x="784045" y="16737"/>
                      <a:pt x="787491" y="22154"/>
                      <a:pt x="786625" y="29233"/>
                    </a:cubicBezTo>
                    <a:cubicBezTo>
                      <a:pt x="797995" y="42738"/>
                      <a:pt x="796659" y="62237"/>
                      <a:pt x="784632" y="76101"/>
                    </a:cubicBezTo>
                    <a:lnTo>
                      <a:pt x="320746" y="610819"/>
                    </a:lnTo>
                    <a:cubicBezTo>
                      <a:pt x="305541" y="628346"/>
                      <a:pt x="279008" y="630228"/>
                      <a:pt x="261481" y="615023"/>
                    </a:cubicBezTo>
                    <a:cubicBezTo>
                      <a:pt x="243954" y="599818"/>
                      <a:pt x="242072" y="573285"/>
                      <a:pt x="257277" y="555758"/>
                    </a:cubicBezTo>
                    <a:lnTo>
                      <a:pt x="666521" y="84025"/>
                    </a:lnTo>
                    <a:lnTo>
                      <a:pt x="42012" y="84025"/>
                    </a:lnTo>
                    <a:cubicBezTo>
                      <a:pt x="18809" y="84024"/>
                      <a:pt x="0" y="65215"/>
                      <a:pt x="0" y="42012"/>
                    </a:cubicBezTo>
                    <a:cubicBezTo>
                      <a:pt x="0" y="18809"/>
                      <a:pt x="18809" y="0"/>
                      <a:pt x="42012" y="0"/>
                    </a:cubicBezTo>
                    <a:lnTo>
                      <a:pt x="749906" y="0"/>
                    </a:lnTo>
                    <a:cubicBezTo>
                      <a:pt x="761508" y="0"/>
                      <a:pt x="772011" y="4703"/>
                      <a:pt x="779613" y="1230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0" name="Group 139"/>
            <p:cNvGrpSpPr/>
            <p:nvPr/>
          </p:nvGrpSpPr>
          <p:grpSpPr>
            <a:xfrm>
              <a:off x="6122826" y="1414348"/>
              <a:ext cx="801948" cy="1021482"/>
              <a:chOff x="4572000" y="2038608"/>
              <a:chExt cx="801948" cy="1021482"/>
            </a:xfrm>
            <a:grpFill/>
          </p:grpSpPr>
          <p:sp>
            <p:nvSpPr>
              <p:cNvPr id="141" name="Oval 12"/>
              <p:cNvSpPr/>
              <p:nvPr/>
            </p:nvSpPr>
            <p:spPr>
              <a:xfrm>
                <a:off x="4572000" y="2793390"/>
                <a:ext cx="786206" cy="266700"/>
              </a:xfrm>
              <a:custGeom>
                <a:avLst/>
                <a:gdLst/>
                <a:ahLst/>
                <a:cxnLst/>
                <a:rect l="l" t="t" r="r" b="b"/>
                <a:pathLst>
                  <a:path w="602172" h="266700">
                    <a:moveTo>
                      <a:pt x="0" y="0"/>
                    </a:moveTo>
                    <a:lnTo>
                      <a:pt x="602172" y="0"/>
                    </a:lnTo>
                    <a:cubicBezTo>
                      <a:pt x="602172" y="147294"/>
                      <a:pt x="467371" y="266700"/>
                      <a:pt x="301086" y="266700"/>
                    </a:cubicBezTo>
                    <a:cubicBezTo>
                      <a:pt x="134801" y="266700"/>
                      <a:pt x="0" y="147294"/>
                      <a:pt x="0"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ounded Rectangle 11"/>
              <p:cNvSpPr/>
              <p:nvPr/>
            </p:nvSpPr>
            <p:spPr>
              <a:xfrm rot="17671719">
                <a:off x="4664075" y="2123180"/>
                <a:ext cx="794446" cy="625301"/>
              </a:xfrm>
              <a:custGeom>
                <a:avLst/>
                <a:gdLst/>
                <a:ahLst/>
                <a:cxnLst/>
                <a:rect l="l" t="t" r="r" b="b"/>
                <a:pathLst>
                  <a:path w="794446" h="625301">
                    <a:moveTo>
                      <a:pt x="779613" y="12305"/>
                    </a:moveTo>
                    <a:cubicBezTo>
                      <a:pt x="784045" y="16737"/>
                      <a:pt x="787491" y="22154"/>
                      <a:pt x="786625" y="29233"/>
                    </a:cubicBezTo>
                    <a:cubicBezTo>
                      <a:pt x="797995" y="42738"/>
                      <a:pt x="796659" y="62237"/>
                      <a:pt x="784632" y="76101"/>
                    </a:cubicBezTo>
                    <a:lnTo>
                      <a:pt x="320746" y="610819"/>
                    </a:lnTo>
                    <a:cubicBezTo>
                      <a:pt x="305541" y="628346"/>
                      <a:pt x="279008" y="630228"/>
                      <a:pt x="261481" y="615023"/>
                    </a:cubicBezTo>
                    <a:cubicBezTo>
                      <a:pt x="243954" y="599818"/>
                      <a:pt x="242072" y="573285"/>
                      <a:pt x="257277" y="555758"/>
                    </a:cubicBezTo>
                    <a:lnTo>
                      <a:pt x="666521" y="84025"/>
                    </a:lnTo>
                    <a:lnTo>
                      <a:pt x="42012" y="84025"/>
                    </a:lnTo>
                    <a:cubicBezTo>
                      <a:pt x="18809" y="84024"/>
                      <a:pt x="0" y="65215"/>
                      <a:pt x="0" y="42012"/>
                    </a:cubicBezTo>
                    <a:cubicBezTo>
                      <a:pt x="0" y="18809"/>
                      <a:pt x="18809" y="0"/>
                      <a:pt x="42012" y="0"/>
                    </a:cubicBezTo>
                    <a:lnTo>
                      <a:pt x="749906" y="0"/>
                    </a:lnTo>
                    <a:cubicBezTo>
                      <a:pt x="761508" y="0"/>
                      <a:pt x="772011" y="4703"/>
                      <a:pt x="779613" y="1230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47" name="Group 146"/>
          <p:cNvGrpSpPr/>
          <p:nvPr/>
        </p:nvGrpSpPr>
        <p:grpSpPr>
          <a:xfrm>
            <a:off x="7346217" y="4600554"/>
            <a:ext cx="1164307" cy="828676"/>
            <a:chOff x="990600" y="1795462"/>
            <a:chExt cx="1164307" cy="828676"/>
          </a:xfrm>
        </p:grpSpPr>
        <p:sp>
          <p:nvSpPr>
            <p:cNvPr id="148" name="Rounded Rectangle 21"/>
            <p:cNvSpPr/>
            <p:nvPr/>
          </p:nvSpPr>
          <p:spPr>
            <a:xfrm>
              <a:off x="990600" y="1795462"/>
              <a:ext cx="762000" cy="642938"/>
            </a:xfrm>
            <a:custGeom>
              <a:avLst/>
              <a:gdLst/>
              <a:ahLst/>
              <a:cxnLst/>
              <a:rect l="l" t="t" r="r" b="b"/>
              <a:pathLst>
                <a:path w="762000" h="642938">
                  <a:moveTo>
                    <a:pt x="228600" y="0"/>
                  </a:moveTo>
                  <a:lnTo>
                    <a:pt x="533400" y="0"/>
                  </a:lnTo>
                  <a:cubicBezTo>
                    <a:pt x="659652" y="0"/>
                    <a:pt x="762000" y="102348"/>
                    <a:pt x="762000" y="228600"/>
                  </a:cubicBezTo>
                  <a:cubicBezTo>
                    <a:pt x="762000" y="354852"/>
                    <a:pt x="659652" y="457200"/>
                    <a:pt x="533400" y="457200"/>
                  </a:cubicBezTo>
                  <a:lnTo>
                    <a:pt x="381000" y="457200"/>
                  </a:lnTo>
                  <a:lnTo>
                    <a:pt x="202282" y="642938"/>
                  </a:lnTo>
                  <a:lnTo>
                    <a:pt x="202282" y="457200"/>
                  </a:lnTo>
                  <a:lnTo>
                    <a:pt x="228600" y="457200"/>
                  </a:lnTo>
                  <a:cubicBezTo>
                    <a:pt x="102348" y="457200"/>
                    <a:pt x="0" y="354852"/>
                    <a:pt x="0" y="228600"/>
                  </a:cubicBezTo>
                  <a:cubicBezTo>
                    <a:pt x="0" y="102348"/>
                    <a:pt x="102348" y="0"/>
                    <a:pt x="228600" y="0"/>
                  </a:cubicBezTo>
                  <a:close/>
                </a:path>
              </a:pathLst>
            </a:cu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ounded Rectangle 24"/>
            <p:cNvSpPr/>
            <p:nvPr/>
          </p:nvSpPr>
          <p:spPr>
            <a:xfrm>
              <a:off x="1392907" y="1981200"/>
              <a:ext cx="762000" cy="642938"/>
            </a:xfrm>
            <a:custGeom>
              <a:avLst/>
              <a:gdLst/>
              <a:ahLst/>
              <a:cxnLst/>
              <a:rect l="l" t="t" r="r" b="b"/>
              <a:pathLst>
                <a:path w="762000" h="642938">
                  <a:moveTo>
                    <a:pt x="228600" y="0"/>
                  </a:moveTo>
                  <a:lnTo>
                    <a:pt x="533400" y="0"/>
                  </a:lnTo>
                  <a:cubicBezTo>
                    <a:pt x="659652" y="0"/>
                    <a:pt x="762000" y="102348"/>
                    <a:pt x="762000" y="228600"/>
                  </a:cubicBezTo>
                  <a:cubicBezTo>
                    <a:pt x="762000" y="354852"/>
                    <a:pt x="659652" y="457200"/>
                    <a:pt x="533400" y="457200"/>
                  </a:cubicBezTo>
                  <a:lnTo>
                    <a:pt x="559718" y="457200"/>
                  </a:lnTo>
                  <a:lnTo>
                    <a:pt x="559718" y="642938"/>
                  </a:lnTo>
                  <a:lnTo>
                    <a:pt x="381000" y="457200"/>
                  </a:lnTo>
                  <a:lnTo>
                    <a:pt x="228600" y="457200"/>
                  </a:lnTo>
                  <a:cubicBezTo>
                    <a:pt x="102348" y="457200"/>
                    <a:pt x="0" y="354852"/>
                    <a:pt x="0" y="228600"/>
                  </a:cubicBezTo>
                  <a:cubicBezTo>
                    <a:pt x="0" y="102348"/>
                    <a:pt x="102348" y="0"/>
                    <a:pt x="228600" y="0"/>
                  </a:cubicBezTo>
                  <a:close/>
                </a:path>
              </a:pathLst>
            </a:cu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ounded Rectangle 21"/>
            <p:cNvSpPr/>
            <p:nvPr/>
          </p:nvSpPr>
          <p:spPr>
            <a:xfrm>
              <a:off x="1392907" y="1981199"/>
              <a:ext cx="364207" cy="263173"/>
            </a:xfrm>
            <a:custGeom>
              <a:avLst/>
              <a:gdLst/>
              <a:ahLst/>
              <a:cxnLst/>
              <a:rect l="l" t="t" r="r" b="b"/>
              <a:pathLst>
                <a:path w="364207" h="263173">
                  <a:moveTo>
                    <a:pt x="228600" y="0"/>
                  </a:moveTo>
                  <a:lnTo>
                    <a:pt x="360722" y="0"/>
                  </a:lnTo>
                  <a:cubicBezTo>
                    <a:pt x="363313" y="11185"/>
                    <a:pt x="364207" y="22775"/>
                    <a:pt x="364207" y="34573"/>
                  </a:cubicBezTo>
                  <a:cubicBezTo>
                    <a:pt x="364207" y="160825"/>
                    <a:pt x="261859" y="263173"/>
                    <a:pt x="135607" y="263173"/>
                  </a:cubicBezTo>
                  <a:lnTo>
                    <a:pt x="3485" y="263173"/>
                  </a:lnTo>
                  <a:cubicBezTo>
                    <a:pt x="894" y="251988"/>
                    <a:pt x="0" y="240399"/>
                    <a:pt x="0" y="228600"/>
                  </a:cubicBezTo>
                  <a:cubicBezTo>
                    <a:pt x="0" y="102348"/>
                    <a:pt x="102348" y="0"/>
                    <a:pt x="228600" y="0"/>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16127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DRAW</a:t>
            </a:r>
          </a:p>
        </p:txBody>
      </p:sp>
      <p:sp>
        <p:nvSpPr>
          <p:cNvPr id="22" name="TextBox 21"/>
          <p:cNvSpPr txBox="1"/>
          <p:nvPr/>
        </p:nvSpPr>
        <p:spPr>
          <a:xfrm>
            <a:off x="334108" y="1200944"/>
            <a:ext cx="4901280" cy="1169551"/>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Draw a rectangle, circle and triangle. Insert &gt; Shapes &gt; Click the shape, Click and drag the shape onto the slide.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On the Shape Format tab, change the color of the fill and remove the outline. Resize the shapes by grabbing one of the points and dragging it. </a:t>
            </a:r>
          </a:p>
        </p:txBody>
      </p:sp>
      <p:sp>
        <p:nvSpPr>
          <p:cNvPr id="36" name="TextBox 35"/>
          <p:cNvSpPr txBox="1"/>
          <p:nvPr/>
        </p:nvSpPr>
        <p:spPr>
          <a:xfrm>
            <a:off x="7117080" y="1200944"/>
            <a:ext cx="4549677"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Adjust the shapes of a trapezoid and a rounded rectangle by clicking the shape, then grabbing the yellow point and dragging it left or right.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There are many shapes that have adjustable qualities. </a:t>
            </a:r>
          </a:p>
          <a:p>
            <a:pPr algn="ctr"/>
            <a:endParaRPr lang="en-US" sz="1400" b="1" i="1" dirty="0">
              <a:latin typeface="Arial Narrow" charset="0"/>
              <a:ea typeface="Arial Narrow" charset="0"/>
              <a:cs typeface="Arial Narrow" charset="0"/>
            </a:endParaRPr>
          </a:p>
        </p:txBody>
      </p:sp>
      <p:sp>
        <p:nvSpPr>
          <p:cNvPr id="6" name="Rectangle 5"/>
          <p:cNvSpPr/>
          <p:nvPr/>
        </p:nvSpPr>
        <p:spPr>
          <a:xfrm>
            <a:off x="9993578" y="229047"/>
            <a:ext cx="442210" cy="44221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10591110" y="229047"/>
            <a:ext cx="442210" cy="44221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riangle 37"/>
          <p:cNvSpPr/>
          <p:nvPr/>
        </p:nvSpPr>
        <p:spPr>
          <a:xfrm>
            <a:off x="11126281" y="229047"/>
            <a:ext cx="442210" cy="442210"/>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rapezoid 38"/>
          <p:cNvSpPr/>
          <p:nvPr/>
        </p:nvSpPr>
        <p:spPr>
          <a:xfrm>
            <a:off x="11666757" y="229047"/>
            <a:ext cx="442210" cy="442210"/>
          </a:xfrm>
          <a:prstGeom prst="trapezoi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8014447" y="3117904"/>
            <a:ext cx="914400" cy="1454095"/>
          </a:xfrm>
          <a:prstGeom prst="roundRect">
            <a:avLst>
              <a:gd name="adj" fmla="val 15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rapezoid 10"/>
          <p:cNvSpPr/>
          <p:nvPr/>
        </p:nvSpPr>
        <p:spPr>
          <a:xfrm>
            <a:off x="9869436" y="3125057"/>
            <a:ext cx="1132703" cy="1446942"/>
          </a:xfrm>
          <a:prstGeom prst="trapezoid">
            <a:avLst>
              <a:gd name="adj" fmla="val 2847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898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CONCEPTS</a:t>
            </a:r>
          </a:p>
        </p:txBody>
      </p:sp>
      <p:grpSp>
        <p:nvGrpSpPr>
          <p:cNvPr id="60" name="Group 59"/>
          <p:cNvGrpSpPr/>
          <p:nvPr/>
        </p:nvGrpSpPr>
        <p:grpSpPr>
          <a:xfrm>
            <a:off x="259771" y="1434195"/>
            <a:ext cx="1889385" cy="1886461"/>
            <a:chOff x="286229" y="3886200"/>
            <a:chExt cx="2152171" cy="2148840"/>
          </a:xfrm>
        </p:grpSpPr>
        <p:grpSp>
          <p:nvGrpSpPr>
            <p:cNvPr id="61" name="Group 60"/>
            <p:cNvGrpSpPr/>
            <p:nvPr/>
          </p:nvGrpSpPr>
          <p:grpSpPr>
            <a:xfrm>
              <a:off x="286229" y="3886200"/>
              <a:ext cx="2152171" cy="2148840"/>
              <a:chOff x="286229" y="4841782"/>
              <a:chExt cx="1210271" cy="1178018"/>
            </a:xfrm>
          </p:grpSpPr>
          <p:sp>
            <p:nvSpPr>
              <p:cNvPr id="132" name="Oval 131"/>
              <p:cNvSpPr/>
              <p:nvPr/>
            </p:nvSpPr>
            <p:spPr>
              <a:xfrm>
                <a:off x="286229" y="4841782"/>
                <a:ext cx="1210271" cy="1168054"/>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41"/>
              <p:cNvSpPr/>
              <p:nvPr/>
            </p:nvSpPr>
            <p:spPr>
              <a:xfrm>
                <a:off x="286229" y="5034626"/>
                <a:ext cx="1024131" cy="985174"/>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685800" y="4985301"/>
              <a:ext cx="237620" cy="302408"/>
              <a:chOff x="2541657" y="3277292"/>
              <a:chExt cx="332665" cy="461558"/>
            </a:xfrm>
          </p:grpSpPr>
          <p:sp>
            <p:nvSpPr>
              <p:cNvPr id="130" name="Flowchart: Delay 75"/>
              <p:cNvSpPr/>
              <p:nvPr/>
            </p:nvSpPr>
            <p:spPr>
              <a:xfrm rot="16200000">
                <a:off x="2566958" y="3431486"/>
                <a:ext cx="282063" cy="332665"/>
              </a:xfrm>
              <a:prstGeom prst="flowChartDelay">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p:cNvSpPr/>
              <p:nvPr/>
            </p:nvSpPr>
            <p:spPr>
              <a:xfrm>
                <a:off x="2589181" y="3277292"/>
                <a:ext cx="237618" cy="256421"/>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a:off x="533400" y="4081718"/>
              <a:ext cx="1645920" cy="1645920"/>
              <a:chOff x="4572000" y="1110273"/>
              <a:chExt cx="2352774" cy="2362754"/>
            </a:xfrm>
          </p:grpSpPr>
          <p:sp>
            <p:nvSpPr>
              <p:cNvPr id="64" name="Rectangle 1"/>
              <p:cNvSpPr/>
              <p:nvPr/>
            </p:nvSpPr>
            <p:spPr>
              <a:xfrm>
                <a:off x="5104411" y="1606127"/>
                <a:ext cx="1157853" cy="1866900"/>
              </a:xfrm>
              <a:custGeom>
                <a:avLst/>
                <a:gdLst/>
                <a:ahLst/>
                <a:cxnLst/>
                <a:rect l="l" t="t" r="r" b="b"/>
                <a:pathLst>
                  <a:path w="1157853" h="1866900">
                    <a:moveTo>
                      <a:pt x="426526" y="0"/>
                    </a:moveTo>
                    <a:lnTo>
                      <a:pt x="731326" y="0"/>
                    </a:lnTo>
                    <a:lnTo>
                      <a:pt x="731326" y="1524000"/>
                    </a:lnTo>
                    <a:lnTo>
                      <a:pt x="807525" y="1524000"/>
                    </a:lnTo>
                    <a:cubicBezTo>
                      <a:pt x="828568" y="1524000"/>
                      <a:pt x="845626" y="1541058"/>
                      <a:pt x="845626" y="1562101"/>
                    </a:cubicBezTo>
                    <a:lnTo>
                      <a:pt x="845626" y="1638300"/>
                    </a:lnTo>
                    <a:lnTo>
                      <a:pt x="1119752" y="1638300"/>
                    </a:lnTo>
                    <a:cubicBezTo>
                      <a:pt x="1140795" y="1638300"/>
                      <a:pt x="1157853" y="1655358"/>
                      <a:pt x="1157853" y="1676401"/>
                    </a:cubicBezTo>
                    <a:lnTo>
                      <a:pt x="1157853" y="1828799"/>
                    </a:lnTo>
                    <a:cubicBezTo>
                      <a:pt x="1157853" y="1849842"/>
                      <a:pt x="1140795" y="1866900"/>
                      <a:pt x="1119752" y="1866900"/>
                    </a:cubicBezTo>
                    <a:lnTo>
                      <a:pt x="38101" y="1866900"/>
                    </a:lnTo>
                    <a:cubicBezTo>
                      <a:pt x="17058" y="1866900"/>
                      <a:pt x="0" y="1849842"/>
                      <a:pt x="0" y="1828799"/>
                    </a:cubicBezTo>
                    <a:lnTo>
                      <a:pt x="0" y="1676401"/>
                    </a:lnTo>
                    <a:cubicBezTo>
                      <a:pt x="0" y="1655358"/>
                      <a:pt x="17058" y="1638300"/>
                      <a:pt x="38101" y="1638300"/>
                    </a:cubicBezTo>
                    <a:lnTo>
                      <a:pt x="312226" y="1638300"/>
                    </a:lnTo>
                    <a:lnTo>
                      <a:pt x="312226" y="1562101"/>
                    </a:lnTo>
                    <a:cubicBezTo>
                      <a:pt x="312226" y="1541058"/>
                      <a:pt x="329284" y="1524000"/>
                      <a:pt x="350327" y="1524000"/>
                    </a:cubicBezTo>
                    <a:lnTo>
                      <a:pt x="426526" y="1524000"/>
                    </a:lnTo>
                    <a:close/>
                  </a:path>
                </a:pathLst>
              </a:cu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761509" y="1110273"/>
                <a:ext cx="1760028" cy="533400"/>
                <a:chOff x="6359274" y="1128249"/>
                <a:chExt cx="1760028" cy="533400"/>
              </a:xfrm>
            </p:grpSpPr>
            <p:sp>
              <p:nvSpPr>
                <p:cNvPr id="128" name="Oval 5"/>
                <p:cNvSpPr/>
                <p:nvPr/>
              </p:nvSpPr>
              <p:spPr>
                <a:xfrm rot="20235056">
                  <a:off x="6359274" y="1128249"/>
                  <a:ext cx="1760028" cy="533400"/>
                </a:xfrm>
                <a:custGeom>
                  <a:avLst/>
                  <a:gdLst/>
                  <a:ahLst/>
                  <a:cxnLst/>
                  <a:rect l="l" t="t" r="r" b="b"/>
                  <a:pathLst>
                    <a:path w="1760028" h="533400">
                      <a:moveTo>
                        <a:pt x="880014" y="0"/>
                      </a:moveTo>
                      <a:cubicBezTo>
                        <a:pt x="1031616" y="0"/>
                        <a:pt x="1157048" y="99250"/>
                        <a:pt x="1176764" y="228600"/>
                      </a:cubicBezTo>
                      <a:lnTo>
                        <a:pt x="1379901" y="228600"/>
                      </a:lnTo>
                      <a:lnTo>
                        <a:pt x="1760028" y="441345"/>
                      </a:lnTo>
                      <a:lnTo>
                        <a:pt x="1760028" y="533400"/>
                      </a:lnTo>
                      <a:lnTo>
                        <a:pt x="880014" y="533400"/>
                      </a:lnTo>
                      <a:lnTo>
                        <a:pt x="0" y="533400"/>
                      </a:lnTo>
                      <a:lnTo>
                        <a:pt x="0" y="447439"/>
                      </a:lnTo>
                      <a:lnTo>
                        <a:pt x="391017" y="228600"/>
                      </a:lnTo>
                      <a:lnTo>
                        <a:pt x="583264" y="228600"/>
                      </a:lnTo>
                      <a:cubicBezTo>
                        <a:pt x="602980" y="99250"/>
                        <a:pt x="728413" y="0"/>
                        <a:pt x="880014" y="0"/>
                      </a:cubicBezTo>
                      <a:close/>
                    </a:path>
                  </a:pathLst>
                </a:cu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7162800" y="1295400"/>
                  <a:ext cx="152400" cy="1524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p:nvPr/>
            </p:nvGrpSpPr>
            <p:grpSpPr>
              <a:xfrm>
                <a:off x="4572000" y="2038608"/>
                <a:ext cx="801948" cy="1021482"/>
                <a:chOff x="4572000" y="2038608"/>
                <a:chExt cx="801948" cy="1021482"/>
              </a:xfrm>
            </p:grpSpPr>
            <p:sp>
              <p:nvSpPr>
                <p:cNvPr id="126" name="Oval 12"/>
                <p:cNvSpPr/>
                <p:nvPr/>
              </p:nvSpPr>
              <p:spPr>
                <a:xfrm>
                  <a:off x="4572000" y="2793390"/>
                  <a:ext cx="786206" cy="266700"/>
                </a:xfrm>
                <a:custGeom>
                  <a:avLst/>
                  <a:gdLst/>
                  <a:ahLst/>
                  <a:cxnLst/>
                  <a:rect l="l" t="t" r="r" b="b"/>
                  <a:pathLst>
                    <a:path w="602172" h="266700">
                      <a:moveTo>
                        <a:pt x="0" y="0"/>
                      </a:moveTo>
                      <a:lnTo>
                        <a:pt x="602172" y="0"/>
                      </a:lnTo>
                      <a:cubicBezTo>
                        <a:pt x="602172" y="147294"/>
                        <a:pt x="467371" y="266700"/>
                        <a:pt x="301086" y="266700"/>
                      </a:cubicBezTo>
                      <a:cubicBezTo>
                        <a:pt x="134801" y="266700"/>
                        <a:pt x="0" y="147294"/>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1"/>
                <p:cNvSpPr/>
                <p:nvPr/>
              </p:nvSpPr>
              <p:spPr>
                <a:xfrm rot="17671719">
                  <a:off x="4664075" y="2123180"/>
                  <a:ext cx="794446" cy="625301"/>
                </a:xfrm>
                <a:custGeom>
                  <a:avLst/>
                  <a:gdLst/>
                  <a:ahLst/>
                  <a:cxnLst/>
                  <a:rect l="l" t="t" r="r" b="b"/>
                  <a:pathLst>
                    <a:path w="794446" h="625301">
                      <a:moveTo>
                        <a:pt x="779613" y="12305"/>
                      </a:moveTo>
                      <a:cubicBezTo>
                        <a:pt x="784045" y="16737"/>
                        <a:pt x="787491" y="22154"/>
                        <a:pt x="786625" y="29233"/>
                      </a:cubicBezTo>
                      <a:cubicBezTo>
                        <a:pt x="797995" y="42738"/>
                        <a:pt x="796659" y="62237"/>
                        <a:pt x="784632" y="76101"/>
                      </a:cubicBezTo>
                      <a:lnTo>
                        <a:pt x="320746" y="610819"/>
                      </a:lnTo>
                      <a:cubicBezTo>
                        <a:pt x="305541" y="628346"/>
                        <a:pt x="279008" y="630228"/>
                        <a:pt x="261481" y="615023"/>
                      </a:cubicBezTo>
                      <a:cubicBezTo>
                        <a:pt x="243954" y="599818"/>
                        <a:pt x="242072" y="573285"/>
                        <a:pt x="257277" y="555758"/>
                      </a:cubicBezTo>
                      <a:lnTo>
                        <a:pt x="666521" y="84025"/>
                      </a:lnTo>
                      <a:lnTo>
                        <a:pt x="42012" y="84025"/>
                      </a:lnTo>
                      <a:cubicBezTo>
                        <a:pt x="18809" y="84024"/>
                        <a:pt x="0" y="65215"/>
                        <a:pt x="0" y="42012"/>
                      </a:cubicBezTo>
                      <a:cubicBezTo>
                        <a:pt x="0" y="18809"/>
                        <a:pt x="18809" y="0"/>
                        <a:pt x="42012" y="0"/>
                      </a:cubicBezTo>
                      <a:lnTo>
                        <a:pt x="749906" y="0"/>
                      </a:lnTo>
                      <a:cubicBezTo>
                        <a:pt x="761508" y="0"/>
                        <a:pt x="772011" y="4703"/>
                        <a:pt x="779613" y="1230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p:cNvGrpSpPr/>
              <p:nvPr/>
            </p:nvGrpSpPr>
            <p:grpSpPr>
              <a:xfrm>
                <a:off x="6122826" y="1414348"/>
                <a:ext cx="801948" cy="1021482"/>
                <a:chOff x="4572000" y="2038608"/>
                <a:chExt cx="801948" cy="1021482"/>
              </a:xfrm>
            </p:grpSpPr>
            <p:sp>
              <p:nvSpPr>
                <p:cNvPr id="124" name="Oval 12"/>
                <p:cNvSpPr/>
                <p:nvPr/>
              </p:nvSpPr>
              <p:spPr>
                <a:xfrm>
                  <a:off x="4572000" y="2793390"/>
                  <a:ext cx="786206" cy="266700"/>
                </a:xfrm>
                <a:custGeom>
                  <a:avLst/>
                  <a:gdLst/>
                  <a:ahLst/>
                  <a:cxnLst/>
                  <a:rect l="l" t="t" r="r" b="b"/>
                  <a:pathLst>
                    <a:path w="602172" h="266700">
                      <a:moveTo>
                        <a:pt x="0" y="0"/>
                      </a:moveTo>
                      <a:lnTo>
                        <a:pt x="602172" y="0"/>
                      </a:lnTo>
                      <a:cubicBezTo>
                        <a:pt x="602172" y="147294"/>
                        <a:pt x="467371" y="266700"/>
                        <a:pt x="301086" y="266700"/>
                      </a:cubicBezTo>
                      <a:cubicBezTo>
                        <a:pt x="134801" y="266700"/>
                        <a:pt x="0" y="147294"/>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11"/>
                <p:cNvSpPr/>
                <p:nvPr/>
              </p:nvSpPr>
              <p:spPr>
                <a:xfrm rot="17671719">
                  <a:off x="4664075" y="2123180"/>
                  <a:ext cx="794446" cy="625301"/>
                </a:xfrm>
                <a:custGeom>
                  <a:avLst/>
                  <a:gdLst/>
                  <a:ahLst/>
                  <a:cxnLst/>
                  <a:rect l="l" t="t" r="r" b="b"/>
                  <a:pathLst>
                    <a:path w="794446" h="625301">
                      <a:moveTo>
                        <a:pt x="779613" y="12305"/>
                      </a:moveTo>
                      <a:cubicBezTo>
                        <a:pt x="784045" y="16737"/>
                        <a:pt x="787491" y="22154"/>
                        <a:pt x="786625" y="29233"/>
                      </a:cubicBezTo>
                      <a:cubicBezTo>
                        <a:pt x="797995" y="42738"/>
                        <a:pt x="796659" y="62237"/>
                        <a:pt x="784632" y="76101"/>
                      </a:cubicBezTo>
                      <a:lnTo>
                        <a:pt x="320746" y="610819"/>
                      </a:lnTo>
                      <a:cubicBezTo>
                        <a:pt x="305541" y="628346"/>
                        <a:pt x="279008" y="630228"/>
                        <a:pt x="261481" y="615023"/>
                      </a:cubicBezTo>
                      <a:cubicBezTo>
                        <a:pt x="243954" y="599818"/>
                        <a:pt x="242072" y="573285"/>
                        <a:pt x="257277" y="555758"/>
                      </a:cubicBezTo>
                      <a:lnTo>
                        <a:pt x="666521" y="84025"/>
                      </a:lnTo>
                      <a:lnTo>
                        <a:pt x="42012" y="84025"/>
                      </a:lnTo>
                      <a:cubicBezTo>
                        <a:pt x="18809" y="84024"/>
                        <a:pt x="0" y="65215"/>
                        <a:pt x="0" y="42012"/>
                      </a:cubicBezTo>
                      <a:cubicBezTo>
                        <a:pt x="0" y="18809"/>
                        <a:pt x="18809" y="0"/>
                        <a:pt x="42012" y="0"/>
                      </a:cubicBezTo>
                      <a:lnTo>
                        <a:pt x="749906" y="0"/>
                      </a:lnTo>
                      <a:cubicBezTo>
                        <a:pt x="761508" y="0"/>
                        <a:pt x="772011" y="4703"/>
                        <a:pt x="779613" y="1230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34" name="Group 133"/>
          <p:cNvGrpSpPr/>
          <p:nvPr/>
        </p:nvGrpSpPr>
        <p:grpSpPr>
          <a:xfrm>
            <a:off x="2866892" y="1432329"/>
            <a:ext cx="1889385" cy="1886461"/>
            <a:chOff x="3489064" y="3930695"/>
            <a:chExt cx="2152171" cy="2148840"/>
          </a:xfrm>
        </p:grpSpPr>
        <p:sp>
          <p:nvSpPr>
            <p:cNvPr id="135" name="Oval 134"/>
            <p:cNvSpPr/>
            <p:nvPr/>
          </p:nvSpPr>
          <p:spPr>
            <a:xfrm>
              <a:off x="3489064" y="3930695"/>
              <a:ext cx="2152171" cy="2130665"/>
            </a:xfrm>
            <a:prstGeom prst="ellipse">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41"/>
            <p:cNvSpPr/>
            <p:nvPr/>
          </p:nvSpPr>
          <p:spPr>
            <a:xfrm>
              <a:off x="3489064" y="4282465"/>
              <a:ext cx="1821167" cy="1797070"/>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p:cNvGrpSpPr/>
            <p:nvPr/>
          </p:nvGrpSpPr>
          <p:grpSpPr>
            <a:xfrm>
              <a:off x="4133090" y="4431496"/>
              <a:ext cx="864118" cy="1207304"/>
              <a:chOff x="2541657" y="3277292"/>
              <a:chExt cx="332665" cy="461558"/>
            </a:xfrm>
          </p:grpSpPr>
          <p:sp>
            <p:nvSpPr>
              <p:cNvPr id="144" name="Flowchart: Delay 79"/>
              <p:cNvSpPr/>
              <p:nvPr/>
            </p:nvSpPr>
            <p:spPr>
              <a:xfrm rot="16200000">
                <a:off x="2566958" y="3431486"/>
                <a:ext cx="282063" cy="332665"/>
              </a:xfrm>
              <a:prstGeom prst="flowChartDelay">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2589181" y="3277292"/>
                <a:ext cx="237618" cy="256421"/>
              </a:xfrm>
              <a:prstGeom prst="ellipse">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8" name="Group 137"/>
            <p:cNvGrpSpPr/>
            <p:nvPr/>
          </p:nvGrpSpPr>
          <p:grpSpPr>
            <a:xfrm rot="20558803">
              <a:off x="4964045" y="4281811"/>
              <a:ext cx="540450" cy="671409"/>
              <a:chOff x="3670116" y="304850"/>
              <a:chExt cx="458084" cy="539743"/>
            </a:xfrm>
            <a:solidFill>
              <a:schemeClr val="bg1"/>
            </a:solidFill>
          </p:grpSpPr>
          <p:sp>
            <p:nvSpPr>
              <p:cNvPr id="142" name="Block Arc 141"/>
              <p:cNvSpPr/>
              <p:nvPr/>
            </p:nvSpPr>
            <p:spPr>
              <a:xfrm rot="16532668">
                <a:off x="3810942" y="482619"/>
                <a:ext cx="367816" cy="266700"/>
              </a:xfrm>
              <a:prstGeom prst="blockArc">
                <a:avLst>
                  <a:gd name="adj1" fmla="val 12449811"/>
                  <a:gd name="adj2" fmla="val 0"/>
                  <a:gd name="adj3" fmla="val 2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3" name="Block Arc 142"/>
              <p:cNvSpPr/>
              <p:nvPr/>
            </p:nvSpPr>
            <p:spPr>
              <a:xfrm rot="16532668">
                <a:off x="3576552" y="398414"/>
                <a:ext cx="539743" cy="352615"/>
              </a:xfrm>
              <a:prstGeom prst="blockArc">
                <a:avLst>
                  <a:gd name="adj1" fmla="val 11838764"/>
                  <a:gd name="adj2" fmla="val 21395455"/>
                  <a:gd name="adj3" fmla="val 2188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39" name="Group 138"/>
            <p:cNvGrpSpPr/>
            <p:nvPr/>
          </p:nvGrpSpPr>
          <p:grpSpPr>
            <a:xfrm>
              <a:off x="3581400" y="4310076"/>
              <a:ext cx="537348" cy="726540"/>
              <a:chOff x="3700854" y="4350008"/>
              <a:chExt cx="417894" cy="539743"/>
            </a:xfrm>
          </p:grpSpPr>
          <p:sp>
            <p:nvSpPr>
              <p:cNvPr id="140" name="Block Arc 139"/>
              <p:cNvSpPr/>
              <p:nvPr/>
            </p:nvSpPr>
            <p:spPr>
              <a:xfrm rot="6304774" flipH="1">
                <a:off x="3650296" y="4499628"/>
                <a:ext cx="367816" cy="266700"/>
              </a:xfrm>
              <a:prstGeom prst="blockArc">
                <a:avLst>
                  <a:gd name="adj1" fmla="val 12449811"/>
                  <a:gd name="adj2" fmla="val 0"/>
                  <a:gd name="adj3" fmla="val 25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1" name="Block Arc 140"/>
              <p:cNvSpPr/>
              <p:nvPr/>
            </p:nvSpPr>
            <p:spPr>
              <a:xfrm rot="6304774" flipH="1">
                <a:off x="3672569" y="4443572"/>
                <a:ext cx="539743" cy="352615"/>
              </a:xfrm>
              <a:prstGeom prst="blockArc">
                <a:avLst>
                  <a:gd name="adj1" fmla="val 12094502"/>
                  <a:gd name="adj2" fmla="val 21303248"/>
                  <a:gd name="adj3" fmla="val 2071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grpSp>
        <p:nvGrpSpPr>
          <p:cNvPr id="146" name="Group 145"/>
          <p:cNvGrpSpPr/>
          <p:nvPr/>
        </p:nvGrpSpPr>
        <p:grpSpPr>
          <a:xfrm>
            <a:off x="6647380" y="1492434"/>
            <a:ext cx="1659115" cy="1214553"/>
            <a:chOff x="2986926" y="1178646"/>
            <a:chExt cx="2270874" cy="1658496"/>
          </a:xfrm>
        </p:grpSpPr>
        <p:sp>
          <p:nvSpPr>
            <p:cNvPr id="147" name="Trapezoid 1"/>
            <p:cNvSpPr/>
            <p:nvPr/>
          </p:nvSpPr>
          <p:spPr>
            <a:xfrm>
              <a:off x="2986926" y="1371600"/>
              <a:ext cx="2270874" cy="1465542"/>
            </a:xfrm>
            <a:custGeom>
              <a:avLst/>
              <a:gdLst/>
              <a:ahLst/>
              <a:cxnLst/>
              <a:rect l="l" t="t" r="r" b="b"/>
              <a:pathLst>
                <a:path w="2133600" h="1371600">
                  <a:moveTo>
                    <a:pt x="190502" y="0"/>
                  </a:moveTo>
                  <a:lnTo>
                    <a:pt x="1943098" y="0"/>
                  </a:lnTo>
                  <a:lnTo>
                    <a:pt x="2133600" y="1295400"/>
                  </a:lnTo>
                  <a:lnTo>
                    <a:pt x="1277845" y="1295400"/>
                  </a:lnTo>
                  <a:lnTo>
                    <a:pt x="1295400" y="1371600"/>
                  </a:lnTo>
                  <a:lnTo>
                    <a:pt x="838200" y="1371600"/>
                  </a:lnTo>
                  <a:lnTo>
                    <a:pt x="855756" y="1295400"/>
                  </a:lnTo>
                  <a:lnTo>
                    <a:pt x="0" y="1295400"/>
                  </a:lnTo>
                  <a:close/>
                </a:path>
              </a:pathLst>
            </a:custGeom>
            <a:solidFill>
              <a:schemeClr val="bg1"/>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3276600" y="1295400"/>
              <a:ext cx="16002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2"/>
            <p:cNvSpPr/>
            <p:nvPr/>
          </p:nvSpPr>
          <p:spPr>
            <a:xfrm>
              <a:off x="3200400" y="1178646"/>
              <a:ext cx="870975" cy="1488354"/>
            </a:xfrm>
            <a:custGeom>
              <a:avLst/>
              <a:gdLst/>
              <a:ahLst/>
              <a:cxnLst/>
              <a:rect l="l" t="t" r="r" b="b"/>
              <a:pathLst>
                <a:path w="870975" h="1488354">
                  <a:moveTo>
                    <a:pt x="435486" y="0"/>
                  </a:moveTo>
                  <a:cubicBezTo>
                    <a:pt x="622026" y="0"/>
                    <a:pt x="784900" y="50501"/>
                    <a:pt x="870974" y="126838"/>
                  </a:cubicBezTo>
                  <a:lnTo>
                    <a:pt x="870974" y="125491"/>
                  </a:lnTo>
                  <a:lnTo>
                    <a:pt x="870975" y="125492"/>
                  </a:lnTo>
                  <a:lnTo>
                    <a:pt x="870975" y="1488354"/>
                  </a:lnTo>
                  <a:cubicBezTo>
                    <a:pt x="784901" y="1412017"/>
                    <a:pt x="622027" y="1361516"/>
                    <a:pt x="435487" y="1361516"/>
                  </a:cubicBezTo>
                  <a:cubicBezTo>
                    <a:pt x="248948" y="1361516"/>
                    <a:pt x="86075" y="1412017"/>
                    <a:pt x="0" y="1488353"/>
                  </a:cubicBezTo>
                  <a:lnTo>
                    <a:pt x="0" y="126836"/>
                  </a:lnTo>
                  <a:cubicBezTo>
                    <a:pt x="86075" y="50501"/>
                    <a:pt x="248948" y="0"/>
                    <a:pt x="435486" y="0"/>
                  </a:cubicBezTo>
                  <a:close/>
                </a:path>
              </a:pathLst>
            </a:cu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2"/>
            <p:cNvSpPr/>
            <p:nvPr/>
          </p:nvSpPr>
          <p:spPr>
            <a:xfrm>
              <a:off x="4150938" y="1178646"/>
              <a:ext cx="870975" cy="1488354"/>
            </a:xfrm>
            <a:custGeom>
              <a:avLst/>
              <a:gdLst/>
              <a:ahLst/>
              <a:cxnLst/>
              <a:rect l="l" t="t" r="r" b="b"/>
              <a:pathLst>
                <a:path w="870975" h="1488354">
                  <a:moveTo>
                    <a:pt x="435486" y="0"/>
                  </a:moveTo>
                  <a:cubicBezTo>
                    <a:pt x="622026" y="0"/>
                    <a:pt x="784900" y="50501"/>
                    <a:pt x="870974" y="126838"/>
                  </a:cubicBezTo>
                  <a:lnTo>
                    <a:pt x="870974" y="125491"/>
                  </a:lnTo>
                  <a:lnTo>
                    <a:pt x="870975" y="125492"/>
                  </a:lnTo>
                  <a:lnTo>
                    <a:pt x="870975" y="1488354"/>
                  </a:lnTo>
                  <a:cubicBezTo>
                    <a:pt x="784901" y="1412017"/>
                    <a:pt x="622027" y="1361516"/>
                    <a:pt x="435487" y="1361516"/>
                  </a:cubicBezTo>
                  <a:cubicBezTo>
                    <a:pt x="248948" y="1361516"/>
                    <a:pt x="86075" y="1412017"/>
                    <a:pt x="0" y="1488353"/>
                  </a:cubicBezTo>
                  <a:lnTo>
                    <a:pt x="0" y="126836"/>
                  </a:lnTo>
                  <a:cubicBezTo>
                    <a:pt x="86075" y="50501"/>
                    <a:pt x="248948" y="0"/>
                    <a:pt x="435486" y="0"/>
                  </a:cubicBezTo>
                  <a:close/>
                </a:path>
              </a:pathLst>
            </a:cu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1" name="Group 150"/>
          <p:cNvGrpSpPr/>
          <p:nvPr/>
        </p:nvGrpSpPr>
        <p:grpSpPr>
          <a:xfrm>
            <a:off x="451577" y="4439505"/>
            <a:ext cx="1889385" cy="1886461"/>
            <a:chOff x="160748" y="4323097"/>
            <a:chExt cx="2152171" cy="2148840"/>
          </a:xfrm>
        </p:grpSpPr>
        <p:grpSp>
          <p:nvGrpSpPr>
            <p:cNvPr id="152" name="Group 151"/>
            <p:cNvGrpSpPr/>
            <p:nvPr/>
          </p:nvGrpSpPr>
          <p:grpSpPr>
            <a:xfrm>
              <a:off x="160748" y="4323097"/>
              <a:ext cx="2152171" cy="2148840"/>
              <a:chOff x="286229" y="4841782"/>
              <a:chExt cx="1210271" cy="1178018"/>
            </a:xfrm>
          </p:grpSpPr>
          <p:sp>
            <p:nvSpPr>
              <p:cNvPr id="161" name="Oval 160"/>
              <p:cNvSpPr/>
              <p:nvPr/>
            </p:nvSpPr>
            <p:spPr>
              <a:xfrm>
                <a:off x="286229" y="4841782"/>
                <a:ext cx="1210271" cy="1168054"/>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41"/>
              <p:cNvSpPr/>
              <p:nvPr/>
            </p:nvSpPr>
            <p:spPr>
              <a:xfrm>
                <a:off x="286229" y="5034626"/>
                <a:ext cx="1024131" cy="985174"/>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3" name="Group 152"/>
            <p:cNvGrpSpPr/>
            <p:nvPr/>
          </p:nvGrpSpPr>
          <p:grpSpPr>
            <a:xfrm>
              <a:off x="409423" y="4791817"/>
              <a:ext cx="1572492" cy="1131684"/>
              <a:chOff x="2986926" y="1178646"/>
              <a:chExt cx="2270874" cy="1658496"/>
            </a:xfrm>
            <a:solidFill>
              <a:schemeClr val="accent1"/>
            </a:solidFill>
          </p:grpSpPr>
          <p:sp>
            <p:nvSpPr>
              <p:cNvPr id="157" name="Trapezoid 1"/>
              <p:cNvSpPr/>
              <p:nvPr/>
            </p:nvSpPr>
            <p:spPr>
              <a:xfrm>
                <a:off x="2986926" y="1371600"/>
                <a:ext cx="2270874" cy="1465542"/>
              </a:xfrm>
              <a:custGeom>
                <a:avLst/>
                <a:gdLst/>
                <a:ahLst/>
                <a:cxnLst/>
                <a:rect l="l" t="t" r="r" b="b"/>
                <a:pathLst>
                  <a:path w="2133600" h="1371600">
                    <a:moveTo>
                      <a:pt x="190502" y="0"/>
                    </a:moveTo>
                    <a:lnTo>
                      <a:pt x="1943098" y="0"/>
                    </a:lnTo>
                    <a:lnTo>
                      <a:pt x="2133600" y="1295400"/>
                    </a:lnTo>
                    <a:lnTo>
                      <a:pt x="1277845" y="1295400"/>
                    </a:lnTo>
                    <a:lnTo>
                      <a:pt x="1295400" y="1371600"/>
                    </a:lnTo>
                    <a:lnTo>
                      <a:pt x="838200" y="1371600"/>
                    </a:lnTo>
                    <a:lnTo>
                      <a:pt x="855756" y="1295400"/>
                    </a:lnTo>
                    <a:lnTo>
                      <a:pt x="0" y="1295400"/>
                    </a:lnTo>
                    <a:close/>
                  </a:path>
                </a:pathLst>
              </a:cu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308508" y="1385406"/>
                <a:ext cx="1600200" cy="228599"/>
              </a:xfrm>
              <a:prstGeom prst="rect">
                <a:avLst/>
              </a:prstGeom>
              <a:grp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2"/>
              <p:cNvSpPr/>
              <p:nvPr/>
            </p:nvSpPr>
            <p:spPr>
              <a:xfrm>
                <a:off x="3200400" y="1178646"/>
                <a:ext cx="870975" cy="1488354"/>
              </a:xfrm>
              <a:custGeom>
                <a:avLst/>
                <a:gdLst/>
                <a:ahLst/>
                <a:cxnLst/>
                <a:rect l="l" t="t" r="r" b="b"/>
                <a:pathLst>
                  <a:path w="870975" h="1488354">
                    <a:moveTo>
                      <a:pt x="435486" y="0"/>
                    </a:moveTo>
                    <a:cubicBezTo>
                      <a:pt x="622026" y="0"/>
                      <a:pt x="784900" y="50501"/>
                      <a:pt x="870974" y="126838"/>
                    </a:cubicBezTo>
                    <a:lnTo>
                      <a:pt x="870974" y="125491"/>
                    </a:lnTo>
                    <a:lnTo>
                      <a:pt x="870975" y="125492"/>
                    </a:lnTo>
                    <a:lnTo>
                      <a:pt x="870975" y="1488354"/>
                    </a:lnTo>
                    <a:cubicBezTo>
                      <a:pt x="784901" y="1412017"/>
                      <a:pt x="622027" y="1361516"/>
                      <a:pt x="435487" y="1361516"/>
                    </a:cubicBezTo>
                    <a:cubicBezTo>
                      <a:pt x="248948" y="1361516"/>
                      <a:pt x="86075" y="1412017"/>
                      <a:pt x="0" y="1488353"/>
                    </a:cubicBezTo>
                    <a:lnTo>
                      <a:pt x="0" y="126836"/>
                    </a:lnTo>
                    <a:cubicBezTo>
                      <a:pt x="86075" y="50501"/>
                      <a:pt x="248948" y="0"/>
                      <a:pt x="435486" y="0"/>
                    </a:cubicBezTo>
                    <a:close/>
                  </a:path>
                </a:pathLst>
              </a:cu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2"/>
              <p:cNvSpPr/>
              <p:nvPr/>
            </p:nvSpPr>
            <p:spPr>
              <a:xfrm>
                <a:off x="4150938" y="1178646"/>
                <a:ext cx="870975" cy="1488354"/>
              </a:xfrm>
              <a:custGeom>
                <a:avLst/>
                <a:gdLst/>
                <a:ahLst/>
                <a:cxnLst/>
                <a:rect l="l" t="t" r="r" b="b"/>
                <a:pathLst>
                  <a:path w="870975" h="1488354">
                    <a:moveTo>
                      <a:pt x="435486" y="0"/>
                    </a:moveTo>
                    <a:cubicBezTo>
                      <a:pt x="622026" y="0"/>
                      <a:pt x="784900" y="50501"/>
                      <a:pt x="870974" y="126838"/>
                    </a:cubicBezTo>
                    <a:lnTo>
                      <a:pt x="870974" y="125491"/>
                    </a:lnTo>
                    <a:lnTo>
                      <a:pt x="870975" y="125492"/>
                    </a:lnTo>
                    <a:lnTo>
                      <a:pt x="870975" y="1488354"/>
                    </a:lnTo>
                    <a:cubicBezTo>
                      <a:pt x="784901" y="1412017"/>
                      <a:pt x="622027" y="1361516"/>
                      <a:pt x="435487" y="1361516"/>
                    </a:cubicBezTo>
                    <a:cubicBezTo>
                      <a:pt x="248948" y="1361516"/>
                      <a:pt x="86075" y="1412017"/>
                      <a:pt x="0" y="1488353"/>
                    </a:cubicBezTo>
                    <a:lnTo>
                      <a:pt x="0" y="126836"/>
                    </a:lnTo>
                    <a:cubicBezTo>
                      <a:pt x="86075" y="50501"/>
                      <a:pt x="248948" y="0"/>
                      <a:pt x="435486" y="0"/>
                    </a:cubicBezTo>
                    <a:close/>
                  </a:path>
                </a:pathLst>
              </a:custGeom>
              <a:grp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4" name="Group 153"/>
            <p:cNvGrpSpPr/>
            <p:nvPr/>
          </p:nvGrpSpPr>
          <p:grpSpPr>
            <a:xfrm>
              <a:off x="1392821" y="4549344"/>
              <a:ext cx="589094" cy="923100"/>
              <a:chOff x="2073709" y="2724323"/>
              <a:chExt cx="589094" cy="923100"/>
            </a:xfrm>
            <a:solidFill>
              <a:schemeClr val="accent1"/>
            </a:solidFill>
          </p:grpSpPr>
          <p:sp>
            <p:nvSpPr>
              <p:cNvPr id="155" name="Flowchart: Delay 12"/>
              <p:cNvSpPr/>
              <p:nvPr/>
            </p:nvSpPr>
            <p:spPr>
              <a:xfrm rot="16200000">
                <a:off x="2065584" y="3050205"/>
                <a:ext cx="605343" cy="589094"/>
              </a:xfrm>
              <a:prstGeom prst="flowChartDelay">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6" name="Oval 155"/>
              <p:cNvSpPr/>
              <p:nvPr/>
            </p:nvSpPr>
            <p:spPr>
              <a:xfrm>
                <a:off x="2157865" y="2724323"/>
                <a:ext cx="420781" cy="45393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3" name="Group 162"/>
          <p:cNvGrpSpPr/>
          <p:nvPr/>
        </p:nvGrpSpPr>
        <p:grpSpPr>
          <a:xfrm>
            <a:off x="2913402" y="4419228"/>
            <a:ext cx="1889385" cy="1886461"/>
            <a:chOff x="5715000" y="3827907"/>
            <a:chExt cx="2152171" cy="2148840"/>
          </a:xfrm>
        </p:grpSpPr>
        <p:grpSp>
          <p:nvGrpSpPr>
            <p:cNvPr id="164" name="Group 163"/>
            <p:cNvGrpSpPr/>
            <p:nvPr/>
          </p:nvGrpSpPr>
          <p:grpSpPr>
            <a:xfrm>
              <a:off x="5715000" y="3827907"/>
              <a:ext cx="2152171" cy="2148840"/>
              <a:chOff x="286229" y="4841782"/>
              <a:chExt cx="1210271" cy="1178018"/>
            </a:xfrm>
          </p:grpSpPr>
          <p:sp>
            <p:nvSpPr>
              <p:cNvPr id="196" name="Oval 195"/>
              <p:cNvSpPr/>
              <p:nvPr/>
            </p:nvSpPr>
            <p:spPr>
              <a:xfrm>
                <a:off x="286229" y="4841782"/>
                <a:ext cx="1210271" cy="1168054"/>
              </a:xfrm>
              <a:prstGeom prst="ellipse">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Oval 41"/>
              <p:cNvSpPr/>
              <p:nvPr/>
            </p:nvSpPr>
            <p:spPr>
              <a:xfrm>
                <a:off x="286229" y="5034626"/>
                <a:ext cx="1024131" cy="985174"/>
              </a:xfrm>
              <a:custGeom>
                <a:avLst/>
                <a:gdLst/>
                <a:ahLst/>
                <a:cxnLst/>
                <a:rect l="l" t="t" r="r" b="b"/>
                <a:pathLst>
                  <a:path w="1265461" h="1205054">
                    <a:moveTo>
                      <a:pt x="206518" y="0"/>
                    </a:moveTo>
                    <a:lnTo>
                      <a:pt x="1265461" y="1004488"/>
                    </a:lnTo>
                    <a:cubicBezTo>
                      <a:pt x="1131839" y="1129021"/>
                      <a:pt x="949079" y="1205054"/>
                      <a:pt x="747732" y="1205054"/>
                    </a:cubicBezTo>
                    <a:cubicBezTo>
                      <a:pt x="334771" y="1205054"/>
                      <a:pt x="0" y="885217"/>
                      <a:pt x="0" y="490679"/>
                    </a:cubicBezTo>
                    <a:cubicBezTo>
                      <a:pt x="0" y="300112"/>
                      <a:pt x="78103" y="126972"/>
                      <a:pt x="206518" y="0"/>
                    </a:cubicBezTo>
                    <a:close/>
                  </a:path>
                </a:pathLst>
              </a:cu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5" name="Group 164"/>
            <p:cNvGrpSpPr/>
            <p:nvPr/>
          </p:nvGrpSpPr>
          <p:grpSpPr>
            <a:xfrm>
              <a:off x="6104971" y="4191000"/>
              <a:ext cx="1431196" cy="1324834"/>
              <a:chOff x="6217926" y="4506662"/>
              <a:chExt cx="949742" cy="785751"/>
            </a:xfrm>
          </p:grpSpPr>
          <p:grpSp>
            <p:nvGrpSpPr>
              <p:cNvPr id="166" name="Group 165"/>
              <p:cNvGrpSpPr/>
              <p:nvPr/>
            </p:nvGrpSpPr>
            <p:grpSpPr>
              <a:xfrm rot="20769967">
                <a:off x="6217926" y="4608353"/>
                <a:ext cx="512712" cy="670518"/>
                <a:chOff x="4200365" y="3127654"/>
                <a:chExt cx="648498" cy="824167"/>
              </a:xfrm>
            </p:grpSpPr>
            <p:sp>
              <p:nvSpPr>
                <p:cNvPr id="187" name="Rounded Rectangle 186"/>
                <p:cNvSpPr/>
                <p:nvPr/>
              </p:nvSpPr>
              <p:spPr>
                <a:xfrm>
                  <a:off x="4200365" y="3127654"/>
                  <a:ext cx="648498" cy="824167"/>
                </a:xfrm>
                <a:prstGeom prst="roundRect">
                  <a:avLst/>
                </a:prstGeom>
                <a:solidFill>
                  <a:schemeClr val="accent1">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Rectangle 187"/>
                <p:cNvSpPr/>
                <p:nvPr/>
              </p:nvSpPr>
              <p:spPr>
                <a:xfrm>
                  <a:off x="4258641" y="3215957"/>
                  <a:ext cx="349654"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Rectangle 188"/>
                <p:cNvSpPr/>
                <p:nvPr/>
              </p:nvSpPr>
              <p:spPr>
                <a:xfrm>
                  <a:off x="4258641" y="3301590"/>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Rectangle 189"/>
                <p:cNvSpPr/>
                <p:nvPr/>
              </p:nvSpPr>
              <p:spPr>
                <a:xfrm>
                  <a:off x="4258641" y="3387224"/>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Rectangle 190"/>
                <p:cNvSpPr/>
                <p:nvPr/>
              </p:nvSpPr>
              <p:spPr>
                <a:xfrm>
                  <a:off x="4258641" y="3472857"/>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2" name="Rectangle 191"/>
                <p:cNvSpPr/>
                <p:nvPr/>
              </p:nvSpPr>
              <p:spPr>
                <a:xfrm>
                  <a:off x="4258641" y="3558491"/>
                  <a:ext cx="437019"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Rectangle 192"/>
                <p:cNvSpPr/>
                <p:nvPr/>
              </p:nvSpPr>
              <p:spPr>
                <a:xfrm>
                  <a:off x="4258641" y="3644125"/>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4" name="Rectangle 193"/>
                <p:cNvSpPr/>
                <p:nvPr/>
              </p:nvSpPr>
              <p:spPr>
                <a:xfrm>
                  <a:off x="4258641" y="3729758"/>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Rectangle 194"/>
                <p:cNvSpPr/>
                <p:nvPr/>
              </p:nvSpPr>
              <p:spPr>
                <a:xfrm>
                  <a:off x="4258641" y="3815393"/>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7" name="Group 166"/>
              <p:cNvGrpSpPr/>
              <p:nvPr/>
            </p:nvGrpSpPr>
            <p:grpSpPr>
              <a:xfrm rot="20769967">
                <a:off x="6396450" y="4506662"/>
                <a:ext cx="512712" cy="670518"/>
                <a:chOff x="4200365" y="3127654"/>
                <a:chExt cx="648498" cy="824167"/>
              </a:xfrm>
            </p:grpSpPr>
            <p:sp>
              <p:nvSpPr>
                <p:cNvPr id="178" name="Rounded Rectangle 177"/>
                <p:cNvSpPr/>
                <p:nvPr/>
              </p:nvSpPr>
              <p:spPr>
                <a:xfrm>
                  <a:off x="4200365" y="3127654"/>
                  <a:ext cx="648498" cy="824167"/>
                </a:xfrm>
                <a:prstGeom prst="roundRect">
                  <a:avLst/>
                </a:prstGeom>
                <a:solidFill>
                  <a:schemeClr val="accent1">
                    <a:lumMod val="60000"/>
                    <a:lumOff val="4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9" name="Rectangle 178"/>
                <p:cNvSpPr/>
                <p:nvPr/>
              </p:nvSpPr>
              <p:spPr>
                <a:xfrm>
                  <a:off x="4258641" y="3215957"/>
                  <a:ext cx="349654"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Rectangle 179"/>
                <p:cNvSpPr/>
                <p:nvPr/>
              </p:nvSpPr>
              <p:spPr>
                <a:xfrm>
                  <a:off x="4258641" y="3301590"/>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Rectangle 180"/>
                <p:cNvSpPr/>
                <p:nvPr/>
              </p:nvSpPr>
              <p:spPr>
                <a:xfrm>
                  <a:off x="4258641" y="3387224"/>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Rectangle 181"/>
                <p:cNvSpPr/>
                <p:nvPr/>
              </p:nvSpPr>
              <p:spPr>
                <a:xfrm>
                  <a:off x="4258641" y="3472857"/>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Rectangle 182"/>
                <p:cNvSpPr/>
                <p:nvPr/>
              </p:nvSpPr>
              <p:spPr>
                <a:xfrm>
                  <a:off x="4258641" y="3558491"/>
                  <a:ext cx="437019"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Rectangle 183"/>
                <p:cNvSpPr/>
                <p:nvPr/>
              </p:nvSpPr>
              <p:spPr>
                <a:xfrm>
                  <a:off x="4258641" y="3644125"/>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Rectangle 184"/>
                <p:cNvSpPr/>
                <p:nvPr/>
              </p:nvSpPr>
              <p:spPr>
                <a:xfrm>
                  <a:off x="4258641" y="3729758"/>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Rectangle 185"/>
                <p:cNvSpPr/>
                <p:nvPr/>
              </p:nvSpPr>
              <p:spPr>
                <a:xfrm>
                  <a:off x="4258641" y="3815393"/>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8" name="Group 167"/>
              <p:cNvGrpSpPr/>
              <p:nvPr/>
            </p:nvGrpSpPr>
            <p:grpSpPr>
              <a:xfrm rot="20769967">
                <a:off x="6654956" y="4621895"/>
                <a:ext cx="512712" cy="670518"/>
                <a:chOff x="4200365" y="3127654"/>
                <a:chExt cx="648498" cy="824167"/>
              </a:xfrm>
            </p:grpSpPr>
            <p:sp>
              <p:nvSpPr>
                <p:cNvPr id="169" name="Rounded Rectangle 168"/>
                <p:cNvSpPr/>
                <p:nvPr/>
              </p:nvSpPr>
              <p:spPr>
                <a:xfrm>
                  <a:off x="4200365" y="3127654"/>
                  <a:ext cx="648498" cy="824167"/>
                </a:xfrm>
                <a:prstGeom prst="roundRect">
                  <a:avLst/>
                </a:prstGeom>
                <a:solidFill>
                  <a:schemeClr val="accent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Rectangle 169"/>
                <p:cNvSpPr/>
                <p:nvPr/>
              </p:nvSpPr>
              <p:spPr>
                <a:xfrm>
                  <a:off x="4258641" y="3215957"/>
                  <a:ext cx="349654"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Rectangle 170"/>
                <p:cNvSpPr/>
                <p:nvPr/>
              </p:nvSpPr>
              <p:spPr>
                <a:xfrm>
                  <a:off x="4258641" y="3301590"/>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2" name="Rectangle 171"/>
                <p:cNvSpPr/>
                <p:nvPr/>
              </p:nvSpPr>
              <p:spPr>
                <a:xfrm>
                  <a:off x="4258641" y="3387224"/>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3" name="Rectangle 172"/>
                <p:cNvSpPr/>
                <p:nvPr/>
              </p:nvSpPr>
              <p:spPr>
                <a:xfrm>
                  <a:off x="4258641" y="3472857"/>
                  <a:ext cx="524423"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Rectangle 173"/>
                <p:cNvSpPr/>
                <p:nvPr/>
              </p:nvSpPr>
              <p:spPr>
                <a:xfrm>
                  <a:off x="4258641" y="3558491"/>
                  <a:ext cx="437019"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Rectangle 174"/>
                <p:cNvSpPr/>
                <p:nvPr/>
              </p:nvSpPr>
              <p:spPr>
                <a:xfrm>
                  <a:off x="4258641" y="3644125"/>
                  <a:ext cx="495288"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Rectangle 175"/>
                <p:cNvSpPr/>
                <p:nvPr/>
              </p:nvSpPr>
              <p:spPr>
                <a:xfrm>
                  <a:off x="4258641" y="3729758"/>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7" name="Rectangle 176"/>
                <p:cNvSpPr/>
                <p:nvPr/>
              </p:nvSpPr>
              <p:spPr>
                <a:xfrm>
                  <a:off x="4258641" y="3815393"/>
                  <a:ext cx="378750" cy="37377"/>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grpSp>
        <p:nvGrpSpPr>
          <p:cNvPr id="198" name="Group 197"/>
          <p:cNvGrpSpPr/>
          <p:nvPr/>
        </p:nvGrpSpPr>
        <p:grpSpPr>
          <a:xfrm>
            <a:off x="7058654" y="4496728"/>
            <a:ext cx="1075501" cy="1433317"/>
            <a:chOff x="6141052" y="2743199"/>
            <a:chExt cx="1225088" cy="1632670"/>
          </a:xfrm>
        </p:grpSpPr>
        <p:sp>
          <p:nvSpPr>
            <p:cNvPr id="199" name="Rounded Rectangle 198"/>
            <p:cNvSpPr/>
            <p:nvPr/>
          </p:nvSpPr>
          <p:spPr>
            <a:xfrm>
              <a:off x="6141052" y="2948372"/>
              <a:ext cx="1225088" cy="1427497"/>
            </a:xfrm>
            <a:prstGeom prst="roundRect">
              <a:avLst>
                <a:gd name="adj" fmla="val 9182"/>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Oval 15"/>
            <p:cNvSpPr/>
            <p:nvPr/>
          </p:nvSpPr>
          <p:spPr>
            <a:xfrm>
              <a:off x="6447324" y="2743199"/>
              <a:ext cx="612544" cy="452158"/>
            </a:xfrm>
            <a:custGeom>
              <a:avLst/>
              <a:gdLst/>
              <a:ahLst/>
              <a:cxnLst/>
              <a:rect l="l" t="t" r="r" b="b"/>
              <a:pathLst>
                <a:path w="612544" h="452158">
                  <a:moveTo>
                    <a:pt x="306272" y="0"/>
                  </a:moveTo>
                  <a:cubicBezTo>
                    <a:pt x="369398" y="0"/>
                    <a:pt x="420572" y="51174"/>
                    <a:pt x="420572" y="114301"/>
                  </a:cubicBezTo>
                  <a:lnTo>
                    <a:pt x="419122" y="121482"/>
                  </a:lnTo>
                  <a:lnTo>
                    <a:pt x="582181" y="121482"/>
                  </a:lnTo>
                  <a:cubicBezTo>
                    <a:pt x="598950" y="121482"/>
                    <a:pt x="612544" y="135076"/>
                    <a:pt x="612544" y="151845"/>
                  </a:cubicBezTo>
                  <a:lnTo>
                    <a:pt x="612544" y="421795"/>
                  </a:lnTo>
                  <a:cubicBezTo>
                    <a:pt x="612544" y="438564"/>
                    <a:pt x="598950" y="452158"/>
                    <a:pt x="582181" y="452158"/>
                  </a:cubicBezTo>
                  <a:lnTo>
                    <a:pt x="30363" y="452158"/>
                  </a:lnTo>
                  <a:cubicBezTo>
                    <a:pt x="13594" y="452158"/>
                    <a:pt x="0" y="438564"/>
                    <a:pt x="0" y="421795"/>
                  </a:cubicBezTo>
                  <a:lnTo>
                    <a:pt x="0" y="151845"/>
                  </a:lnTo>
                  <a:cubicBezTo>
                    <a:pt x="0" y="135076"/>
                    <a:pt x="13594" y="121482"/>
                    <a:pt x="30363" y="121482"/>
                  </a:cubicBezTo>
                  <a:lnTo>
                    <a:pt x="193422" y="121482"/>
                  </a:lnTo>
                  <a:cubicBezTo>
                    <a:pt x="192049" y="119159"/>
                    <a:pt x="191972" y="116739"/>
                    <a:pt x="191972" y="114301"/>
                  </a:cubicBezTo>
                  <a:cubicBezTo>
                    <a:pt x="191972" y="51174"/>
                    <a:pt x="243146" y="0"/>
                    <a:pt x="306272" y="0"/>
                  </a:cubicBezTo>
                  <a:close/>
                </a:path>
              </a:pathLst>
            </a:cu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Oval 200"/>
            <p:cNvSpPr/>
            <p:nvPr/>
          </p:nvSpPr>
          <p:spPr>
            <a:xfrm>
              <a:off x="6717020" y="2819401"/>
              <a:ext cx="73152" cy="7115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ounded Rectangle 201"/>
            <p:cNvSpPr/>
            <p:nvPr/>
          </p:nvSpPr>
          <p:spPr>
            <a:xfrm>
              <a:off x="6346418" y="3276600"/>
              <a:ext cx="301752" cy="304800"/>
            </a:xfrm>
            <a:prstGeom prst="roundRect">
              <a:avLst>
                <a:gd name="adj" fmla="val 4041"/>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ounded Rectangle 202"/>
            <p:cNvSpPr/>
            <p:nvPr/>
          </p:nvSpPr>
          <p:spPr>
            <a:xfrm>
              <a:off x="6346418" y="3721024"/>
              <a:ext cx="301752" cy="304800"/>
            </a:xfrm>
            <a:prstGeom prst="roundRect">
              <a:avLst>
                <a:gd name="adj" fmla="val 4041"/>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ounded Rectangle 203"/>
            <p:cNvSpPr/>
            <p:nvPr/>
          </p:nvSpPr>
          <p:spPr>
            <a:xfrm>
              <a:off x="6753596" y="3388736"/>
              <a:ext cx="409204" cy="80528"/>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ounded Rectangle 204"/>
            <p:cNvSpPr/>
            <p:nvPr/>
          </p:nvSpPr>
          <p:spPr>
            <a:xfrm>
              <a:off x="6753596" y="3833160"/>
              <a:ext cx="409204" cy="80528"/>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ounded Rectangle 38"/>
            <p:cNvSpPr/>
            <p:nvPr/>
          </p:nvSpPr>
          <p:spPr>
            <a:xfrm rot="2520795">
              <a:off x="6454234" y="3456782"/>
              <a:ext cx="271849" cy="491759"/>
            </a:xfrm>
            <a:custGeom>
              <a:avLst/>
              <a:gdLst/>
              <a:ahLst/>
              <a:cxnLst/>
              <a:rect l="l" t="t" r="r" b="b"/>
              <a:pathLst>
                <a:path w="450829" h="899640">
                  <a:moveTo>
                    <a:pt x="353520" y="16695"/>
                  </a:moveTo>
                  <a:cubicBezTo>
                    <a:pt x="363835" y="6380"/>
                    <a:pt x="378086" y="0"/>
                    <a:pt x="393826" y="0"/>
                  </a:cubicBezTo>
                  <a:cubicBezTo>
                    <a:pt x="425308" y="0"/>
                    <a:pt x="450828" y="25521"/>
                    <a:pt x="450829" y="57002"/>
                  </a:cubicBezTo>
                  <a:lnTo>
                    <a:pt x="450829" y="820883"/>
                  </a:lnTo>
                  <a:cubicBezTo>
                    <a:pt x="450828" y="829390"/>
                    <a:pt x="448965" y="837462"/>
                    <a:pt x="445332" y="844578"/>
                  </a:cubicBezTo>
                  <a:cubicBezTo>
                    <a:pt x="443745" y="876158"/>
                    <a:pt x="417037" y="900654"/>
                    <a:pt x="385242" y="899608"/>
                  </a:cubicBezTo>
                  <a:lnTo>
                    <a:pt x="56643" y="888794"/>
                  </a:lnTo>
                  <a:cubicBezTo>
                    <a:pt x="24314" y="887731"/>
                    <a:pt x="-1032" y="860660"/>
                    <a:pt x="32" y="828331"/>
                  </a:cubicBezTo>
                  <a:cubicBezTo>
                    <a:pt x="1096" y="796001"/>
                    <a:pt x="28167" y="770656"/>
                    <a:pt x="60496" y="771720"/>
                  </a:cubicBezTo>
                  <a:lnTo>
                    <a:pt x="336824" y="780813"/>
                  </a:lnTo>
                  <a:lnTo>
                    <a:pt x="336825" y="57002"/>
                  </a:lnTo>
                  <a:cubicBezTo>
                    <a:pt x="336824" y="41262"/>
                    <a:pt x="343205" y="27011"/>
                    <a:pt x="353520" y="16695"/>
                  </a:cubicBezTo>
                  <a:close/>
                </a:path>
              </a:pathLst>
            </a:custGeom>
            <a:solidFill>
              <a:schemeClr val="bg1"/>
            </a:solidFill>
            <a:ln w="127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7" name="Group 206"/>
          <p:cNvGrpSpPr/>
          <p:nvPr/>
        </p:nvGrpSpPr>
        <p:grpSpPr>
          <a:xfrm>
            <a:off x="8629267" y="3302834"/>
            <a:ext cx="1436727" cy="1018439"/>
            <a:chOff x="2743200" y="4615505"/>
            <a:chExt cx="1636555" cy="1160089"/>
          </a:xfrm>
          <a:solidFill>
            <a:schemeClr val="accent3"/>
          </a:solidFill>
        </p:grpSpPr>
        <p:sp>
          <p:nvSpPr>
            <p:cNvPr id="208" name="Isosceles Triangle 53"/>
            <p:cNvSpPr/>
            <p:nvPr/>
          </p:nvSpPr>
          <p:spPr>
            <a:xfrm rot="16200000">
              <a:off x="2632278" y="4726427"/>
              <a:ext cx="1160089" cy="938246"/>
            </a:xfrm>
            <a:custGeom>
              <a:avLst/>
              <a:gdLst/>
              <a:ahLst/>
              <a:cxnLst/>
              <a:rect l="l" t="t" r="r" b="b"/>
              <a:pathLst>
                <a:path w="1160089" h="938246">
                  <a:moveTo>
                    <a:pt x="1160089" y="938246"/>
                  </a:moveTo>
                  <a:lnTo>
                    <a:pt x="0" y="938246"/>
                  </a:lnTo>
                  <a:lnTo>
                    <a:pt x="339895" y="402426"/>
                  </a:lnTo>
                  <a:cubicBezTo>
                    <a:pt x="337870" y="398728"/>
                    <a:pt x="337492" y="394669"/>
                    <a:pt x="337492" y="390523"/>
                  </a:cubicBezTo>
                  <a:lnTo>
                    <a:pt x="337492" y="66679"/>
                  </a:lnTo>
                  <a:cubicBezTo>
                    <a:pt x="337492" y="29854"/>
                    <a:pt x="367345" y="0"/>
                    <a:pt x="404170" y="0"/>
                  </a:cubicBezTo>
                  <a:lnTo>
                    <a:pt x="755917" y="0"/>
                  </a:lnTo>
                  <a:cubicBezTo>
                    <a:pt x="792742" y="0"/>
                    <a:pt x="822595" y="29854"/>
                    <a:pt x="822595" y="66679"/>
                  </a:cubicBezTo>
                  <a:lnTo>
                    <a:pt x="822595" y="390523"/>
                  </a:lnTo>
                  <a:lnTo>
                    <a:pt x="820192" y="402422"/>
                  </a:lnTo>
                  <a:close/>
                </a:path>
              </a:pathLst>
            </a:custGeom>
            <a:grp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Block Arc 208"/>
            <p:cNvSpPr/>
            <p:nvPr/>
          </p:nvSpPr>
          <p:spPr>
            <a:xfrm rot="5664984" flipH="1">
              <a:off x="3589853" y="4982661"/>
              <a:ext cx="1055085" cy="524719"/>
            </a:xfrm>
            <a:prstGeom prst="blockArc">
              <a:avLst>
                <a:gd name="adj1" fmla="val 12094502"/>
                <a:gd name="adj2" fmla="val 21303248"/>
                <a:gd name="adj3" fmla="val 2071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0" name="Block Arc 209"/>
            <p:cNvSpPr/>
            <p:nvPr/>
          </p:nvSpPr>
          <p:spPr>
            <a:xfrm rot="5916441" flipH="1">
              <a:off x="3493393" y="4946827"/>
              <a:ext cx="726540" cy="453409"/>
            </a:xfrm>
            <a:prstGeom prst="blockArc">
              <a:avLst>
                <a:gd name="adj1" fmla="val 12094502"/>
                <a:gd name="adj2" fmla="val 21303248"/>
                <a:gd name="adj3" fmla="val 2071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11" name="Group 210"/>
          <p:cNvGrpSpPr/>
          <p:nvPr/>
        </p:nvGrpSpPr>
        <p:grpSpPr>
          <a:xfrm>
            <a:off x="10159220" y="1346234"/>
            <a:ext cx="1167233" cy="1461011"/>
            <a:chOff x="3352531" y="2205082"/>
            <a:chExt cx="1329578" cy="1664216"/>
          </a:xfrm>
        </p:grpSpPr>
        <p:sp>
          <p:nvSpPr>
            <p:cNvPr id="212" name="Rounded Rectangle 44"/>
            <p:cNvSpPr/>
            <p:nvPr/>
          </p:nvSpPr>
          <p:spPr>
            <a:xfrm>
              <a:off x="3352531" y="2205082"/>
              <a:ext cx="1329578" cy="1664216"/>
            </a:xfrm>
            <a:custGeom>
              <a:avLst/>
              <a:gdLst/>
              <a:ahLst/>
              <a:cxnLst/>
              <a:rect l="l" t="t" r="r" b="b"/>
              <a:pathLst>
                <a:path w="1329578" h="1664216">
                  <a:moveTo>
                    <a:pt x="61945" y="0"/>
                  </a:moveTo>
                  <a:lnTo>
                    <a:pt x="969518" y="0"/>
                  </a:lnTo>
                  <a:lnTo>
                    <a:pt x="1329578" y="291145"/>
                  </a:lnTo>
                  <a:lnTo>
                    <a:pt x="1329578" y="1602271"/>
                  </a:lnTo>
                  <a:cubicBezTo>
                    <a:pt x="1329578" y="1636482"/>
                    <a:pt x="1301844" y="1664216"/>
                    <a:pt x="1267633" y="1664216"/>
                  </a:cubicBezTo>
                  <a:lnTo>
                    <a:pt x="61945" y="1664216"/>
                  </a:lnTo>
                  <a:cubicBezTo>
                    <a:pt x="27734" y="1664216"/>
                    <a:pt x="0" y="1636482"/>
                    <a:pt x="0" y="1602271"/>
                  </a:cubicBezTo>
                  <a:lnTo>
                    <a:pt x="0" y="61945"/>
                  </a:lnTo>
                  <a:cubicBezTo>
                    <a:pt x="0" y="27734"/>
                    <a:pt x="27734" y="0"/>
                    <a:pt x="61945" y="0"/>
                  </a:cubicBezTo>
                  <a:close/>
                </a:path>
              </a:pathLst>
            </a:cu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3" name="Isosceles Triangle 45"/>
            <p:cNvSpPr/>
            <p:nvPr/>
          </p:nvSpPr>
          <p:spPr>
            <a:xfrm rot="13141864">
              <a:off x="4186270" y="2317555"/>
              <a:ext cx="457200" cy="284757"/>
            </a:xfrm>
            <a:prstGeom prst="triangle">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 name="Rounded Rectangle 213"/>
            <p:cNvSpPr/>
            <p:nvPr/>
          </p:nvSpPr>
          <p:spPr>
            <a:xfrm>
              <a:off x="3522020" y="2714493"/>
              <a:ext cx="990600" cy="104907"/>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ounded Rectangle 214"/>
            <p:cNvSpPr/>
            <p:nvPr/>
          </p:nvSpPr>
          <p:spPr>
            <a:xfrm>
              <a:off x="3522020" y="2978052"/>
              <a:ext cx="990600" cy="104907"/>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Rounded Rectangle 215"/>
            <p:cNvSpPr/>
            <p:nvPr/>
          </p:nvSpPr>
          <p:spPr>
            <a:xfrm>
              <a:off x="3522020" y="3241611"/>
              <a:ext cx="990600" cy="104907"/>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ounded Rectangle 216"/>
            <p:cNvSpPr/>
            <p:nvPr/>
          </p:nvSpPr>
          <p:spPr>
            <a:xfrm>
              <a:off x="3522020" y="3505170"/>
              <a:ext cx="990600" cy="104907"/>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8" name="Group 217"/>
          <p:cNvGrpSpPr/>
          <p:nvPr/>
        </p:nvGrpSpPr>
        <p:grpSpPr>
          <a:xfrm>
            <a:off x="10281380" y="4687548"/>
            <a:ext cx="1219200" cy="1130711"/>
            <a:chOff x="6041091" y="228600"/>
            <a:chExt cx="1219200" cy="1130711"/>
          </a:xfrm>
        </p:grpSpPr>
        <p:sp>
          <p:nvSpPr>
            <p:cNvPr id="219" name="Rectangle 218"/>
            <p:cNvSpPr/>
            <p:nvPr/>
          </p:nvSpPr>
          <p:spPr>
            <a:xfrm>
              <a:off x="6041091" y="228600"/>
              <a:ext cx="610266" cy="1130711"/>
            </a:xfrm>
            <a:prstGeom prst="rect">
              <a:avLst/>
            </a:prstGeom>
            <a:no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20" name="Rounded Rectangle 37"/>
            <p:cNvSpPr/>
            <p:nvPr/>
          </p:nvSpPr>
          <p:spPr>
            <a:xfrm rot="18931969" flipV="1">
              <a:off x="6140690" y="380727"/>
              <a:ext cx="363106" cy="357959"/>
            </a:xfrm>
            <a:custGeom>
              <a:avLst/>
              <a:gdLst/>
              <a:ahLst/>
              <a:cxnLst/>
              <a:rect l="l" t="t" r="r" b="b"/>
              <a:pathLst>
                <a:path w="783670" h="760687">
                  <a:moveTo>
                    <a:pt x="724397" y="225277"/>
                  </a:moveTo>
                  <a:cubicBezTo>
                    <a:pt x="724398" y="225277"/>
                    <a:pt x="724398" y="225277"/>
                    <a:pt x="724399" y="225277"/>
                  </a:cubicBezTo>
                  <a:lnTo>
                    <a:pt x="724399" y="225277"/>
                  </a:lnTo>
                  <a:close/>
                  <a:moveTo>
                    <a:pt x="263362" y="744532"/>
                  </a:moveTo>
                  <a:cubicBezTo>
                    <a:pt x="273343" y="754513"/>
                    <a:pt x="287131" y="760686"/>
                    <a:pt x="302361" y="760686"/>
                  </a:cubicBezTo>
                  <a:lnTo>
                    <a:pt x="725455" y="760687"/>
                  </a:lnTo>
                  <a:cubicBezTo>
                    <a:pt x="734426" y="760687"/>
                    <a:pt x="742898" y="758545"/>
                    <a:pt x="750111" y="754204"/>
                  </a:cubicBezTo>
                  <a:cubicBezTo>
                    <a:pt x="754573" y="752369"/>
                    <a:pt x="758710" y="749913"/>
                    <a:pt x="761893" y="746260"/>
                  </a:cubicBezTo>
                  <a:cubicBezTo>
                    <a:pt x="763009" y="745940"/>
                    <a:pt x="763767" y="745222"/>
                    <a:pt x="764494" y="744473"/>
                  </a:cubicBezTo>
                  <a:cubicBezTo>
                    <a:pt x="776532" y="734733"/>
                    <a:pt x="783812" y="719716"/>
                    <a:pt x="783668" y="703031"/>
                  </a:cubicBezTo>
                  <a:lnTo>
                    <a:pt x="780024" y="279953"/>
                  </a:lnTo>
                  <a:cubicBezTo>
                    <a:pt x="779761" y="249494"/>
                    <a:pt x="754857" y="225015"/>
                    <a:pt x="724399" y="225277"/>
                  </a:cubicBezTo>
                  <a:cubicBezTo>
                    <a:pt x="693939" y="225539"/>
                    <a:pt x="669460" y="250444"/>
                    <a:pt x="669722" y="280903"/>
                  </a:cubicBezTo>
                  <a:lnTo>
                    <a:pt x="672350" y="585968"/>
                  </a:lnTo>
                  <a:lnTo>
                    <a:pt x="98153" y="16696"/>
                  </a:lnTo>
                  <a:cubicBezTo>
                    <a:pt x="75562" y="-5702"/>
                    <a:pt x="39093" y="-5545"/>
                    <a:pt x="16695" y="17046"/>
                  </a:cubicBezTo>
                  <a:cubicBezTo>
                    <a:pt x="-5702" y="39638"/>
                    <a:pt x="-5545" y="76107"/>
                    <a:pt x="17046" y="98504"/>
                  </a:cubicBezTo>
                  <a:lnTo>
                    <a:pt x="573696" y="650381"/>
                  </a:lnTo>
                  <a:lnTo>
                    <a:pt x="302361" y="650381"/>
                  </a:lnTo>
                  <a:cubicBezTo>
                    <a:pt x="271901" y="650381"/>
                    <a:pt x="247208" y="675074"/>
                    <a:pt x="247208" y="705534"/>
                  </a:cubicBezTo>
                  <a:cubicBezTo>
                    <a:pt x="247208" y="720764"/>
                    <a:pt x="253381" y="734551"/>
                    <a:pt x="263362" y="744532"/>
                  </a:cubicBezTo>
                  <a:close/>
                </a:path>
              </a:pathLst>
            </a:custGeom>
            <a:solidFill>
              <a:schemeClr val="tx1">
                <a:lumMod val="75000"/>
                <a:lumOff val="25000"/>
              </a:schemeClr>
            </a:solid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21" name="Rectangle 220"/>
            <p:cNvSpPr/>
            <p:nvPr/>
          </p:nvSpPr>
          <p:spPr>
            <a:xfrm>
              <a:off x="6650025" y="228600"/>
              <a:ext cx="610266" cy="1130711"/>
            </a:xfrm>
            <a:prstGeom prst="rect">
              <a:avLst/>
            </a:prstGeom>
            <a:solidFill>
              <a:schemeClr val="tx1">
                <a:lumMod val="75000"/>
                <a:lumOff val="25000"/>
              </a:schemeClr>
            </a:solidFill>
            <a:ln w="571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22" name="Rounded Rectangle 37"/>
            <p:cNvSpPr/>
            <p:nvPr/>
          </p:nvSpPr>
          <p:spPr>
            <a:xfrm rot="8143069" flipV="1">
              <a:off x="6773605" y="766326"/>
              <a:ext cx="363106" cy="357959"/>
            </a:xfrm>
            <a:custGeom>
              <a:avLst/>
              <a:gdLst/>
              <a:ahLst/>
              <a:cxnLst/>
              <a:rect l="l" t="t" r="r" b="b"/>
              <a:pathLst>
                <a:path w="783670" h="760687">
                  <a:moveTo>
                    <a:pt x="724397" y="225277"/>
                  </a:moveTo>
                  <a:cubicBezTo>
                    <a:pt x="724398" y="225277"/>
                    <a:pt x="724398" y="225277"/>
                    <a:pt x="724399" y="225277"/>
                  </a:cubicBezTo>
                  <a:lnTo>
                    <a:pt x="724399" y="225277"/>
                  </a:lnTo>
                  <a:close/>
                  <a:moveTo>
                    <a:pt x="263362" y="744532"/>
                  </a:moveTo>
                  <a:cubicBezTo>
                    <a:pt x="273343" y="754513"/>
                    <a:pt x="287131" y="760686"/>
                    <a:pt x="302361" y="760686"/>
                  </a:cubicBezTo>
                  <a:lnTo>
                    <a:pt x="725455" y="760687"/>
                  </a:lnTo>
                  <a:cubicBezTo>
                    <a:pt x="734426" y="760687"/>
                    <a:pt x="742898" y="758545"/>
                    <a:pt x="750111" y="754204"/>
                  </a:cubicBezTo>
                  <a:cubicBezTo>
                    <a:pt x="754573" y="752369"/>
                    <a:pt x="758710" y="749913"/>
                    <a:pt x="761893" y="746260"/>
                  </a:cubicBezTo>
                  <a:cubicBezTo>
                    <a:pt x="763009" y="745940"/>
                    <a:pt x="763767" y="745222"/>
                    <a:pt x="764494" y="744473"/>
                  </a:cubicBezTo>
                  <a:cubicBezTo>
                    <a:pt x="776532" y="734733"/>
                    <a:pt x="783812" y="719716"/>
                    <a:pt x="783668" y="703031"/>
                  </a:cubicBezTo>
                  <a:lnTo>
                    <a:pt x="780024" y="279953"/>
                  </a:lnTo>
                  <a:cubicBezTo>
                    <a:pt x="779761" y="249494"/>
                    <a:pt x="754857" y="225015"/>
                    <a:pt x="724399" y="225277"/>
                  </a:cubicBezTo>
                  <a:cubicBezTo>
                    <a:pt x="693939" y="225539"/>
                    <a:pt x="669460" y="250444"/>
                    <a:pt x="669722" y="280903"/>
                  </a:cubicBezTo>
                  <a:lnTo>
                    <a:pt x="672350" y="585968"/>
                  </a:lnTo>
                  <a:lnTo>
                    <a:pt x="98153" y="16696"/>
                  </a:lnTo>
                  <a:cubicBezTo>
                    <a:pt x="75562" y="-5702"/>
                    <a:pt x="39093" y="-5545"/>
                    <a:pt x="16695" y="17046"/>
                  </a:cubicBezTo>
                  <a:cubicBezTo>
                    <a:pt x="-5702" y="39638"/>
                    <a:pt x="-5545" y="76107"/>
                    <a:pt x="17046" y="98504"/>
                  </a:cubicBezTo>
                  <a:lnTo>
                    <a:pt x="573696" y="650381"/>
                  </a:lnTo>
                  <a:lnTo>
                    <a:pt x="302361" y="650381"/>
                  </a:lnTo>
                  <a:cubicBezTo>
                    <a:pt x="271901" y="650381"/>
                    <a:pt x="247208" y="675074"/>
                    <a:pt x="247208" y="705534"/>
                  </a:cubicBezTo>
                  <a:cubicBezTo>
                    <a:pt x="247208" y="720764"/>
                    <a:pt x="253381" y="734551"/>
                    <a:pt x="263362" y="744532"/>
                  </a:cubicBezTo>
                  <a:close/>
                </a:path>
              </a:pathLst>
            </a:cu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23" name="Rounded Rectangle 55"/>
            <p:cNvSpPr/>
            <p:nvPr/>
          </p:nvSpPr>
          <p:spPr>
            <a:xfrm rot="5400000">
              <a:off x="6141938" y="875307"/>
              <a:ext cx="360610" cy="360610"/>
            </a:xfrm>
            <a:custGeom>
              <a:avLst/>
              <a:gdLst/>
              <a:ahLst/>
              <a:cxnLst/>
              <a:rect l="l" t="t" r="r" b="b"/>
              <a:pathLst>
                <a:path w="360610" h="360610">
                  <a:moveTo>
                    <a:pt x="0" y="180305"/>
                  </a:moveTo>
                  <a:cubicBezTo>
                    <a:pt x="0" y="159588"/>
                    <a:pt x="16794" y="142794"/>
                    <a:pt x="37511" y="142794"/>
                  </a:cubicBezTo>
                  <a:lnTo>
                    <a:pt x="142794" y="142794"/>
                  </a:lnTo>
                  <a:lnTo>
                    <a:pt x="142794" y="37511"/>
                  </a:lnTo>
                  <a:cubicBezTo>
                    <a:pt x="142794" y="16794"/>
                    <a:pt x="159588" y="0"/>
                    <a:pt x="180305" y="0"/>
                  </a:cubicBezTo>
                  <a:cubicBezTo>
                    <a:pt x="201022" y="0"/>
                    <a:pt x="217816" y="16794"/>
                    <a:pt x="217816" y="37511"/>
                  </a:cubicBezTo>
                  <a:lnTo>
                    <a:pt x="217816" y="142794"/>
                  </a:lnTo>
                  <a:lnTo>
                    <a:pt x="323099" y="142794"/>
                  </a:lnTo>
                  <a:cubicBezTo>
                    <a:pt x="343816" y="142794"/>
                    <a:pt x="360610" y="159588"/>
                    <a:pt x="360610" y="180305"/>
                  </a:cubicBezTo>
                  <a:cubicBezTo>
                    <a:pt x="360610" y="201022"/>
                    <a:pt x="343816" y="217816"/>
                    <a:pt x="323099" y="217816"/>
                  </a:cubicBezTo>
                  <a:lnTo>
                    <a:pt x="217816" y="217816"/>
                  </a:lnTo>
                  <a:lnTo>
                    <a:pt x="217816" y="323099"/>
                  </a:lnTo>
                  <a:cubicBezTo>
                    <a:pt x="217816" y="343816"/>
                    <a:pt x="201022" y="360610"/>
                    <a:pt x="180305" y="360610"/>
                  </a:cubicBezTo>
                  <a:cubicBezTo>
                    <a:pt x="159588" y="360610"/>
                    <a:pt x="142794" y="343816"/>
                    <a:pt x="142794" y="323099"/>
                  </a:cubicBezTo>
                  <a:lnTo>
                    <a:pt x="142794" y="217816"/>
                  </a:lnTo>
                  <a:lnTo>
                    <a:pt x="37511" y="217816"/>
                  </a:lnTo>
                  <a:cubicBezTo>
                    <a:pt x="16794" y="217816"/>
                    <a:pt x="0" y="201022"/>
                    <a:pt x="0" y="180305"/>
                  </a:cubicBez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Rounded Rectangle 223"/>
            <p:cNvSpPr/>
            <p:nvPr/>
          </p:nvSpPr>
          <p:spPr>
            <a:xfrm rot="5400000">
              <a:off x="6917647" y="269129"/>
              <a:ext cx="75022" cy="360610"/>
            </a:xfrm>
            <a:prstGeom prst="roundRect">
              <a:avLst>
                <a:gd name="adj" fmla="val 50000"/>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33612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DIRECTION/MEASUREMENT</a:t>
            </a:r>
          </a:p>
        </p:txBody>
      </p:sp>
      <p:grpSp>
        <p:nvGrpSpPr>
          <p:cNvPr id="232" name="Group 231"/>
          <p:cNvGrpSpPr/>
          <p:nvPr/>
        </p:nvGrpSpPr>
        <p:grpSpPr>
          <a:xfrm>
            <a:off x="511797" y="1304743"/>
            <a:ext cx="1080882" cy="1505419"/>
            <a:chOff x="965457" y="4772690"/>
            <a:chExt cx="846958" cy="1082384"/>
          </a:xfrm>
        </p:grpSpPr>
        <p:sp>
          <p:nvSpPr>
            <p:cNvPr id="233" name="Rounded Rectangle 232"/>
            <p:cNvSpPr/>
            <p:nvPr/>
          </p:nvSpPr>
          <p:spPr>
            <a:xfrm rot="18833886">
              <a:off x="1192255" y="5279733"/>
              <a:ext cx="79804" cy="533400"/>
            </a:xfrm>
            <a:prstGeom prst="roundRect">
              <a:avLst>
                <a:gd name="adj" fmla="val 5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ounded Rectangle 233"/>
            <p:cNvSpPr/>
            <p:nvPr/>
          </p:nvSpPr>
          <p:spPr>
            <a:xfrm rot="2520795">
              <a:off x="1718351" y="4772690"/>
              <a:ext cx="94064" cy="1082384"/>
            </a:xfrm>
            <a:prstGeom prst="roundRect">
              <a:avLst>
                <a:gd name="adj" fmla="val 5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5" name="Group 234"/>
          <p:cNvGrpSpPr/>
          <p:nvPr/>
        </p:nvGrpSpPr>
        <p:grpSpPr>
          <a:xfrm>
            <a:off x="2828729" y="1314197"/>
            <a:ext cx="1219201" cy="1213675"/>
            <a:chOff x="5407746" y="1197937"/>
            <a:chExt cx="1219201" cy="1213675"/>
          </a:xfrm>
        </p:grpSpPr>
        <p:sp>
          <p:nvSpPr>
            <p:cNvPr id="236" name="Rectangle 235"/>
            <p:cNvSpPr/>
            <p:nvPr/>
          </p:nvSpPr>
          <p:spPr>
            <a:xfrm>
              <a:off x="5481935" y="1295401"/>
              <a:ext cx="1071266" cy="1014304"/>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37" name="Rounded Rectangle 33"/>
            <p:cNvSpPr/>
            <p:nvPr/>
          </p:nvSpPr>
          <p:spPr>
            <a:xfrm rot="19071102" flipH="1">
              <a:off x="5407746" y="1197937"/>
              <a:ext cx="1219201" cy="1213675"/>
            </a:xfrm>
            <a:custGeom>
              <a:avLst/>
              <a:gdLst/>
              <a:ahLst/>
              <a:cxnLst/>
              <a:rect l="l" t="t" r="r" b="b"/>
              <a:pathLst>
                <a:path w="1219201" h="1213675">
                  <a:moveTo>
                    <a:pt x="0" y="603840"/>
                  </a:moveTo>
                  <a:lnTo>
                    <a:pt x="0" y="603841"/>
                  </a:lnTo>
                  <a:lnTo>
                    <a:pt x="0" y="603841"/>
                  </a:lnTo>
                  <a:cubicBezTo>
                    <a:pt x="0" y="603840"/>
                    <a:pt x="0" y="603840"/>
                    <a:pt x="0" y="603840"/>
                  </a:cubicBezTo>
                  <a:close/>
                  <a:moveTo>
                    <a:pt x="666870" y="255"/>
                  </a:moveTo>
                  <a:cubicBezTo>
                    <a:pt x="666870" y="255"/>
                    <a:pt x="666870" y="255"/>
                    <a:pt x="666870" y="255"/>
                  </a:cubicBezTo>
                  <a:lnTo>
                    <a:pt x="666870" y="255"/>
                  </a:lnTo>
                  <a:close/>
                  <a:moveTo>
                    <a:pt x="629628" y="11496"/>
                  </a:moveTo>
                  <a:cubicBezTo>
                    <a:pt x="619562" y="19735"/>
                    <a:pt x="612638" y="31814"/>
                    <a:pt x="611243" y="45780"/>
                  </a:cubicBezTo>
                  <a:lnTo>
                    <a:pt x="560584" y="553013"/>
                  </a:lnTo>
                  <a:lnTo>
                    <a:pt x="50828" y="553013"/>
                  </a:lnTo>
                  <a:cubicBezTo>
                    <a:pt x="22756" y="553013"/>
                    <a:pt x="0" y="575769"/>
                    <a:pt x="0" y="603841"/>
                  </a:cubicBezTo>
                  <a:cubicBezTo>
                    <a:pt x="0" y="631912"/>
                    <a:pt x="22756" y="654668"/>
                    <a:pt x="50828" y="654668"/>
                  </a:cubicBezTo>
                  <a:lnTo>
                    <a:pt x="550431" y="654668"/>
                  </a:lnTo>
                  <a:lnTo>
                    <a:pt x="500183" y="1157793"/>
                  </a:lnTo>
                  <a:cubicBezTo>
                    <a:pt x="497393" y="1185726"/>
                    <a:pt x="517775" y="1210631"/>
                    <a:pt x="545708" y="1213420"/>
                  </a:cubicBezTo>
                  <a:lnTo>
                    <a:pt x="545708" y="1213420"/>
                  </a:lnTo>
                  <a:cubicBezTo>
                    <a:pt x="573641" y="1216209"/>
                    <a:pt x="598546" y="1195827"/>
                    <a:pt x="601336" y="1167894"/>
                  </a:cubicBezTo>
                  <a:lnTo>
                    <a:pt x="652593" y="654669"/>
                  </a:lnTo>
                  <a:lnTo>
                    <a:pt x="1168372" y="654669"/>
                  </a:lnTo>
                  <a:cubicBezTo>
                    <a:pt x="1196444" y="654669"/>
                    <a:pt x="1219200" y="631913"/>
                    <a:pt x="1219200" y="603841"/>
                  </a:cubicBezTo>
                  <a:lnTo>
                    <a:pt x="1219201" y="603841"/>
                  </a:lnTo>
                  <a:cubicBezTo>
                    <a:pt x="1219201" y="575769"/>
                    <a:pt x="1196445" y="553013"/>
                    <a:pt x="1168373" y="553013"/>
                  </a:cubicBezTo>
                  <a:lnTo>
                    <a:pt x="662745" y="553013"/>
                  </a:lnTo>
                  <a:lnTo>
                    <a:pt x="712395" y="55882"/>
                  </a:lnTo>
                  <a:cubicBezTo>
                    <a:pt x="715184" y="27950"/>
                    <a:pt x="694803" y="3045"/>
                    <a:pt x="666870" y="255"/>
                  </a:cubicBezTo>
                  <a:cubicBezTo>
                    <a:pt x="652904" y="-1140"/>
                    <a:pt x="639695" y="3258"/>
                    <a:pt x="629628" y="11496"/>
                  </a:cubicBezTo>
                  <a:close/>
                </a:path>
              </a:pathLst>
            </a:cu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grpSp>
      <p:grpSp>
        <p:nvGrpSpPr>
          <p:cNvPr id="238" name="Group 237"/>
          <p:cNvGrpSpPr/>
          <p:nvPr/>
        </p:nvGrpSpPr>
        <p:grpSpPr>
          <a:xfrm>
            <a:off x="4814208" y="1439671"/>
            <a:ext cx="1071266" cy="1014304"/>
            <a:chOff x="2692291" y="329914"/>
            <a:chExt cx="1071266" cy="1014304"/>
          </a:xfrm>
        </p:grpSpPr>
        <p:sp>
          <p:nvSpPr>
            <p:cNvPr id="239" name="Rectangle 238"/>
            <p:cNvSpPr/>
            <p:nvPr/>
          </p:nvSpPr>
          <p:spPr>
            <a:xfrm>
              <a:off x="2692291" y="329914"/>
              <a:ext cx="1071266" cy="1014304"/>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40" name="Rounded Rectangle 37"/>
            <p:cNvSpPr/>
            <p:nvPr/>
          </p:nvSpPr>
          <p:spPr>
            <a:xfrm rot="2685196" flipV="1">
              <a:off x="2882684" y="470460"/>
              <a:ext cx="690481" cy="680494"/>
            </a:xfrm>
            <a:custGeom>
              <a:avLst/>
              <a:gdLst/>
              <a:ahLst/>
              <a:cxnLst/>
              <a:rect l="l" t="t" r="r" b="b"/>
              <a:pathLst>
                <a:path w="783670" h="760687">
                  <a:moveTo>
                    <a:pt x="724397" y="225277"/>
                  </a:moveTo>
                  <a:cubicBezTo>
                    <a:pt x="724398" y="225277"/>
                    <a:pt x="724398" y="225277"/>
                    <a:pt x="724399" y="225277"/>
                  </a:cubicBezTo>
                  <a:lnTo>
                    <a:pt x="724399" y="225277"/>
                  </a:lnTo>
                  <a:close/>
                  <a:moveTo>
                    <a:pt x="263362" y="744532"/>
                  </a:moveTo>
                  <a:cubicBezTo>
                    <a:pt x="273343" y="754513"/>
                    <a:pt x="287131" y="760686"/>
                    <a:pt x="302361" y="760686"/>
                  </a:cubicBezTo>
                  <a:lnTo>
                    <a:pt x="725455" y="760687"/>
                  </a:lnTo>
                  <a:cubicBezTo>
                    <a:pt x="734426" y="760687"/>
                    <a:pt x="742898" y="758545"/>
                    <a:pt x="750111" y="754204"/>
                  </a:cubicBezTo>
                  <a:cubicBezTo>
                    <a:pt x="754573" y="752369"/>
                    <a:pt x="758710" y="749913"/>
                    <a:pt x="761893" y="746260"/>
                  </a:cubicBezTo>
                  <a:cubicBezTo>
                    <a:pt x="763009" y="745940"/>
                    <a:pt x="763767" y="745222"/>
                    <a:pt x="764494" y="744473"/>
                  </a:cubicBezTo>
                  <a:cubicBezTo>
                    <a:pt x="776532" y="734733"/>
                    <a:pt x="783812" y="719716"/>
                    <a:pt x="783668" y="703031"/>
                  </a:cubicBezTo>
                  <a:lnTo>
                    <a:pt x="780024" y="279953"/>
                  </a:lnTo>
                  <a:cubicBezTo>
                    <a:pt x="779761" y="249494"/>
                    <a:pt x="754857" y="225015"/>
                    <a:pt x="724399" y="225277"/>
                  </a:cubicBezTo>
                  <a:cubicBezTo>
                    <a:pt x="693939" y="225539"/>
                    <a:pt x="669460" y="250444"/>
                    <a:pt x="669722" y="280903"/>
                  </a:cubicBezTo>
                  <a:lnTo>
                    <a:pt x="672350" y="585968"/>
                  </a:lnTo>
                  <a:lnTo>
                    <a:pt x="98153" y="16696"/>
                  </a:lnTo>
                  <a:cubicBezTo>
                    <a:pt x="75562" y="-5702"/>
                    <a:pt x="39093" y="-5545"/>
                    <a:pt x="16695" y="17046"/>
                  </a:cubicBezTo>
                  <a:cubicBezTo>
                    <a:pt x="-5702" y="39638"/>
                    <a:pt x="-5545" y="76107"/>
                    <a:pt x="17046" y="98504"/>
                  </a:cubicBezTo>
                  <a:lnTo>
                    <a:pt x="573696" y="650381"/>
                  </a:lnTo>
                  <a:lnTo>
                    <a:pt x="302361" y="650381"/>
                  </a:lnTo>
                  <a:cubicBezTo>
                    <a:pt x="271901" y="650381"/>
                    <a:pt x="247208" y="675074"/>
                    <a:pt x="247208" y="705534"/>
                  </a:cubicBezTo>
                  <a:cubicBezTo>
                    <a:pt x="247208" y="720764"/>
                    <a:pt x="253381" y="734551"/>
                    <a:pt x="263362" y="744532"/>
                  </a:cubicBezTo>
                  <a:close/>
                </a:path>
              </a:pathLst>
            </a:cu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grpSp>
      <p:grpSp>
        <p:nvGrpSpPr>
          <p:cNvPr id="241" name="Group 240"/>
          <p:cNvGrpSpPr/>
          <p:nvPr/>
        </p:nvGrpSpPr>
        <p:grpSpPr>
          <a:xfrm>
            <a:off x="7165035" y="1240783"/>
            <a:ext cx="1280160" cy="1280160"/>
            <a:chOff x="6644263" y="1522991"/>
            <a:chExt cx="1280160" cy="1280160"/>
          </a:xfrm>
        </p:grpSpPr>
        <p:sp>
          <p:nvSpPr>
            <p:cNvPr id="242" name="Oval 241"/>
            <p:cNvSpPr/>
            <p:nvPr/>
          </p:nvSpPr>
          <p:spPr>
            <a:xfrm>
              <a:off x="6644263" y="1522991"/>
              <a:ext cx="1280160" cy="1280160"/>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Rounded Rectangle 242"/>
            <p:cNvSpPr/>
            <p:nvPr/>
          </p:nvSpPr>
          <p:spPr>
            <a:xfrm>
              <a:off x="7240944" y="1638721"/>
              <a:ext cx="82224" cy="571079"/>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4" name="Rounded Rectangle 243"/>
            <p:cNvSpPr/>
            <p:nvPr/>
          </p:nvSpPr>
          <p:spPr>
            <a:xfrm rot="6236930">
              <a:off x="7406467" y="2029611"/>
              <a:ext cx="78145" cy="378931"/>
            </a:xfrm>
            <a:prstGeom prst="roundRect">
              <a:avLst>
                <a:gd name="adj" fmla="val 50000"/>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5" name="Group 244"/>
          <p:cNvGrpSpPr/>
          <p:nvPr/>
        </p:nvGrpSpPr>
        <p:grpSpPr>
          <a:xfrm>
            <a:off x="2846370" y="2908806"/>
            <a:ext cx="1219201" cy="1213675"/>
            <a:chOff x="5407746" y="1197937"/>
            <a:chExt cx="1219201" cy="1213675"/>
          </a:xfrm>
        </p:grpSpPr>
        <p:sp>
          <p:nvSpPr>
            <p:cNvPr id="246" name="Rectangle 245"/>
            <p:cNvSpPr/>
            <p:nvPr/>
          </p:nvSpPr>
          <p:spPr>
            <a:xfrm>
              <a:off x="5481935" y="1295401"/>
              <a:ext cx="1071266" cy="1014304"/>
            </a:xfrm>
            <a:prstGeom prst="rect">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47" name="Rounded Rectangle 33"/>
            <p:cNvSpPr/>
            <p:nvPr/>
          </p:nvSpPr>
          <p:spPr>
            <a:xfrm rot="19071102" flipH="1">
              <a:off x="5407746" y="1197937"/>
              <a:ext cx="1219201" cy="1213675"/>
            </a:xfrm>
            <a:custGeom>
              <a:avLst/>
              <a:gdLst/>
              <a:ahLst/>
              <a:cxnLst/>
              <a:rect l="l" t="t" r="r" b="b"/>
              <a:pathLst>
                <a:path w="1219201" h="1213675">
                  <a:moveTo>
                    <a:pt x="0" y="603840"/>
                  </a:moveTo>
                  <a:lnTo>
                    <a:pt x="0" y="603841"/>
                  </a:lnTo>
                  <a:lnTo>
                    <a:pt x="0" y="603841"/>
                  </a:lnTo>
                  <a:cubicBezTo>
                    <a:pt x="0" y="603840"/>
                    <a:pt x="0" y="603840"/>
                    <a:pt x="0" y="603840"/>
                  </a:cubicBezTo>
                  <a:close/>
                  <a:moveTo>
                    <a:pt x="666870" y="255"/>
                  </a:moveTo>
                  <a:cubicBezTo>
                    <a:pt x="666870" y="255"/>
                    <a:pt x="666870" y="255"/>
                    <a:pt x="666870" y="255"/>
                  </a:cubicBezTo>
                  <a:lnTo>
                    <a:pt x="666870" y="255"/>
                  </a:lnTo>
                  <a:close/>
                  <a:moveTo>
                    <a:pt x="629628" y="11496"/>
                  </a:moveTo>
                  <a:cubicBezTo>
                    <a:pt x="619562" y="19735"/>
                    <a:pt x="612638" y="31814"/>
                    <a:pt x="611243" y="45780"/>
                  </a:cubicBezTo>
                  <a:lnTo>
                    <a:pt x="560584" y="553013"/>
                  </a:lnTo>
                  <a:lnTo>
                    <a:pt x="50828" y="553013"/>
                  </a:lnTo>
                  <a:cubicBezTo>
                    <a:pt x="22756" y="553013"/>
                    <a:pt x="0" y="575769"/>
                    <a:pt x="0" y="603841"/>
                  </a:cubicBezTo>
                  <a:cubicBezTo>
                    <a:pt x="0" y="631912"/>
                    <a:pt x="22756" y="654668"/>
                    <a:pt x="50828" y="654668"/>
                  </a:cubicBezTo>
                  <a:lnTo>
                    <a:pt x="550431" y="654668"/>
                  </a:lnTo>
                  <a:lnTo>
                    <a:pt x="500183" y="1157793"/>
                  </a:lnTo>
                  <a:cubicBezTo>
                    <a:pt x="497393" y="1185726"/>
                    <a:pt x="517775" y="1210631"/>
                    <a:pt x="545708" y="1213420"/>
                  </a:cubicBezTo>
                  <a:lnTo>
                    <a:pt x="545708" y="1213420"/>
                  </a:lnTo>
                  <a:cubicBezTo>
                    <a:pt x="573641" y="1216209"/>
                    <a:pt x="598546" y="1195827"/>
                    <a:pt x="601336" y="1167894"/>
                  </a:cubicBezTo>
                  <a:lnTo>
                    <a:pt x="652593" y="654669"/>
                  </a:lnTo>
                  <a:lnTo>
                    <a:pt x="1168372" y="654669"/>
                  </a:lnTo>
                  <a:cubicBezTo>
                    <a:pt x="1196444" y="654669"/>
                    <a:pt x="1219200" y="631913"/>
                    <a:pt x="1219200" y="603841"/>
                  </a:cubicBezTo>
                  <a:lnTo>
                    <a:pt x="1219201" y="603841"/>
                  </a:lnTo>
                  <a:cubicBezTo>
                    <a:pt x="1219201" y="575769"/>
                    <a:pt x="1196445" y="553013"/>
                    <a:pt x="1168373" y="553013"/>
                  </a:cubicBezTo>
                  <a:lnTo>
                    <a:pt x="662745" y="553013"/>
                  </a:lnTo>
                  <a:lnTo>
                    <a:pt x="712395" y="55882"/>
                  </a:lnTo>
                  <a:cubicBezTo>
                    <a:pt x="715184" y="27950"/>
                    <a:pt x="694803" y="3045"/>
                    <a:pt x="666870" y="255"/>
                  </a:cubicBezTo>
                  <a:cubicBezTo>
                    <a:pt x="652904" y="-1140"/>
                    <a:pt x="639695" y="3258"/>
                    <a:pt x="629628" y="11496"/>
                  </a:cubicBez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grpSp>
      <p:grpSp>
        <p:nvGrpSpPr>
          <p:cNvPr id="248" name="Group 247"/>
          <p:cNvGrpSpPr/>
          <p:nvPr/>
        </p:nvGrpSpPr>
        <p:grpSpPr>
          <a:xfrm>
            <a:off x="4834736" y="3006270"/>
            <a:ext cx="1071266" cy="1014304"/>
            <a:chOff x="2692291" y="329914"/>
            <a:chExt cx="1071266" cy="1014304"/>
          </a:xfrm>
        </p:grpSpPr>
        <p:sp>
          <p:nvSpPr>
            <p:cNvPr id="249" name="Rectangle 248"/>
            <p:cNvSpPr/>
            <p:nvPr/>
          </p:nvSpPr>
          <p:spPr>
            <a:xfrm>
              <a:off x="2692291" y="329914"/>
              <a:ext cx="1071266" cy="1014304"/>
            </a:xfrm>
            <a:prstGeom prst="rect">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50" name="Rounded Rectangle 37"/>
            <p:cNvSpPr/>
            <p:nvPr/>
          </p:nvSpPr>
          <p:spPr>
            <a:xfrm rot="2685196" flipV="1">
              <a:off x="2882684" y="470460"/>
              <a:ext cx="690481" cy="680494"/>
            </a:xfrm>
            <a:custGeom>
              <a:avLst/>
              <a:gdLst/>
              <a:ahLst/>
              <a:cxnLst/>
              <a:rect l="l" t="t" r="r" b="b"/>
              <a:pathLst>
                <a:path w="783670" h="760687">
                  <a:moveTo>
                    <a:pt x="724397" y="225277"/>
                  </a:moveTo>
                  <a:cubicBezTo>
                    <a:pt x="724398" y="225277"/>
                    <a:pt x="724398" y="225277"/>
                    <a:pt x="724399" y="225277"/>
                  </a:cubicBezTo>
                  <a:lnTo>
                    <a:pt x="724399" y="225277"/>
                  </a:lnTo>
                  <a:close/>
                  <a:moveTo>
                    <a:pt x="263362" y="744532"/>
                  </a:moveTo>
                  <a:cubicBezTo>
                    <a:pt x="273343" y="754513"/>
                    <a:pt x="287131" y="760686"/>
                    <a:pt x="302361" y="760686"/>
                  </a:cubicBezTo>
                  <a:lnTo>
                    <a:pt x="725455" y="760687"/>
                  </a:lnTo>
                  <a:cubicBezTo>
                    <a:pt x="734426" y="760687"/>
                    <a:pt x="742898" y="758545"/>
                    <a:pt x="750111" y="754204"/>
                  </a:cubicBezTo>
                  <a:cubicBezTo>
                    <a:pt x="754573" y="752369"/>
                    <a:pt x="758710" y="749913"/>
                    <a:pt x="761893" y="746260"/>
                  </a:cubicBezTo>
                  <a:cubicBezTo>
                    <a:pt x="763009" y="745940"/>
                    <a:pt x="763767" y="745222"/>
                    <a:pt x="764494" y="744473"/>
                  </a:cubicBezTo>
                  <a:cubicBezTo>
                    <a:pt x="776532" y="734733"/>
                    <a:pt x="783812" y="719716"/>
                    <a:pt x="783668" y="703031"/>
                  </a:cubicBezTo>
                  <a:lnTo>
                    <a:pt x="780024" y="279953"/>
                  </a:lnTo>
                  <a:cubicBezTo>
                    <a:pt x="779761" y="249494"/>
                    <a:pt x="754857" y="225015"/>
                    <a:pt x="724399" y="225277"/>
                  </a:cubicBezTo>
                  <a:cubicBezTo>
                    <a:pt x="693939" y="225539"/>
                    <a:pt x="669460" y="250444"/>
                    <a:pt x="669722" y="280903"/>
                  </a:cubicBezTo>
                  <a:lnTo>
                    <a:pt x="672350" y="585968"/>
                  </a:lnTo>
                  <a:lnTo>
                    <a:pt x="98153" y="16696"/>
                  </a:lnTo>
                  <a:cubicBezTo>
                    <a:pt x="75562" y="-5702"/>
                    <a:pt x="39093" y="-5545"/>
                    <a:pt x="16695" y="17046"/>
                  </a:cubicBezTo>
                  <a:cubicBezTo>
                    <a:pt x="-5702" y="39638"/>
                    <a:pt x="-5545" y="76107"/>
                    <a:pt x="17046" y="98504"/>
                  </a:cubicBezTo>
                  <a:lnTo>
                    <a:pt x="573696" y="650381"/>
                  </a:lnTo>
                  <a:lnTo>
                    <a:pt x="302361" y="650381"/>
                  </a:lnTo>
                  <a:cubicBezTo>
                    <a:pt x="271901" y="650381"/>
                    <a:pt x="247208" y="675074"/>
                    <a:pt x="247208" y="705534"/>
                  </a:cubicBezTo>
                  <a:cubicBezTo>
                    <a:pt x="247208" y="720764"/>
                    <a:pt x="253381" y="734551"/>
                    <a:pt x="263362" y="744532"/>
                  </a:cubicBezTo>
                  <a:close/>
                </a:path>
              </a:pathLst>
            </a:cu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grpSp>
      <p:grpSp>
        <p:nvGrpSpPr>
          <p:cNvPr id="251" name="Group 250"/>
          <p:cNvGrpSpPr/>
          <p:nvPr/>
        </p:nvGrpSpPr>
        <p:grpSpPr>
          <a:xfrm>
            <a:off x="4799740" y="4755882"/>
            <a:ext cx="1071266" cy="1014304"/>
            <a:chOff x="2692291" y="329914"/>
            <a:chExt cx="1071266" cy="1014304"/>
          </a:xfrm>
        </p:grpSpPr>
        <p:sp>
          <p:nvSpPr>
            <p:cNvPr id="252" name="Rectangle 251"/>
            <p:cNvSpPr/>
            <p:nvPr/>
          </p:nvSpPr>
          <p:spPr>
            <a:xfrm>
              <a:off x="2692291" y="329914"/>
              <a:ext cx="1071266" cy="1014304"/>
            </a:xfrm>
            <a:prstGeom prst="rect">
              <a:avLst/>
            </a:prstGeom>
            <a:solidFill>
              <a:schemeClr val="bg1"/>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sp>
          <p:nvSpPr>
            <p:cNvPr id="253" name="Rounded Rectangle 37"/>
            <p:cNvSpPr/>
            <p:nvPr/>
          </p:nvSpPr>
          <p:spPr>
            <a:xfrm rot="2685196" flipV="1">
              <a:off x="2882684" y="470460"/>
              <a:ext cx="690481" cy="680494"/>
            </a:xfrm>
            <a:custGeom>
              <a:avLst/>
              <a:gdLst/>
              <a:ahLst/>
              <a:cxnLst/>
              <a:rect l="l" t="t" r="r" b="b"/>
              <a:pathLst>
                <a:path w="783670" h="760687">
                  <a:moveTo>
                    <a:pt x="724397" y="225277"/>
                  </a:moveTo>
                  <a:cubicBezTo>
                    <a:pt x="724398" y="225277"/>
                    <a:pt x="724398" y="225277"/>
                    <a:pt x="724399" y="225277"/>
                  </a:cubicBezTo>
                  <a:lnTo>
                    <a:pt x="724399" y="225277"/>
                  </a:lnTo>
                  <a:close/>
                  <a:moveTo>
                    <a:pt x="263362" y="744532"/>
                  </a:moveTo>
                  <a:cubicBezTo>
                    <a:pt x="273343" y="754513"/>
                    <a:pt x="287131" y="760686"/>
                    <a:pt x="302361" y="760686"/>
                  </a:cubicBezTo>
                  <a:lnTo>
                    <a:pt x="725455" y="760687"/>
                  </a:lnTo>
                  <a:cubicBezTo>
                    <a:pt x="734426" y="760687"/>
                    <a:pt x="742898" y="758545"/>
                    <a:pt x="750111" y="754204"/>
                  </a:cubicBezTo>
                  <a:cubicBezTo>
                    <a:pt x="754573" y="752369"/>
                    <a:pt x="758710" y="749913"/>
                    <a:pt x="761893" y="746260"/>
                  </a:cubicBezTo>
                  <a:cubicBezTo>
                    <a:pt x="763009" y="745940"/>
                    <a:pt x="763767" y="745222"/>
                    <a:pt x="764494" y="744473"/>
                  </a:cubicBezTo>
                  <a:cubicBezTo>
                    <a:pt x="776532" y="734733"/>
                    <a:pt x="783812" y="719716"/>
                    <a:pt x="783668" y="703031"/>
                  </a:cubicBezTo>
                  <a:lnTo>
                    <a:pt x="780024" y="279953"/>
                  </a:lnTo>
                  <a:cubicBezTo>
                    <a:pt x="779761" y="249494"/>
                    <a:pt x="754857" y="225015"/>
                    <a:pt x="724399" y="225277"/>
                  </a:cubicBezTo>
                  <a:cubicBezTo>
                    <a:pt x="693939" y="225539"/>
                    <a:pt x="669460" y="250444"/>
                    <a:pt x="669722" y="280903"/>
                  </a:cubicBezTo>
                  <a:lnTo>
                    <a:pt x="672350" y="585968"/>
                  </a:lnTo>
                  <a:lnTo>
                    <a:pt x="98153" y="16696"/>
                  </a:lnTo>
                  <a:cubicBezTo>
                    <a:pt x="75562" y="-5702"/>
                    <a:pt x="39093" y="-5545"/>
                    <a:pt x="16695" y="17046"/>
                  </a:cubicBezTo>
                  <a:cubicBezTo>
                    <a:pt x="-5702" y="39638"/>
                    <a:pt x="-5545" y="76107"/>
                    <a:pt x="17046" y="98504"/>
                  </a:cubicBezTo>
                  <a:lnTo>
                    <a:pt x="573696" y="650381"/>
                  </a:lnTo>
                  <a:lnTo>
                    <a:pt x="302361" y="650381"/>
                  </a:lnTo>
                  <a:cubicBezTo>
                    <a:pt x="271901" y="650381"/>
                    <a:pt x="247208" y="675074"/>
                    <a:pt x="247208" y="705534"/>
                  </a:cubicBezTo>
                  <a:cubicBezTo>
                    <a:pt x="247208" y="720764"/>
                    <a:pt x="253381" y="734551"/>
                    <a:pt x="263362" y="744532"/>
                  </a:cubicBezTo>
                  <a:close/>
                </a:path>
              </a:pathLst>
            </a:custGeom>
            <a:solidFill>
              <a:schemeClr val="accent3"/>
            </a:solidFill>
            <a:ln w="571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grpSp>
      <p:grpSp>
        <p:nvGrpSpPr>
          <p:cNvPr id="254" name="Group 253"/>
          <p:cNvGrpSpPr/>
          <p:nvPr/>
        </p:nvGrpSpPr>
        <p:grpSpPr>
          <a:xfrm>
            <a:off x="9737645" y="1240783"/>
            <a:ext cx="1280160" cy="1280160"/>
            <a:chOff x="6644263" y="1522991"/>
            <a:chExt cx="1280160" cy="1280160"/>
          </a:xfrm>
        </p:grpSpPr>
        <p:sp>
          <p:nvSpPr>
            <p:cNvPr id="255" name="Oval 254"/>
            <p:cNvSpPr/>
            <p:nvPr/>
          </p:nvSpPr>
          <p:spPr>
            <a:xfrm>
              <a:off x="6644263" y="1522991"/>
              <a:ext cx="1280160" cy="1280160"/>
            </a:xfrm>
            <a:prstGeom prst="ellipse">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 name="Rounded Rectangle 255"/>
            <p:cNvSpPr/>
            <p:nvPr/>
          </p:nvSpPr>
          <p:spPr>
            <a:xfrm>
              <a:off x="7240944" y="1638721"/>
              <a:ext cx="82224" cy="571079"/>
            </a:xfrm>
            <a:prstGeom prst="roundRect">
              <a:avLst>
                <a:gd name="adj" fmla="val 5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7" name="Rounded Rectangle 256"/>
            <p:cNvSpPr/>
            <p:nvPr/>
          </p:nvSpPr>
          <p:spPr>
            <a:xfrm rot="6236930">
              <a:off x="7406467" y="2029611"/>
              <a:ext cx="78145" cy="378931"/>
            </a:xfrm>
            <a:prstGeom prst="roundRect">
              <a:avLst>
                <a:gd name="adj" fmla="val 50000"/>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2" name="Group 261"/>
          <p:cNvGrpSpPr/>
          <p:nvPr/>
        </p:nvGrpSpPr>
        <p:grpSpPr>
          <a:xfrm>
            <a:off x="7317443" y="2935624"/>
            <a:ext cx="943609" cy="1014304"/>
            <a:chOff x="4253105" y="3379048"/>
            <a:chExt cx="943609" cy="1014304"/>
          </a:xfrm>
        </p:grpSpPr>
        <p:sp>
          <p:nvSpPr>
            <p:cNvPr id="263" name="Rectangle 262"/>
            <p:cNvSpPr/>
            <p:nvPr/>
          </p:nvSpPr>
          <p:spPr>
            <a:xfrm>
              <a:off x="4253105" y="3379048"/>
              <a:ext cx="943609" cy="1014304"/>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chemeClr val="tx1"/>
                  </a:solidFill>
                </a:ln>
              </a:endParaRPr>
            </a:p>
          </p:txBody>
        </p:sp>
        <p:grpSp>
          <p:nvGrpSpPr>
            <p:cNvPr id="264" name="Group 263"/>
            <p:cNvGrpSpPr/>
            <p:nvPr/>
          </p:nvGrpSpPr>
          <p:grpSpPr>
            <a:xfrm>
              <a:off x="4529432" y="3567513"/>
              <a:ext cx="422690" cy="514428"/>
              <a:chOff x="4529432" y="3567513"/>
              <a:chExt cx="422690" cy="514428"/>
            </a:xfrm>
          </p:grpSpPr>
          <p:sp>
            <p:nvSpPr>
              <p:cNvPr id="265" name="Rounded Rectangle 10"/>
              <p:cNvSpPr/>
              <p:nvPr/>
            </p:nvSpPr>
            <p:spPr>
              <a:xfrm>
                <a:off x="4529432" y="3657600"/>
                <a:ext cx="422690" cy="424341"/>
              </a:xfrm>
              <a:custGeom>
                <a:avLst/>
                <a:gdLst/>
                <a:ahLst/>
                <a:cxnLst/>
                <a:rect l="l" t="t" r="r" b="b"/>
                <a:pathLst>
                  <a:path w="388686" h="391482">
                    <a:moveTo>
                      <a:pt x="22860" y="0"/>
                    </a:moveTo>
                    <a:cubicBezTo>
                      <a:pt x="35485" y="0"/>
                      <a:pt x="45720" y="10235"/>
                      <a:pt x="45720" y="22860"/>
                    </a:cubicBezTo>
                    <a:lnTo>
                      <a:pt x="45719" y="345760"/>
                    </a:lnTo>
                    <a:lnTo>
                      <a:pt x="365825" y="345760"/>
                    </a:lnTo>
                    <a:cubicBezTo>
                      <a:pt x="378451" y="345760"/>
                      <a:pt x="388686" y="355995"/>
                      <a:pt x="388686" y="368621"/>
                    </a:cubicBezTo>
                    <a:cubicBezTo>
                      <a:pt x="388686" y="381247"/>
                      <a:pt x="378451" y="391482"/>
                      <a:pt x="365825" y="391482"/>
                    </a:cubicBezTo>
                    <a:cubicBezTo>
                      <a:pt x="253049" y="391482"/>
                      <a:pt x="140274" y="391481"/>
                      <a:pt x="27498" y="391481"/>
                    </a:cubicBezTo>
                    <a:cubicBezTo>
                      <a:pt x="17047" y="391481"/>
                      <a:pt x="8234" y="384468"/>
                      <a:pt x="7052" y="374452"/>
                    </a:cubicBezTo>
                    <a:cubicBezTo>
                      <a:pt x="2665" y="370401"/>
                      <a:pt x="0" y="364582"/>
                      <a:pt x="0" y="358140"/>
                    </a:cubicBezTo>
                    <a:lnTo>
                      <a:pt x="0" y="22860"/>
                    </a:lnTo>
                    <a:cubicBezTo>
                      <a:pt x="0" y="10235"/>
                      <a:pt x="10235" y="0"/>
                      <a:pt x="22860" y="0"/>
                    </a:cubicBezTo>
                    <a:close/>
                  </a:path>
                </a:pathLst>
              </a:custGeom>
              <a:solidFill>
                <a:schemeClr val="bg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 name="Isosceles Triangle 15"/>
              <p:cNvSpPr/>
              <p:nvPr/>
            </p:nvSpPr>
            <p:spPr>
              <a:xfrm rot="2058058">
                <a:off x="4722506" y="3567513"/>
                <a:ext cx="205822" cy="480424"/>
              </a:xfrm>
              <a:custGeom>
                <a:avLst/>
                <a:gdLst/>
                <a:ahLst/>
                <a:cxnLst/>
                <a:rect l="l" t="t" r="r" b="b"/>
                <a:pathLst>
                  <a:path w="205822" h="480424">
                    <a:moveTo>
                      <a:pt x="129622" y="0"/>
                    </a:moveTo>
                    <a:lnTo>
                      <a:pt x="205822" y="109059"/>
                    </a:lnTo>
                    <a:lnTo>
                      <a:pt x="150755" y="109059"/>
                    </a:lnTo>
                    <a:cubicBezTo>
                      <a:pt x="153316" y="111322"/>
                      <a:pt x="153687" y="114339"/>
                      <a:pt x="153423" y="117449"/>
                    </a:cubicBezTo>
                    <a:cubicBezTo>
                      <a:pt x="147558" y="186351"/>
                      <a:pt x="141691" y="255254"/>
                      <a:pt x="135827" y="324157"/>
                    </a:cubicBezTo>
                    <a:lnTo>
                      <a:pt x="133687" y="328292"/>
                    </a:lnTo>
                    <a:cubicBezTo>
                      <a:pt x="136966" y="333179"/>
                      <a:pt x="138323" y="339334"/>
                      <a:pt x="137022" y="345549"/>
                    </a:cubicBezTo>
                    <a:lnTo>
                      <a:pt x="137022" y="345548"/>
                    </a:lnTo>
                    <a:cubicBezTo>
                      <a:pt x="134435" y="357905"/>
                      <a:pt x="122320" y="365826"/>
                      <a:pt x="109963" y="363240"/>
                    </a:cubicBezTo>
                    <a:lnTo>
                      <a:pt x="47119" y="350084"/>
                    </a:lnTo>
                    <a:cubicBezTo>
                      <a:pt x="48824" y="385545"/>
                      <a:pt x="50529" y="421006"/>
                      <a:pt x="52234" y="456467"/>
                    </a:cubicBezTo>
                    <a:cubicBezTo>
                      <a:pt x="52841" y="469077"/>
                      <a:pt x="43109" y="479792"/>
                      <a:pt x="30499" y="480399"/>
                    </a:cubicBezTo>
                    <a:lnTo>
                      <a:pt x="30499" y="480398"/>
                    </a:lnTo>
                    <a:cubicBezTo>
                      <a:pt x="17889" y="481005"/>
                      <a:pt x="7174" y="471273"/>
                      <a:pt x="6568" y="458662"/>
                    </a:cubicBezTo>
                    <a:lnTo>
                      <a:pt x="26" y="322635"/>
                    </a:lnTo>
                    <a:cubicBezTo>
                      <a:pt x="-581" y="310024"/>
                      <a:pt x="9151" y="299309"/>
                      <a:pt x="21761" y="298703"/>
                    </a:cubicBezTo>
                    <a:cubicBezTo>
                      <a:pt x="28211" y="298393"/>
                      <a:pt x="34165" y="300787"/>
                      <a:pt x="38413" y="305006"/>
                    </a:cubicBezTo>
                    <a:cubicBezTo>
                      <a:pt x="40977" y="302732"/>
                      <a:pt x="44028" y="302727"/>
                      <a:pt x="47095" y="303369"/>
                    </a:cubicBezTo>
                    <a:lnTo>
                      <a:pt x="90931" y="312545"/>
                    </a:lnTo>
                    <a:lnTo>
                      <a:pt x="107867" y="113571"/>
                    </a:lnTo>
                    <a:lnTo>
                      <a:pt x="110203" y="109059"/>
                    </a:lnTo>
                    <a:lnTo>
                      <a:pt x="53422" y="109059"/>
                    </a:lnTo>
                    <a:close/>
                  </a:path>
                </a:pathLst>
              </a:cu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267" name="Group 266"/>
          <p:cNvGrpSpPr/>
          <p:nvPr/>
        </p:nvGrpSpPr>
        <p:grpSpPr>
          <a:xfrm>
            <a:off x="2775952" y="4476540"/>
            <a:ext cx="1552854" cy="1551396"/>
            <a:chOff x="2468158" y="2287524"/>
            <a:chExt cx="1676400" cy="1673352"/>
          </a:xfrm>
        </p:grpSpPr>
        <p:sp>
          <p:nvSpPr>
            <p:cNvPr id="268" name="Octagon 267"/>
            <p:cNvSpPr/>
            <p:nvPr/>
          </p:nvSpPr>
          <p:spPr>
            <a:xfrm>
              <a:off x="2468158" y="2287524"/>
              <a:ext cx="1676400" cy="1673352"/>
            </a:xfrm>
            <a:prstGeom prst="octagon">
              <a:avLst/>
            </a:prstGeom>
            <a:solidFill>
              <a:schemeClr val="bg1"/>
            </a:solidFill>
            <a:ln w="762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9" name="Cross 268"/>
            <p:cNvSpPr/>
            <p:nvPr/>
          </p:nvSpPr>
          <p:spPr>
            <a:xfrm rot="18877249">
              <a:off x="2797398" y="2622420"/>
              <a:ext cx="1017921" cy="1003561"/>
            </a:xfrm>
            <a:prstGeom prst="plus">
              <a:avLst>
                <a:gd name="adj" fmla="val 37756"/>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0" name="Group 269"/>
          <p:cNvGrpSpPr/>
          <p:nvPr/>
        </p:nvGrpSpPr>
        <p:grpSpPr>
          <a:xfrm>
            <a:off x="626792" y="2621160"/>
            <a:ext cx="1077278" cy="1421874"/>
            <a:chOff x="663599" y="4490505"/>
            <a:chExt cx="1370588" cy="1809007"/>
          </a:xfrm>
        </p:grpSpPr>
        <p:sp>
          <p:nvSpPr>
            <p:cNvPr id="271" name="Rounded Rectangle 270"/>
            <p:cNvSpPr/>
            <p:nvPr/>
          </p:nvSpPr>
          <p:spPr>
            <a:xfrm rot="2033134">
              <a:off x="1516426" y="4490505"/>
              <a:ext cx="517761" cy="180900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2" name="Rounded Rectangle 271"/>
            <p:cNvSpPr/>
            <p:nvPr/>
          </p:nvSpPr>
          <p:spPr>
            <a:xfrm rot="18309953">
              <a:off x="926655" y="5256045"/>
              <a:ext cx="517761" cy="104387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3" name="Group 272"/>
          <p:cNvGrpSpPr/>
          <p:nvPr/>
        </p:nvGrpSpPr>
        <p:grpSpPr>
          <a:xfrm>
            <a:off x="1037032" y="4567047"/>
            <a:ext cx="398469" cy="1405942"/>
            <a:chOff x="3379159" y="4844835"/>
            <a:chExt cx="517762" cy="1826849"/>
          </a:xfrm>
        </p:grpSpPr>
        <p:sp>
          <p:nvSpPr>
            <p:cNvPr id="274" name="Rounded Rectangle 273"/>
            <p:cNvSpPr/>
            <p:nvPr/>
          </p:nvSpPr>
          <p:spPr>
            <a:xfrm rot="2033134">
              <a:off x="3379159" y="4844835"/>
              <a:ext cx="517761" cy="180900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ounded Rectangle 274"/>
            <p:cNvSpPr/>
            <p:nvPr/>
          </p:nvSpPr>
          <p:spPr>
            <a:xfrm rot="19566866" flipH="1">
              <a:off x="3379160" y="4862677"/>
              <a:ext cx="517761" cy="180900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6" name="Group 275"/>
          <p:cNvGrpSpPr/>
          <p:nvPr/>
        </p:nvGrpSpPr>
        <p:grpSpPr>
          <a:xfrm>
            <a:off x="6959198" y="4207977"/>
            <a:ext cx="1676400" cy="1849303"/>
            <a:chOff x="1828800" y="2036897"/>
            <a:chExt cx="1676400" cy="1849303"/>
          </a:xfrm>
          <a:solidFill>
            <a:schemeClr val="accent2"/>
          </a:solidFill>
        </p:grpSpPr>
        <p:sp>
          <p:nvSpPr>
            <p:cNvPr id="277" name="Rounded Rectangle 276"/>
            <p:cNvSpPr/>
            <p:nvPr/>
          </p:nvSpPr>
          <p:spPr>
            <a:xfrm>
              <a:off x="1828800" y="2362200"/>
              <a:ext cx="762000" cy="685800"/>
            </a:xfrm>
            <a:prstGeom prst="roundRect">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Rounded Rectangle 38"/>
            <p:cNvSpPr/>
            <p:nvPr/>
          </p:nvSpPr>
          <p:spPr>
            <a:xfrm rot="2520795">
              <a:off x="2071932" y="2036897"/>
              <a:ext cx="450829" cy="899640"/>
            </a:xfrm>
            <a:custGeom>
              <a:avLst/>
              <a:gdLst/>
              <a:ahLst/>
              <a:cxnLst/>
              <a:rect l="l" t="t" r="r" b="b"/>
              <a:pathLst>
                <a:path w="450829" h="899640">
                  <a:moveTo>
                    <a:pt x="353520" y="16695"/>
                  </a:moveTo>
                  <a:cubicBezTo>
                    <a:pt x="363835" y="6380"/>
                    <a:pt x="378086" y="0"/>
                    <a:pt x="393826" y="0"/>
                  </a:cubicBezTo>
                  <a:cubicBezTo>
                    <a:pt x="425308" y="0"/>
                    <a:pt x="450828" y="25521"/>
                    <a:pt x="450829" y="57002"/>
                  </a:cubicBezTo>
                  <a:lnTo>
                    <a:pt x="450829" y="820883"/>
                  </a:lnTo>
                  <a:cubicBezTo>
                    <a:pt x="450828" y="829390"/>
                    <a:pt x="448965" y="837462"/>
                    <a:pt x="445332" y="844578"/>
                  </a:cubicBezTo>
                  <a:cubicBezTo>
                    <a:pt x="443745" y="876158"/>
                    <a:pt x="417037" y="900654"/>
                    <a:pt x="385242" y="899608"/>
                  </a:cubicBezTo>
                  <a:lnTo>
                    <a:pt x="56643" y="888794"/>
                  </a:lnTo>
                  <a:cubicBezTo>
                    <a:pt x="24314" y="887731"/>
                    <a:pt x="-1032" y="860660"/>
                    <a:pt x="32" y="828331"/>
                  </a:cubicBezTo>
                  <a:cubicBezTo>
                    <a:pt x="1096" y="796001"/>
                    <a:pt x="28167" y="770656"/>
                    <a:pt x="60496" y="771720"/>
                  </a:cubicBezTo>
                  <a:lnTo>
                    <a:pt x="336824" y="780813"/>
                  </a:lnTo>
                  <a:lnTo>
                    <a:pt x="336825" y="57002"/>
                  </a:lnTo>
                  <a:cubicBezTo>
                    <a:pt x="336824" y="41262"/>
                    <a:pt x="343205" y="27011"/>
                    <a:pt x="353520" y="16695"/>
                  </a:cubicBezTo>
                  <a:close/>
                </a:path>
              </a:pathLst>
            </a:cu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Rounded Rectangle 278"/>
            <p:cNvSpPr/>
            <p:nvPr/>
          </p:nvSpPr>
          <p:spPr>
            <a:xfrm>
              <a:off x="1828800" y="3200400"/>
              <a:ext cx="762000" cy="685800"/>
            </a:xfrm>
            <a:prstGeom prst="roundRect">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0" name="Rounded Rectangle 279"/>
            <p:cNvSpPr/>
            <p:nvPr/>
          </p:nvSpPr>
          <p:spPr>
            <a:xfrm>
              <a:off x="2743200" y="3200400"/>
              <a:ext cx="762000" cy="685800"/>
            </a:xfrm>
            <a:prstGeom prst="roundRect">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1" name="Rounded Rectangle 280"/>
            <p:cNvSpPr/>
            <p:nvPr/>
          </p:nvSpPr>
          <p:spPr>
            <a:xfrm>
              <a:off x="2743200" y="2362200"/>
              <a:ext cx="762000" cy="685800"/>
            </a:xfrm>
            <a:prstGeom prst="roundRect">
              <a:avLst/>
            </a:pr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2" name="Rounded Rectangle 38"/>
            <p:cNvSpPr/>
            <p:nvPr/>
          </p:nvSpPr>
          <p:spPr>
            <a:xfrm rot="2520795">
              <a:off x="3001079" y="2882545"/>
              <a:ext cx="450829" cy="899640"/>
            </a:xfrm>
            <a:custGeom>
              <a:avLst/>
              <a:gdLst/>
              <a:ahLst/>
              <a:cxnLst/>
              <a:rect l="l" t="t" r="r" b="b"/>
              <a:pathLst>
                <a:path w="450829" h="899640">
                  <a:moveTo>
                    <a:pt x="353520" y="16695"/>
                  </a:moveTo>
                  <a:cubicBezTo>
                    <a:pt x="363835" y="6380"/>
                    <a:pt x="378086" y="0"/>
                    <a:pt x="393826" y="0"/>
                  </a:cubicBezTo>
                  <a:cubicBezTo>
                    <a:pt x="425308" y="0"/>
                    <a:pt x="450828" y="25521"/>
                    <a:pt x="450829" y="57002"/>
                  </a:cubicBezTo>
                  <a:lnTo>
                    <a:pt x="450829" y="820883"/>
                  </a:lnTo>
                  <a:cubicBezTo>
                    <a:pt x="450828" y="829390"/>
                    <a:pt x="448965" y="837462"/>
                    <a:pt x="445332" y="844578"/>
                  </a:cubicBezTo>
                  <a:cubicBezTo>
                    <a:pt x="443745" y="876158"/>
                    <a:pt x="417037" y="900654"/>
                    <a:pt x="385242" y="899608"/>
                  </a:cubicBezTo>
                  <a:lnTo>
                    <a:pt x="56643" y="888794"/>
                  </a:lnTo>
                  <a:cubicBezTo>
                    <a:pt x="24314" y="887731"/>
                    <a:pt x="-1032" y="860660"/>
                    <a:pt x="32" y="828331"/>
                  </a:cubicBezTo>
                  <a:cubicBezTo>
                    <a:pt x="1096" y="796001"/>
                    <a:pt x="28167" y="770656"/>
                    <a:pt x="60496" y="771720"/>
                  </a:cubicBezTo>
                  <a:lnTo>
                    <a:pt x="336824" y="780813"/>
                  </a:lnTo>
                  <a:lnTo>
                    <a:pt x="336825" y="57002"/>
                  </a:lnTo>
                  <a:cubicBezTo>
                    <a:pt x="336824" y="41262"/>
                    <a:pt x="343205" y="27011"/>
                    <a:pt x="353520" y="16695"/>
                  </a:cubicBezTo>
                  <a:close/>
                </a:path>
              </a:pathLst>
            </a:custGeom>
            <a:grp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3" name="Group 282"/>
          <p:cNvGrpSpPr/>
          <p:nvPr/>
        </p:nvGrpSpPr>
        <p:grpSpPr>
          <a:xfrm>
            <a:off x="9302341" y="3354410"/>
            <a:ext cx="2590800" cy="2666170"/>
            <a:chOff x="3048000" y="2667830"/>
            <a:chExt cx="2590800" cy="2666170"/>
          </a:xfrm>
        </p:grpSpPr>
        <p:sp>
          <p:nvSpPr>
            <p:cNvPr id="284" name="Rounded Rectangle 283"/>
            <p:cNvSpPr/>
            <p:nvPr/>
          </p:nvSpPr>
          <p:spPr>
            <a:xfrm>
              <a:off x="3048000" y="3021638"/>
              <a:ext cx="762000" cy="685800"/>
            </a:xfrm>
            <a:prstGeom prst="roundRect">
              <a:avLst/>
            </a:prstGeom>
            <a:solidFill>
              <a:schemeClr val="tx1">
                <a:lumMod val="75000"/>
                <a:lumOff val="2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5" name="Rounded Rectangle 38"/>
            <p:cNvSpPr/>
            <p:nvPr/>
          </p:nvSpPr>
          <p:spPr>
            <a:xfrm rot="2520795">
              <a:off x="3358275" y="2667830"/>
              <a:ext cx="450829" cy="899640"/>
            </a:xfrm>
            <a:custGeom>
              <a:avLst/>
              <a:gdLst/>
              <a:ahLst/>
              <a:cxnLst/>
              <a:rect l="l" t="t" r="r" b="b"/>
              <a:pathLst>
                <a:path w="450829" h="899640">
                  <a:moveTo>
                    <a:pt x="353520" y="16695"/>
                  </a:moveTo>
                  <a:cubicBezTo>
                    <a:pt x="363835" y="6380"/>
                    <a:pt x="378086" y="0"/>
                    <a:pt x="393826" y="0"/>
                  </a:cubicBezTo>
                  <a:cubicBezTo>
                    <a:pt x="425308" y="0"/>
                    <a:pt x="450828" y="25521"/>
                    <a:pt x="450829" y="57002"/>
                  </a:cubicBezTo>
                  <a:lnTo>
                    <a:pt x="450829" y="820883"/>
                  </a:lnTo>
                  <a:cubicBezTo>
                    <a:pt x="450828" y="829390"/>
                    <a:pt x="448965" y="837462"/>
                    <a:pt x="445332" y="844578"/>
                  </a:cubicBezTo>
                  <a:cubicBezTo>
                    <a:pt x="443745" y="876158"/>
                    <a:pt x="417037" y="900654"/>
                    <a:pt x="385242" y="899608"/>
                  </a:cubicBezTo>
                  <a:lnTo>
                    <a:pt x="56643" y="888794"/>
                  </a:lnTo>
                  <a:cubicBezTo>
                    <a:pt x="24314" y="887731"/>
                    <a:pt x="-1032" y="860660"/>
                    <a:pt x="32" y="828331"/>
                  </a:cubicBezTo>
                  <a:cubicBezTo>
                    <a:pt x="1096" y="796001"/>
                    <a:pt x="28167" y="770656"/>
                    <a:pt x="60496" y="771720"/>
                  </a:cubicBezTo>
                  <a:lnTo>
                    <a:pt x="336824" y="780813"/>
                  </a:lnTo>
                  <a:lnTo>
                    <a:pt x="336825" y="57002"/>
                  </a:lnTo>
                  <a:cubicBezTo>
                    <a:pt x="336824" y="41262"/>
                    <a:pt x="343205" y="27011"/>
                    <a:pt x="353520" y="16695"/>
                  </a:cubicBezTo>
                  <a:close/>
                </a:path>
              </a:pathLst>
            </a:cu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 name="Rounded Rectangle 285"/>
            <p:cNvSpPr/>
            <p:nvPr/>
          </p:nvSpPr>
          <p:spPr>
            <a:xfrm>
              <a:off x="3048000" y="3834919"/>
              <a:ext cx="762000" cy="685800"/>
            </a:xfrm>
            <a:prstGeom prst="roundRect">
              <a:avLst/>
            </a:prstGeom>
            <a:solidFill>
              <a:schemeClr val="tx1">
                <a:lumMod val="75000"/>
                <a:lumOff val="2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7" name="Rounded Rectangle 38"/>
            <p:cNvSpPr/>
            <p:nvPr/>
          </p:nvSpPr>
          <p:spPr>
            <a:xfrm rot="2520795">
              <a:off x="3358275" y="3481111"/>
              <a:ext cx="450829" cy="899640"/>
            </a:xfrm>
            <a:custGeom>
              <a:avLst/>
              <a:gdLst/>
              <a:ahLst/>
              <a:cxnLst/>
              <a:rect l="l" t="t" r="r" b="b"/>
              <a:pathLst>
                <a:path w="450829" h="899640">
                  <a:moveTo>
                    <a:pt x="353520" y="16695"/>
                  </a:moveTo>
                  <a:cubicBezTo>
                    <a:pt x="363835" y="6380"/>
                    <a:pt x="378086" y="0"/>
                    <a:pt x="393826" y="0"/>
                  </a:cubicBezTo>
                  <a:cubicBezTo>
                    <a:pt x="425308" y="0"/>
                    <a:pt x="450828" y="25521"/>
                    <a:pt x="450829" y="57002"/>
                  </a:cubicBezTo>
                  <a:lnTo>
                    <a:pt x="450829" y="820883"/>
                  </a:lnTo>
                  <a:cubicBezTo>
                    <a:pt x="450828" y="829390"/>
                    <a:pt x="448965" y="837462"/>
                    <a:pt x="445332" y="844578"/>
                  </a:cubicBezTo>
                  <a:cubicBezTo>
                    <a:pt x="443745" y="876158"/>
                    <a:pt x="417037" y="900654"/>
                    <a:pt x="385242" y="899608"/>
                  </a:cubicBezTo>
                  <a:lnTo>
                    <a:pt x="56643" y="888794"/>
                  </a:lnTo>
                  <a:cubicBezTo>
                    <a:pt x="24314" y="887731"/>
                    <a:pt x="-1032" y="860660"/>
                    <a:pt x="32" y="828331"/>
                  </a:cubicBezTo>
                  <a:cubicBezTo>
                    <a:pt x="1096" y="796001"/>
                    <a:pt x="28167" y="770656"/>
                    <a:pt x="60496" y="771720"/>
                  </a:cubicBezTo>
                  <a:lnTo>
                    <a:pt x="336824" y="780813"/>
                  </a:lnTo>
                  <a:lnTo>
                    <a:pt x="336825" y="57002"/>
                  </a:lnTo>
                  <a:cubicBezTo>
                    <a:pt x="336824" y="41262"/>
                    <a:pt x="343205" y="27011"/>
                    <a:pt x="353520" y="16695"/>
                  </a:cubicBezTo>
                  <a:close/>
                </a:path>
              </a:pathLst>
            </a:cu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8" name="Rounded Rectangle 287"/>
            <p:cNvSpPr/>
            <p:nvPr/>
          </p:nvSpPr>
          <p:spPr>
            <a:xfrm>
              <a:off x="3048000" y="4648200"/>
              <a:ext cx="762000" cy="685800"/>
            </a:xfrm>
            <a:prstGeom prst="roundRect">
              <a:avLst/>
            </a:prstGeom>
            <a:solidFill>
              <a:schemeClr val="tx1">
                <a:lumMod val="75000"/>
                <a:lumOff val="2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9" name="Rounded Rectangle 38"/>
            <p:cNvSpPr/>
            <p:nvPr/>
          </p:nvSpPr>
          <p:spPr>
            <a:xfrm rot="2520795">
              <a:off x="3358275" y="4294392"/>
              <a:ext cx="450829" cy="899640"/>
            </a:xfrm>
            <a:custGeom>
              <a:avLst/>
              <a:gdLst/>
              <a:ahLst/>
              <a:cxnLst/>
              <a:rect l="l" t="t" r="r" b="b"/>
              <a:pathLst>
                <a:path w="450829" h="899640">
                  <a:moveTo>
                    <a:pt x="353520" y="16695"/>
                  </a:moveTo>
                  <a:cubicBezTo>
                    <a:pt x="363835" y="6380"/>
                    <a:pt x="378086" y="0"/>
                    <a:pt x="393826" y="0"/>
                  </a:cubicBezTo>
                  <a:cubicBezTo>
                    <a:pt x="425308" y="0"/>
                    <a:pt x="450828" y="25521"/>
                    <a:pt x="450829" y="57002"/>
                  </a:cubicBezTo>
                  <a:lnTo>
                    <a:pt x="450829" y="820883"/>
                  </a:lnTo>
                  <a:cubicBezTo>
                    <a:pt x="450828" y="829390"/>
                    <a:pt x="448965" y="837462"/>
                    <a:pt x="445332" y="844578"/>
                  </a:cubicBezTo>
                  <a:cubicBezTo>
                    <a:pt x="443745" y="876158"/>
                    <a:pt x="417037" y="900654"/>
                    <a:pt x="385242" y="899608"/>
                  </a:cubicBezTo>
                  <a:lnTo>
                    <a:pt x="56643" y="888794"/>
                  </a:lnTo>
                  <a:cubicBezTo>
                    <a:pt x="24314" y="887731"/>
                    <a:pt x="-1032" y="860660"/>
                    <a:pt x="32" y="828331"/>
                  </a:cubicBezTo>
                  <a:cubicBezTo>
                    <a:pt x="1096" y="796001"/>
                    <a:pt x="28167" y="770656"/>
                    <a:pt x="60496" y="771720"/>
                  </a:cubicBezTo>
                  <a:lnTo>
                    <a:pt x="336824" y="780813"/>
                  </a:lnTo>
                  <a:lnTo>
                    <a:pt x="336825" y="57002"/>
                  </a:lnTo>
                  <a:cubicBezTo>
                    <a:pt x="336824" y="41262"/>
                    <a:pt x="343205" y="27011"/>
                    <a:pt x="353520" y="16695"/>
                  </a:cubicBezTo>
                  <a:close/>
                </a:path>
              </a:pathLst>
            </a:cu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Rounded Rectangle 289"/>
            <p:cNvSpPr/>
            <p:nvPr/>
          </p:nvSpPr>
          <p:spPr>
            <a:xfrm>
              <a:off x="4243156" y="3237057"/>
              <a:ext cx="1395644" cy="254962"/>
            </a:xfrm>
            <a:prstGeom prst="roundRect">
              <a:avLst>
                <a:gd name="adj" fmla="val 50000"/>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1" name="Rounded Rectangle 290"/>
            <p:cNvSpPr/>
            <p:nvPr/>
          </p:nvSpPr>
          <p:spPr>
            <a:xfrm>
              <a:off x="4243156" y="4031288"/>
              <a:ext cx="1395644" cy="254962"/>
            </a:xfrm>
            <a:prstGeom prst="roundRect">
              <a:avLst>
                <a:gd name="adj" fmla="val 50000"/>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2" name="Rounded Rectangle 291"/>
            <p:cNvSpPr/>
            <p:nvPr/>
          </p:nvSpPr>
          <p:spPr>
            <a:xfrm>
              <a:off x="4243156" y="4863619"/>
              <a:ext cx="1395644" cy="254962"/>
            </a:xfrm>
            <a:prstGeom prst="roundRect">
              <a:avLst>
                <a:gd name="adj" fmla="val 50000"/>
              </a:avLst>
            </a:prstGeom>
            <a:solidFill>
              <a:schemeClr val="accent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78755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VISUAL RELATIONSHIPS BETWEEN OBJECTS</a:t>
            </a:r>
          </a:p>
        </p:txBody>
      </p:sp>
      <p:grpSp>
        <p:nvGrpSpPr>
          <p:cNvPr id="13" name="Group 12"/>
          <p:cNvGrpSpPr/>
          <p:nvPr/>
        </p:nvGrpSpPr>
        <p:grpSpPr>
          <a:xfrm>
            <a:off x="690635" y="1832647"/>
            <a:ext cx="1444652" cy="456040"/>
            <a:chOff x="359764" y="1967853"/>
            <a:chExt cx="2136875" cy="674557"/>
          </a:xfrm>
        </p:grpSpPr>
        <p:grpSp>
          <p:nvGrpSpPr>
            <p:cNvPr id="12" name="Group 11"/>
            <p:cNvGrpSpPr/>
            <p:nvPr/>
          </p:nvGrpSpPr>
          <p:grpSpPr>
            <a:xfrm>
              <a:off x="359764" y="1967853"/>
              <a:ext cx="1004341" cy="674557"/>
              <a:chOff x="359764" y="1967853"/>
              <a:chExt cx="1004341" cy="674557"/>
            </a:xfrm>
          </p:grpSpPr>
          <p:sp>
            <p:nvSpPr>
              <p:cNvPr id="3" name="Rounded Rectangle 2"/>
              <p:cNvSpPr/>
              <p:nvPr/>
            </p:nvSpPr>
            <p:spPr>
              <a:xfrm>
                <a:off x="359764" y="1967853"/>
                <a:ext cx="674557" cy="674557"/>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034321" y="2140240"/>
                <a:ext cx="329784" cy="329783"/>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1492298" y="1967853"/>
              <a:ext cx="1004341" cy="674557"/>
              <a:chOff x="1492298" y="1967853"/>
              <a:chExt cx="1004341" cy="674557"/>
            </a:xfrm>
          </p:grpSpPr>
          <p:sp>
            <p:nvSpPr>
              <p:cNvPr id="6" name="Rounded Rectangle 5"/>
              <p:cNvSpPr/>
              <p:nvPr/>
            </p:nvSpPr>
            <p:spPr>
              <a:xfrm>
                <a:off x="1822082" y="1967853"/>
                <a:ext cx="674557" cy="674557"/>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0800000">
                <a:off x="1492298" y="2140240"/>
                <a:ext cx="329784" cy="329783"/>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4" name="TextBox 13"/>
          <p:cNvSpPr txBox="1"/>
          <p:nvPr/>
        </p:nvSpPr>
        <p:spPr>
          <a:xfrm>
            <a:off x="359764" y="1322003"/>
            <a:ext cx="2136875"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Join/Merge</a:t>
            </a:r>
          </a:p>
        </p:txBody>
      </p:sp>
      <p:sp>
        <p:nvSpPr>
          <p:cNvPr id="20" name="8-Point Star 19"/>
          <p:cNvSpPr/>
          <p:nvPr/>
        </p:nvSpPr>
        <p:spPr>
          <a:xfrm>
            <a:off x="149180" y="2915875"/>
            <a:ext cx="879146" cy="884382"/>
          </a:xfrm>
          <a:prstGeom prst="star8">
            <a:avLst>
              <a:gd name="adj" fmla="val 1907"/>
            </a:avLst>
          </a:prstGeom>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59764" y="2546543"/>
            <a:ext cx="2136875"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Onboard/Add to</a:t>
            </a:r>
          </a:p>
        </p:txBody>
      </p:sp>
      <p:sp>
        <p:nvSpPr>
          <p:cNvPr id="16" name="Rounded Rectangle 15"/>
          <p:cNvSpPr/>
          <p:nvPr/>
        </p:nvSpPr>
        <p:spPr>
          <a:xfrm>
            <a:off x="360641" y="3129954"/>
            <a:ext cx="456224" cy="456224"/>
          </a:xfrm>
          <a:prstGeom prst="roundRect">
            <a:avLst>
              <a:gd name="adj" fmla="val 1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971101" y="3129954"/>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1564050" y="3129954"/>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2174510" y="3129954"/>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24792" y="3984923"/>
            <a:ext cx="2405066" cy="369332"/>
          </a:xfrm>
          <a:prstGeom prst="rect">
            <a:avLst/>
          </a:prstGeom>
          <a:noFill/>
        </p:spPr>
        <p:txBody>
          <a:bodyPr wrap="square" rtlCol="0">
            <a:spAutoFit/>
          </a:bodyPr>
          <a:lstStyle/>
          <a:p>
            <a:pPr algn="ctr"/>
            <a:r>
              <a:rPr lang="en-US" b="1">
                <a:solidFill>
                  <a:schemeClr val="accent1"/>
                </a:solidFill>
                <a:latin typeface="Arial Narrow" charset="0"/>
                <a:ea typeface="Arial Narrow" charset="0"/>
                <a:cs typeface="Arial Narrow" charset="0"/>
              </a:rPr>
              <a:t>Leave/Take away from</a:t>
            </a:r>
            <a:endParaRPr lang="en-US" b="1" dirty="0">
              <a:solidFill>
                <a:schemeClr val="accent1"/>
              </a:solidFill>
              <a:latin typeface="Arial Narrow" charset="0"/>
              <a:ea typeface="Arial Narrow" charset="0"/>
              <a:cs typeface="Arial Narrow" charset="0"/>
            </a:endParaRPr>
          </a:p>
        </p:txBody>
      </p:sp>
      <p:grpSp>
        <p:nvGrpSpPr>
          <p:cNvPr id="45" name="Group 44"/>
          <p:cNvGrpSpPr/>
          <p:nvPr/>
        </p:nvGrpSpPr>
        <p:grpSpPr>
          <a:xfrm>
            <a:off x="359764" y="4568334"/>
            <a:ext cx="2270093" cy="456224"/>
            <a:chOff x="359764" y="4856195"/>
            <a:chExt cx="2270093" cy="456224"/>
          </a:xfrm>
        </p:grpSpPr>
        <p:sp>
          <p:nvSpPr>
            <p:cNvPr id="23" name="Rounded Rectangle 22"/>
            <p:cNvSpPr/>
            <p:nvPr/>
          </p:nvSpPr>
          <p:spPr>
            <a:xfrm>
              <a:off x="359764" y="4856195"/>
              <a:ext cx="456224" cy="456224"/>
            </a:xfrm>
            <a:prstGeom prst="roundRect">
              <a:avLst>
                <a:gd name="adj" fmla="val 10000"/>
              </a:avLst>
            </a:prstGeom>
            <a:noFill/>
            <a:ln w="28575">
              <a:solidFill>
                <a:schemeClr val="accent4">
                  <a:lumMod val="60000"/>
                  <a:lumOff val="4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970224" y="4856195"/>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563173" y="4856195"/>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2173633" y="4856195"/>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97504" y="5315854"/>
            <a:ext cx="2657888" cy="369332"/>
          </a:xfrm>
          <a:prstGeom prst="rect">
            <a:avLst/>
          </a:prstGeom>
          <a:noFill/>
        </p:spPr>
        <p:txBody>
          <a:bodyPr wrap="square" rtlCol="0">
            <a:spAutoFit/>
          </a:bodyPr>
          <a:lstStyle/>
          <a:p>
            <a:pPr algn="ctr"/>
            <a:r>
              <a:rPr lang="en-US" b="1">
                <a:solidFill>
                  <a:schemeClr val="accent1"/>
                </a:solidFill>
                <a:latin typeface="Arial Narrow" charset="0"/>
                <a:ea typeface="Arial Narrow" charset="0"/>
                <a:cs typeface="Arial Narrow" charset="0"/>
              </a:rPr>
              <a:t>Compare/Show similarities</a:t>
            </a:r>
            <a:endParaRPr lang="en-US" b="1" dirty="0">
              <a:solidFill>
                <a:schemeClr val="accent1"/>
              </a:solidFill>
              <a:latin typeface="Arial Narrow" charset="0"/>
              <a:ea typeface="Arial Narrow" charset="0"/>
              <a:cs typeface="Arial Narrow" charset="0"/>
            </a:endParaRPr>
          </a:p>
        </p:txBody>
      </p:sp>
      <p:grpSp>
        <p:nvGrpSpPr>
          <p:cNvPr id="44" name="Group 43"/>
          <p:cNvGrpSpPr/>
          <p:nvPr/>
        </p:nvGrpSpPr>
        <p:grpSpPr>
          <a:xfrm>
            <a:off x="632159" y="5776731"/>
            <a:ext cx="1427588" cy="572991"/>
            <a:chOff x="632159" y="6064592"/>
            <a:chExt cx="1427588" cy="572991"/>
          </a:xfrm>
        </p:grpSpPr>
        <p:sp>
          <p:nvSpPr>
            <p:cNvPr id="29" name="Rounded Rectangle 28"/>
            <p:cNvSpPr/>
            <p:nvPr/>
          </p:nvSpPr>
          <p:spPr>
            <a:xfrm>
              <a:off x="632159" y="6064592"/>
              <a:ext cx="572991" cy="572991"/>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1679247" y="6160837"/>
              <a:ext cx="380500" cy="380500"/>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Right Arrow 31"/>
            <p:cNvSpPr/>
            <p:nvPr/>
          </p:nvSpPr>
          <p:spPr>
            <a:xfrm>
              <a:off x="1205150" y="6239984"/>
              <a:ext cx="474097" cy="222206"/>
            </a:xfrm>
            <a:prstGeom prst="lef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3" name="TextBox 32"/>
          <p:cNvSpPr txBox="1"/>
          <p:nvPr/>
        </p:nvSpPr>
        <p:spPr>
          <a:xfrm>
            <a:off x="2954262" y="1322003"/>
            <a:ext cx="2657888"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Contrast/Show differences</a:t>
            </a:r>
          </a:p>
        </p:txBody>
      </p:sp>
      <p:grpSp>
        <p:nvGrpSpPr>
          <p:cNvPr id="43" name="Group 42"/>
          <p:cNvGrpSpPr/>
          <p:nvPr/>
        </p:nvGrpSpPr>
        <p:grpSpPr>
          <a:xfrm>
            <a:off x="3488917" y="1782880"/>
            <a:ext cx="1471626" cy="572991"/>
            <a:chOff x="3867157" y="2070741"/>
            <a:chExt cx="1471626" cy="572991"/>
          </a:xfrm>
        </p:grpSpPr>
        <p:sp>
          <p:nvSpPr>
            <p:cNvPr id="34" name="Rounded Rectangle 33"/>
            <p:cNvSpPr/>
            <p:nvPr/>
          </p:nvSpPr>
          <p:spPr>
            <a:xfrm>
              <a:off x="3867157" y="2070741"/>
              <a:ext cx="572991" cy="572991"/>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914244" y="2122947"/>
              <a:ext cx="424539" cy="42453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Left-Right Arrow 35"/>
            <p:cNvSpPr/>
            <p:nvPr/>
          </p:nvSpPr>
          <p:spPr>
            <a:xfrm>
              <a:off x="4440148" y="2246133"/>
              <a:ext cx="474097" cy="222206"/>
            </a:xfrm>
            <a:prstGeom prst="lef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7" name="TextBox 36"/>
          <p:cNvSpPr txBox="1"/>
          <p:nvPr/>
        </p:nvSpPr>
        <p:spPr>
          <a:xfrm>
            <a:off x="2954262" y="2546543"/>
            <a:ext cx="2657888"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Prevent/Block</a:t>
            </a:r>
          </a:p>
        </p:txBody>
      </p:sp>
      <p:grpSp>
        <p:nvGrpSpPr>
          <p:cNvPr id="42" name="Group 41"/>
          <p:cNvGrpSpPr/>
          <p:nvPr/>
        </p:nvGrpSpPr>
        <p:grpSpPr>
          <a:xfrm>
            <a:off x="3561311" y="3012469"/>
            <a:ext cx="1443789" cy="572991"/>
            <a:chOff x="4058654" y="3301048"/>
            <a:chExt cx="1443789" cy="572991"/>
          </a:xfrm>
        </p:grpSpPr>
        <p:sp>
          <p:nvSpPr>
            <p:cNvPr id="38" name="Rounded Rectangle 37"/>
            <p:cNvSpPr/>
            <p:nvPr/>
          </p:nvSpPr>
          <p:spPr>
            <a:xfrm>
              <a:off x="5333831" y="3301048"/>
              <a:ext cx="168612" cy="572991"/>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a:off x="4370694" y="3498569"/>
              <a:ext cx="963136" cy="222953"/>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058654" y="3437359"/>
              <a:ext cx="338450" cy="3384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TextBox 45"/>
          <p:cNvSpPr txBox="1"/>
          <p:nvPr/>
        </p:nvSpPr>
        <p:spPr>
          <a:xfrm>
            <a:off x="2954262" y="3984923"/>
            <a:ext cx="2657888"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Weaken/Diminish</a:t>
            </a:r>
          </a:p>
        </p:txBody>
      </p:sp>
      <p:grpSp>
        <p:nvGrpSpPr>
          <p:cNvPr id="182" name="Group 181"/>
          <p:cNvGrpSpPr/>
          <p:nvPr/>
        </p:nvGrpSpPr>
        <p:grpSpPr>
          <a:xfrm>
            <a:off x="3929380" y="4442620"/>
            <a:ext cx="707652" cy="707652"/>
            <a:chOff x="4307620" y="4730481"/>
            <a:chExt cx="707652" cy="707652"/>
          </a:xfrm>
        </p:grpSpPr>
        <p:sp>
          <p:nvSpPr>
            <p:cNvPr id="51" name="Oval 50"/>
            <p:cNvSpPr/>
            <p:nvPr/>
          </p:nvSpPr>
          <p:spPr>
            <a:xfrm>
              <a:off x="4492221" y="4915082"/>
              <a:ext cx="338450" cy="33845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4307620" y="4730481"/>
              <a:ext cx="707652" cy="707652"/>
            </a:xfrm>
            <a:prstGeom prst="ellipse">
              <a:avLst/>
            </a:prstGeom>
            <a:noFill/>
            <a:ln w="28575">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5" name="Straight Arrow Connector 54"/>
            <p:cNvCxnSpPr>
              <a:stCxn id="52" idx="0"/>
              <a:endCxn id="51" idx="0"/>
            </p:cNvCxnSpPr>
            <p:nvPr/>
          </p:nvCxnSpPr>
          <p:spPr>
            <a:xfrm>
              <a:off x="4661446" y="4730481"/>
              <a:ext cx="0" cy="184601"/>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52" idx="6"/>
            </p:cNvCxnSpPr>
            <p:nvPr/>
          </p:nvCxnSpPr>
          <p:spPr>
            <a:xfrm flipH="1" flipV="1">
              <a:off x="4813846" y="5067482"/>
              <a:ext cx="201426" cy="16825"/>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2" idx="2"/>
              <a:endCxn id="51" idx="2"/>
            </p:cNvCxnSpPr>
            <p:nvPr/>
          </p:nvCxnSpPr>
          <p:spPr>
            <a:xfrm>
              <a:off x="4307620" y="5084307"/>
              <a:ext cx="184601" cy="0"/>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52" idx="4"/>
              <a:endCxn id="51" idx="4"/>
            </p:cNvCxnSpPr>
            <p:nvPr/>
          </p:nvCxnSpPr>
          <p:spPr>
            <a:xfrm flipV="1">
              <a:off x="4661446" y="5253532"/>
              <a:ext cx="0" cy="184601"/>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64" name="TextBox 63"/>
          <p:cNvSpPr txBox="1"/>
          <p:nvPr/>
        </p:nvSpPr>
        <p:spPr>
          <a:xfrm>
            <a:off x="3404078" y="5265060"/>
            <a:ext cx="1758256"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Strengthen/Grow</a:t>
            </a:r>
          </a:p>
        </p:txBody>
      </p:sp>
      <p:grpSp>
        <p:nvGrpSpPr>
          <p:cNvPr id="181" name="Group 180"/>
          <p:cNvGrpSpPr/>
          <p:nvPr/>
        </p:nvGrpSpPr>
        <p:grpSpPr>
          <a:xfrm>
            <a:off x="3929380" y="5773551"/>
            <a:ext cx="707652" cy="707652"/>
            <a:chOff x="4307620" y="6061412"/>
            <a:chExt cx="707652" cy="707652"/>
          </a:xfrm>
        </p:grpSpPr>
        <p:sp>
          <p:nvSpPr>
            <p:cNvPr id="66" name="Oval 65"/>
            <p:cNvSpPr/>
            <p:nvPr/>
          </p:nvSpPr>
          <p:spPr>
            <a:xfrm>
              <a:off x="4307620" y="6061412"/>
              <a:ext cx="707652" cy="707652"/>
            </a:xfrm>
            <a:prstGeom prst="ellipse">
              <a:avLst/>
            </a:prstGeom>
            <a:solidFill>
              <a:schemeClr val="accent4"/>
            </a:solidFill>
            <a:ln w="28575">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4492221" y="6246013"/>
              <a:ext cx="338450" cy="338450"/>
            </a:xfrm>
            <a:prstGeom prst="ellipse">
              <a:avLst/>
            </a:prstGeom>
            <a:noFill/>
            <a:ln w="28575">
              <a:solidFill>
                <a:schemeClr val="accent4">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Arrow Connector 66"/>
            <p:cNvCxnSpPr>
              <a:stCxn id="65" idx="0"/>
              <a:endCxn id="66" idx="0"/>
            </p:cNvCxnSpPr>
            <p:nvPr/>
          </p:nvCxnSpPr>
          <p:spPr>
            <a:xfrm flipV="1">
              <a:off x="4661446" y="6061412"/>
              <a:ext cx="0" cy="184601"/>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65" idx="6"/>
              <a:endCxn id="66" idx="6"/>
            </p:cNvCxnSpPr>
            <p:nvPr/>
          </p:nvCxnSpPr>
          <p:spPr>
            <a:xfrm>
              <a:off x="4830671" y="6415238"/>
              <a:ext cx="184601" cy="0"/>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65" idx="2"/>
              <a:endCxn id="66" idx="2"/>
            </p:cNvCxnSpPr>
            <p:nvPr/>
          </p:nvCxnSpPr>
          <p:spPr>
            <a:xfrm flipH="1">
              <a:off x="4307620" y="6415238"/>
              <a:ext cx="184601" cy="0"/>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5" idx="4"/>
              <a:endCxn id="66" idx="4"/>
            </p:cNvCxnSpPr>
            <p:nvPr/>
          </p:nvCxnSpPr>
          <p:spPr>
            <a:xfrm>
              <a:off x="4661446" y="6584463"/>
              <a:ext cx="0" cy="184601"/>
            </a:xfrm>
            <a:prstGeom prst="straightConnector1">
              <a:avLst/>
            </a:prstGeom>
            <a:ln>
              <a:solidFill>
                <a:schemeClr val="accent4">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88" name="TextBox 87"/>
          <p:cNvSpPr txBox="1"/>
          <p:nvPr/>
        </p:nvSpPr>
        <p:spPr>
          <a:xfrm>
            <a:off x="5811020" y="2546543"/>
            <a:ext cx="3348386"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Change steps </a:t>
            </a:r>
            <a:r>
              <a:rPr lang="en-US" b="1">
                <a:solidFill>
                  <a:schemeClr val="accent1"/>
                </a:solidFill>
                <a:latin typeface="Arial Narrow" charset="0"/>
                <a:ea typeface="Arial Narrow" charset="0"/>
                <a:cs typeface="Arial Narrow" charset="0"/>
              </a:rPr>
              <a:t>or process/Replace</a:t>
            </a:r>
            <a:endParaRPr lang="en-US" b="1" dirty="0">
              <a:solidFill>
                <a:schemeClr val="accent1"/>
              </a:solidFill>
              <a:latin typeface="Arial Narrow" charset="0"/>
              <a:ea typeface="Arial Narrow" charset="0"/>
              <a:cs typeface="Arial Narrow" charset="0"/>
            </a:endParaRPr>
          </a:p>
        </p:txBody>
      </p:sp>
      <p:sp>
        <p:nvSpPr>
          <p:cNvPr id="83" name="TextBox 82"/>
          <p:cNvSpPr txBox="1"/>
          <p:nvPr/>
        </p:nvSpPr>
        <p:spPr>
          <a:xfrm>
            <a:off x="6156269" y="1322003"/>
            <a:ext cx="2657888"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Balance</a:t>
            </a:r>
          </a:p>
        </p:txBody>
      </p:sp>
      <p:sp>
        <p:nvSpPr>
          <p:cNvPr id="93" name="TextBox 92"/>
          <p:cNvSpPr txBox="1"/>
          <p:nvPr/>
        </p:nvSpPr>
        <p:spPr>
          <a:xfrm>
            <a:off x="6156269" y="4643087"/>
            <a:ext cx="2657888" cy="1200329"/>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Change location/Move</a:t>
            </a:r>
          </a:p>
          <a:p>
            <a:pPr algn="ctr"/>
            <a:r>
              <a:rPr lang="en-US" b="1" dirty="0">
                <a:solidFill>
                  <a:schemeClr val="accent1"/>
                </a:solidFill>
                <a:latin typeface="Arial Narrow" charset="0"/>
                <a:ea typeface="Arial Narrow" charset="0"/>
                <a:cs typeface="Arial Narrow" charset="0"/>
              </a:rPr>
              <a:t>Change responsibilities/ Give-receive</a:t>
            </a:r>
          </a:p>
          <a:p>
            <a:pPr algn="ctr"/>
            <a:endParaRPr lang="en-US" b="1" dirty="0">
              <a:solidFill>
                <a:schemeClr val="accent1"/>
              </a:solidFill>
              <a:latin typeface="Arial Narrow" charset="0"/>
              <a:ea typeface="Arial Narrow" charset="0"/>
              <a:cs typeface="Arial Narrow" charset="0"/>
            </a:endParaRPr>
          </a:p>
        </p:txBody>
      </p:sp>
      <p:grpSp>
        <p:nvGrpSpPr>
          <p:cNvPr id="136" name="Group 135"/>
          <p:cNvGrpSpPr/>
          <p:nvPr/>
        </p:nvGrpSpPr>
        <p:grpSpPr>
          <a:xfrm>
            <a:off x="6931931" y="1739397"/>
            <a:ext cx="1122194" cy="710553"/>
            <a:chOff x="7215718" y="2027258"/>
            <a:chExt cx="1122194" cy="710553"/>
          </a:xfrm>
        </p:grpSpPr>
        <p:sp>
          <p:nvSpPr>
            <p:cNvPr id="85" name="Rounded Rectangle 84"/>
            <p:cNvSpPr/>
            <p:nvPr/>
          </p:nvSpPr>
          <p:spPr>
            <a:xfrm>
              <a:off x="7702735" y="2348528"/>
              <a:ext cx="132528" cy="310710"/>
            </a:xfrm>
            <a:prstGeom prst="roundRect">
              <a:avLst>
                <a:gd name="adj" fmla="val 1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8106016" y="2027258"/>
              <a:ext cx="231896" cy="2318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ounded Rectangle 130"/>
            <p:cNvSpPr/>
            <p:nvPr/>
          </p:nvSpPr>
          <p:spPr>
            <a:xfrm>
              <a:off x="7215718" y="2260163"/>
              <a:ext cx="1106564" cy="88366"/>
            </a:xfrm>
            <a:prstGeom prst="roundRect">
              <a:avLst>
                <a:gd name="adj" fmla="val 1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ounded Rectangle 131"/>
            <p:cNvSpPr/>
            <p:nvPr/>
          </p:nvSpPr>
          <p:spPr>
            <a:xfrm>
              <a:off x="7599774" y="2569017"/>
              <a:ext cx="338450" cy="168794"/>
            </a:xfrm>
            <a:prstGeom prst="roundRect">
              <a:avLst>
                <a:gd name="adj" fmla="val 1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7360717" y="2144778"/>
              <a:ext cx="114376" cy="11437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7245341" y="2148688"/>
              <a:ext cx="114376" cy="11437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7302529" y="2047318"/>
              <a:ext cx="114376" cy="11437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0" name="Group 179"/>
          <p:cNvGrpSpPr/>
          <p:nvPr/>
        </p:nvGrpSpPr>
        <p:grpSpPr>
          <a:xfrm>
            <a:off x="6353344" y="3012469"/>
            <a:ext cx="2330444" cy="867196"/>
            <a:chOff x="6637131" y="3300330"/>
            <a:chExt cx="2330444" cy="867196"/>
          </a:xfrm>
        </p:grpSpPr>
        <p:sp>
          <p:nvSpPr>
            <p:cNvPr id="137" name="Rounded Rectangle 136"/>
            <p:cNvSpPr/>
            <p:nvPr/>
          </p:nvSpPr>
          <p:spPr>
            <a:xfrm>
              <a:off x="6637131" y="3300330"/>
              <a:ext cx="909487" cy="136312"/>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137"/>
            <p:cNvSpPr/>
            <p:nvPr/>
          </p:nvSpPr>
          <p:spPr>
            <a:xfrm>
              <a:off x="6637131" y="3537710"/>
              <a:ext cx="909487" cy="136312"/>
            </a:xfrm>
            <a:prstGeom prst="roundRect">
              <a:avLst>
                <a:gd name="adj" fmla="val 10000"/>
              </a:avLst>
            </a:prstGeom>
            <a:noFill/>
            <a:ln>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a:xfrm>
              <a:off x="6637131" y="3791403"/>
              <a:ext cx="909487" cy="136312"/>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ounded Rectangle 139"/>
            <p:cNvSpPr/>
            <p:nvPr/>
          </p:nvSpPr>
          <p:spPr>
            <a:xfrm>
              <a:off x="6637131" y="4031214"/>
              <a:ext cx="909487" cy="136312"/>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140"/>
            <p:cNvSpPr/>
            <p:nvPr/>
          </p:nvSpPr>
          <p:spPr>
            <a:xfrm>
              <a:off x="8058088" y="3518669"/>
              <a:ext cx="909487" cy="136312"/>
            </a:xfrm>
            <a:prstGeom prst="roundRect">
              <a:avLst>
                <a:gd name="adj" fmla="val 1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ight Arrow 141"/>
            <p:cNvSpPr/>
            <p:nvPr/>
          </p:nvSpPr>
          <p:spPr>
            <a:xfrm rot="10800000">
              <a:off x="7773001" y="3476457"/>
              <a:ext cx="222953" cy="222953"/>
            </a:xfrm>
            <a:prstGeom prst="right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9" name="Group 148"/>
          <p:cNvGrpSpPr/>
          <p:nvPr/>
        </p:nvGrpSpPr>
        <p:grpSpPr>
          <a:xfrm>
            <a:off x="6563504" y="5735509"/>
            <a:ext cx="1855193" cy="644396"/>
            <a:chOff x="6847291" y="4740900"/>
            <a:chExt cx="1855193" cy="644396"/>
          </a:xfrm>
        </p:grpSpPr>
        <p:sp>
          <p:nvSpPr>
            <p:cNvPr id="143" name="Rounded Rectangle 142"/>
            <p:cNvSpPr/>
            <p:nvPr/>
          </p:nvSpPr>
          <p:spPr>
            <a:xfrm>
              <a:off x="6847291" y="4740900"/>
              <a:ext cx="644396" cy="644396"/>
            </a:xfrm>
            <a:prstGeom prst="roundRect">
              <a:avLst>
                <a:gd name="adj" fmla="val 1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ounded Rectangle 144"/>
            <p:cNvSpPr/>
            <p:nvPr/>
          </p:nvSpPr>
          <p:spPr>
            <a:xfrm>
              <a:off x="8058088" y="4740900"/>
              <a:ext cx="644396" cy="644396"/>
            </a:xfrm>
            <a:prstGeom prst="roundRect">
              <a:avLst>
                <a:gd name="adj" fmla="val 1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ounded Rectangle 143"/>
            <p:cNvSpPr/>
            <p:nvPr/>
          </p:nvSpPr>
          <p:spPr>
            <a:xfrm>
              <a:off x="8210480" y="4893292"/>
              <a:ext cx="339612" cy="339612"/>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ight Arrow 146"/>
            <p:cNvSpPr/>
            <p:nvPr/>
          </p:nvSpPr>
          <p:spPr>
            <a:xfrm>
              <a:off x="7359717" y="4972830"/>
              <a:ext cx="715041" cy="222953"/>
            </a:xfrm>
            <a:prstGeom prst="right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ounded Rectangle 147"/>
            <p:cNvSpPr/>
            <p:nvPr/>
          </p:nvSpPr>
          <p:spPr>
            <a:xfrm>
              <a:off x="6999683" y="4893292"/>
              <a:ext cx="339612" cy="339612"/>
            </a:xfrm>
            <a:prstGeom prst="roundRect">
              <a:avLst>
                <a:gd name="adj" fmla="val 10000"/>
              </a:avLst>
            </a:prstGeom>
            <a:noFill/>
            <a:ln w="28575">
              <a:solidFill>
                <a:schemeClr val="accent4"/>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p:cNvSpPr txBox="1"/>
          <p:nvPr/>
        </p:nvSpPr>
        <p:spPr>
          <a:xfrm>
            <a:off x="9358275" y="1322003"/>
            <a:ext cx="2657888"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Contained within</a:t>
            </a:r>
          </a:p>
        </p:txBody>
      </p:sp>
      <p:grpSp>
        <p:nvGrpSpPr>
          <p:cNvPr id="108" name="Group 107"/>
          <p:cNvGrpSpPr/>
          <p:nvPr/>
        </p:nvGrpSpPr>
        <p:grpSpPr>
          <a:xfrm>
            <a:off x="10399738" y="1816645"/>
            <a:ext cx="572991" cy="572991"/>
            <a:chOff x="3867157" y="2070741"/>
            <a:chExt cx="572991" cy="572991"/>
          </a:xfrm>
        </p:grpSpPr>
        <p:sp>
          <p:nvSpPr>
            <p:cNvPr id="109" name="Rounded Rectangle 108"/>
            <p:cNvSpPr/>
            <p:nvPr/>
          </p:nvSpPr>
          <p:spPr>
            <a:xfrm>
              <a:off x="3867157" y="2070741"/>
              <a:ext cx="572991" cy="572991"/>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3927059" y="2124521"/>
              <a:ext cx="172112" cy="17211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4182064" y="2124521"/>
              <a:ext cx="172112" cy="17211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3930807" y="2394852"/>
              <a:ext cx="172112" cy="17211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4182064" y="2394852"/>
              <a:ext cx="172112" cy="17211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TextBox 111"/>
          <p:cNvSpPr txBox="1"/>
          <p:nvPr/>
        </p:nvSpPr>
        <p:spPr>
          <a:xfrm>
            <a:off x="9358275" y="2546543"/>
            <a:ext cx="2657888"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Left out</a:t>
            </a:r>
          </a:p>
        </p:txBody>
      </p:sp>
      <p:sp>
        <p:nvSpPr>
          <p:cNvPr id="117" name="TextBox 116"/>
          <p:cNvSpPr txBox="1"/>
          <p:nvPr/>
        </p:nvSpPr>
        <p:spPr>
          <a:xfrm>
            <a:off x="9358275" y="3984923"/>
            <a:ext cx="2657888"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Connected or disconnected</a:t>
            </a:r>
          </a:p>
        </p:txBody>
      </p:sp>
      <p:sp>
        <p:nvSpPr>
          <p:cNvPr id="125" name="TextBox 124"/>
          <p:cNvSpPr txBox="1"/>
          <p:nvPr/>
        </p:nvSpPr>
        <p:spPr>
          <a:xfrm>
            <a:off x="9358275" y="5315854"/>
            <a:ext cx="2657888" cy="369332"/>
          </a:xfrm>
          <a:prstGeom prst="rect">
            <a:avLst/>
          </a:prstGeom>
          <a:noFill/>
        </p:spPr>
        <p:txBody>
          <a:bodyPr wrap="square" rtlCol="0">
            <a:spAutoFit/>
          </a:bodyPr>
          <a:lstStyle/>
          <a:p>
            <a:pPr algn="ctr"/>
            <a:r>
              <a:rPr lang="en-US" b="1" dirty="0">
                <a:solidFill>
                  <a:schemeClr val="accent1"/>
                </a:solidFill>
                <a:latin typeface="Arial Narrow" charset="0"/>
                <a:ea typeface="Arial Narrow" charset="0"/>
                <a:cs typeface="Arial Narrow" charset="0"/>
              </a:rPr>
              <a:t>Hierarchy/Levels</a:t>
            </a:r>
          </a:p>
        </p:txBody>
      </p:sp>
      <p:grpSp>
        <p:nvGrpSpPr>
          <p:cNvPr id="153" name="Group 152"/>
          <p:cNvGrpSpPr/>
          <p:nvPr/>
        </p:nvGrpSpPr>
        <p:grpSpPr>
          <a:xfrm>
            <a:off x="10129845" y="2864330"/>
            <a:ext cx="1081334" cy="1010380"/>
            <a:chOff x="3593868" y="1854447"/>
            <a:chExt cx="1081334" cy="1010380"/>
          </a:xfrm>
        </p:grpSpPr>
        <p:sp>
          <p:nvSpPr>
            <p:cNvPr id="154" name="Rounded Rectangle 153"/>
            <p:cNvSpPr/>
            <p:nvPr/>
          </p:nvSpPr>
          <p:spPr>
            <a:xfrm>
              <a:off x="3867157" y="2070741"/>
              <a:ext cx="572991" cy="572991"/>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3593868" y="2041031"/>
              <a:ext cx="172112" cy="17211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4178668" y="1854447"/>
              <a:ext cx="172112" cy="17211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4006556" y="2692715"/>
              <a:ext cx="172112" cy="17211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4503090" y="2348716"/>
              <a:ext cx="172112" cy="172112"/>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7" name="Group 176"/>
          <p:cNvGrpSpPr/>
          <p:nvPr/>
        </p:nvGrpSpPr>
        <p:grpSpPr>
          <a:xfrm>
            <a:off x="9464386" y="4531136"/>
            <a:ext cx="2489680" cy="456224"/>
            <a:chOff x="9464386" y="4818997"/>
            <a:chExt cx="2489680" cy="456224"/>
          </a:xfrm>
        </p:grpSpPr>
        <p:sp>
          <p:nvSpPr>
            <p:cNvPr id="159" name="Rounded Rectangle 158"/>
            <p:cNvSpPr/>
            <p:nvPr/>
          </p:nvSpPr>
          <p:spPr>
            <a:xfrm>
              <a:off x="9464386" y="4818997"/>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ounded Rectangle 159"/>
            <p:cNvSpPr/>
            <p:nvPr/>
          </p:nvSpPr>
          <p:spPr>
            <a:xfrm>
              <a:off x="10481114" y="4818997"/>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ounded Rectangle 160"/>
            <p:cNvSpPr/>
            <p:nvPr/>
          </p:nvSpPr>
          <p:spPr>
            <a:xfrm>
              <a:off x="11497842" y="4818997"/>
              <a:ext cx="456224" cy="456224"/>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3" name="Straight Connector 162"/>
            <p:cNvCxnSpPr>
              <a:stCxn id="159" idx="3"/>
              <a:endCxn id="160" idx="1"/>
            </p:cNvCxnSpPr>
            <p:nvPr/>
          </p:nvCxnSpPr>
          <p:spPr>
            <a:xfrm>
              <a:off x="9920610" y="5047109"/>
              <a:ext cx="560504"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10937338" y="5043068"/>
              <a:ext cx="186359" cy="4041"/>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11310057" y="5047109"/>
              <a:ext cx="187785" cy="0"/>
            </a:xfrm>
            <a:prstGeom prst="line">
              <a:avLst/>
            </a:prstGeom>
            <a:ln w="2857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67" name="Lightning Bolt 166"/>
            <p:cNvSpPr/>
            <p:nvPr/>
          </p:nvSpPr>
          <p:spPr>
            <a:xfrm rot="2913918">
              <a:off x="11149540" y="4902245"/>
              <a:ext cx="136100" cy="294303"/>
            </a:xfrm>
            <a:prstGeom prst="lightningBol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8" name="Group 177"/>
          <p:cNvGrpSpPr/>
          <p:nvPr/>
        </p:nvGrpSpPr>
        <p:grpSpPr>
          <a:xfrm>
            <a:off x="9668067" y="5736664"/>
            <a:ext cx="2069252" cy="744539"/>
            <a:chOff x="9668067" y="6024525"/>
            <a:chExt cx="2069252" cy="744539"/>
          </a:xfrm>
        </p:grpSpPr>
        <p:sp>
          <p:nvSpPr>
            <p:cNvPr id="169" name="Rounded Rectangle 168"/>
            <p:cNvSpPr/>
            <p:nvPr/>
          </p:nvSpPr>
          <p:spPr>
            <a:xfrm>
              <a:off x="10479242" y="6024525"/>
              <a:ext cx="413982" cy="136312"/>
            </a:xfrm>
            <a:prstGeom prst="roundRect">
              <a:avLst>
                <a:gd name="adj" fmla="val 1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ounded Rectangle 169"/>
            <p:cNvSpPr/>
            <p:nvPr/>
          </p:nvSpPr>
          <p:spPr>
            <a:xfrm>
              <a:off x="10480813" y="6325878"/>
              <a:ext cx="413982" cy="136312"/>
            </a:xfrm>
            <a:prstGeom prst="roundRect">
              <a:avLst>
                <a:gd name="adj" fmla="val 1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Rounded Rectangle 170"/>
            <p:cNvSpPr/>
            <p:nvPr/>
          </p:nvSpPr>
          <p:spPr>
            <a:xfrm>
              <a:off x="9931110" y="6325878"/>
              <a:ext cx="413982" cy="136312"/>
            </a:xfrm>
            <a:prstGeom prst="roundRect">
              <a:avLst>
                <a:gd name="adj" fmla="val 1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ounded Rectangle 171"/>
            <p:cNvSpPr/>
            <p:nvPr/>
          </p:nvSpPr>
          <p:spPr>
            <a:xfrm>
              <a:off x="11030517" y="6325878"/>
              <a:ext cx="413982" cy="136312"/>
            </a:xfrm>
            <a:prstGeom prst="roundRect">
              <a:avLst>
                <a:gd name="adj" fmla="val 1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ounded Rectangle 172"/>
            <p:cNvSpPr/>
            <p:nvPr/>
          </p:nvSpPr>
          <p:spPr>
            <a:xfrm>
              <a:off x="10217770" y="6632752"/>
              <a:ext cx="413982" cy="136312"/>
            </a:xfrm>
            <a:prstGeom prst="roundRect">
              <a:avLst>
                <a:gd name="adj" fmla="val 1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ounded Rectangle 173"/>
            <p:cNvSpPr/>
            <p:nvPr/>
          </p:nvSpPr>
          <p:spPr>
            <a:xfrm>
              <a:off x="9668067" y="6632752"/>
              <a:ext cx="413982" cy="136312"/>
            </a:xfrm>
            <a:prstGeom prst="roundRect">
              <a:avLst>
                <a:gd name="adj" fmla="val 1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ounded Rectangle 174"/>
            <p:cNvSpPr/>
            <p:nvPr/>
          </p:nvSpPr>
          <p:spPr>
            <a:xfrm>
              <a:off x="10767474" y="6632752"/>
              <a:ext cx="413982" cy="136312"/>
            </a:xfrm>
            <a:prstGeom prst="roundRect">
              <a:avLst>
                <a:gd name="adj" fmla="val 1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ounded Rectangle 175"/>
            <p:cNvSpPr/>
            <p:nvPr/>
          </p:nvSpPr>
          <p:spPr>
            <a:xfrm>
              <a:off x="11323337" y="6632752"/>
              <a:ext cx="413982" cy="136312"/>
            </a:xfrm>
            <a:prstGeom prst="roundRect">
              <a:avLst>
                <a:gd name="adj" fmla="val 10000"/>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15410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VISUAL RELATIONSHIPS BETWEEN OBJECTS</a:t>
            </a:r>
          </a:p>
        </p:txBody>
      </p:sp>
      <p:grpSp>
        <p:nvGrpSpPr>
          <p:cNvPr id="111" name="Group 110"/>
          <p:cNvGrpSpPr/>
          <p:nvPr/>
        </p:nvGrpSpPr>
        <p:grpSpPr>
          <a:xfrm>
            <a:off x="2901571" y="3348973"/>
            <a:ext cx="933082" cy="1637570"/>
            <a:chOff x="6923396" y="5181219"/>
            <a:chExt cx="401374" cy="704416"/>
          </a:xfrm>
        </p:grpSpPr>
        <p:grpSp>
          <p:nvGrpSpPr>
            <p:cNvPr id="113" name="Group 112"/>
            <p:cNvGrpSpPr/>
            <p:nvPr/>
          </p:nvGrpSpPr>
          <p:grpSpPr>
            <a:xfrm>
              <a:off x="6923396" y="5181219"/>
              <a:ext cx="401374" cy="704416"/>
              <a:chOff x="5029201" y="4610100"/>
              <a:chExt cx="726648" cy="1237816"/>
            </a:xfrm>
          </p:grpSpPr>
          <p:sp>
            <p:nvSpPr>
              <p:cNvPr id="115" name="Rounded Rectangle 25"/>
              <p:cNvSpPr/>
              <p:nvPr/>
            </p:nvSpPr>
            <p:spPr>
              <a:xfrm>
                <a:off x="5029201" y="4610100"/>
                <a:ext cx="726648" cy="1237816"/>
              </a:xfrm>
              <a:custGeom>
                <a:avLst/>
                <a:gdLst/>
                <a:ahLst/>
                <a:cxnLst/>
                <a:rect l="l" t="t" r="r" b="b"/>
                <a:pathLst>
                  <a:path w="726648" h="1237816">
                    <a:moveTo>
                      <a:pt x="54804" y="0"/>
                    </a:moveTo>
                    <a:lnTo>
                      <a:pt x="671844" y="0"/>
                    </a:lnTo>
                    <a:cubicBezTo>
                      <a:pt x="702111" y="0"/>
                      <a:pt x="726648" y="24537"/>
                      <a:pt x="726648" y="54804"/>
                    </a:cubicBezTo>
                    <a:lnTo>
                      <a:pt x="726648" y="1237816"/>
                    </a:lnTo>
                    <a:lnTo>
                      <a:pt x="0" y="1237816"/>
                    </a:lnTo>
                    <a:lnTo>
                      <a:pt x="0" y="54804"/>
                    </a:lnTo>
                    <a:cubicBezTo>
                      <a:pt x="0" y="24537"/>
                      <a:pt x="24537" y="0"/>
                      <a:pt x="54804" y="0"/>
                    </a:cubicBezTo>
                    <a:close/>
                  </a:path>
                </a:pathLst>
              </a:cu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52635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51111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54159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52635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51111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54159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52635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51111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54159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5568335"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5568335"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5568334"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4" name="Rectangle 113"/>
            <p:cNvSpPr/>
            <p:nvPr/>
          </p:nvSpPr>
          <p:spPr>
            <a:xfrm>
              <a:off x="7052834" y="5754257"/>
              <a:ext cx="142500" cy="1313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0" name="Group 129"/>
          <p:cNvGrpSpPr/>
          <p:nvPr/>
        </p:nvGrpSpPr>
        <p:grpSpPr>
          <a:xfrm>
            <a:off x="5214956" y="3140855"/>
            <a:ext cx="1967442" cy="1869070"/>
            <a:chOff x="1930318" y="2182981"/>
            <a:chExt cx="1967442" cy="1869070"/>
          </a:xfrm>
        </p:grpSpPr>
        <p:sp>
          <p:nvSpPr>
            <p:cNvPr id="146" name="Rectangle 145"/>
            <p:cNvSpPr/>
            <p:nvPr/>
          </p:nvSpPr>
          <p:spPr>
            <a:xfrm>
              <a:off x="1930318" y="2182981"/>
              <a:ext cx="1967442" cy="186907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62" name="Group 161"/>
            <p:cNvGrpSpPr/>
            <p:nvPr/>
          </p:nvGrpSpPr>
          <p:grpSpPr>
            <a:xfrm>
              <a:off x="2447498" y="2391099"/>
              <a:ext cx="933082" cy="1637570"/>
              <a:chOff x="6923396" y="5181219"/>
              <a:chExt cx="401374" cy="704416"/>
            </a:xfrm>
          </p:grpSpPr>
          <p:grpSp>
            <p:nvGrpSpPr>
              <p:cNvPr id="164" name="Group 163"/>
              <p:cNvGrpSpPr/>
              <p:nvPr/>
            </p:nvGrpSpPr>
            <p:grpSpPr>
              <a:xfrm>
                <a:off x="6923396" y="5181219"/>
                <a:ext cx="401374" cy="704416"/>
                <a:chOff x="5029201" y="4610100"/>
                <a:chExt cx="726648" cy="1237816"/>
              </a:xfrm>
            </p:grpSpPr>
            <p:sp>
              <p:nvSpPr>
                <p:cNvPr id="179" name="Rounded Rectangle 25"/>
                <p:cNvSpPr/>
                <p:nvPr/>
              </p:nvSpPr>
              <p:spPr>
                <a:xfrm>
                  <a:off x="5029201" y="4610100"/>
                  <a:ext cx="726648" cy="1237816"/>
                </a:xfrm>
                <a:custGeom>
                  <a:avLst/>
                  <a:gdLst/>
                  <a:ahLst/>
                  <a:cxnLst/>
                  <a:rect l="l" t="t" r="r" b="b"/>
                  <a:pathLst>
                    <a:path w="726648" h="1237816">
                      <a:moveTo>
                        <a:pt x="54804" y="0"/>
                      </a:moveTo>
                      <a:lnTo>
                        <a:pt x="671844" y="0"/>
                      </a:lnTo>
                      <a:cubicBezTo>
                        <a:pt x="702111" y="0"/>
                        <a:pt x="726648" y="24537"/>
                        <a:pt x="726648" y="54804"/>
                      </a:cubicBezTo>
                      <a:lnTo>
                        <a:pt x="726648" y="1237816"/>
                      </a:lnTo>
                      <a:lnTo>
                        <a:pt x="0" y="1237816"/>
                      </a:lnTo>
                      <a:lnTo>
                        <a:pt x="0" y="54804"/>
                      </a:lnTo>
                      <a:cubicBezTo>
                        <a:pt x="0" y="24537"/>
                        <a:pt x="24537" y="0"/>
                        <a:pt x="54804" y="0"/>
                      </a:cubicBezTo>
                      <a:close/>
                    </a:path>
                  </a:pathLst>
                </a:custGeom>
                <a:solidFill>
                  <a:schemeClr val="accent4"/>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52635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51111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5415934"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52635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51111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5415934"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52635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51111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a:off x="5415933"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5568335" y="47244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p:cNvSpPr/>
                <p:nvPr/>
              </p:nvSpPr>
              <p:spPr>
                <a:xfrm>
                  <a:off x="5568335" y="5029200"/>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Rectangle 193"/>
                <p:cNvSpPr/>
                <p:nvPr/>
              </p:nvSpPr>
              <p:spPr>
                <a:xfrm>
                  <a:off x="5568334" y="5336381"/>
                  <a:ext cx="105583"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8" name="Rectangle 167"/>
              <p:cNvSpPr/>
              <p:nvPr/>
            </p:nvSpPr>
            <p:spPr>
              <a:xfrm>
                <a:off x="7052834" y="5754257"/>
                <a:ext cx="142500" cy="1313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95" name="Group 194"/>
          <p:cNvGrpSpPr/>
          <p:nvPr/>
        </p:nvGrpSpPr>
        <p:grpSpPr>
          <a:xfrm>
            <a:off x="8397062" y="3348973"/>
            <a:ext cx="933082" cy="1637570"/>
            <a:chOff x="4637996" y="2391099"/>
            <a:chExt cx="933082" cy="1637570"/>
          </a:xfrm>
        </p:grpSpPr>
        <p:sp>
          <p:nvSpPr>
            <p:cNvPr id="196" name="Rounded Rectangle 25"/>
            <p:cNvSpPr/>
            <p:nvPr/>
          </p:nvSpPr>
          <p:spPr>
            <a:xfrm>
              <a:off x="4637996" y="2391099"/>
              <a:ext cx="933082" cy="1637570"/>
            </a:xfrm>
            <a:custGeom>
              <a:avLst/>
              <a:gdLst/>
              <a:ahLst/>
              <a:cxnLst/>
              <a:rect l="l" t="t" r="r" b="b"/>
              <a:pathLst>
                <a:path w="726648" h="1237816">
                  <a:moveTo>
                    <a:pt x="54804" y="0"/>
                  </a:moveTo>
                  <a:lnTo>
                    <a:pt x="671844" y="0"/>
                  </a:lnTo>
                  <a:cubicBezTo>
                    <a:pt x="702111" y="0"/>
                    <a:pt x="726648" y="24537"/>
                    <a:pt x="726648" y="54804"/>
                  </a:cubicBezTo>
                  <a:lnTo>
                    <a:pt x="726648" y="1237816"/>
                  </a:lnTo>
                  <a:lnTo>
                    <a:pt x="0" y="1237816"/>
                  </a:lnTo>
                  <a:lnTo>
                    <a:pt x="0" y="54804"/>
                  </a:lnTo>
                  <a:cubicBezTo>
                    <a:pt x="0" y="24537"/>
                    <a:pt x="24537" y="0"/>
                    <a:pt x="54804" y="0"/>
                  </a:cubicBezTo>
                  <a:close/>
                </a:path>
              </a:pathLst>
            </a:cu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Rectangle 196"/>
            <p:cNvSpPr/>
            <p:nvPr/>
          </p:nvSpPr>
          <p:spPr>
            <a:xfrm>
              <a:off x="4938901"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8" name="Rectangle 197"/>
            <p:cNvSpPr/>
            <p:nvPr/>
          </p:nvSpPr>
          <p:spPr>
            <a:xfrm>
              <a:off x="4743205"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p:cNvSpPr/>
            <p:nvPr/>
          </p:nvSpPr>
          <p:spPr>
            <a:xfrm>
              <a:off x="5134596"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0" name="Rectangle 199"/>
            <p:cNvSpPr/>
            <p:nvPr/>
          </p:nvSpPr>
          <p:spPr>
            <a:xfrm>
              <a:off x="4938901"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p:cNvSpPr/>
            <p:nvPr/>
          </p:nvSpPr>
          <p:spPr>
            <a:xfrm>
              <a:off x="4743205"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Rectangle 201"/>
            <p:cNvSpPr/>
            <p:nvPr/>
          </p:nvSpPr>
          <p:spPr>
            <a:xfrm>
              <a:off x="5134596"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3" name="Rectangle 202"/>
            <p:cNvSpPr/>
            <p:nvPr/>
          </p:nvSpPr>
          <p:spPr>
            <a:xfrm>
              <a:off x="4938900"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4" name="Rectangle 203"/>
            <p:cNvSpPr/>
            <p:nvPr/>
          </p:nvSpPr>
          <p:spPr>
            <a:xfrm>
              <a:off x="4743204"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Rectangle 204"/>
            <p:cNvSpPr/>
            <p:nvPr/>
          </p:nvSpPr>
          <p:spPr>
            <a:xfrm>
              <a:off x="5134595"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 name="Rectangle 205"/>
            <p:cNvSpPr/>
            <p:nvPr/>
          </p:nvSpPr>
          <p:spPr>
            <a:xfrm>
              <a:off x="5330293" y="2542312"/>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7" name="Rectangle 206"/>
            <p:cNvSpPr/>
            <p:nvPr/>
          </p:nvSpPr>
          <p:spPr>
            <a:xfrm>
              <a:off x="5330293" y="2945548"/>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 name="Rectangle 207"/>
            <p:cNvSpPr/>
            <p:nvPr/>
          </p:nvSpPr>
          <p:spPr>
            <a:xfrm>
              <a:off x="5330292" y="3351933"/>
              <a:ext cx="135578" cy="3024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9" name="Rectangle 208"/>
            <p:cNvSpPr/>
            <p:nvPr/>
          </p:nvSpPr>
          <p:spPr>
            <a:xfrm>
              <a:off x="4938903" y="3723252"/>
              <a:ext cx="331273" cy="30541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Left Arrow 4"/>
          <p:cNvSpPr/>
          <p:nvPr/>
        </p:nvSpPr>
        <p:spPr>
          <a:xfrm>
            <a:off x="7529959" y="4003820"/>
            <a:ext cx="867103" cy="457200"/>
          </a:xfrm>
          <a:prstGeom prst="lef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Left Arrow 209"/>
          <p:cNvSpPr/>
          <p:nvPr/>
        </p:nvSpPr>
        <p:spPr>
          <a:xfrm rot="10800000">
            <a:off x="3834653" y="4003820"/>
            <a:ext cx="867103" cy="457200"/>
          </a:xfrm>
          <a:prstGeom prst="lef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1" name="TextBox 210"/>
          <p:cNvSpPr txBox="1"/>
          <p:nvPr/>
        </p:nvSpPr>
        <p:spPr>
          <a:xfrm>
            <a:off x="4039950" y="1200944"/>
            <a:ext cx="4112100" cy="30777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Two companies are merging to become a new company.</a:t>
            </a:r>
            <a:endParaRPr lang="en-US" sz="1400" i="1" dirty="0">
              <a:latin typeface="Arial Narrow" charset="0"/>
              <a:ea typeface="Arial Narrow" charset="0"/>
              <a:cs typeface="Arial Narrow" charset="0"/>
            </a:endParaRPr>
          </a:p>
        </p:txBody>
      </p:sp>
    </p:spTree>
    <p:extLst>
      <p:ext uri="{BB962C8B-B14F-4D97-AF65-F5344CB8AC3E}">
        <p14:creationId xmlns:p14="http://schemas.microsoft.com/office/powerpoint/2010/main" val="1367646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VISUAL RELATIONSHIPS BETWEEN OBJECTS</a:t>
            </a:r>
          </a:p>
        </p:txBody>
      </p:sp>
      <p:sp>
        <p:nvSpPr>
          <p:cNvPr id="211" name="TextBox 210"/>
          <p:cNvSpPr txBox="1"/>
          <p:nvPr/>
        </p:nvSpPr>
        <p:spPr>
          <a:xfrm>
            <a:off x="4039950" y="1200944"/>
            <a:ext cx="4112100" cy="30777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Interpersonal conflicts online</a:t>
            </a:r>
            <a:endParaRPr lang="en-US" sz="1400" i="1" dirty="0">
              <a:latin typeface="Arial Narrow" charset="0"/>
              <a:ea typeface="Arial Narrow" charset="0"/>
              <a:cs typeface="Arial Narrow" charset="0"/>
            </a:endParaRPr>
          </a:p>
        </p:txBody>
      </p:sp>
      <p:grpSp>
        <p:nvGrpSpPr>
          <p:cNvPr id="55" name="Group 54"/>
          <p:cNvGrpSpPr/>
          <p:nvPr/>
        </p:nvGrpSpPr>
        <p:grpSpPr>
          <a:xfrm>
            <a:off x="3884837" y="2613733"/>
            <a:ext cx="4155577" cy="3380923"/>
            <a:chOff x="5605122" y="727415"/>
            <a:chExt cx="2121292" cy="1725855"/>
          </a:xfrm>
        </p:grpSpPr>
        <p:sp>
          <p:nvSpPr>
            <p:cNvPr id="56" name="Trapezoid 55"/>
            <p:cNvSpPr/>
            <p:nvPr/>
          </p:nvSpPr>
          <p:spPr>
            <a:xfrm>
              <a:off x="5931734" y="2209613"/>
              <a:ext cx="1463827" cy="243657"/>
            </a:xfrm>
            <a:prstGeom prst="trapezoid">
              <a:avLst>
                <a:gd name="adj" fmla="val 8617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p:cNvGrpSpPr/>
            <p:nvPr/>
          </p:nvGrpSpPr>
          <p:grpSpPr>
            <a:xfrm>
              <a:off x="5605122" y="727415"/>
              <a:ext cx="2121292" cy="1590398"/>
              <a:chOff x="3244059" y="946264"/>
              <a:chExt cx="2121292" cy="1590398"/>
            </a:xfrm>
          </p:grpSpPr>
          <p:grpSp>
            <p:nvGrpSpPr>
              <p:cNvPr id="58" name="Group 57"/>
              <p:cNvGrpSpPr/>
              <p:nvPr/>
            </p:nvGrpSpPr>
            <p:grpSpPr>
              <a:xfrm>
                <a:off x="3244059" y="946264"/>
                <a:ext cx="2121292" cy="1590398"/>
                <a:chOff x="1252330" y="1277974"/>
                <a:chExt cx="2961861" cy="2220599"/>
              </a:xfrm>
            </p:grpSpPr>
            <p:sp>
              <p:nvSpPr>
                <p:cNvPr id="60" name="Rectangle 59"/>
                <p:cNvSpPr/>
                <p:nvPr/>
              </p:nvSpPr>
              <p:spPr>
                <a:xfrm>
                  <a:off x="2385391" y="2743199"/>
                  <a:ext cx="695739" cy="7553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ounded Rectangle 60"/>
                <p:cNvSpPr/>
                <p:nvPr/>
              </p:nvSpPr>
              <p:spPr>
                <a:xfrm>
                  <a:off x="1252330" y="1277974"/>
                  <a:ext cx="2961861" cy="1630017"/>
                </a:xfrm>
                <a:prstGeom prst="roundRect">
                  <a:avLst>
                    <a:gd name="adj" fmla="val 6911"/>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Rounded Rectangle 58"/>
              <p:cNvSpPr/>
              <p:nvPr/>
            </p:nvSpPr>
            <p:spPr>
              <a:xfrm>
                <a:off x="3329429" y="1017845"/>
                <a:ext cx="1946313" cy="1016693"/>
              </a:xfrm>
              <a:prstGeom prst="roundRect">
                <a:avLst>
                  <a:gd name="adj" fmla="val 691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a:off x="5231677" y="3930960"/>
            <a:ext cx="523607" cy="820484"/>
            <a:chOff x="4566220" y="4659551"/>
            <a:chExt cx="589094" cy="923100"/>
          </a:xfrm>
          <a:solidFill>
            <a:schemeClr val="bg1"/>
          </a:solidFill>
        </p:grpSpPr>
        <p:sp>
          <p:nvSpPr>
            <p:cNvPr id="79" name="Flowchart: Delay 44"/>
            <p:cNvSpPr/>
            <p:nvPr/>
          </p:nvSpPr>
          <p:spPr>
            <a:xfrm rot="16200000">
              <a:off x="4558095" y="4985433"/>
              <a:ext cx="605343" cy="589094"/>
            </a:xfrm>
            <a:prstGeom prst="flowChartDelay">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Oval 79"/>
            <p:cNvSpPr/>
            <p:nvPr/>
          </p:nvSpPr>
          <p:spPr>
            <a:xfrm>
              <a:off x="4650376" y="4659551"/>
              <a:ext cx="420781" cy="45393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p:cNvGrpSpPr/>
          <p:nvPr/>
        </p:nvGrpSpPr>
        <p:grpSpPr>
          <a:xfrm>
            <a:off x="6161660" y="3927948"/>
            <a:ext cx="523607" cy="820484"/>
            <a:chOff x="5691846" y="4646036"/>
            <a:chExt cx="589094" cy="923100"/>
          </a:xfrm>
          <a:solidFill>
            <a:schemeClr val="bg1"/>
          </a:solidFill>
        </p:grpSpPr>
        <p:sp>
          <p:nvSpPr>
            <p:cNvPr id="77" name="Flowchart: Delay 47"/>
            <p:cNvSpPr/>
            <p:nvPr/>
          </p:nvSpPr>
          <p:spPr>
            <a:xfrm rot="16200000">
              <a:off x="5683721" y="4971918"/>
              <a:ext cx="605343" cy="589094"/>
            </a:xfrm>
            <a:prstGeom prst="flowChartDelay">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val 77"/>
            <p:cNvSpPr/>
            <p:nvPr/>
          </p:nvSpPr>
          <p:spPr>
            <a:xfrm>
              <a:off x="5776002" y="4646036"/>
              <a:ext cx="420781" cy="4539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6" name="Oval 8"/>
          <p:cNvSpPr/>
          <p:nvPr/>
        </p:nvSpPr>
        <p:spPr>
          <a:xfrm flipH="1">
            <a:off x="5633837" y="3499696"/>
            <a:ext cx="700514" cy="571434"/>
          </a:xfrm>
          <a:custGeom>
            <a:avLst/>
            <a:gdLst/>
            <a:ahLst/>
            <a:cxnLst/>
            <a:rect l="l" t="t" r="r" b="b"/>
            <a:pathLst>
              <a:path w="788126" h="642902">
                <a:moveTo>
                  <a:pt x="301162" y="0"/>
                </a:moveTo>
                <a:lnTo>
                  <a:pt x="172259" y="0"/>
                </a:lnTo>
                <a:cubicBezTo>
                  <a:pt x="77123" y="0"/>
                  <a:pt x="0" y="77123"/>
                  <a:pt x="0" y="172259"/>
                </a:cubicBezTo>
                <a:lnTo>
                  <a:pt x="0" y="286559"/>
                </a:lnTo>
                <a:cubicBezTo>
                  <a:pt x="0" y="370966"/>
                  <a:pt x="60708" y="441194"/>
                  <a:pt x="141463" y="452601"/>
                </a:cubicBezTo>
                <a:lnTo>
                  <a:pt x="143141" y="471893"/>
                </a:lnTo>
                <a:cubicBezTo>
                  <a:pt x="143141" y="548372"/>
                  <a:pt x="94449" y="611674"/>
                  <a:pt x="30938" y="621842"/>
                </a:cubicBezTo>
                <a:cubicBezTo>
                  <a:pt x="57332" y="635384"/>
                  <a:pt x="87236" y="642902"/>
                  <a:pt x="118891" y="642902"/>
                </a:cubicBezTo>
                <a:cubicBezTo>
                  <a:pt x="222988" y="642902"/>
                  <a:pt x="308141" y="561594"/>
                  <a:pt x="313743" y="458818"/>
                </a:cubicBezTo>
                <a:lnTo>
                  <a:pt x="403187" y="458818"/>
                </a:lnTo>
                <a:lnTo>
                  <a:pt x="385400" y="297881"/>
                </a:lnTo>
                <a:lnTo>
                  <a:pt x="349141" y="288332"/>
                </a:lnTo>
                <a:lnTo>
                  <a:pt x="350274" y="113745"/>
                </a:lnTo>
                <a:lnTo>
                  <a:pt x="316146" y="108159"/>
                </a:lnTo>
                <a:close/>
                <a:moveTo>
                  <a:pt x="615867" y="0"/>
                </a:moveTo>
                <a:lnTo>
                  <a:pt x="447880" y="0"/>
                </a:lnTo>
                <a:lnTo>
                  <a:pt x="418340" y="130062"/>
                </a:lnTo>
                <a:lnTo>
                  <a:pt x="471180" y="145820"/>
                </a:lnTo>
                <a:lnTo>
                  <a:pt x="434806" y="308373"/>
                </a:lnTo>
                <a:lnTo>
                  <a:pt x="477208" y="316555"/>
                </a:lnTo>
                <a:lnTo>
                  <a:pt x="443111" y="458818"/>
                </a:lnTo>
                <a:lnTo>
                  <a:pt x="489712" y="458818"/>
                </a:lnTo>
                <a:cubicBezTo>
                  <a:pt x="496750" y="560119"/>
                  <a:pt x="581222" y="639764"/>
                  <a:pt x="684249" y="639764"/>
                </a:cubicBezTo>
                <a:cubicBezTo>
                  <a:pt x="715904" y="639764"/>
                  <a:pt x="745808" y="632246"/>
                  <a:pt x="772202" y="618704"/>
                </a:cubicBezTo>
                <a:cubicBezTo>
                  <a:pt x="708691" y="608536"/>
                  <a:pt x="659999" y="545234"/>
                  <a:pt x="659999" y="468755"/>
                </a:cubicBezTo>
                <a:lnTo>
                  <a:pt x="661668" y="449572"/>
                </a:lnTo>
                <a:cubicBezTo>
                  <a:pt x="734966" y="432114"/>
                  <a:pt x="788126" y="365544"/>
                  <a:pt x="788126" y="286559"/>
                </a:cubicBezTo>
                <a:lnTo>
                  <a:pt x="788126" y="172259"/>
                </a:lnTo>
                <a:cubicBezTo>
                  <a:pt x="788126" y="77123"/>
                  <a:pt x="711003" y="0"/>
                  <a:pt x="615867" y="0"/>
                </a:cubicBezTo>
                <a:close/>
              </a:path>
            </a:pathLst>
          </a:cu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9841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VISUAL RELATIONSHIPS BETWEEN OBJECTS</a:t>
            </a:r>
          </a:p>
        </p:txBody>
      </p:sp>
      <p:sp>
        <p:nvSpPr>
          <p:cNvPr id="211" name="TextBox 210"/>
          <p:cNvSpPr txBox="1"/>
          <p:nvPr/>
        </p:nvSpPr>
        <p:spPr>
          <a:xfrm>
            <a:off x="4039950" y="1200944"/>
            <a:ext cx="4112100" cy="30777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Introducing a Bring Your Own Device Program</a:t>
            </a:r>
            <a:endParaRPr lang="en-US" sz="1400" i="1" dirty="0">
              <a:latin typeface="Arial Narrow" charset="0"/>
              <a:ea typeface="Arial Narrow" charset="0"/>
              <a:cs typeface="Arial Narrow" charset="0"/>
            </a:endParaRPr>
          </a:p>
        </p:txBody>
      </p:sp>
      <p:sp>
        <p:nvSpPr>
          <p:cNvPr id="18" name="Trapezoid 17"/>
          <p:cNvSpPr/>
          <p:nvPr/>
        </p:nvSpPr>
        <p:spPr>
          <a:xfrm rot="19909156">
            <a:off x="3495226" y="3478655"/>
            <a:ext cx="740449" cy="990704"/>
          </a:xfrm>
          <a:prstGeom prst="trapezoid">
            <a:avLst/>
          </a:prstGeom>
          <a:solidFill>
            <a:srgbClr val="FFFF00">
              <a:alpha val="63137"/>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336042" y="4275210"/>
            <a:ext cx="4523874" cy="1909010"/>
          </a:xfrm>
          <a:prstGeom prst="rect">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063326" y="4194999"/>
            <a:ext cx="5037221" cy="208547"/>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rapezoid 20"/>
          <p:cNvSpPr/>
          <p:nvPr/>
        </p:nvSpPr>
        <p:spPr>
          <a:xfrm rot="10800000">
            <a:off x="2336041" y="6184219"/>
            <a:ext cx="229123" cy="513347"/>
          </a:xfrm>
          <a:prstGeom prst="trapezoid">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rapezoid 21"/>
          <p:cNvSpPr/>
          <p:nvPr/>
        </p:nvSpPr>
        <p:spPr>
          <a:xfrm rot="10800000">
            <a:off x="6630793" y="6184218"/>
            <a:ext cx="229123" cy="513347"/>
          </a:xfrm>
          <a:prstGeom prst="trapezoid">
            <a:avLst/>
          </a:prstGeom>
          <a:solidFill>
            <a:schemeClr val="tx1">
              <a:lumMod val="85000"/>
              <a:lumOff val="1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6206029" y="3630643"/>
            <a:ext cx="937024" cy="564356"/>
            <a:chOff x="5204289" y="2114676"/>
            <a:chExt cx="937024" cy="564356"/>
          </a:xfrm>
          <a:solidFill>
            <a:schemeClr val="bg1">
              <a:lumMod val="65000"/>
            </a:schemeClr>
          </a:solidFill>
        </p:grpSpPr>
        <p:sp>
          <p:nvSpPr>
            <p:cNvPr id="24" name="Trapezoid 23"/>
            <p:cNvSpPr/>
            <p:nvPr/>
          </p:nvSpPr>
          <p:spPr>
            <a:xfrm>
              <a:off x="5396248" y="2228045"/>
              <a:ext cx="553106" cy="450987"/>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5922372" y="2114676"/>
              <a:ext cx="218941" cy="2267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5204289" y="2114676"/>
              <a:ext cx="218941" cy="22673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308600" y="2114676"/>
              <a:ext cx="755316" cy="13122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ounded Rectangle 27"/>
          <p:cNvSpPr/>
          <p:nvPr/>
        </p:nvSpPr>
        <p:spPr>
          <a:xfrm>
            <a:off x="2176067" y="4064434"/>
            <a:ext cx="753533" cy="130565"/>
          </a:xfrm>
          <a:prstGeom prst="round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2556339" y="2974158"/>
            <a:ext cx="948994" cy="1092200"/>
          </a:xfrm>
          <a:custGeom>
            <a:avLst/>
            <a:gdLst>
              <a:gd name="connsiteX0" fmla="*/ 728 w 1253794"/>
              <a:gd name="connsiteY0" fmla="*/ 1169176 h 1169176"/>
              <a:gd name="connsiteX1" fmla="*/ 161594 w 1253794"/>
              <a:gd name="connsiteY1" fmla="*/ 110843 h 1169176"/>
              <a:gd name="connsiteX2" fmla="*/ 999794 w 1253794"/>
              <a:gd name="connsiteY2" fmla="*/ 68509 h 1169176"/>
              <a:gd name="connsiteX3" fmla="*/ 1253794 w 1253794"/>
              <a:gd name="connsiteY3" fmla="*/ 432576 h 1169176"/>
            </a:gdLst>
            <a:ahLst/>
            <a:cxnLst>
              <a:cxn ang="0">
                <a:pos x="connsiteX0" y="connsiteY0"/>
              </a:cxn>
              <a:cxn ang="0">
                <a:pos x="connsiteX1" y="connsiteY1"/>
              </a:cxn>
              <a:cxn ang="0">
                <a:pos x="connsiteX2" y="connsiteY2"/>
              </a:cxn>
              <a:cxn ang="0">
                <a:pos x="connsiteX3" y="connsiteY3"/>
              </a:cxn>
            </a:cxnLst>
            <a:rect l="l" t="t" r="r" b="b"/>
            <a:pathLst>
              <a:path w="1253794" h="1169176">
                <a:moveTo>
                  <a:pt x="728" y="1169176"/>
                </a:moveTo>
                <a:cubicBezTo>
                  <a:pt x="-2095" y="731731"/>
                  <a:pt x="-4917" y="294287"/>
                  <a:pt x="161594" y="110843"/>
                </a:cubicBezTo>
                <a:cubicBezTo>
                  <a:pt x="328105" y="-72602"/>
                  <a:pt x="817761" y="14887"/>
                  <a:pt x="999794" y="68509"/>
                </a:cubicBezTo>
                <a:cubicBezTo>
                  <a:pt x="1181827" y="122131"/>
                  <a:pt x="1253794" y="432576"/>
                  <a:pt x="1253794" y="432576"/>
                </a:cubicBezTo>
              </a:path>
            </a:pathLst>
          </a:custGeom>
          <a:noFill/>
          <a:ln w="762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rot="19886861">
            <a:off x="3323299" y="3148083"/>
            <a:ext cx="426915" cy="428901"/>
            <a:chOff x="2527299" y="1621725"/>
            <a:chExt cx="426915" cy="428901"/>
          </a:xfrm>
        </p:grpSpPr>
        <p:sp>
          <p:nvSpPr>
            <p:cNvPr id="31" name="Oval 30"/>
            <p:cNvSpPr/>
            <p:nvPr/>
          </p:nvSpPr>
          <p:spPr>
            <a:xfrm>
              <a:off x="2527299" y="1621725"/>
              <a:ext cx="426915" cy="428901"/>
            </a:xfrm>
            <a:prstGeom prst="ellipse">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2527299" y="1811507"/>
              <a:ext cx="426915" cy="239119"/>
            </a:xfrm>
            <a:prstGeom prst="roundRect">
              <a:avLst>
                <a:gd name="adj" fmla="val 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4040059" y="2462231"/>
            <a:ext cx="2121292" cy="1732768"/>
            <a:chOff x="1252330" y="1277974"/>
            <a:chExt cx="2961861" cy="2419383"/>
          </a:xfrm>
        </p:grpSpPr>
        <p:sp>
          <p:nvSpPr>
            <p:cNvPr id="34" name="Rounded Rectangle 33"/>
            <p:cNvSpPr/>
            <p:nvPr/>
          </p:nvSpPr>
          <p:spPr>
            <a:xfrm>
              <a:off x="1252330" y="1277974"/>
              <a:ext cx="2961861" cy="1630017"/>
            </a:xfrm>
            <a:prstGeom prst="roundRect">
              <a:avLst>
                <a:gd name="adj" fmla="val 6911"/>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385391" y="2743199"/>
              <a:ext cx="695739" cy="75537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858618" y="3478695"/>
              <a:ext cx="1749286" cy="21866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8591221" y="2663258"/>
            <a:ext cx="1541921" cy="2778743"/>
            <a:chOff x="8732734" y="727415"/>
            <a:chExt cx="1926167" cy="3471203"/>
          </a:xfrm>
        </p:grpSpPr>
        <p:grpSp>
          <p:nvGrpSpPr>
            <p:cNvPr id="38" name="Group 37"/>
            <p:cNvGrpSpPr/>
            <p:nvPr/>
          </p:nvGrpSpPr>
          <p:grpSpPr>
            <a:xfrm>
              <a:off x="8732734" y="727415"/>
              <a:ext cx="1926167" cy="3471203"/>
              <a:chOff x="3244059" y="946264"/>
              <a:chExt cx="2121292" cy="1167422"/>
            </a:xfrm>
          </p:grpSpPr>
          <p:sp>
            <p:nvSpPr>
              <p:cNvPr id="40" name="Rounded Rectangle 39"/>
              <p:cNvSpPr/>
              <p:nvPr/>
            </p:nvSpPr>
            <p:spPr>
              <a:xfrm>
                <a:off x="3244059" y="946264"/>
                <a:ext cx="2121292" cy="1167422"/>
              </a:xfrm>
              <a:prstGeom prst="roundRect">
                <a:avLst>
                  <a:gd name="adj" fmla="val 9484"/>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3367483" y="980571"/>
                <a:ext cx="1874444" cy="990733"/>
              </a:xfrm>
              <a:prstGeom prst="roundRect">
                <a:avLst>
                  <a:gd name="adj" fmla="val 21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Oval 38"/>
            <p:cNvSpPr/>
            <p:nvPr/>
          </p:nvSpPr>
          <p:spPr>
            <a:xfrm>
              <a:off x="9552515" y="3836813"/>
              <a:ext cx="286603" cy="286603"/>
            </a:xfrm>
            <a:prstGeom prst="ellips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Left-Right Arrow 1"/>
          <p:cNvSpPr/>
          <p:nvPr/>
        </p:nvSpPr>
        <p:spPr>
          <a:xfrm>
            <a:off x="7295529" y="3678882"/>
            <a:ext cx="1185848" cy="516118"/>
          </a:xfrm>
          <a:prstGeom prst="leftRight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4499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a:latin typeface="Arial Narrow" charset="0"/>
                <a:ea typeface="Arial Narrow" charset="0"/>
                <a:cs typeface="Arial Narrow" charset="0"/>
              </a:rPr>
              <a:t>SELECT</a:t>
            </a:r>
            <a:endParaRPr lang="en-US" sz="2800" b="1" dirty="0">
              <a:latin typeface="Arial Narrow" charset="0"/>
              <a:ea typeface="Arial Narrow" charset="0"/>
              <a:cs typeface="Arial Narrow" charset="0"/>
            </a:endParaRPr>
          </a:p>
        </p:txBody>
      </p:sp>
      <p:grpSp>
        <p:nvGrpSpPr>
          <p:cNvPr id="15" name="Group 14"/>
          <p:cNvGrpSpPr/>
          <p:nvPr/>
        </p:nvGrpSpPr>
        <p:grpSpPr>
          <a:xfrm>
            <a:off x="11199227" y="180500"/>
            <a:ext cx="663109" cy="454345"/>
            <a:chOff x="11199227" y="180500"/>
            <a:chExt cx="663109" cy="454345"/>
          </a:xfrm>
        </p:grpSpPr>
        <p:grpSp>
          <p:nvGrpSpPr>
            <p:cNvPr id="5" name="Group 4"/>
            <p:cNvGrpSpPr/>
            <p:nvPr/>
          </p:nvGrpSpPr>
          <p:grpSpPr>
            <a:xfrm rot="18751738">
              <a:off x="11517471" y="289980"/>
              <a:ext cx="171096" cy="518634"/>
              <a:chOff x="2200759" y="2200759"/>
              <a:chExt cx="495946" cy="1503337"/>
            </a:xfrm>
          </p:grpSpPr>
          <p:sp>
            <p:nvSpPr>
              <p:cNvPr id="2" name="Triangle 1"/>
              <p:cNvSpPr/>
              <p:nvPr/>
            </p:nvSpPr>
            <p:spPr>
              <a:xfrm>
                <a:off x="2200759" y="2200759"/>
                <a:ext cx="495946" cy="774916"/>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355742" y="2929181"/>
                <a:ext cx="185980" cy="774915"/>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 name="Straight Connector 7"/>
            <p:cNvCxnSpPr/>
            <p:nvPr/>
          </p:nvCxnSpPr>
          <p:spPr>
            <a:xfrm flipV="1">
              <a:off x="11212643" y="393447"/>
              <a:ext cx="141448" cy="97528"/>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1199227" y="180500"/>
              <a:ext cx="151840" cy="130465"/>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11453751" y="180500"/>
              <a:ext cx="56673" cy="130466"/>
            </a:xfrm>
            <a:prstGeom prst="line">
              <a:avLst/>
            </a:prstGeom>
            <a:ln w="285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sp>
        <p:nvSpPr>
          <p:cNvPr id="16" name="Rectangle 15"/>
          <p:cNvSpPr/>
          <p:nvPr/>
        </p:nvSpPr>
        <p:spPr>
          <a:xfrm>
            <a:off x="1266093" y="3342392"/>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266093" y="4256792"/>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266093" y="5188777"/>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338754" y="3342392"/>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338754" y="4256792"/>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338754" y="5188777"/>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34108" y="1200944"/>
            <a:ext cx="3534507" cy="95410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Click the middle square to select it.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Once selected, you can change it’s size, fill color, line color or drag it to another place on the slide. </a:t>
            </a:r>
          </a:p>
        </p:txBody>
      </p:sp>
      <p:sp>
        <p:nvSpPr>
          <p:cNvPr id="23" name="Rectangle 22"/>
          <p:cNvSpPr/>
          <p:nvPr/>
        </p:nvSpPr>
        <p:spPr>
          <a:xfrm>
            <a:off x="5203612" y="3342392"/>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203612" y="4256792"/>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203612" y="5188777"/>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276273" y="3342392"/>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6276273" y="4256792"/>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276273" y="5188777"/>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328746" y="1200944"/>
            <a:ext cx="3534507"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Select all of the circles by holding the SHIFT key and clicking each circle individually.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Once selected, you can change the size, fill color, line color for all of them at once or drag them all together to another place on the slide. </a:t>
            </a:r>
          </a:p>
        </p:txBody>
      </p:sp>
      <p:sp>
        <p:nvSpPr>
          <p:cNvPr id="30" name="Rectangle 29"/>
          <p:cNvSpPr/>
          <p:nvPr/>
        </p:nvSpPr>
        <p:spPr>
          <a:xfrm>
            <a:off x="9007116" y="3342392"/>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9007116" y="4256792"/>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9007116" y="5188777"/>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079777" y="3342392"/>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10079777" y="4256792"/>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10079777" y="5188777"/>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132250" y="1200944"/>
            <a:ext cx="3534507" cy="1600438"/>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Select all of the squares by placing your cursor above and to the left of the top square. Click and drag your cursor to below and to the right of the bottom square.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This is a quick and easy way to select objects that are close to one another. </a:t>
            </a:r>
          </a:p>
        </p:txBody>
      </p:sp>
    </p:spTree>
    <p:extLst>
      <p:ext uri="{BB962C8B-B14F-4D97-AF65-F5344CB8AC3E}">
        <p14:creationId xmlns:p14="http://schemas.microsoft.com/office/powerpoint/2010/main" val="245794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4108" y="1200944"/>
            <a:ext cx="3534507" cy="95410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Draw a perfect square. Insert &gt; Shape &gt; Square &gt; Click + Shift and drag the shape.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This works for all shapes. </a:t>
            </a:r>
          </a:p>
        </p:txBody>
      </p:sp>
      <p:sp>
        <p:nvSpPr>
          <p:cNvPr id="23" name="Rectangle 22"/>
          <p:cNvSpPr/>
          <p:nvPr/>
        </p:nvSpPr>
        <p:spPr>
          <a:xfrm>
            <a:off x="5005492" y="3342391"/>
            <a:ext cx="1855556" cy="24618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4161106" y="1200944"/>
            <a:ext cx="3534507"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Keep the aspect ratio of the rectangle below intact. Select shape &gt; Click + Shift and drag one of the corners to resize.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The rectangle maintains its original shape (length and width remain the same relative to one another).</a:t>
            </a:r>
          </a:p>
        </p:txBody>
      </p:sp>
      <p:sp>
        <p:nvSpPr>
          <p:cNvPr id="30" name="Rectangle 29"/>
          <p:cNvSpPr/>
          <p:nvPr/>
        </p:nvSpPr>
        <p:spPr>
          <a:xfrm>
            <a:off x="9007116" y="3342392"/>
            <a:ext cx="615462" cy="61546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riangle 30"/>
          <p:cNvSpPr/>
          <p:nvPr/>
        </p:nvSpPr>
        <p:spPr>
          <a:xfrm>
            <a:off x="9007116" y="4256792"/>
            <a:ext cx="615462" cy="615462"/>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0079777" y="3342392"/>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iamond 33"/>
          <p:cNvSpPr/>
          <p:nvPr/>
        </p:nvSpPr>
        <p:spPr>
          <a:xfrm>
            <a:off x="10079777" y="4256792"/>
            <a:ext cx="615462" cy="615462"/>
          </a:xfrm>
          <a:prstGeom prst="diamon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7972767" y="1200944"/>
            <a:ext cx="3853474" cy="1600438"/>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Keep the aspect ratio of all shapes below. Select all shapes &gt; Click + Shift and drag one of the corners of one of the shapes.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All shapes resize and maintain their aspect ratio. When they are grouped (next slide), the shapes also maintain their </a:t>
            </a:r>
            <a:r>
              <a:rPr lang="en-US" sz="1400" i="1" dirty="0" err="1">
                <a:latin typeface="Arial Narrow" charset="0"/>
                <a:ea typeface="Arial Narrow" charset="0"/>
                <a:cs typeface="Arial Narrow" charset="0"/>
              </a:rPr>
              <a:t>spacial</a:t>
            </a:r>
            <a:r>
              <a:rPr lang="en-US" sz="1400" i="1" dirty="0">
                <a:latin typeface="Arial Narrow" charset="0"/>
                <a:ea typeface="Arial Narrow" charset="0"/>
                <a:cs typeface="Arial Narrow" charset="0"/>
              </a:rPr>
              <a:t> relationship with one another. </a:t>
            </a:r>
          </a:p>
        </p:txBody>
      </p:sp>
      <p:sp>
        <p:nvSpPr>
          <p:cNvPr id="37" name="Rectangle 36"/>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DRAW MORE</a:t>
            </a:r>
          </a:p>
        </p:txBody>
      </p:sp>
      <p:sp>
        <p:nvSpPr>
          <p:cNvPr id="38" name="Rectangle 37"/>
          <p:cNvSpPr/>
          <p:nvPr/>
        </p:nvSpPr>
        <p:spPr>
          <a:xfrm>
            <a:off x="9993578" y="229047"/>
            <a:ext cx="442210" cy="44221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10591110" y="229047"/>
            <a:ext cx="442210" cy="44221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riangle 39"/>
          <p:cNvSpPr/>
          <p:nvPr/>
        </p:nvSpPr>
        <p:spPr>
          <a:xfrm>
            <a:off x="11126281" y="229047"/>
            <a:ext cx="442210" cy="442210"/>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rapezoid 40"/>
          <p:cNvSpPr/>
          <p:nvPr/>
        </p:nvSpPr>
        <p:spPr>
          <a:xfrm>
            <a:off x="11666757" y="229047"/>
            <a:ext cx="442210" cy="442210"/>
          </a:xfrm>
          <a:prstGeom prst="trapezoi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4031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334108" y="1200944"/>
            <a:ext cx="3534507" cy="95410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Copy and paste the triangle. </a:t>
            </a:r>
            <a:br>
              <a:rPr lang="en-US" sz="1400" b="1" i="1" dirty="0">
                <a:latin typeface="Arial Narrow" charset="0"/>
                <a:ea typeface="Arial Narrow" charset="0"/>
                <a:cs typeface="Arial Narrow" charset="0"/>
              </a:rPr>
            </a:br>
            <a:r>
              <a:rPr lang="en-US" sz="1400" b="1" i="1" dirty="0">
                <a:latin typeface="Arial Narrow" charset="0"/>
                <a:ea typeface="Arial Narrow" charset="0"/>
                <a:cs typeface="Arial Narrow" charset="0"/>
              </a:rPr>
              <a:t>Select the triangle &gt; Ctrl + C &gt; Ctrl + V.</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This works for all shapes. </a:t>
            </a:r>
          </a:p>
        </p:txBody>
      </p:sp>
      <p:sp>
        <p:nvSpPr>
          <p:cNvPr id="29" name="TextBox 28"/>
          <p:cNvSpPr txBox="1"/>
          <p:nvPr/>
        </p:nvSpPr>
        <p:spPr>
          <a:xfrm>
            <a:off x="4161106" y="1200944"/>
            <a:ext cx="3534507"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Copy and paste the diamond. Select the diamond &gt; Click + Ctrl and drag a copy of the diamond to anywhere else on the slide.</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Now select both diamonds and do the same thing. It copies and pastes both diamonds. </a:t>
            </a:r>
          </a:p>
        </p:txBody>
      </p:sp>
      <p:sp>
        <p:nvSpPr>
          <p:cNvPr id="31" name="Triangle 30"/>
          <p:cNvSpPr/>
          <p:nvPr/>
        </p:nvSpPr>
        <p:spPr>
          <a:xfrm>
            <a:off x="1786763" y="3307129"/>
            <a:ext cx="615462" cy="615462"/>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8793385" y="3804034"/>
            <a:ext cx="615462" cy="61546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7972767" y="1200944"/>
            <a:ext cx="3853474" cy="203132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Copy and paste the circle exactly to its right. Select the circle &gt; Click + Shift + Ctrl and drag a copy of the circle to the right into the dotted circle.</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Holding Shift prevents the circle from shifting up or down while dragging it across. Try the same thing moving the copy of the circle down to the dotted circle. Holding Shift prevents the copy from shifting right or left as you drag down. </a:t>
            </a:r>
          </a:p>
        </p:txBody>
      </p:sp>
      <p:sp>
        <p:nvSpPr>
          <p:cNvPr id="37" name="Rectangle 36"/>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COPY</a:t>
            </a:r>
          </a:p>
        </p:txBody>
      </p:sp>
      <p:grpSp>
        <p:nvGrpSpPr>
          <p:cNvPr id="4" name="Group 3"/>
          <p:cNvGrpSpPr/>
          <p:nvPr/>
        </p:nvGrpSpPr>
        <p:grpSpPr>
          <a:xfrm>
            <a:off x="10253029" y="192020"/>
            <a:ext cx="1576253" cy="474291"/>
            <a:chOff x="10253029" y="192020"/>
            <a:chExt cx="1576253" cy="474291"/>
          </a:xfrm>
        </p:grpSpPr>
        <p:sp>
          <p:nvSpPr>
            <p:cNvPr id="38" name="Rectangle 37"/>
            <p:cNvSpPr/>
            <p:nvPr/>
          </p:nvSpPr>
          <p:spPr>
            <a:xfrm>
              <a:off x="10253029" y="192020"/>
              <a:ext cx="442210" cy="44221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1050180" y="192020"/>
              <a:ext cx="442210" cy="442210"/>
            </a:xfrm>
            <a:prstGeom prst="rect">
              <a:avLst/>
            </a:prstGeom>
            <a:solidFill>
              <a:schemeClr val="tx1">
                <a:lumMod val="50000"/>
                <a:lumOff val="5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riangle 15"/>
            <p:cNvSpPr/>
            <p:nvPr/>
          </p:nvSpPr>
          <p:spPr>
            <a:xfrm rot="18751738">
              <a:off x="11424876" y="330695"/>
              <a:ext cx="171096" cy="267337"/>
            </a:xfrm>
            <a:prstGeom prs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18751738">
              <a:off x="11663533" y="500562"/>
              <a:ext cx="64161" cy="267337"/>
            </a:xfrm>
            <a:prstGeom prst="round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p:cNvCxnSpPr/>
            <p:nvPr/>
          </p:nvCxnSpPr>
          <p:spPr>
            <a:xfrm>
              <a:off x="10695239" y="413125"/>
              <a:ext cx="354941" cy="0"/>
            </a:xfrm>
            <a:prstGeom prst="line">
              <a:avLst/>
            </a:prstGeom>
            <a:ln w="12700">
              <a:solidFill>
                <a:schemeClr val="tx1">
                  <a:lumMod val="75000"/>
                  <a:lumOff val="2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18" name="Diamond 17">
            <a:extLst>
              <a:ext uri="{FF2B5EF4-FFF2-40B4-BE49-F238E27FC236}">
                <a16:creationId xmlns:a16="http://schemas.microsoft.com/office/drawing/2014/main" id="{C692B000-E5F1-2F46-AE83-6481BFA72DDD}"/>
              </a:ext>
            </a:extLst>
          </p:cNvPr>
          <p:cNvSpPr/>
          <p:nvPr/>
        </p:nvSpPr>
        <p:spPr>
          <a:xfrm>
            <a:off x="5620628" y="3307129"/>
            <a:ext cx="615462" cy="615462"/>
          </a:xfrm>
          <a:prstGeom prst="diamond">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8F3AD79-3E1F-6045-821F-DA350B30A09A}"/>
              </a:ext>
            </a:extLst>
          </p:cNvPr>
          <p:cNvSpPr/>
          <p:nvPr/>
        </p:nvSpPr>
        <p:spPr>
          <a:xfrm>
            <a:off x="10253029" y="3801804"/>
            <a:ext cx="615462" cy="615462"/>
          </a:xfrm>
          <a:prstGeom prst="ellipse">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0BF0D14F-4125-8F4F-89F7-70CF1992C7E8}"/>
              </a:ext>
            </a:extLst>
          </p:cNvPr>
          <p:cNvSpPr/>
          <p:nvPr/>
        </p:nvSpPr>
        <p:spPr>
          <a:xfrm>
            <a:off x="8793817" y="5195887"/>
            <a:ext cx="615462" cy="615462"/>
          </a:xfrm>
          <a:prstGeom prst="ellipse">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15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GROUP</a:t>
            </a:r>
          </a:p>
        </p:txBody>
      </p:sp>
      <p:sp>
        <p:nvSpPr>
          <p:cNvPr id="22" name="TextBox 21"/>
          <p:cNvSpPr txBox="1"/>
          <p:nvPr/>
        </p:nvSpPr>
        <p:spPr>
          <a:xfrm>
            <a:off x="334108" y="1200944"/>
            <a:ext cx="3534507" cy="1600438"/>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Group the two shapes below together by selecting both of them and using the group tool (looks similar to the icon at the top right of the slide) on the Shape Format tab.</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They are still separate shapes, but they stick together. Try moving it. See?</a:t>
            </a:r>
          </a:p>
        </p:txBody>
      </p:sp>
      <p:sp>
        <p:nvSpPr>
          <p:cNvPr id="29" name="TextBox 28"/>
          <p:cNvSpPr txBox="1"/>
          <p:nvPr/>
        </p:nvSpPr>
        <p:spPr>
          <a:xfrm>
            <a:off x="4328746" y="1200944"/>
            <a:ext cx="3534507" cy="1169551"/>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Ungroup the shapes by selecting the group and using the ungroup tool on the Shape Format tab.</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Now they won’t stick with one another. </a:t>
            </a:r>
          </a:p>
        </p:txBody>
      </p:sp>
      <p:sp>
        <p:nvSpPr>
          <p:cNvPr id="36" name="TextBox 35"/>
          <p:cNvSpPr txBox="1"/>
          <p:nvPr/>
        </p:nvSpPr>
        <p:spPr>
          <a:xfrm>
            <a:off x="8383931" y="1200944"/>
            <a:ext cx="3534507"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None of the shapes below are grouped. First group each person icon individually, then group each row.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Now you have many groups within a bigger one. </a:t>
            </a:r>
          </a:p>
          <a:p>
            <a:pPr algn="ctr"/>
            <a:endParaRPr lang="en-US" sz="1400" b="1" i="1" dirty="0">
              <a:latin typeface="Arial Narrow" charset="0"/>
              <a:ea typeface="Arial Narrow" charset="0"/>
              <a:cs typeface="Arial Narrow" charset="0"/>
            </a:endParaRPr>
          </a:p>
        </p:txBody>
      </p:sp>
      <p:grpSp>
        <p:nvGrpSpPr>
          <p:cNvPr id="10" name="Group 9"/>
          <p:cNvGrpSpPr/>
          <p:nvPr/>
        </p:nvGrpSpPr>
        <p:grpSpPr>
          <a:xfrm>
            <a:off x="11036753" y="101103"/>
            <a:ext cx="906514" cy="673153"/>
            <a:chOff x="7850640" y="2487701"/>
            <a:chExt cx="906514" cy="673153"/>
          </a:xfrm>
        </p:grpSpPr>
        <p:sp>
          <p:nvSpPr>
            <p:cNvPr id="6" name="Rounded Rectangle 5"/>
            <p:cNvSpPr/>
            <p:nvPr/>
          </p:nvSpPr>
          <p:spPr>
            <a:xfrm>
              <a:off x="7863253" y="2521955"/>
              <a:ext cx="600075" cy="442210"/>
            </a:xfrm>
            <a:prstGeom prst="roundRect">
              <a:avLst>
                <a:gd name="adj" fmla="val 6974"/>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ounded Rectangle 36"/>
            <p:cNvSpPr/>
            <p:nvPr/>
          </p:nvSpPr>
          <p:spPr>
            <a:xfrm>
              <a:off x="8132250" y="2687018"/>
              <a:ext cx="600075" cy="442210"/>
            </a:xfrm>
            <a:prstGeom prst="roundRect">
              <a:avLst>
                <a:gd name="adj" fmla="val 6974"/>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850640" y="2493974"/>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8684107" y="3087807"/>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7850640" y="3085582"/>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8684107" y="2487701"/>
              <a:ext cx="73047" cy="730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Freeform 40"/>
          <p:cNvSpPr/>
          <p:nvPr/>
        </p:nvSpPr>
        <p:spPr>
          <a:xfrm>
            <a:off x="1539987" y="3872675"/>
            <a:ext cx="1211180" cy="918410"/>
          </a:xfrm>
          <a:custGeom>
            <a:avLst/>
            <a:gdLst>
              <a:gd name="connsiteX0" fmla="*/ 605590 w 1211180"/>
              <a:gd name="connsiteY0" fmla="*/ 0 h 918410"/>
              <a:gd name="connsiteX1" fmla="*/ 1198877 w 1211180"/>
              <a:gd name="connsiteY1" fmla="*/ 733319 h 918410"/>
              <a:gd name="connsiteX2" fmla="*/ 1211180 w 1211180"/>
              <a:gd name="connsiteY2" fmla="*/ 918410 h 918410"/>
              <a:gd name="connsiteX3" fmla="*/ 0 w 1211180"/>
              <a:gd name="connsiteY3" fmla="*/ 918410 h 918410"/>
              <a:gd name="connsiteX4" fmla="*/ 12304 w 1211180"/>
              <a:gd name="connsiteY4" fmla="*/ 733319 h 918410"/>
              <a:gd name="connsiteX5" fmla="*/ 605590 w 1211180"/>
              <a:gd name="connsiteY5" fmla="*/ 0 h 91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1180" h="918410">
                <a:moveTo>
                  <a:pt x="605590" y="0"/>
                </a:moveTo>
                <a:cubicBezTo>
                  <a:pt x="898241" y="0"/>
                  <a:pt x="1142408" y="314815"/>
                  <a:pt x="1198877" y="733319"/>
                </a:cubicBezTo>
                <a:lnTo>
                  <a:pt x="1211180" y="918410"/>
                </a:lnTo>
                <a:lnTo>
                  <a:pt x="0" y="918410"/>
                </a:lnTo>
                <a:lnTo>
                  <a:pt x="12304" y="733319"/>
                </a:lnTo>
                <a:cubicBezTo>
                  <a:pt x="68773" y="314815"/>
                  <a:pt x="312940" y="0"/>
                  <a:pt x="6055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1648273" y="3094633"/>
            <a:ext cx="994611" cy="994611"/>
          </a:xfrm>
          <a:prstGeom prst="ellipse">
            <a:avLst/>
          </a:prstGeom>
          <a:solidFill>
            <a:srgbClr val="B46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507553" y="3094633"/>
            <a:ext cx="1211180" cy="1696452"/>
            <a:chOff x="5507553" y="3094633"/>
            <a:chExt cx="1211180" cy="1696452"/>
          </a:xfrm>
        </p:grpSpPr>
        <p:sp>
          <p:nvSpPr>
            <p:cNvPr id="43" name="Freeform 42"/>
            <p:cNvSpPr/>
            <p:nvPr/>
          </p:nvSpPr>
          <p:spPr>
            <a:xfrm>
              <a:off x="5507553" y="3872675"/>
              <a:ext cx="1211180" cy="918410"/>
            </a:xfrm>
            <a:custGeom>
              <a:avLst/>
              <a:gdLst>
                <a:gd name="connsiteX0" fmla="*/ 605590 w 1211180"/>
                <a:gd name="connsiteY0" fmla="*/ 0 h 918410"/>
                <a:gd name="connsiteX1" fmla="*/ 1198877 w 1211180"/>
                <a:gd name="connsiteY1" fmla="*/ 733319 h 918410"/>
                <a:gd name="connsiteX2" fmla="*/ 1211180 w 1211180"/>
                <a:gd name="connsiteY2" fmla="*/ 918410 h 918410"/>
                <a:gd name="connsiteX3" fmla="*/ 0 w 1211180"/>
                <a:gd name="connsiteY3" fmla="*/ 918410 h 918410"/>
                <a:gd name="connsiteX4" fmla="*/ 12304 w 1211180"/>
                <a:gd name="connsiteY4" fmla="*/ 733319 h 918410"/>
                <a:gd name="connsiteX5" fmla="*/ 605590 w 1211180"/>
                <a:gd name="connsiteY5" fmla="*/ 0 h 91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1180" h="918410">
                  <a:moveTo>
                    <a:pt x="605590" y="0"/>
                  </a:moveTo>
                  <a:cubicBezTo>
                    <a:pt x="898241" y="0"/>
                    <a:pt x="1142408" y="314815"/>
                    <a:pt x="1198877" y="733319"/>
                  </a:cubicBezTo>
                  <a:lnTo>
                    <a:pt x="1211180" y="918410"/>
                  </a:lnTo>
                  <a:lnTo>
                    <a:pt x="0" y="918410"/>
                  </a:lnTo>
                  <a:lnTo>
                    <a:pt x="12304" y="733319"/>
                  </a:lnTo>
                  <a:cubicBezTo>
                    <a:pt x="68773" y="314815"/>
                    <a:pt x="312940" y="0"/>
                    <a:pt x="6055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5615839" y="3094633"/>
              <a:ext cx="994611" cy="994611"/>
            </a:xfrm>
            <a:prstGeom prst="ellipse">
              <a:avLst/>
            </a:prstGeom>
            <a:solidFill>
              <a:srgbClr val="B46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8870440" y="4612703"/>
            <a:ext cx="776055" cy="588465"/>
          </a:xfrm>
          <a:custGeom>
            <a:avLst/>
            <a:gdLst>
              <a:gd name="connsiteX0" fmla="*/ 605590 w 1211180"/>
              <a:gd name="connsiteY0" fmla="*/ 0 h 918410"/>
              <a:gd name="connsiteX1" fmla="*/ 1198877 w 1211180"/>
              <a:gd name="connsiteY1" fmla="*/ 733319 h 918410"/>
              <a:gd name="connsiteX2" fmla="*/ 1211180 w 1211180"/>
              <a:gd name="connsiteY2" fmla="*/ 918410 h 918410"/>
              <a:gd name="connsiteX3" fmla="*/ 0 w 1211180"/>
              <a:gd name="connsiteY3" fmla="*/ 918410 h 918410"/>
              <a:gd name="connsiteX4" fmla="*/ 12304 w 1211180"/>
              <a:gd name="connsiteY4" fmla="*/ 733319 h 918410"/>
              <a:gd name="connsiteX5" fmla="*/ 605590 w 1211180"/>
              <a:gd name="connsiteY5" fmla="*/ 0 h 91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1180" h="918410">
                <a:moveTo>
                  <a:pt x="605590" y="0"/>
                </a:moveTo>
                <a:cubicBezTo>
                  <a:pt x="898241" y="0"/>
                  <a:pt x="1142408" y="314815"/>
                  <a:pt x="1198877" y="733319"/>
                </a:cubicBezTo>
                <a:lnTo>
                  <a:pt x="1211180" y="918410"/>
                </a:lnTo>
                <a:lnTo>
                  <a:pt x="0" y="918410"/>
                </a:lnTo>
                <a:lnTo>
                  <a:pt x="12304" y="733319"/>
                </a:lnTo>
                <a:cubicBezTo>
                  <a:pt x="68773" y="314815"/>
                  <a:pt x="312939" y="0"/>
                  <a:pt x="605590"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8939823" y="4114178"/>
            <a:ext cx="637290" cy="637290"/>
          </a:xfrm>
          <a:prstGeom prst="ellipse">
            <a:avLst/>
          </a:prstGeom>
          <a:solidFill>
            <a:srgbClr val="E69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10633215" y="4634398"/>
            <a:ext cx="809826" cy="614072"/>
          </a:xfrm>
          <a:custGeom>
            <a:avLst/>
            <a:gdLst>
              <a:gd name="connsiteX0" fmla="*/ 605590 w 1211180"/>
              <a:gd name="connsiteY0" fmla="*/ 0 h 918410"/>
              <a:gd name="connsiteX1" fmla="*/ 1198877 w 1211180"/>
              <a:gd name="connsiteY1" fmla="*/ 733319 h 918410"/>
              <a:gd name="connsiteX2" fmla="*/ 1211180 w 1211180"/>
              <a:gd name="connsiteY2" fmla="*/ 918410 h 918410"/>
              <a:gd name="connsiteX3" fmla="*/ 0 w 1211180"/>
              <a:gd name="connsiteY3" fmla="*/ 918410 h 918410"/>
              <a:gd name="connsiteX4" fmla="*/ 12304 w 1211180"/>
              <a:gd name="connsiteY4" fmla="*/ 733319 h 918410"/>
              <a:gd name="connsiteX5" fmla="*/ 605590 w 1211180"/>
              <a:gd name="connsiteY5" fmla="*/ 0 h 91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1180" h="918410">
                <a:moveTo>
                  <a:pt x="605590" y="0"/>
                </a:moveTo>
                <a:cubicBezTo>
                  <a:pt x="898241" y="0"/>
                  <a:pt x="1142408" y="314815"/>
                  <a:pt x="1198877" y="733319"/>
                </a:cubicBezTo>
                <a:lnTo>
                  <a:pt x="1211180" y="918410"/>
                </a:lnTo>
                <a:lnTo>
                  <a:pt x="0" y="918410"/>
                </a:lnTo>
                <a:lnTo>
                  <a:pt x="12304" y="733319"/>
                </a:lnTo>
                <a:cubicBezTo>
                  <a:pt x="68773" y="314815"/>
                  <a:pt x="312940" y="0"/>
                  <a:pt x="6055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10705618" y="4114179"/>
            <a:ext cx="665022" cy="665022"/>
          </a:xfrm>
          <a:prstGeom prst="ellipse">
            <a:avLst/>
          </a:prstGeom>
          <a:solidFill>
            <a:srgbClr val="B46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50"/>
          <p:cNvSpPr/>
          <p:nvPr/>
        </p:nvSpPr>
        <p:spPr>
          <a:xfrm>
            <a:off x="10650101" y="3402625"/>
            <a:ext cx="776055" cy="588465"/>
          </a:xfrm>
          <a:custGeom>
            <a:avLst/>
            <a:gdLst>
              <a:gd name="connsiteX0" fmla="*/ 605590 w 1211180"/>
              <a:gd name="connsiteY0" fmla="*/ 0 h 918410"/>
              <a:gd name="connsiteX1" fmla="*/ 1198877 w 1211180"/>
              <a:gd name="connsiteY1" fmla="*/ 733319 h 918410"/>
              <a:gd name="connsiteX2" fmla="*/ 1211180 w 1211180"/>
              <a:gd name="connsiteY2" fmla="*/ 918410 h 918410"/>
              <a:gd name="connsiteX3" fmla="*/ 0 w 1211180"/>
              <a:gd name="connsiteY3" fmla="*/ 918410 h 918410"/>
              <a:gd name="connsiteX4" fmla="*/ 12304 w 1211180"/>
              <a:gd name="connsiteY4" fmla="*/ 733319 h 918410"/>
              <a:gd name="connsiteX5" fmla="*/ 605590 w 1211180"/>
              <a:gd name="connsiteY5" fmla="*/ 0 h 91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1180" h="918410">
                <a:moveTo>
                  <a:pt x="605590" y="0"/>
                </a:moveTo>
                <a:cubicBezTo>
                  <a:pt x="898241" y="0"/>
                  <a:pt x="1142408" y="314815"/>
                  <a:pt x="1198877" y="733319"/>
                </a:cubicBezTo>
                <a:lnTo>
                  <a:pt x="1211180" y="918410"/>
                </a:lnTo>
                <a:lnTo>
                  <a:pt x="0" y="918410"/>
                </a:lnTo>
                <a:lnTo>
                  <a:pt x="12304" y="733319"/>
                </a:lnTo>
                <a:cubicBezTo>
                  <a:pt x="68773" y="314815"/>
                  <a:pt x="312939" y="0"/>
                  <a:pt x="605590"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10719484" y="2904100"/>
            <a:ext cx="637290" cy="637290"/>
          </a:xfrm>
          <a:prstGeom prst="ellipse">
            <a:avLst/>
          </a:prstGeom>
          <a:solidFill>
            <a:srgbClr val="E69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p:nvPr/>
        </p:nvSpPr>
        <p:spPr>
          <a:xfrm>
            <a:off x="10650101" y="5870083"/>
            <a:ext cx="776055" cy="588465"/>
          </a:xfrm>
          <a:custGeom>
            <a:avLst/>
            <a:gdLst>
              <a:gd name="connsiteX0" fmla="*/ 605590 w 1211180"/>
              <a:gd name="connsiteY0" fmla="*/ 0 h 918410"/>
              <a:gd name="connsiteX1" fmla="*/ 1198877 w 1211180"/>
              <a:gd name="connsiteY1" fmla="*/ 733319 h 918410"/>
              <a:gd name="connsiteX2" fmla="*/ 1211180 w 1211180"/>
              <a:gd name="connsiteY2" fmla="*/ 918410 h 918410"/>
              <a:gd name="connsiteX3" fmla="*/ 0 w 1211180"/>
              <a:gd name="connsiteY3" fmla="*/ 918410 h 918410"/>
              <a:gd name="connsiteX4" fmla="*/ 12304 w 1211180"/>
              <a:gd name="connsiteY4" fmla="*/ 733319 h 918410"/>
              <a:gd name="connsiteX5" fmla="*/ 605590 w 1211180"/>
              <a:gd name="connsiteY5" fmla="*/ 0 h 91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1180" h="918410">
                <a:moveTo>
                  <a:pt x="605590" y="0"/>
                </a:moveTo>
                <a:cubicBezTo>
                  <a:pt x="898241" y="0"/>
                  <a:pt x="1142408" y="314815"/>
                  <a:pt x="1198877" y="733319"/>
                </a:cubicBezTo>
                <a:lnTo>
                  <a:pt x="1211180" y="918410"/>
                </a:lnTo>
                <a:lnTo>
                  <a:pt x="0" y="918410"/>
                </a:lnTo>
                <a:lnTo>
                  <a:pt x="12304" y="733319"/>
                </a:lnTo>
                <a:cubicBezTo>
                  <a:pt x="68773" y="314815"/>
                  <a:pt x="312939" y="0"/>
                  <a:pt x="605590" y="0"/>
                </a:cubicBezTo>
                <a:close/>
              </a:path>
            </a:pathLst>
          </a:cu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10719484" y="5371558"/>
            <a:ext cx="637290" cy="637290"/>
          </a:xfrm>
          <a:prstGeom prst="ellipse">
            <a:avLst/>
          </a:prstGeom>
          <a:solidFill>
            <a:srgbClr val="E69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p:cNvSpPr/>
          <p:nvPr/>
        </p:nvSpPr>
        <p:spPr>
          <a:xfrm>
            <a:off x="8853554" y="5844476"/>
            <a:ext cx="809826" cy="614072"/>
          </a:xfrm>
          <a:custGeom>
            <a:avLst/>
            <a:gdLst>
              <a:gd name="connsiteX0" fmla="*/ 605590 w 1211180"/>
              <a:gd name="connsiteY0" fmla="*/ 0 h 918410"/>
              <a:gd name="connsiteX1" fmla="*/ 1198877 w 1211180"/>
              <a:gd name="connsiteY1" fmla="*/ 733319 h 918410"/>
              <a:gd name="connsiteX2" fmla="*/ 1211180 w 1211180"/>
              <a:gd name="connsiteY2" fmla="*/ 918410 h 918410"/>
              <a:gd name="connsiteX3" fmla="*/ 0 w 1211180"/>
              <a:gd name="connsiteY3" fmla="*/ 918410 h 918410"/>
              <a:gd name="connsiteX4" fmla="*/ 12304 w 1211180"/>
              <a:gd name="connsiteY4" fmla="*/ 733319 h 918410"/>
              <a:gd name="connsiteX5" fmla="*/ 605590 w 1211180"/>
              <a:gd name="connsiteY5" fmla="*/ 0 h 91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1180" h="918410">
                <a:moveTo>
                  <a:pt x="605590" y="0"/>
                </a:moveTo>
                <a:cubicBezTo>
                  <a:pt x="898241" y="0"/>
                  <a:pt x="1142408" y="314815"/>
                  <a:pt x="1198877" y="733319"/>
                </a:cubicBezTo>
                <a:lnTo>
                  <a:pt x="1211180" y="918410"/>
                </a:lnTo>
                <a:lnTo>
                  <a:pt x="0" y="918410"/>
                </a:lnTo>
                <a:lnTo>
                  <a:pt x="12304" y="733319"/>
                </a:lnTo>
                <a:cubicBezTo>
                  <a:pt x="68773" y="314815"/>
                  <a:pt x="312940" y="0"/>
                  <a:pt x="6055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8925957" y="5324257"/>
            <a:ext cx="665022" cy="665022"/>
          </a:xfrm>
          <a:prstGeom prst="ellipse">
            <a:avLst/>
          </a:prstGeom>
          <a:solidFill>
            <a:srgbClr val="B46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59"/>
          <p:cNvSpPr/>
          <p:nvPr/>
        </p:nvSpPr>
        <p:spPr>
          <a:xfrm>
            <a:off x="8853554" y="3377018"/>
            <a:ext cx="809826" cy="614072"/>
          </a:xfrm>
          <a:custGeom>
            <a:avLst/>
            <a:gdLst>
              <a:gd name="connsiteX0" fmla="*/ 605590 w 1211180"/>
              <a:gd name="connsiteY0" fmla="*/ 0 h 918410"/>
              <a:gd name="connsiteX1" fmla="*/ 1198877 w 1211180"/>
              <a:gd name="connsiteY1" fmla="*/ 733319 h 918410"/>
              <a:gd name="connsiteX2" fmla="*/ 1211180 w 1211180"/>
              <a:gd name="connsiteY2" fmla="*/ 918410 h 918410"/>
              <a:gd name="connsiteX3" fmla="*/ 0 w 1211180"/>
              <a:gd name="connsiteY3" fmla="*/ 918410 h 918410"/>
              <a:gd name="connsiteX4" fmla="*/ 12304 w 1211180"/>
              <a:gd name="connsiteY4" fmla="*/ 733319 h 918410"/>
              <a:gd name="connsiteX5" fmla="*/ 605590 w 1211180"/>
              <a:gd name="connsiteY5" fmla="*/ 0 h 9184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1180" h="918410">
                <a:moveTo>
                  <a:pt x="605590" y="0"/>
                </a:moveTo>
                <a:cubicBezTo>
                  <a:pt x="898241" y="0"/>
                  <a:pt x="1142408" y="314815"/>
                  <a:pt x="1198877" y="733319"/>
                </a:cubicBezTo>
                <a:lnTo>
                  <a:pt x="1211180" y="918410"/>
                </a:lnTo>
                <a:lnTo>
                  <a:pt x="0" y="918410"/>
                </a:lnTo>
                <a:lnTo>
                  <a:pt x="12304" y="733319"/>
                </a:lnTo>
                <a:cubicBezTo>
                  <a:pt x="68773" y="314815"/>
                  <a:pt x="312940" y="0"/>
                  <a:pt x="60559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8925957" y="2856799"/>
            <a:ext cx="665022" cy="665022"/>
          </a:xfrm>
          <a:prstGeom prst="ellipse">
            <a:avLst/>
          </a:prstGeom>
          <a:solidFill>
            <a:srgbClr val="B46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400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ORDER</a:t>
            </a:r>
          </a:p>
        </p:txBody>
      </p:sp>
      <p:sp>
        <p:nvSpPr>
          <p:cNvPr id="22" name="TextBox 21"/>
          <p:cNvSpPr txBox="1"/>
          <p:nvPr/>
        </p:nvSpPr>
        <p:spPr>
          <a:xfrm>
            <a:off x="580981" y="1200944"/>
            <a:ext cx="4833702" cy="1600438"/>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Send the rectangle to behind the circles. Select the rectangle &gt; Shape Format &gt; Send Backward (Keep clicking until all three circles are in front of the rectangle).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To do this in one step, follow the same steps above, but click Send to Back. You may also bring objects forward using the same path above, but click Bring Forward or Bring to Front. </a:t>
            </a:r>
          </a:p>
        </p:txBody>
      </p:sp>
      <p:sp>
        <p:nvSpPr>
          <p:cNvPr id="29" name="TextBox 28"/>
          <p:cNvSpPr txBox="1"/>
          <p:nvPr/>
        </p:nvSpPr>
        <p:spPr>
          <a:xfrm>
            <a:off x="6583956" y="1200944"/>
            <a:ext cx="4048186" cy="954107"/>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Reorder the shapes below so that 1 appears on top and 4 appears on bottom.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Use the Send Backward and Bring Forward functions.</a:t>
            </a:r>
          </a:p>
        </p:txBody>
      </p:sp>
      <p:grpSp>
        <p:nvGrpSpPr>
          <p:cNvPr id="3" name="Group 2"/>
          <p:cNvGrpSpPr/>
          <p:nvPr/>
        </p:nvGrpSpPr>
        <p:grpSpPr>
          <a:xfrm>
            <a:off x="11038128" y="147960"/>
            <a:ext cx="667326" cy="615189"/>
            <a:chOff x="10703314" y="189219"/>
            <a:chExt cx="667326" cy="615189"/>
          </a:xfrm>
        </p:grpSpPr>
        <p:sp>
          <p:nvSpPr>
            <p:cNvPr id="2" name="Rectangle 1"/>
            <p:cNvSpPr/>
            <p:nvPr/>
          </p:nvSpPr>
          <p:spPr>
            <a:xfrm>
              <a:off x="10994123" y="427891"/>
              <a:ext cx="376517" cy="3765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0703314" y="189219"/>
              <a:ext cx="466164" cy="466164"/>
            </a:xfrm>
            <a:prstGeom prst="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Oval 7"/>
          <p:cNvSpPr/>
          <p:nvPr/>
        </p:nvSpPr>
        <p:spPr>
          <a:xfrm>
            <a:off x="1051284" y="4204447"/>
            <a:ext cx="609600" cy="6096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460285" y="4204447"/>
            <a:ext cx="609600" cy="6096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775783" y="4204447"/>
            <a:ext cx="609600" cy="6096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230578" y="4338918"/>
            <a:ext cx="3700010" cy="34065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8198948" y="3550022"/>
            <a:ext cx="1066800" cy="10668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lumMod val="75000"/>
                    <a:lumOff val="25000"/>
                  </a:schemeClr>
                </a:solidFill>
                <a:latin typeface="Arial Narrow" charset="0"/>
                <a:ea typeface="Arial Narrow" charset="0"/>
                <a:cs typeface="Arial Narrow" charset="0"/>
              </a:rPr>
              <a:t>1</a:t>
            </a:r>
          </a:p>
        </p:txBody>
      </p:sp>
      <p:sp>
        <p:nvSpPr>
          <p:cNvPr id="53" name="Oval 52"/>
          <p:cNvSpPr/>
          <p:nvPr/>
        </p:nvSpPr>
        <p:spPr>
          <a:xfrm>
            <a:off x="8077786" y="4146176"/>
            <a:ext cx="1066800" cy="10668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lumMod val="75000"/>
                    <a:lumOff val="25000"/>
                  </a:schemeClr>
                </a:solidFill>
                <a:latin typeface="Arial Narrow" charset="0"/>
                <a:ea typeface="Arial Narrow" charset="0"/>
                <a:cs typeface="Arial Narrow" charset="0"/>
              </a:rPr>
              <a:t>3</a:t>
            </a:r>
          </a:p>
        </p:txBody>
      </p:sp>
      <p:sp>
        <p:nvSpPr>
          <p:cNvPr id="56" name="Oval 55"/>
          <p:cNvSpPr/>
          <p:nvPr/>
        </p:nvSpPr>
        <p:spPr>
          <a:xfrm>
            <a:off x="7541249" y="3783105"/>
            <a:ext cx="1066800" cy="1066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lumMod val="75000"/>
                    <a:lumOff val="25000"/>
                  </a:schemeClr>
                </a:solidFill>
                <a:latin typeface="Arial Narrow" charset="0"/>
                <a:ea typeface="Arial Narrow" charset="0"/>
                <a:cs typeface="Arial Narrow" charset="0"/>
              </a:rPr>
              <a:t>2</a:t>
            </a:r>
          </a:p>
        </p:txBody>
      </p:sp>
      <p:sp>
        <p:nvSpPr>
          <p:cNvPr id="62" name="Oval 61"/>
          <p:cNvSpPr/>
          <p:nvPr/>
        </p:nvSpPr>
        <p:spPr>
          <a:xfrm>
            <a:off x="8729211" y="3975847"/>
            <a:ext cx="1066800" cy="1066800"/>
          </a:xfrm>
          <a:prstGeom prst="ellipse">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lumMod val="75000"/>
                    <a:lumOff val="25000"/>
                  </a:schemeClr>
                </a:solidFill>
                <a:latin typeface="Arial Narrow" charset="0"/>
                <a:ea typeface="Arial Narrow" charset="0"/>
                <a:cs typeface="Arial Narrow" charset="0"/>
              </a:rPr>
              <a:t>4</a:t>
            </a:r>
          </a:p>
        </p:txBody>
      </p:sp>
    </p:spTree>
    <p:extLst>
      <p:ext uri="{BB962C8B-B14F-4D97-AF65-F5344CB8AC3E}">
        <p14:creationId xmlns:p14="http://schemas.microsoft.com/office/powerpoint/2010/main" val="1675746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ALIGN</a:t>
            </a:r>
          </a:p>
        </p:txBody>
      </p:sp>
      <p:grpSp>
        <p:nvGrpSpPr>
          <p:cNvPr id="9" name="Group 8"/>
          <p:cNvGrpSpPr/>
          <p:nvPr/>
        </p:nvGrpSpPr>
        <p:grpSpPr>
          <a:xfrm>
            <a:off x="11124304" y="125278"/>
            <a:ext cx="625706" cy="611603"/>
            <a:chOff x="7207624" y="3872753"/>
            <a:chExt cx="2678056" cy="2617694"/>
          </a:xfrm>
        </p:grpSpPr>
        <p:sp>
          <p:nvSpPr>
            <p:cNvPr id="6" name="Rounded Rectangle 5"/>
            <p:cNvSpPr/>
            <p:nvPr/>
          </p:nvSpPr>
          <p:spPr>
            <a:xfrm>
              <a:off x="7207624" y="3872753"/>
              <a:ext cx="168536" cy="2617694"/>
            </a:xfrm>
            <a:prstGeom prst="roundRect">
              <a:avLst>
                <a:gd name="adj" fmla="val 75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7481944" y="4881880"/>
              <a:ext cx="2403736" cy="543560"/>
            </a:xfrm>
            <a:prstGeom prst="roundRect">
              <a:avLst>
                <a:gd name="adj" fmla="val 75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7481944" y="4079240"/>
              <a:ext cx="1570616" cy="543560"/>
            </a:xfrm>
            <a:prstGeom prst="roundRect">
              <a:avLst>
                <a:gd name="adj" fmla="val 750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7490449" y="5684520"/>
              <a:ext cx="2235200" cy="678927"/>
            </a:xfrm>
            <a:prstGeom prst="lef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ounded Rectangle 9"/>
          <p:cNvSpPr/>
          <p:nvPr/>
        </p:nvSpPr>
        <p:spPr>
          <a:xfrm>
            <a:off x="1147176" y="3395687"/>
            <a:ext cx="1450109" cy="24355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920113" y="3728082"/>
            <a:ext cx="551687" cy="24355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1147176" y="4060477"/>
            <a:ext cx="1150786" cy="24355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1885715" y="3063291"/>
            <a:ext cx="857976" cy="243553"/>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240323" y="1200944"/>
            <a:ext cx="3722078" cy="1600438"/>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Align the 4 shapes below to left align. Select each shape &gt; Shape Format &gt; Align &gt; Align Left</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Try aligning right as well!</a:t>
            </a:r>
          </a:p>
          <a:p>
            <a:pPr algn="ctr"/>
            <a:r>
              <a:rPr lang="en-US" sz="1400" i="1" dirty="0">
                <a:latin typeface="Arial Narrow" charset="0"/>
                <a:ea typeface="Arial Narrow" charset="0"/>
                <a:cs typeface="Arial Narrow" charset="0"/>
              </a:rPr>
              <a:t>Now do the same thing for the lines in the document icon below. Only select the shapes representing text (not the document) and left align them. </a:t>
            </a:r>
          </a:p>
        </p:txBody>
      </p:sp>
      <p:sp>
        <p:nvSpPr>
          <p:cNvPr id="28" name="TextBox 27"/>
          <p:cNvSpPr txBox="1"/>
          <p:nvPr/>
        </p:nvSpPr>
        <p:spPr>
          <a:xfrm>
            <a:off x="4328746" y="1200944"/>
            <a:ext cx="3534507"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Align the squares below to center align. Select each square &gt; Shape Format &gt; Align &gt; Align Center</a:t>
            </a:r>
          </a:p>
          <a:p>
            <a:pPr algn="ctr"/>
            <a:endParaRPr lang="en-US" sz="1400"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Do the same thing with the shapes that compose the scale at the bottom of the screen. </a:t>
            </a:r>
          </a:p>
        </p:txBody>
      </p:sp>
      <p:sp>
        <p:nvSpPr>
          <p:cNvPr id="30" name="TextBox 29"/>
          <p:cNvSpPr txBox="1"/>
          <p:nvPr/>
        </p:nvSpPr>
        <p:spPr>
          <a:xfrm>
            <a:off x="8383931" y="1200944"/>
            <a:ext cx="3534507" cy="1600438"/>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Drag one of the squares to sit on top of the long rectangle, then select all of the squares and Align Bottom.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Notice that left, right, top and bottom alignments will defer to the shape that is furthest in that direction. </a:t>
            </a:r>
          </a:p>
          <a:p>
            <a:pPr algn="ctr"/>
            <a:endParaRPr lang="en-US" sz="1400" b="1" i="1" dirty="0">
              <a:latin typeface="Arial Narrow" charset="0"/>
              <a:ea typeface="Arial Narrow" charset="0"/>
              <a:cs typeface="Arial Narrow" charset="0"/>
            </a:endParaRPr>
          </a:p>
        </p:txBody>
      </p:sp>
      <p:sp>
        <p:nvSpPr>
          <p:cNvPr id="12" name="Rectangle 11"/>
          <p:cNvSpPr/>
          <p:nvPr/>
        </p:nvSpPr>
        <p:spPr>
          <a:xfrm>
            <a:off x="4654354" y="2936045"/>
            <a:ext cx="838786" cy="83878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607147" y="3035398"/>
            <a:ext cx="640080" cy="6400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564164" y="3154215"/>
            <a:ext cx="402446" cy="4024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7511561" y="3217692"/>
            <a:ext cx="275492" cy="27549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rapezoid 13"/>
          <p:cNvSpPr/>
          <p:nvPr/>
        </p:nvSpPr>
        <p:spPr>
          <a:xfrm>
            <a:off x="6247227" y="6356316"/>
            <a:ext cx="975360" cy="350520"/>
          </a:xfrm>
          <a:prstGeom prst="trapezoid">
            <a:avLst>
              <a:gd name="adj" fmla="val 5144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800599" y="5144496"/>
            <a:ext cx="2986453" cy="12228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rapezoid 37"/>
          <p:cNvSpPr/>
          <p:nvPr/>
        </p:nvSpPr>
        <p:spPr>
          <a:xfrm>
            <a:off x="5483565" y="5273811"/>
            <a:ext cx="452120" cy="1257765"/>
          </a:xfrm>
          <a:prstGeom prst="trapezoid">
            <a:avLst>
              <a:gd name="adj" fmla="val 38281"/>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a:off x="1183305" y="4912031"/>
            <a:ext cx="1377849" cy="1830036"/>
          </a:xfrm>
          <a:prstGeom prst="roundRect">
            <a:avLst>
              <a:gd name="adj" fmla="val 6528"/>
            </a:avLst>
          </a:prstGeom>
          <a:solidFill>
            <a:schemeClr val="bg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1272375" y="5632819"/>
            <a:ext cx="1029528" cy="157856"/>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1872229" y="5927982"/>
            <a:ext cx="598742" cy="178115"/>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1692851" y="6243404"/>
            <a:ext cx="817019" cy="157856"/>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1705569" y="5320690"/>
            <a:ext cx="609134" cy="157856"/>
          </a:xfrm>
          <a:prstGeom prst="roundRect">
            <a:avLst>
              <a:gd name="adj" fmla="val 500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8637731" y="3507297"/>
            <a:ext cx="838786" cy="838786"/>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10484224" y="2806226"/>
            <a:ext cx="640080" cy="6400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9708399" y="3258061"/>
            <a:ext cx="402446" cy="4024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1437128" y="3948815"/>
            <a:ext cx="275492" cy="27549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8637731" y="4543591"/>
            <a:ext cx="3132699" cy="36844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1240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88442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latin typeface="Arial Narrow" charset="0"/>
                <a:ea typeface="Arial Narrow" charset="0"/>
                <a:cs typeface="Arial Narrow" charset="0"/>
              </a:rPr>
              <a:t>ALIGN</a:t>
            </a:r>
          </a:p>
        </p:txBody>
      </p:sp>
      <p:grpSp>
        <p:nvGrpSpPr>
          <p:cNvPr id="9" name="Group 8"/>
          <p:cNvGrpSpPr/>
          <p:nvPr/>
        </p:nvGrpSpPr>
        <p:grpSpPr>
          <a:xfrm>
            <a:off x="11124304" y="125278"/>
            <a:ext cx="625706" cy="611603"/>
            <a:chOff x="7207624" y="3872753"/>
            <a:chExt cx="2678056" cy="2617694"/>
          </a:xfrm>
        </p:grpSpPr>
        <p:sp>
          <p:nvSpPr>
            <p:cNvPr id="6" name="Rounded Rectangle 5"/>
            <p:cNvSpPr/>
            <p:nvPr/>
          </p:nvSpPr>
          <p:spPr>
            <a:xfrm>
              <a:off x="7207624" y="3872753"/>
              <a:ext cx="168536" cy="2617694"/>
            </a:xfrm>
            <a:prstGeom prst="roundRect">
              <a:avLst>
                <a:gd name="adj" fmla="val 75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7481944" y="4881880"/>
              <a:ext cx="2403736" cy="543560"/>
            </a:xfrm>
            <a:prstGeom prst="roundRect">
              <a:avLst>
                <a:gd name="adj" fmla="val 7500"/>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a:off x="7481944" y="4079240"/>
              <a:ext cx="1570616" cy="543560"/>
            </a:xfrm>
            <a:prstGeom prst="roundRect">
              <a:avLst>
                <a:gd name="adj" fmla="val 7500"/>
              </a:avLst>
            </a:prstGeom>
            <a:solidFill>
              <a:schemeClr val="bg1"/>
            </a:solid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7490449" y="5684520"/>
              <a:ext cx="2235200" cy="678927"/>
            </a:xfrm>
            <a:prstGeom prst="leftArrow">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p:cNvSpPr txBox="1"/>
          <p:nvPr/>
        </p:nvSpPr>
        <p:spPr>
          <a:xfrm>
            <a:off x="240323" y="1200944"/>
            <a:ext cx="3722078" cy="1384995"/>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Align the stars to middle align. Select each star &gt; Shape Format &gt; Align &gt; Align Middle</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Now try it with the timeline at the bottom of the screen. Select the rectangle and all three circles and Align Middle. </a:t>
            </a:r>
          </a:p>
        </p:txBody>
      </p:sp>
      <p:sp>
        <p:nvSpPr>
          <p:cNvPr id="28" name="TextBox 27"/>
          <p:cNvSpPr txBox="1"/>
          <p:nvPr/>
        </p:nvSpPr>
        <p:spPr>
          <a:xfrm>
            <a:off x="4039950" y="1200944"/>
            <a:ext cx="4112100" cy="2246769"/>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First Center Align the four circles below. Select each circle &gt; Align Center. </a:t>
            </a:r>
          </a:p>
          <a:p>
            <a:pPr algn="ctr"/>
            <a:r>
              <a:rPr lang="en-US" sz="1400" b="1" i="1" dirty="0">
                <a:latin typeface="Arial Narrow" charset="0"/>
                <a:ea typeface="Arial Narrow" charset="0"/>
                <a:cs typeface="Arial Narrow" charset="0"/>
              </a:rPr>
              <a:t>Then distribute them vertically so there is even space between each circle. Select each circle &gt; Shape Format &gt; Align &gt; Distribute Vertically</a:t>
            </a:r>
          </a:p>
          <a:p>
            <a:pPr algn="ctr"/>
            <a:endParaRPr lang="en-US" sz="1400"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Shapes will evenly distribute between the two extreme shapes. In this case, Circle 1 is highest and Circle 4 is lowest. They will remain in their position. Circles 2 &amp; 3 will be distributed between them. </a:t>
            </a:r>
          </a:p>
        </p:txBody>
      </p:sp>
      <p:sp>
        <p:nvSpPr>
          <p:cNvPr id="30" name="TextBox 29"/>
          <p:cNvSpPr txBox="1"/>
          <p:nvPr/>
        </p:nvSpPr>
        <p:spPr>
          <a:xfrm>
            <a:off x="8383931" y="1200944"/>
            <a:ext cx="3534507" cy="1815882"/>
          </a:xfrm>
          <a:prstGeom prst="rect">
            <a:avLst/>
          </a:prstGeom>
          <a:noFill/>
        </p:spPr>
        <p:txBody>
          <a:bodyPr wrap="square" rtlCol="0">
            <a:spAutoFit/>
          </a:bodyPr>
          <a:lstStyle/>
          <a:p>
            <a:pPr algn="ctr"/>
            <a:r>
              <a:rPr lang="en-US" sz="1400" b="1" i="1" dirty="0">
                <a:latin typeface="Arial Narrow" charset="0"/>
                <a:ea typeface="Arial Narrow" charset="0"/>
                <a:cs typeface="Arial Narrow" charset="0"/>
              </a:rPr>
              <a:t>Arrange the squares below to look like the squares at the bottom of the screen utilizing selection, alignment and distribution tools. </a:t>
            </a:r>
          </a:p>
          <a:p>
            <a:pPr algn="ctr"/>
            <a:endParaRPr lang="en-US" sz="1400" b="1" i="1" dirty="0">
              <a:latin typeface="Arial Narrow" charset="0"/>
              <a:ea typeface="Arial Narrow" charset="0"/>
              <a:cs typeface="Arial Narrow" charset="0"/>
            </a:endParaRPr>
          </a:p>
          <a:p>
            <a:pPr algn="ctr"/>
            <a:r>
              <a:rPr lang="en-US" sz="1400" i="1" dirty="0">
                <a:latin typeface="Arial Narrow" charset="0"/>
                <a:ea typeface="Arial Narrow" charset="0"/>
                <a:cs typeface="Arial Narrow" charset="0"/>
              </a:rPr>
              <a:t>Align Center, Align Middle, Distribute Vertically and Distribute Horizontally will be the most useful for this exercise. Also consider grouping like colors and then align and distribute the groups. </a:t>
            </a:r>
            <a:endParaRPr lang="en-US" sz="1400" b="1" i="1" dirty="0">
              <a:latin typeface="Arial Narrow" charset="0"/>
              <a:ea typeface="Arial Narrow" charset="0"/>
              <a:cs typeface="Arial Narrow" charset="0"/>
            </a:endParaRPr>
          </a:p>
        </p:txBody>
      </p:sp>
      <p:sp>
        <p:nvSpPr>
          <p:cNvPr id="46" name="Rectangle 45"/>
          <p:cNvSpPr/>
          <p:nvPr/>
        </p:nvSpPr>
        <p:spPr>
          <a:xfrm>
            <a:off x="9424923" y="3311211"/>
            <a:ext cx="402446" cy="4024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2" name="5-Point Star 1"/>
          <p:cNvSpPr/>
          <p:nvPr/>
        </p:nvSpPr>
        <p:spPr>
          <a:xfrm>
            <a:off x="733132" y="3031065"/>
            <a:ext cx="508162" cy="508162"/>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5-Point Star 34"/>
          <p:cNvSpPr/>
          <p:nvPr/>
        </p:nvSpPr>
        <p:spPr>
          <a:xfrm>
            <a:off x="1440423" y="2853300"/>
            <a:ext cx="381092" cy="381092"/>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5-Point Star 35"/>
          <p:cNvSpPr/>
          <p:nvPr/>
        </p:nvSpPr>
        <p:spPr>
          <a:xfrm>
            <a:off x="2049987" y="3644608"/>
            <a:ext cx="449476" cy="449476"/>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5-Point Star 38"/>
          <p:cNvSpPr/>
          <p:nvPr/>
        </p:nvSpPr>
        <p:spPr>
          <a:xfrm>
            <a:off x="2575535" y="2548500"/>
            <a:ext cx="685892" cy="685892"/>
          </a:xfrm>
          <a:prstGeom prst="star5">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440519" y="5858289"/>
            <a:ext cx="2895791" cy="26661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272008" y="5614156"/>
            <a:ext cx="477100" cy="4771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latin typeface="Arial Narrow" charset="0"/>
                <a:ea typeface="Arial Narrow" charset="0"/>
                <a:cs typeface="Arial Narrow" charset="0"/>
              </a:rPr>
              <a:t>1</a:t>
            </a:r>
          </a:p>
        </p:txBody>
      </p:sp>
      <p:sp>
        <p:nvSpPr>
          <p:cNvPr id="53" name="Oval 52"/>
          <p:cNvSpPr/>
          <p:nvPr/>
        </p:nvSpPr>
        <p:spPr>
          <a:xfrm>
            <a:off x="1780689" y="5802033"/>
            <a:ext cx="477100" cy="4771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latin typeface="Arial Narrow" charset="0"/>
                <a:ea typeface="Arial Narrow" charset="0"/>
                <a:cs typeface="Arial Narrow" charset="0"/>
              </a:rPr>
              <a:t>2</a:t>
            </a:r>
          </a:p>
        </p:txBody>
      </p:sp>
      <p:sp>
        <p:nvSpPr>
          <p:cNvPr id="54" name="Oval 53"/>
          <p:cNvSpPr/>
          <p:nvPr/>
        </p:nvSpPr>
        <p:spPr>
          <a:xfrm>
            <a:off x="3014981" y="5852706"/>
            <a:ext cx="477100" cy="4771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lumMod val="75000"/>
                    <a:lumOff val="25000"/>
                  </a:schemeClr>
                </a:solidFill>
                <a:latin typeface="Arial Narrow" charset="0"/>
                <a:ea typeface="Arial Narrow" charset="0"/>
                <a:cs typeface="Arial Narrow" charset="0"/>
              </a:rPr>
              <a:t>3</a:t>
            </a:r>
            <a:endParaRPr lang="en-US" dirty="0">
              <a:solidFill>
                <a:schemeClr val="tx1">
                  <a:lumMod val="75000"/>
                  <a:lumOff val="25000"/>
                </a:schemeClr>
              </a:solidFill>
              <a:latin typeface="Arial Narrow" charset="0"/>
              <a:ea typeface="Arial Narrow" charset="0"/>
              <a:cs typeface="Arial Narrow" charset="0"/>
            </a:endParaRPr>
          </a:p>
        </p:txBody>
      </p:sp>
      <p:sp>
        <p:nvSpPr>
          <p:cNvPr id="55" name="Oval 54"/>
          <p:cNvSpPr/>
          <p:nvPr/>
        </p:nvSpPr>
        <p:spPr>
          <a:xfrm>
            <a:off x="6334549" y="3710265"/>
            <a:ext cx="477100" cy="4771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latin typeface="Arial Narrow" charset="0"/>
                <a:ea typeface="Arial Narrow" charset="0"/>
                <a:cs typeface="Arial Narrow" charset="0"/>
              </a:rPr>
              <a:t>1</a:t>
            </a:r>
          </a:p>
        </p:txBody>
      </p:sp>
      <p:sp>
        <p:nvSpPr>
          <p:cNvPr id="56" name="Oval 55"/>
          <p:cNvSpPr/>
          <p:nvPr/>
        </p:nvSpPr>
        <p:spPr>
          <a:xfrm>
            <a:off x="5496277" y="4596523"/>
            <a:ext cx="477100" cy="4771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latin typeface="Arial Narrow" charset="0"/>
                <a:ea typeface="Arial Narrow" charset="0"/>
                <a:cs typeface="Arial Narrow" charset="0"/>
              </a:rPr>
              <a:t>2</a:t>
            </a:r>
          </a:p>
        </p:txBody>
      </p:sp>
      <p:sp>
        <p:nvSpPr>
          <p:cNvPr id="57" name="Oval 56"/>
          <p:cNvSpPr/>
          <p:nvPr/>
        </p:nvSpPr>
        <p:spPr>
          <a:xfrm>
            <a:off x="6104905" y="5146951"/>
            <a:ext cx="477100" cy="4771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lumMod val="75000"/>
                    <a:lumOff val="25000"/>
                  </a:schemeClr>
                </a:solidFill>
                <a:latin typeface="Arial Narrow" charset="0"/>
                <a:ea typeface="Arial Narrow" charset="0"/>
                <a:cs typeface="Arial Narrow" charset="0"/>
              </a:rPr>
              <a:t>3</a:t>
            </a:r>
            <a:endParaRPr lang="en-US" dirty="0">
              <a:solidFill>
                <a:schemeClr val="tx1">
                  <a:lumMod val="75000"/>
                  <a:lumOff val="25000"/>
                </a:schemeClr>
              </a:solidFill>
              <a:latin typeface="Arial Narrow" charset="0"/>
              <a:ea typeface="Arial Narrow" charset="0"/>
              <a:cs typeface="Arial Narrow" charset="0"/>
            </a:endParaRPr>
          </a:p>
        </p:txBody>
      </p:sp>
      <p:sp>
        <p:nvSpPr>
          <p:cNvPr id="58" name="Oval 57"/>
          <p:cNvSpPr/>
          <p:nvPr/>
        </p:nvSpPr>
        <p:spPr>
          <a:xfrm>
            <a:off x="5967883" y="5775347"/>
            <a:ext cx="477100" cy="4771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75000"/>
                    <a:lumOff val="25000"/>
                  </a:schemeClr>
                </a:solidFill>
                <a:latin typeface="Arial Narrow" charset="0"/>
                <a:ea typeface="Arial Narrow" charset="0"/>
                <a:cs typeface="Arial Narrow" charset="0"/>
              </a:rPr>
              <a:t>4</a:t>
            </a:r>
          </a:p>
        </p:txBody>
      </p:sp>
      <p:sp>
        <p:nvSpPr>
          <p:cNvPr id="59" name="Rectangle 58"/>
          <p:cNvSpPr/>
          <p:nvPr/>
        </p:nvSpPr>
        <p:spPr>
          <a:xfrm>
            <a:off x="9429055" y="3862940"/>
            <a:ext cx="402446" cy="4024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0" name="Rectangle 59"/>
          <p:cNvSpPr/>
          <p:nvPr/>
        </p:nvSpPr>
        <p:spPr>
          <a:xfrm>
            <a:off x="10761235" y="3500177"/>
            <a:ext cx="402446" cy="4024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1" name="Rectangle 60"/>
          <p:cNvSpPr/>
          <p:nvPr/>
        </p:nvSpPr>
        <p:spPr>
          <a:xfrm>
            <a:off x="9046559" y="4174037"/>
            <a:ext cx="402446" cy="4024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2" name="Rectangle 61"/>
          <p:cNvSpPr/>
          <p:nvPr/>
        </p:nvSpPr>
        <p:spPr>
          <a:xfrm>
            <a:off x="9819546" y="3856018"/>
            <a:ext cx="402446" cy="4024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3" name="Rectangle 62"/>
          <p:cNvSpPr/>
          <p:nvPr/>
        </p:nvSpPr>
        <p:spPr>
          <a:xfrm>
            <a:off x="10370745" y="4417785"/>
            <a:ext cx="402446" cy="4024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4" name="Rectangle 63"/>
          <p:cNvSpPr/>
          <p:nvPr/>
        </p:nvSpPr>
        <p:spPr>
          <a:xfrm>
            <a:off x="10020769" y="3391455"/>
            <a:ext cx="402446" cy="4024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5" name="Rectangle 64"/>
          <p:cNvSpPr/>
          <p:nvPr/>
        </p:nvSpPr>
        <p:spPr>
          <a:xfrm>
            <a:off x="10962458" y="4057241"/>
            <a:ext cx="402446" cy="4024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6" name="Rectangle 65"/>
          <p:cNvSpPr/>
          <p:nvPr/>
        </p:nvSpPr>
        <p:spPr>
          <a:xfrm>
            <a:off x="10761235" y="4817115"/>
            <a:ext cx="402446" cy="4024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grpSp>
        <p:nvGrpSpPr>
          <p:cNvPr id="8" name="Group 7"/>
          <p:cNvGrpSpPr/>
          <p:nvPr/>
        </p:nvGrpSpPr>
        <p:grpSpPr>
          <a:xfrm>
            <a:off x="9869976" y="5842463"/>
            <a:ext cx="732472" cy="657342"/>
            <a:chOff x="9247782" y="5030341"/>
            <a:chExt cx="1915899" cy="1719384"/>
          </a:xfrm>
        </p:grpSpPr>
        <p:sp>
          <p:nvSpPr>
            <p:cNvPr id="67" name="Rectangle 66"/>
            <p:cNvSpPr/>
            <p:nvPr/>
          </p:nvSpPr>
          <p:spPr>
            <a:xfrm>
              <a:off x="9247782" y="5030341"/>
              <a:ext cx="402446" cy="4024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8" name="Rectangle 67"/>
            <p:cNvSpPr/>
            <p:nvPr/>
          </p:nvSpPr>
          <p:spPr>
            <a:xfrm>
              <a:off x="10004509" y="5030341"/>
              <a:ext cx="402446" cy="4024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69" name="Rectangle 68"/>
            <p:cNvSpPr/>
            <p:nvPr/>
          </p:nvSpPr>
          <p:spPr>
            <a:xfrm>
              <a:off x="10761235" y="5030341"/>
              <a:ext cx="402446" cy="4024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70" name="Rectangle 69"/>
            <p:cNvSpPr/>
            <p:nvPr/>
          </p:nvSpPr>
          <p:spPr>
            <a:xfrm>
              <a:off x="9247782" y="5688810"/>
              <a:ext cx="402446" cy="4024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71" name="Rectangle 70"/>
            <p:cNvSpPr/>
            <p:nvPr/>
          </p:nvSpPr>
          <p:spPr>
            <a:xfrm>
              <a:off x="10004509" y="5688810"/>
              <a:ext cx="402446" cy="4024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72" name="Rectangle 71"/>
            <p:cNvSpPr/>
            <p:nvPr/>
          </p:nvSpPr>
          <p:spPr>
            <a:xfrm>
              <a:off x="10761235" y="5688810"/>
              <a:ext cx="402446" cy="4024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73" name="Rectangle 72"/>
            <p:cNvSpPr/>
            <p:nvPr/>
          </p:nvSpPr>
          <p:spPr>
            <a:xfrm>
              <a:off x="9247782" y="6347279"/>
              <a:ext cx="402446" cy="4024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74" name="Rectangle 73"/>
            <p:cNvSpPr/>
            <p:nvPr/>
          </p:nvSpPr>
          <p:spPr>
            <a:xfrm>
              <a:off x="10004509" y="6347279"/>
              <a:ext cx="402446" cy="4024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sp>
          <p:nvSpPr>
            <p:cNvPr id="75" name="Rectangle 74"/>
            <p:cNvSpPr/>
            <p:nvPr/>
          </p:nvSpPr>
          <p:spPr>
            <a:xfrm>
              <a:off x="10761235" y="6347279"/>
              <a:ext cx="402446" cy="4024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rial Narrow" charset="0"/>
                <a:ea typeface="Arial Narrow" charset="0"/>
                <a:cs typeface="Arial Narrow" charset="0"/>
              </a:endParaRPr>
            </a:p>
          </p:txBody>
        </p:sp>
      </p:grpSp>
    </p:spTree>
    <p:extLst>
      <p:ext uri="{BB962C8B-B14F-4D97-AF65-F5344CB8AC3E}">
        <p14:creationId xmlns:p14="http://schemas.microsoft.com/office/powerpoint/2010/main" val="668861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582</TotalTime>
  <Words>1630</Words>
  <Application>Microsoft Macintosh PowerPoint</Application>
  <PresentationFormat>Widescreen</PresentationFormat>
  <Paragraphs>156</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Black</vt:lpstr>
      <vt:lpstr>Arial Narrow</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Rance Greene</dc:creator>
  <cp:lastModifiedBy>Rance Greene</cp:lastModifiedBy>
  <cp:revision>56</cp:revision>
  <dcterms:created xsi:type="dcterms:W3CDTF">2018-04-09T01:42:09Z</dcterms:created>
  <dcterms:modified xsi:type="dcterms:W3CDTF">2018-08-13T22:21:11Z</dcterms:modified>
</cp:coreProperties>
</file>